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7606-6F46-338D-1AD0-8F4F027E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3F017-F829-7E6F-BA2C-048192813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E3CCC-7CD9-D600-EE88-17698479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B955-4DAC-16ED-EAAC-AC303F4C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BA8F-FBD2-866B-32F0-D75D0301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6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9242-EF62-459F-343F-31E50937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B9ED3-E4EE-04D3-A13D-49662370B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D370-66B4-B73C-3DA5-EBF6B28F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C37AE-BC4F-1114-30E0-898DEC35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94F8B-3298-808F-DA46-DEFBDC8F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3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239753-2A39-7A1B-E402-2BE1A3A2C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16933-4779-E983-4D79-5BD02E4F7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B85B-134E-3937-4753-4B3B9D0B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F060B-99E2-4B6D-B0A7-410B45E2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0E055-4D3B-65EC-3B47-2B322A29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FE2B-BE08-E72A-B124-3BB125BE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9E4C3-0B03-1AA8-56EC-9D08593D4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55FC6-3E91-B173-C10F-80D42A9F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2516A-1B64-F432-1765-50E06C1E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69E5-29FB-896A-3F1E-2CE794BA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E116-A9F2-DE38-CD9B-4CA98B9D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79314-AB0D-2BCE-DB71-E54ACDFC0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D7279-D96B-53EC-7CC1-8A4E4D0E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4A7CF-58D0-16F7-1265-0657DDA3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54DF6-06F0-2531-F76B-6F718B9F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AFF53-62B1-6FCB-CD5E-6B60303E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7441-A318-B6B8-E6CB-D2C4E6BC5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41CB5-B71A-0A45-73A0-F174F404E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65439-470F-77E4-DCAB-E0D8AB6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BF62F-5734-E9C9-2BDA-A174E24C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A616D-25E7-6FF7-26A0-D11ED0AA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CE28-8D0E-07DF-5F62-C87CCC24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D91D4-693B-E745-4273-B8139CE2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81D0-2EAB-4E62-F1B5-A9E9D6EF5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7D4CD-F357-09D2-9FD3-1CF4BE005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C6918-9933-2976-5D6F-260670B78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261E8-0E5F-4DDB-A627-52D06754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A4477-93D6-8CCF-E6B4-42A45177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92A78-D53E-D321-B1EE-C3B59DF3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B8F1-D61B-62C4-BE5B-AB24D242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B1410-E8F2-7EC0-395F-93C7D68A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1AB83-5700-0DBA-E444-899D2351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C37D7-FFBB-899B-9C1A-BFD53362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3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E34E1-AB27-7662-2468-2C36016D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F1A95-581E-FBC1-EBFB-EE9C8C64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8F1D8-0007-4E8B-E801-55083970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7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A6AF-8617-3991-0CC9-BCB856F0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CB58C-A182-5165-4E40-47DED332E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8BE0A-133B-1157-1585-6BA564EF0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00E62-021E-341B-13C9-4AB22985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2BD6D-18FF-B69F-9065-FD9DA147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47687-E57D-183E-FA1F-E97547E6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1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8E6E-27DC-4331-9B57-3372F3E7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137FA-8433-55F6-EEF6-7DE712C24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50C9F-8DE6-2B91-12DF-E3F1B5308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A7C97-DBBF-697E-B54B-ADC27E5A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6ABF3-D9F0-16AC-F48D-3F0F06A0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6582D-59D4-D1DC-48F7-D8A19155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3E2D6C-F6E8-F8BC-5506-3BC7E66C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7A811-2618-FAB9-819A-3DF3A1825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C564-ED5F-C44D-E4E2-3F38D5D89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BEA05-BF9D-4EA7-A4A0-EF896FB5111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DC888-A576-AE68-AC6D-1A57672BB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79F2-2AAE-53FF-FE09-44FE90AAC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358D2-6615-4684-8B5C-7BEA5A487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close up of a homework grid&#10;&#10;Description automatically generated">
            <a:extLst>
              <a:ext uri="{FF2B5EF4-FFF2-40B4-BE49-F238E27FC236}">
                <a16:creationId xmlns:a16="http://schemas.microsoft.com/office/drawing/2014/main" id="{4DC3D2A5-8139-F6B7-B331-E7EA25BA8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7DBB3504-DB9F-BEC1-C544-47F9E8C2374D}"/>
              </a:ext>
            </a:extLst>
          </p:cNvPr>
          <p:cNvSpPr/>
          <p:nvPr/>
        </p:nvSpPr>
        <p:spPr>
          <a:xfrm>
            <a:off x="4068417" y="2153477"/>
            <a:ext cx="596348" cy="490331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F49BE-7796-D991-B148-E878E2E9AF80}"/>
              </a:ext>
            </a:extLst>
          </p:cNvPr>
          <p:cNvSpPr txBox="1"/>
          <p:nvPr/>
        </p:nvSpPr>
        <p:spPr>
          <a:xfrm>
            <a:off x="834888" y="3521765"/>
            <a:ext cx="463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latin typeface="Abadi" panose="020B0604020202020204" pitchFamily="34" charset="0"/>
              </a:rPr>
              <a:t>Sumdog</a:t>
            </a:r>
            <a:r>
              <a:rPr lang="en-GB" b="1" dirty="0">
                <a:latin typeface="Abadi" panose="020B0604020202020204" pitchFamily="34" charset="0"/>
              </a:rPr>
              <a:t> Competition this week.</a:t>
            </a:r>
          </a:p>
        </p:txBody>
      </p:sp>
    </p:spTree>
    <p:extLst>
      <p:ext uri="{BB962C8B-B14F-4D97-AF65-F5344CB8AC3E}">
        <p14:creationId xmlns:p14="http://schemas.microsoft.com/office/powerpoint/2010/main" val="5473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2023-09-26T09:21:45Z</dcterms:created>
  <dcterms:modified xsi:type="dcterms:W3CDTF">2023-09-26T09:24:15Z</dcterms:modified>
</cp:coreProperties>
</file>