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0F1B7-0C60-3C76-A86C-29A2C0E1E9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415055-385C-11C5-B4E8-D7B5539C9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F5199-426A-0D0B-D6D3-28062B350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D556-77B4-4E39-A40B-969686B1A8D4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F168B-941A-8A3F-7A2B-23843A638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187C6-B8B0-3389-C320-508C90DE3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F065-E1AA-4F96-A167-DB5564A91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323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A4D05-9548-36B4-5586-318BBB3EC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BE9B4-FE2C-CE72-4CD2-7148D4A337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AC82C-76CD-C891-D089-FA553592A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D556-77B4-4E39-A40B-969686B1A8D4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AE905-72D4-DE58-0C6F-14E307B55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35CBA-A957-5DB9-30AC-79D7BC173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F065-E1AA-4F96-A167-DB5564A91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851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B48977-5766-1728-39C2-3E0FD51145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D48596-6816-06BD-0FAC-60CE5F6E5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3C070-94FA-C38A-4063-48DA89304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D556-77B4-4E39-A40B-969686B1A8D4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52D08-7C3D-2D60-858A-F872109D3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897E4-D3DE-AEB7-F8C5-925463379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F065-E1AA-4F96-A167-DB5564A91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10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0CA80-88D8-276E-0C9F-B31B381DE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45FBB-1D9E-3076-9739-ABD550325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4ABF7-DCE4-3F7C-6FEB-DA0133CA7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D556-77B4-4E39-A40B-969686B1A8D4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19A9A-BCEE-BF45-AB18-169FC7A83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386B7-FC0C-7A0E-C3B2-1C52E1D90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F065-E1AA-4F96-A167-DB5564A91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802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72D04-EFE5-58F6-988F-C80176C8B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7DDAC-D94E-DA93-9B2A-4621405BB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09461-C7D7-FDAD-520B-FF3F13D37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D556-77B4-4E39-A40B-969686B1A8D4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D5A60-98E9-CB07-5E29-770FF1F92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2BF29-0FEA-A9E5-B774-3D33EAF6D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F065-E1AA-4F96-A167-DB5564A91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522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B814C-437F-C185-AA12-58F2F1687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4F3F6-8EB9-7071-5130-8482D16C2E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CCF1B4-C743-8482-9201-273551094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A306D4-AEB8-B48F-E8BD-36D53FF13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D556-77B4-4E39-A40B-969686B1A8D4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FA6141-5BB1-3CAC-BA1F-82930B94C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7EE08F-0857-8E04-D2B2-87E5B7A2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F065-E1AA-4F96-A167-DB5564A91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14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FA4C5-A554-978C-1EB9-34272B466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EAE75-78E1-E949-4806-E25D6B3D7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452B11-2981-B14D-397A-036D0DEE4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84F75E-3A3B-26C5-3ECA-8BAEB3819D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CC5549-E065-8A4F-5F7E-EDD017CDA9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962B38-2F1F-6755-C74E-7E370D1DF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D556-77B4-4E39-A40B-969686B1A8D4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DDE304-862E-37FB-0D5D-7FF67AB8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6303E1-CA31-1206-81AC-27A5CFF35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F065-E1AA-4F96-A167-DB5564A91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30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286C5-7E1E-68A9-573A-7639D6026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04F6AA-A0E4-A371-EE9F-89822E940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D556-77B4-4E39-A40B-969686B1A8D4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7FC26C-C9A5-A244-9973-4B535B24B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6FDF3E-324C-6FCB-388C-57FF242A4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F065-E1AA-4F96-A167-DB5564A91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637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0EE049-377F-3E47-0B99-929FE9208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D556-77B4-4E39-A40B-969686B1A8D4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8CD96D-78E9-D7D0-C33B-4A4071E21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ED0D12-1EB7-218C-4EFF-7D43D757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F065-E1AA-4F96-A167-DB5564A91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38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2A1F6-3E8B-E32C-0CFE-A0CCC5A9A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CEAF6-E776-4576-BE7E-F6167C2FE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D46B86-99B9-0C77-D157-94F87DD13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FD5E38-4FAF-ED48-8475-617055B61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D556-77B4-4E39-A40B-969686B1A8D4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90B51-A9AC-4C83-CA20-B4EA6F093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CD4DBE-B5BD-4F20-32DE-996B2E6F9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F065-E1AA-4F96-A167-DB5564A91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27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74F9A-EAEC-1CA3-CB34-87D924CAB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D6843C-8247-8852-6723-B734973ED3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5C453D-523B-55B4-2FE5-EC93BB80C4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6AC8B6-FB6A-AD30-9C94-93AC8C27F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D556-77B4-4E39-A40B-969686B1A8D4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6B3C6-9F9B-3399-CFE5-C12D6BE99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059A63-0A2C-001D-C458-520E6E675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F065-E1AA-4F96-A167-DB5564A91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48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F1B3F9-0922-0E85-67C8-7B1B9C296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BADAF3-790B-8DE0-618B-72A281274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B7544-C6E5-BE6F-6C3E-656381AAD5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CD556-77B4-4E39-A40B-969686B1A8D4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B4B1E-2A2E-D594-5694-68D3161C8B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93C58-3006-AF3E-609C-8D77AEC8E0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AF065-E1AA-4F96-A167-DB5564A91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53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1847401" y="1843950"/>
            <a:ext cx="8497198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10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Stage 1 </a:t>
            </a:r>
          </a:p>
          <a:p>
            <a:pPr algn="ctr"/>
            <a:r>
              <a:rPr lang="en-GB" sz="10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Common Words</a:t>
            </a:r>
          </a:p>
        </p:txBody>
      </p:sp>
    </p:spTree>
    <p:extLst>
      <p:ext uri="{BB962C8B-B14F-4D97-AF65-F5344CB8AC3E}">
        <p14:creationId xmlns:p14="http://schemas.microsoft.com/office/powerpoint/2010/main" val="4011126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430319" y="1843950"/>
            <a:ext cx="3331361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my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275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391045" y="1843950"/>
            <a:ext cx="3409909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did</a:t>
            </a:r>
          </a:p>
        </p:txBody>
      </p:sp>
    </p:spTree>
    <p:extLst>
      <p:ext uri="{BB962C8B-B14F-4D97-AF65-F5344CB8AC3E}">
        <p14:creationId xmlns:p14="http://schemas.microsoft.com/office/powerpoint/2010/main" val="3603925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883968" y="1843950"/>
            <a:ext cx="2424062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as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955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802215" y="1843950"/>
            <a:ext cx="2587568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he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024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201892" y="1843950"/>
            <a:ext cx="3788217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can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576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558399" y="1843950"/>
            <a:ext cx="3075202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2126142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020752" y="1843950"/>
            <a:ext cx="4150496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into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038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722867" y="1843950"/>
            <a:ext cx="2746265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go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30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310895" y="1843950"/>
            <a:ext cx="3570209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got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004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390244" y="1843950"/>
            <a:ext cx="3411511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get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377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5360061" y="1843950"/>
            <a:ext cx="1471877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828768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5332809" y="1843950"/>
            <a:ext cx="1526380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if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7281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545735" y="1843950"/>
            <a:ext cx="3100529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for</a:t>
            </a:r>
          </a:p>
        </p:txBody>
      </p:sp>
    </p:spTree>
    <p:extLst>
      <p:ext uri="{BB962C8B-B14F-4D97-AF65-F5344CB8AC3E}">
        <p14:creationId xmlns:p14="http://schemas.microsoft.com/office/powerpoint/2010/main" val="2858776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721264" y="1843950"/>
            <a:ext cx="2749471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on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2006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800613" y="1843950"/>
            <a:ext cx="2590774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be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4535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309292" y="1843950"/>
            <a:ext cx="3573415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but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0963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099299" y="1843950"/>
            <a:ext cx="3993401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you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4952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004402" y="1843950"/>
            <a:ext cx="4183196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was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2655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3505227" y="1843950"/>
            <a:ext cx="5181547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went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8046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599436" y="1843950"/>
            <a:ext cx="2993128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his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6529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3602207" y="1843950"/>
            <a:ext cx="4987584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have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190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948089" y="1843950"/>
            <a:ext cx="2295821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at</a:t>
            </a:r>
          </a:p>
        </p:txBody>
      </p:sp>
    </p:spTree>
    <p:extLst>
      <p:ext uri="{BB962C8B-B14F-4D97-AF65-F5344CB8AC3E}">
        <p14:creationId xmlns:p14="http://schemas.microsoft.com/office/powerpoint/2010/main" val="2229608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205098" y="1843950"/>
            <a:ext cx="3781805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just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1156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950493" y="1843950"/>
            <a:ext cx="2291013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to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9538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3664885" y="1843950"/>
            <a:ext cx="4862229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your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9309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752042" y="1843950"/>
            <a:ext cx="2687915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by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2096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395854" y="1843950"/>
            <a:ext cx="3400291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are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3486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035980" y="1843950"/>
            <a:ext cx="4120039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dad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760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309292" y="1843950"/>
            <a:ext cx="3573415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not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8019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326123" y="1843950"/>
            <a:ext cx="3539752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she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7140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3332263" y="1843950"/>
            <a:ext cx="5527475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come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4340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3626414" y="1843950"/>
            <a:ext cx="4939173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from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504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390245" y="1843950"/>
            <a:ext cx="3411511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the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0210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187466" y="1843950"/>
            <a:ext cx="3817071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this</a:t>
            </a:r>
          </a:p>
        </p:txBody>
      </p:sp>
    </p:spTree>
    <p:extLst>
      <p:ext uri="{BB962C8B-B14F-4D97-AF65-F5344CB8AC3E}">
        <p14:creationId xmlns:p14="http://schemas.microsoft.com/office/powerpoint/2010/main" val="23909903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3896520" y="1843950"/>
            <a:ext cx="4398961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that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8253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3749044" y="1843950"/>
            <a:ext cx="4693914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then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5742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3776295" y="1843950"/>
            <a:ext cx="4639412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with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9782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886373" y="1843950"/>
            <a:ext cx="2419253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us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1350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886373" y="1843950"/>
            <a:ext cx="2419253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so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4389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3254517" y="1843950"/>
            <a:ext cx="5682966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much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1518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980149" y="1843950"/>
            <a:ext cx="2231701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of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5726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286850" y="1843950"/>
            <a:ext cx="3618299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our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43525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410282" y="1843950"/>
            <a:ext cx="3371437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old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263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5715125" y="1843950"/>
            <a:ext cx="761748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i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98998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700424" y="1843950"/>
            <a:ext cx="2791150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do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7249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3153528" y="1843950"/>
            <a:ext cx="5884945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going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4681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309292" y="1843950"/>
            <a:ext cx="3573415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out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3958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3841696" y="1843950"/>
            <a:ext cx="4508607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now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2092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3913351" y="1843950"/>
            <a:ext cx="4365298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new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42209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159412" y="1843950"/>
            <a:ext cx="3873176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one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6681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014181" y="1843950"/>
            <a:ext cx="4163640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first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06221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3749044" y="1843950"/>
            <a:ext cx="4693914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little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19793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058422" y="1843950"/>
            <a:ext cx="4075155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had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09523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403870" y="1843950"/>
            <a:ext cx="3384260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see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2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5073925" y="1843950"/>
            <a:ext cx="2044149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in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97298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244370" y="1843950"/>
            <a:ext cx="3703258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has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91180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3822141" y="1843950"/>
            <a:ext cx="4547720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play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52305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721264" y="1843950"/>
            <a:ext cx="2749471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no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00939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3852437" y="1843950"/>
            <a:ext cx="4487127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look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02055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3315591" y="1843950"/>
            <a:ext cx="5560818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make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2173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158343" y="1843950"/>
            <a:ext cx="3701763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like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64145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3184786" y="1843950"/>
            <a:ext cx="5822428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made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04842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3933388" y="1843950"/>
            <a:ext cx="4325223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said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20123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434325" y="1843950"/>
            <a:ext cx="3323347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big</a:t>
            </a:r>
          </a:p>
        </p:txBody>
      </p:sp>
    </p:spTree>
    <p:extLst>
      <p:ext uri="{BB962C8B-B14F-4D97-AF65-F5344CB8AC3E}">
        <p14:creationId xmlns:p14="http://schemas.microsoft.com/office/powerpoint/2010/main" val="21211960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3252113" y="1843950"/>
            <a:ext cx="5687776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could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250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056820" y="1843950"/>
            <a:ext cx="4078361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196774215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286850" y="1843950"/>
            <a:ext cx="3618299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our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66479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3179656" y="1843950"/>
            <a:ext cx="5832687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down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69008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980149" y="1843950"/>
            <a:ext cx="2231701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of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59421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124146" y="1843950"/>
            <a:ext cx="3943708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him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3007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779774" y="1843950"/>
            <a:ext cx="2632452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all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20496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3329858" y="1843950"/>
            <a:ext cx="5532285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came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08978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3746638" y="1843950"/>
            <a:ext cx="4698722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hate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81998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367802" y="1843950"/>
            <a:ext cx="3456395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her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50147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2812891" y="1843950"/>
            <a:ext cx="6566221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before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248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408678" y="1843950"/>
            <a:ext cx="3374643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am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28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6ED11-9915-9C32-8551-E6223A78F74F}"/>
              </a:ext>
            </a:extLst>
          </p:cNvPr>
          <p:cNvSpPr/>
          <p:nvPr/>
        </p:nvSpPr>
        <p:spPr>
          <a:xfrm>
            <a:off x="4490432" y="1843950"/>
            <a:ext cx="3211135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anose="00000400000000000000" pitchFamily="2" charset="0"/>
              </a:rPr>
              <a:t>me</a:t>
            </a:r>
            <a:endParaRPr lang="en-GB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716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81</Words>
  <Application>Microsoft Office PowerPoint</Application>
  <PresentationFormat>Widescreen</PresentationFormat>
  <Paragraphs>79</Paragraphs>
  <Slides>78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83" baseType="lpstr">
      <vt:lpstr>Arial</vt:lpstr>
      <vt:lpstr>Calibri</vt:lpstr>
      <vt:lpstr>Calibri Light</vt:lpstr>
      <vt:lpstr>SassoonPrimaryInfant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 Lanarkshire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Millar</dc:creator>
  <cp:lastModifiedBy>Mrs Millar</cp:lastModifiedBy>
  <cp:revision>1</cp:revision>
  <dcterms:created xsi:type="dcterms:W3CDTF">2023-08-29T10:59:25Z</dcterms:created>
  <dcterms:modified xsi:type="dcterms:W3CDTF">2023-08-29T11:10:24Z</dcterms:modified>
</cp:coreProperties>
</file>