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3" r:id="rId11"/>
    <p:sldId id="261" r:id="rId12"/>
    <p:sldId id="262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D32E8-45D0-E05D-C05C-F5803ECB2C18}" v="357" dt="2022-03-15T16:48:52.190"/>
    <p1510:client id="{069D1ED6-FAF3-B497-9CD9-7AF0D5693E12}" v="46" dt="2022-03-15T15:55:53.284"/>
    <p1510:client id="{2428630F-9653-484D-BDFB-B7C6F55BD203}" v="1" dt="2022-03-18T09:44:34.434"/>
    <p1510:client id="{2CF87C6A-28D0-4B75-864F-A749FEDE83C7}" v="25" dt="2022-03-18T09:28:47.934"/>
    <p1510:client id="{50B7E04F-089A-FB1C-E245-8DE616421B86}" v="7" dt="2022-03-17T10:47:18.136"/>
    <p1510:client id="{5E3CE0D5-DCBA-C29D-1770-70FE6FDEA212}" v="59" dt="2022-03-16T07:06:26.488"/>
    <p1510:client id="{88822D73-B822-4923-B49F-1A182E23CCE8}" v="15" dt="2022-03-15T10:47:53.879"/>
    <p1510:client id="{B55E7F7E-5B3D-09F9-9333-70BEAAF3592E}" v="86" dt="2022-03-15T16:12:34.129"/>
    <p1510:client id="{EA3E900F-1525-F746-A335-9F02A08C36E1}" v="43" dt="2022-03-16T07:22:05.825"/>
    <p1510:client id="{F7B29803-BD9E-4AE7-BC7F-D89292653437}" v="141" dt="2022-03-15T12:52:02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sie Savage" userId="S::gw15savagemaisiemaur@glow.sch.uk::408e7a76-cc73-4efd-8900-74840ac8b4ae" providerId="AD" clId="Web-{2428630F-9653-484D-BDFB-B7C6F55BD203}"/>
    <pc:docChg chg="modSld">
      <pc:chgData name="Maisie Savage" userId="S::gw15savagemaisiemaur@glow.sch.uk::408e7a76-cc73-4efd-8900-74840ac8b4ae" providerId="AD" clId="Web-{2428630F-9653-484D-BDFB-B7C6F55BD203}" dt="2022-03-18T09:44:34.434" v="0" actId="1076"/>
      <pc:docMkLst>
        <pc:docMk/>
      </pc:docMkLst>
      <pc:sldChg chg="modSp">
        <pc:chgData name="Maisie Savage" userId="S::gw15savagemaisiemaur@glow.sch.uk::408e7a76-cc73-4efd-8900-74840ac8b4ae" providerId="AD" clId="Web-{2428630F-9653-484D-BDFB-B7C6F55BD203}" dt="2022-03-18T09:44:34.434" v="0" actId="1076"/>
        <pc:sldMkLst>
          <pc:docMk/>
          <pc:sldMk cId="765821013" sldId="262"/>
        </pc:sldMkLst>
        <pc:picChg chg="mod">
          <ac:chgData name="Maisie Savage" userId="S::gw15savagemaisiemaur@glow.sch.uk::408e7a76-cc73-4efd-8900-74840ac8b4ae" providerId="AD" clId="Web-{2428630F-9653-484D-BDFB-B7C6F55BD203}" dt="2022-03-18T09:44:34.434" v="0" actId="1076"/>
          <ac:picMkLst>
            <pc:docMk/>
            <pc:sldMk cId="765821013" sldId="262"/>
            <ac:picMk id="2" creationId="{EBA7FA4B-2CA9-456E-A645-D609903335DD}"/>
          </ac:picMkLst>
        </pc:picChg>
      </pc:sldChg>
    </pc:docChg>
  </pc:docChgLst>
  <pc:docChgLst>
    <pc:chgData name="Maisie Savage" userId="S::gw15savagemaisiemaur@glow.sch.uk::408e7a76-cc73-4efd-8900-74840ac8b4ae" providerId="AD" clId="Web-{2CF87C6A-28D0-4B75-864F-A749FEDE83C7}"/>
    <pc:docChg chg="modSld">
      <pc:chgData name="Maisie Savage" userId="S::gw15savagemaisiemaur@glow.sch.uk::408e7a76-cc73-4efd-8900-74840ac8b4ae" providerId="AD" clId="Web-{2CF87C6A-28D0-4B75-864F-A749FEDE83C7}" dt="2022-03-18T09:28:43.762" v="23" actId="20577"/>
      <pc:docMkLst>
        <pc:docMk/>
      </pc:docMkLst>
      <pc:sldChg chg="modSp">
        <pc:chgData name="Maisie Savage" userId="S::gw15savagemaisiemaur@glow.sch.uk::408e7a76-cc73-4efd-8900-74840ac8b4ae" providerId="AD" clId="Web-{2CF87C6A-28D0-4B75-864F-A749FEDE83C7}" dt="2022-03-18T09:28:43.762" v="23" actId="20577"/>
        <pc:sldMkLst>
          <pc:docMk/>
          <pc:sldMk cId="109857222" sldId="256"/>
        </pc:sldMkLst>
        <pc:spChg chg="mod">
          <ac:chgData name="Maisie Savage" userId="S::gw15savagemaisiemaur@glow.sch.uk::408e7a76-cc73-4efd-8900-74840ac8b4ae" providerId="AD" clId="Web-{2CF87C6A-28D0-4B75-864F-A749FEDE83C7}" dt="2022-03-18T09:28:43.762" v="23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00ECC8E-1AC3-4E6C-A19B-0A141ABB9071}"/>
              </a:ext>
            </a:extLst>
          </p:cNvPr>
          <p:cNvSpPr/>
          <p:nvPr userDrawn="1"/>
        </p:nvSpPr>
        <p:spPr bwMode="auto">
          <a:xfrm>
            <a:off x="670985" y="2930435"/>
            <a:ext cx="10850032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D34100E7-28EA-4EB7-A437-37BB3EE7034D}"/>
              </a:ext>
            </a:extLst>
          </p:cNvPr>
          <p:cNvSpPr/>
          <p:nvPr userDrawn="1"/>
        </p:nvSpPr>
        <p:spPr bwMode="auto">
          <a:xfrm>
            <a:off x="670985" y="512764"/>
            <a:ext cx="10850032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542D7D-37E2-4B69-A477-772CC9A0A4D8}"/>
              </a:ext>
            </a:extLst>
          </p:cNvPr>
          <p:cNvSpPr txBox="1">
            <a:spLocks/>
          </p:cNvSpPr>
          <p:nvPr userDrawn="1"/>
        </p:nvSpPr>
        <p:spPr>
          <a:xfrm>
            <a:off x="838197" y="626716"/>
            <a:ext cx="105156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>
                <a:latin typeface="+mn-lt"/>
              </a:rPr>
              <a:t>Aim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FFD08E-D8F1-4950-9C0C-AB747730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535" y="1011379"/>
            <a:ext cx="10176932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latin typeface="Twinkl" pitchFamily="50" charset="0"/>
              </a:rPr>
              <a:t>Statement 1 Lorem ipsum </a:t>
            </a:r>
            <a:r>
              <a:rPr lang="en-GB" err="1">
                <a:latin typeface="Twinkl" pitchFamily="50" charset="0"/>
              </a:rPr>
              <a:t>dolor</a:t>
            </a:r>
            <a:r>
              <a:rPr lang="en-GB">
                <a:latin typeface="Twinkl" pitchFamily="50" charset="0"/>
              </a:rPr>
              <a:t> sit </a:t>
            </a:r>
            <a:r>
              <a:rPr lang="en-GB" err="1">
                <a:latin typeface="Twinkl" pitchFamily="50" charset="0"/>
              </a:rPr>
              <a:t>amet</a:t>
            </a:r>
            <a:r>
              <a:rPr lang="en-GB">
                <a:latin typeface="Twinkl" pitchFamily="50" charset="0"/>
              </a:rPr>
              <a:t>, </a:t>
            </a:r>
            <a:r>
              <a:rPr lang="en-GB" err="1">
                <a:latin typeface="Twinkl" pitchFamily="50" charset="0"/>
              </a:rPr>
              <a:t>consectetur</a:t>
            </a:r>
            <a:r>
              <a:rPr lang="en-GB">
                <a:latin typeface="Twinkl" pitchFamily="50" charset="0"/>
              </a:rPr>
              <a:t> </a:t>
            </a:r>
            <a:r>
              <a:rPr lang="en-GB" err="1">
                <a:latin typeface="Twinkl" pitchFamily="50" charset="0"/>
              </a:rPr>
              <a:t>adipiscing</a:t>
            </a:r>
            <a:r>
              <a:rPr lang="en-GB">
                <a:latin typeface="Twinkl" pitchFamily="50" charset="0"/>
              </a:rPr>
              <a:t> </a:t>
            </a:r>
            <a:r>
              <a:rPr lang="en-GB" err="1">
                <a:latin typeface="Twinkl" pitchFamily="50" charset="0"/>
              </a:rPr>
              <a:t>elit</a:t>
            </a:r>
            <a:r>
              <a:rPr lang="en-GB">
                <a:latin typeface="Twinkl" pitchFamily="50" charset="0"/>
              </a:rPr>
              <a:t>.</a:t>
            </a:r>
          </a:p>
          <a:p>
            <a:r>
              <a:rPr lang="en-GB">
                <a:latin typeface="Twinkl" pitchFamily="50" charset="0"/>
              </a:rPr>
              <a:t>Statement 2</a:t>
            </a:r>
          </a:p>
          <a:p>
            <a:pPr lvl="1"/>
            <a:r>
              <a:rPr lang="en-GB" sz="1800">
                <a:latin typeface="Twinkl" pitchFamily="50" charset="0"/>
              </a:rPr>
              <a:t>Sub statement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99DBCE3-B6AA-4708-994C-5096C6F0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535" y="3445623"/>
            <a:ext cx="10176932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latin typeface="Twinkl" pitchFamily="50" charset="0"/>
              </a:rPr>
              <a:t>Statement 1 Lorem ipsum </a:t>
            </a:r>
            <a:r>
              <a:rPr lang="en-GB" err="1">
                <a:latin typeface="Twinkl" pitchFamily="50" charset="0"/>
              </a:rPr>
              <a:t>dolor</a:t>
            </a:r>
            <a:r>
              <a:rPr lang="en-GB">
                <a:latin typeface="Twinkl" pitchFamily="50" charset="0"/>
              </a:rPr>
              <a:t> sit </a:t>
            </a:r>
            <a:r>
              <a:rPr lang="en-GB" err="1">
                <a:latin typeface="Twinkl" pitchFamily="50" charset="0"/>
              </a:rPr>
              <a:t>amet</a:t>
            </a:r>
            <a:r>
              <a:rPr lang="en-GB">
                <a:latin typeface="Twinkl" pitchFamily="50" charset="0"/>
              </a:rPr>
              <a:t>, </a:t>
            </a:r>
            <a:r>
              <a:rPr lang="en-GB" err="1">
                <a:latin typeface="Twinkl" pitchFamily="50" charset="0"/>
              </a:rPr>
              <a:t>consectetur</a:t>
            </a:r>
            <a:r>
              <a:rPr lang="en-GB">
                <a:latin typeface="Twinkl" pitchFamily="50" charset="0"/>
              </a:rPr>
              <a:t> </a:t>
            </a:r>
            <a:r>
              <a:rPr lang="en-GB" err="1">
                <a:latin typeface="Twinkl" pitchFamily="50" charset="0"/>
              </a:rPr>
              <a:t>adipiscing</a:t>
            </a:r>
            <a:r>
              <a:rPr lang="en-GB">
                <a:latin typeface="Twinkl" pitchFamily="50" charset="0"/>
              </a:rPr>
              <a:t> </a:t>
            </a:r>
            <a:r>
              <a:rPr lang="en-GB" err="1">
                <a:latin typeface="Twinkl" pitchFamily="50" charset="0"/>
              </a:rPr>
              <a:t>elit</a:t>
            </a:r>
            <a:r>
              <a:rPr lang="en-GB">
                <a:latin typeface="Twinkl" pitchFamily="50" charset="0"/>
              </a:rPr>
              <a:t>.</a:t>
            </a:r>
          </a:p>
          <a:p>
            <a:r>
              <a:rPr lang="en-GB">
                <a:latin typeface="Twinkl" pitchFamily="50" charset="0"/>
              </a:rPr>
              <a:t>Statement 2</a:t>
            </a:r>
          </a:p>
          <a:p>
            <a:pPr lvl="1"/>
            <a:r>
              <a:rPr lang="en-GB" sz="1800">
                <a:latin typeface="Twinkl" pitchFamily="50" charset="0"/>
              </a:rPr>
              <a:t>Sub statement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AABF2-4DBB-4A05-83F9-3F210C5C8BFB}"/>
              </a:ext>
            </a:extLst>
          </p:cNvPr>
          <p:cNvSpPr txBox="1">
            <a:spLocks/>
          </p:cNvSpPr>
          <p:nvPr userDrawn="1"/>
        </p:nvSpPr>
        <p:spPr>
          <a:xfrm>
            <a:off x="838200" y="3038034"/>
            <a:ext cx="105156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>
                <a:latin typeface="+mn-lt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7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owiki.com/The_%27Shroom:Issue_XL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lohonet.blogspot.com/2010_12_19_archive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picpedia.org/keyboard/q/questions.html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30478819@N08/48329288791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Comic relief-Red Nose Day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By Maisie, Shaw, Hughie, Dilara, Hayley,  Nicole, Cameron, Bella and Catriona!</a:t>
            </a:r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214CD0-F7C4-49D4-B9A8-F83D7FC52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EE7-7528-4A9D-B9B3-4E2EE482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What is Red Nose Day?</a:t>
            </a:r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732B86-2AE8-41C5-BA5A-6B872AB65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3" y="1868502"/>
            <a:ext cx="5440033" cy="3000375"/>
          </a:xfr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26E0C6B0-D90F-4F16-84D8-D996B8ED7D6E}"/>
              </a:ext>
            </a:extLst>
          </p:cNvPr>
          <p:cNvSpPr/>
          <p:nvPr/>
        </p:nvSpPr>
        <p:spPr>
          <a:xfrm>
            <a:off x="6744417" y="1618890"/>
            <a:ext cx="4155055" cy="36230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Red Nose Day is a day when people across Britain raise money for charities in the UK and around the world.</a:t>
            </a:r>
            <a:endParaRPr lang="en-GB" sz="24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1859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2DD8-A6CF-4FCC-B193-B1F37962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When is Red Nose Day?</a:t>
            </a:r>
            <a:endParaRPr lang="en-GB"/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ED0213-057C-4BEC-AF59-85CF5AA2E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613" y="1969399"/>
            <a:ext cx="4052961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246FC-85A1-4C04-8E90-F7C63328966F}"/>
              </a:ext>
            </a:extLst>
          </p:cNvPr>
          <p:cNvSpPr txBox="1"/>
          <p:nvPr/>
        </p:nvSpPr>
        <p:spPr>
          <a:xfrm>
            <a:off x="7067909" y="223711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cs typeface="Calibri"/>
              </a:rPr>
              <a:t>Red nose Day is on the 18th of March every year.</a:t>
            </a:r>
          </a:p>
        </p:txBody>
      </p:sp>
    </p:spTree>
    <p:extLst>
      <p:ext uri="{BB962C8B-B14F-4D97-AF65-F5344CB8AC3E}">
        <p14:creationId xmlns:p14="http://schemas.microsoft.com/office/powerpoint/2010/main" val="73531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FD50D0-1315-48C4-BB87-7646B0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83E95F-11F0-4EF3-B911-EC4A265F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4A5621C8-F0D7-4928-9BC5-B15B318AF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F55EE6D-8E4E-47F0-B7BC-D45AECE43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C2EC5D6B-2D05-4DDF-9E09-8814EA49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F7890FC4-3706-4665-B92A-D37982414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29EAEC-4EE8-4823-BBB4-9012708C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9CF017-129C-4939-91D9-6887174E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cs typeface="Calibri Light"/>
              </a:rPr>
              <a:t>W is Red Nose  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A06C-4EC0-48BF-B1B8-F6470BC3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543175"/>
            <a:ext cx="3385635" cy="33638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>
                <a:ea typeface="Calibri" panose="020F0502020204030204"/>
                <a:cs typeface="Calibri" panose="020F0502020204030204"/>
              </a:rPr>
              <a:t>On red nose day people make donations to try and stop child poverty.</a:t>
            </a:r>
            <a:endParaRPr lang="en-US" sz="2000"/>
          </a:p>
          <a:p>
            <a:pPr marL="0" indent="0">
              <a:buNone/>
            </a:pPr>
            <a:endParaRPr lang="en-GB" sz="20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87D0F32-2A4F-4470-8B07-E6C38CF7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7702" y="2494450"/>
            <a:ext cx="1288245" cy="341257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2CE063A-23EF-4EC8-8096-ADC18548E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032" y="2863604"/>
            <a:ext cx="2657430" cy="2657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74DAB-6F49-4A8A-82FF-3D1A5B615F74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80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34FD65-12CE-4595-8B05-38C8DBF9B60C}"/>
              </a:ext>
            </a:extLst>
          </p:cNvPr>
          <p:cNvSpPr txBox="1"/>
          <p:nvPr/>
        </p:nvSpPr>
        <p:spPr>
          <a:xfrm>
            <a:off x="4521996" y="1985963"/>
            <a:ext cx="206454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E62832"/>
                </a:solidFill>
                <a:latin typeface="Twinkl"/>
              </a:rPr>
              <a:t>How Will </a:t>
            </a:r>
            <a:endParaRPr lang="en-US" sz="2800" b="1">
              <a:solidFill>
                <a:srgbClr val="E62832"/>
              </a:solidFill>
              <a:latin typeface="Twinkl"/>
              <a:cs typeface="Calibri"/>
            </a:endParaRPr>
          </a:p>
          <a:p>
            <a:r>
              <a:rPr lang="en-US" sz="2800" b="1">
                <a:solidFill>
                  <a:srgbClr val="E62832"/>
                </a:solidFill>
                <a:latin typeface="Twinkl"/>
              </a:rPr>
              <a:t>    You </a:t>
            </a:r>
            <a:endParaRPr lang="en-US" sz="2800" b="1">
              <a:solidFill>
                <a:srgbClr val="E62832"/>
              </a:solidFill>
              <a:latin typeface="Twinkl"/>
              <a:cs typeface="Calibri"/>
            </a:endParaRPr>
          </a:p>
          <a:p>
            <a:r>
              <a:rPr lang="en-US" sz="2800" b="1">
                <a:solidFill>
                  <a:srgbClr val="E62832"/>
                </a:solidFill>
                <a:latin typeface="Twinkl"/>
              </a:rPr>
              <a:t>Celebrate </a:t>
            </a:r>
            <a:endParaRPr lang="en-US" sz="2800" b="1">
              <a:solidFill>
                <a:srgbClr val="E62832"/>
              </a:solidFill>
              <a:latin typeface="Twinkl"/>
              <a:cs typeface="Calibri"/>
            </a:endParaRPr>
          </a:p>
          <a:p>
            <a:r>
              <a:rPr lang="en-US" sz="2800" b="1">
                <a:solidFill>
                  <a:srgbClr val="E62832"/>
                </a:solidFill>
                <a:latin typeface="Twinkl"/>
              </a:rPr>
              <a:t>Red Nose  </a:t>
            </a:r>
            <a:endParaRPr lang="en-US" sz="2800" b="1">
              <a:solidFill>
                <a:srgbClr val="E62832"/>
              </a:solidFill>
              <a:latin typeface="Twinkl"/>
              <a:cs typeface="Calibri"/>
            </a:endParaRPr>
          </a:p>
          <a:p>
            <a:r>
              <a:rPr lang="en-US" sz="2800" b="1">
                <a:solidFill>
                  <a:srgbClr val="E62832"/>
                </a:solidFill>
                <a:latin typeface="Twinkl"/>
              </a:rPr>
              <a:t>    Day?</a:t>
            </a:r>
            <a:r>
              <a:rPr lang="en-US" b="1">
                <a:solidFill>
                  <a:srgbClr val="E62832"/>
                </a:solidFill>
                <a:latin typeface="Twinkl"/>
              </a:rPr>
              <a:t> </a:t>
            </a:r>
            <a:r>
              <a:rPr lang="en-US">
                <a:latin typeface="Twinkl"/>
                <a:ea typeface="Twinkl"/>
                <a:cs typeface="Twinkl"/>
              </a:rPr>
              <a:t>​</a:t>
            </a:r>
            <a:endParaRPr lang="en-US" b="1">
              <a:solidFill>
                <a:srgbClr val="E62832"/>
              </a:solidFill>
              <a:latin typeface="Twinkl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24767-8351-4D95-99BB-6AA60E0E4B29}"/>
              </a:ext>
            </a:extLst>
          </p:cNvPr>
          <p:cNvCxnSpPr/>
          <p:nvPr/>
        </p:nvCxnSpPr>
        <p:spPr>
          <a:xfrm>
            <a:off x="6317455" y="3650455"/>
            <a:ext cx="916781" cy="9167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38C635-D6CD-4DCF-BF44-60EDC0FB7CA4}"/>
              </a:ext>
            </a:extLst>
          </p:cNvPr>
          <p:cNvCxnSpPr/>
          <p:nvPr/>
        </p:nvCxnSpPr>
        <p:spPr>
          <a:xfrm>
            <a:off x="3829049" y="2293143"/>
            <a:ext cx="916781" cy="9167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9F7B8E-FE1D-4C2B-94C4-FBBEC7CD5352}"/>
              </a:ext>
            </a:extLst>
          </p:cNvPr>
          <p:cNvSpPr txBox="1"/>
          <p:nvPr/>
        </p:nvSpPr>
        <p:spPr>
          <a:xfrm flipH="1">
            <a:off x="669131" y="1188243"/>
            <a:ext cx="3614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F2F359-0A47-49DF-90FC-7F956DAC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56" y="316707"/>
            <a:ext cx="1804987" cy="16168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EA0764-EE68-47B4-AD3C-EEB5C1E18EE9}"/>
              </a:ext>
            </a:extLst>
          </p:cNvPr>
          <p:cNvSpPr/>
          <p:nvPr/>
        </p:nvSpPr>
        <p:spPr>
          <a:xfrm>
            <a:off x="1185862" y="2031206"/>
            <a:ext cx="2786062" cy="1023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cs typeface="Calibri"/>
              </a:rPr>
              <a:t>Wear a Red Nose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43FEE86-3341-4C9A-8DBE-045DD6575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919" y="3517106"/>
            <a:ext cx="1371600" cy="19431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834758-A202-45F2-8539-D2AF44CC1DBB}"/>
              </a:ext>
            </a:extLst>
          </p:cNvPr>
          <p:cNvSpPr/>
          <p:nvPr/>
        </p:nvSpPr>
        <p:spPr>
          <a:xfrm>
            <a:off x="7091362" y="5329237"/>
            <a:ext cx="3476624" cy="916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Red nose and spoon race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9495868-9060-4197-A958-69417E3F523A}"/>
              </a:ext>
            </a:extLst>
          </p:cNvPr>
          <p:cNvSpPr/>
          <p:nvPr/>
        </p:nvSpPr>
        <p:spPr>
          <a:xfrm flipV="1">
            <a:off x="3626641" y="3293270"/>
            <a:ext cx="1845470" cy="204787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468EDFE1-E203-4058-BBDC-5AAB43E2C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44" y="3364706"/>
            <a:ext cx="914400" cy="1628775"/>
          </a:xfrm>
          <a:prstGeom prst="rect">
            <a:avLst/>
          </a:prstGeom>
        </p:spPr>
      </p:pic>
      <p:pic>
        <p:nvPicPr>
          <p:cNvPr id="21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E3ED59F6-2EBE-4DB1-9031-1CA3980F7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3486150"/>
            <a:ext cx="933450" cy="150495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E66320-BFA5-40FC-BC23-E91DDEDA89AA}"/>
              </a:ext>
            </a:extLst>
          </p:cNvPr>
          <p:cNvSpPr/>
          <p:nvPr/>
        </p:nvSpPr>
        <p:spPr>
          <a:xfrm>
            <a:off x="590549" y="5341143"/>
            <a:ext cx="3714749" cy="90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cs typeface="Calibri"/>
              </a:rPr>
              <a:t>Dress up as Superheroes</a:t>
            </a:r>
            <a:endParaRPr lang="en-GB" err="1">
              <a:solidFill>
                <a:schemeClr val="tx1"/>
              </a:solidFill>
              <a:cs typeface="Calibri" panose="020F050202020403020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08CBFC-4FF8-4056-A5DC-05CA0B14084A}"/>
              </a:ext>
            </a:extLst>
          </p:cNvPr>
          <p:cNvCxnSpPr/>
          <p:nvPr/>
        </p:nvCxnSpPr>
        <p:spPr>
          <a:xfrm>
            <a:off x="6531768" y="2757486"/>
            <a:ext cx="2750341" cy="5953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2B47246B-4AAC-4D5F-9C52-4458809FB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806" y="1504949"/>
            <a:ext cx="1695450" cy="14192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004E004-A214-4FE0-9B7F-3BF7A41B6E87}"/>
              </a:ext>
            </a:extLst>
          </p:cNvPr>
          <p:cNvSpPr/>
          <p:nvPr/>
        </p:nvSpPr>
        <p:spPr>
          <a:xfrm rot="-10800000" flipV="1">
            <a:off x="9389269" y="2983705"/>
            <a:ext cx="2678904" cy="90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2060"/>
                </a:solidFill>
                <a:cs typeface="Calibri"/>
              </a:rPr>
              <a:t>Cake sale</a:t>
            </a: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346D131D-96F2-4B6D-9840-8676AAF6B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275" y="169069"/>
            <a:ext cx="1171575" cy="14478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C699F22-183D-4C9E-8363-493C47458AAD}"/>
              </a:ext>
            </a:extLst>
          </p:cNvPr>
          <p:cNvSpPr/>
          <p:nvPr/>
        </p:nvSpPr>
        <p:spPr>
          <a:xfrm>
            <a:off x="6579393" y="1626393"/>
            <a:ext cx="2702718" cy="916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2060"/>
                </a:solidFill>
                <a:cs typeface="Calibri"/>
              </a:rPr>
              <a:t>Non-uniform Day and </a:t>
            </a:r>
          </a:p>
          <a:p>
            <a:pPr algn="ctr"/>
            <a:r>
              <a:rPr lang="en-GB">
                <a:solidFill>
                  <a:srgbClr val="002060"/>
                </a:solidFill>
                <a:cs typeface="Calibri"/>
              </a:rPr>
              <a:t>Wear Red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611948-A692-4A8E-82D7-8E802FB15B3E}"/>
              </a:ext>
            </a:extLst>
          </p:cNvPr>
          <p:cNvCxnSpPr/>
          <p:nvPr/>
        </p:nvCxnSpPr>
        <p:spPr>
          <a:xfrm flipV="1">
            <a:off x="5555456" y="1293020"/>
            <a:ext cx="595312" cy="4643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6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7B03F-80D1-40C8-B894-BEA4C68F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GB" sz="4000">
                <a:cs typeface="Calibri Light"/>
              </a:rPr>
              <a:t>Do you have any more Questions?</a:t>
            </a:r>
            <a:endParaRPr lang="en-GB" sz="40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D983B7-E7FA-19E6-03F6-9686092A3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623D860-4081-480D-9E8E-F45C3B6E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693" y="2421924"/>
            <a:ext cx="4948194" cy="3711146"/>
          </a:xfrm>
          <a:prstGeom prst="rect">
            <a:avLst/>
          </a:prstGeom>
        </p:spPr>
      </p:pic>
      <p:pic>
        <p:nvPicPr>
          <p:cNvPr id="7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54D6D1E-6B92-4269-9FE0-8C2C69033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8394" y="2552949"/>
            <a:ext cx="5167185" cy="3449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FA209-8609-49FD-8989-E71C40A5DDDF}"/>
              </a:ext>
            </a:extLst>
          </p:cNvPr>
          <p:cNvSpPr txBox="1"/>
          <p:nvPr/>
        </p:nvSpPr>
        <p:spPr>
          <a:xfrm>
            <a:off x="3694643" y="593301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BE0DF-1E41-40CB-83C8-B700E61631D5}"/>
              </a:ext>
            </a:extLst>
          </p:cNvPr>
          <p:cNvSpPr txBox="1"/>
          <p:nvPr/>
        </p:nvSpPr>
        <p:spPr>
          <a:xfrm>
            <a:off x="9044111" y="5801989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69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3A836E-9144-443F-B054-2879540AC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5" r="7853"/>
          <a:stretch/>
        </p:blipFill>
        <p:spPr>
          <a:xfrm>
            <a:off x="-93791" y="10"/>
            <a:ext cx="764274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91F36-F7C9-436A-A0E4-1BF05BF1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Thank you for Listening</a:t>
            </a:r>
            <a:endParaRPr lang="en-US" sz="2400">
              <a:ea typeface="Calibri Light"/>
              <a:cs typeface="Calibri Light"/>
            </a:endParaRPr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EC7551E-85C9-43F1-A7FF-22F2EE2AB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68" r="22865" b="1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6D23B72-3C98-434B-D1B3-31963550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r>
              <a:rPr lang="en-US" sz="1700">
                <a:ea typeface="Calibri"/>
                <a:cs typeface="Calibri"/>
              </a:rPr>
              <a:t>P1-P3</a:t>
            </a:r>
            <a:endParaRPr lang="en-US" sz="1700"/>
          </a:p>
        </p:txBody>
      </p:sp>
      <p:pic>
        <p:nvPicPr>
          <p:cNvPr id="4" name="Picture 4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85083B5E-DA49-4CB8-9162-B67B8A678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333" r="5934" b="-3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3613D-E4FD-450E-AFB6-CBD55A868A9B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55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BD851DE-1DCB-426D-85F4-97EF90ECB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1" b="4484"/>
          <a:stretch/>
        </p:blipFill>
        <p:spPr>
          <a:xfrm>
            <a:off x="20" y="-92502"/>
            <a:ext cx="12191980" cy="6856718"/>
          </a:xfrm>
          <a:prstGeom prst="rect">
            <a:avLst/>
          </a:prstGeom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A7FA4B-2CA9-456E-A645-D6099033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28" y="2150819"/>
            <a:ext cx="2614246" cy="23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2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15612B77-6323-480F-8C92-F8246404192A}" vid="{7B322C9C-49C0-4EE2-A38F-4E297833E08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9EAA23DC517448EEC430051C35141" ma:contentTypeVersion="2" ma:contentTypeDescription="Create a new document." ma:contentTypeScope="" ma:versionID="93892e653ecb36c003beabf695d436fe">
  <xsd:schema xmlns:xsd="http://www.w3.org/2001/XMLSchema" xmlns:xs="http://www.w3.org/2001/XMLSchema" xmlns:p="http://schemas.microsoft.com/office/2006/metadata/properties" xmlns:ns2="1c76cffa-86ba-44b2-930f-38524499defe" targetNamespace="http://schemas.microsoft.com/office/2006/metadata/properties" ma:root="true" ma:fieldsID="9ba35492a1f9d45a3eb41cf8a288de57" ns2:_="">
    <xsd:import namespace="1c76cffa-86ba-44b2-930f-38524499d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6cffa-86ba-44b2-930f-38524499d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34863D-1CE1-4F6B-8F38-4FBB57876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6cffa-86ba-44b2-930f-38524499d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BDAF4D-9F6D-4591-990D-EBD17FD8AB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309456-878B-41BD-A512-01F58EAAC1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Comic relief-Red Nose Day</vt:lpstr>
      <vt:lpstr>What is Red Nose Day?</vt:lpstr>
      <vt:lpstr>When is Red Nose Day?</vt:lpstr>
      <vt:lpstr>W is Red Nose  ?</vt:lpstr>
      <vt:lpstr>PowerPoint Presentation</vt:lpstr>
      <vt:lpstr>Do you have any more Questions?</vt:lpstr>
      <vt:lpstr>Thank you for Listening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/>
  <cp:revision>17</cp:revision>
  <dcterms:created xsi:type="dcterms:W3CDTF">2022-03-15T10:43:22Z</dcterms:created>
  <dcterms:modified xsi:type="dcterms:W3CDTF">2022-03-18T09:44:34Z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0x010100E879EAA23DC517448EEC430051C35141</vt:lpwstr>
  </property>
</Properties>
</file>