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4"/>
  </p:sldMasterIdLst>
  <p:sldIdLst>
    <p:sldId id="256" r:id="rId5"/>
    <p:sldId id="257" r:id="rId6"/>
    <p:sldId id="258" r:id="rId7"/>
    <p:sldId id="259" r:id="rId8"/>
    <p:sldId id="260" r:id="rId9"/>
    <p:sldId id="261" r:id="rId10"/>
    <p:sldId id="262" r:id="rId11"/>
    <p:sldId id="263"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036D4BE-697C-4B91-B0FE-A3EE2E76A66C}" v="24" dt="2022-03-17T13:16:33.843"/>
    <p1510:client id="{4A60AD21-5D13-40D1-845F-B116E42B47A9}" v="4" dt="2022-03-18T09:13:48.722"/>
    <p1510:client id="{DC6AC187-0262-473E-9F3F-7FA1C46AA2F9}" v="100" dt="2022-03-18T09:53:30.95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221" autoAdjust="0"/>
    <p:restoredTop sz="94660"/>
  </p:normalViewPr>
  <p:slideViewPr>
    <p:cSldViewPr snapToGrid="0">
      <p:cViewPr>
        <p:scale>
          <a:sx n="52" d="100"/>
          <a:sy n="52" d="100"/>
        </p:scale>
        <p:origin x="1452" y="5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ss Hayworth" userId="S::nlhayworthl@glow.sch.uk::1ade13ea-31b7-4a09-b774-bde57308da8d" providerId="AD" clId="Web-{2036D4BE-697C-4B91-B0FE-A3EE2E76A66C}"/>
    <pc:docChg chg="modSld">
      <pc:chgData name="Miss Hayworth" userId="S::nlhayworthl@glow.sch.uk::1ade13ea-31b7-4a09-b774-bde57308da8d" providerId="AD" clId="Web-{2036D4BE-697C-4B91-B0FE-A3EE2E76A66C}" dt="2022-03-17T13:16:33.609" v="26" actId="20577"/>
      <pc:docMkLst>
        <pc:docMk/>
      </pc:docMkLst>
      <pc:sldChg chg="modSp">
        <pc:chgData name="Miss Hayworth" userId="S::nlhayworthl@glow.sch.uk::1ade13ea-31b7-4a09-b774-bde57308da8d" providerId="AD" clId="Web-{2036D4BE-697C-4B91-B0FE-A3EE2E76A66C}" dt="2022-03-17T13:14:30.710" v="2" actId="20577"/>
        <pc:sldMkLst>
          <pc:docMk/>
          <pc:sldMk cId="1580802559" sldId="257"/>
        </pc:sldMkLst>
        <pc:spChg chg="mod">
          <ac:chgData name="Miss Hayworth" userId="S::nlhayworthl@glow.sch.uk::1ade13ea-31b7-4a09-b774-bde57308da8d" providerId="AD" clId="Web-{2036D4BE-697C-4B91-B0FE-A3EE2E76A66C}" dt="2022-03-17T13:14:30.710" v="2" actId="20577"/>
          <ac:spMkLst>
            <pc:docMk/>
            <pc:sldMk cId="1580802559" sldId="257"/>
            <ac:spMk id="3" creationId="{30E6B373-4F1B-44A4-BD0D-CE039571266D}"/>
          </ac:spMkLst>
        </pc:spChg>
      </pc:sldChg>
      <pc:sldChg chg="modSp">
        <pc:chgData name="Miss Hayworth" userId="S::nlhayworthl@glow.sch.uk::1ade13ea-31b7-4a09-b774-bde57308da8d" providerId="AD" clId="Web-{2036D4BE-697C-4B91-B0FE-A3EE2E76A66C}" dt="2022-03-17T13:16:33.609" v="26" actId="20577"/>
        <pc:sldMkLst>
          <pc:docMk/>
          <pc:sldMk cId="3956819141" sldId="259"/>
        </pc:sldMkLst>
        <pc:spChg chg="mod">
          <ac:chgData name="Miss Hayworth" userId="S::nlhayworthl@glow.sch.uk::1ade13ea-31b7-4a09-b774-bde57308da8d" providerId="AD" clId="Web-{2036D4BE-697C-4B91-B0FE-A3EE2E76A66C}" dt="2022-03-17T13:16:33.609" v="26" actId="20577"/>
          <ac:spMkLst>
            <pc:docMk/>
            <pc:sldMk cId="3956819141" sldId="259"/>
            <ac:spMk id="4" creationId="{D77C854C-40E0-4994-8072-4A8A2185B45A}"/>
          </ac:spMkLst>
        </pc:spChg>
      </pc:sldChg>
    </pc:docChg>
  </pc:docChgLst>
  <pc:docChgLst>
    <pc:chgData name="Nicole Cameron" userId="S::gw14cameronnicolecat@glow.sch.uk::ea4e9d39-1485-4c3b-be76-c933a73f0f16" providerId="AD" clId="Web-{DC6AC187-0262-473E-9F3F-7FA1C46AA2F9}"/>
    <pc:docChg chg="modSld">
      <pc:chgData name="Nicole Cameron" userId="S::gw14cameronnicolecat@glow.sch.uk::ea4e9d39-1485-4c3b-be76-c933a73f0f16" providerId="AD" clId="Web-{DC6AC187-0262-473E-9F3F-7FA1C46AA2F9}" dt="2022-03-18T09:50:25.362" v="78" actId="20577"/>
      <pc:docMkLst>
        <pc:docMk/>
      </pc:docMkLst>
      <pc:sldChg chg="modSp">
        <pc:chgData name="Nicole Cameron" userId="S::gw14cameronnicolecat@glow.sch.uk::ea4e9d39-1485-4c3b-be76-c933a73f0f16" providerId="AD" clId="Web-{DC6AC187-0262-473E-9F3F-7FA1C46AA2F9}" dt="2022-03-18T09:28:33.691" v="41" actId="20577"/>
        <pc:sldMkLst>
          <pc:docMk/>
          <pc:sldMk cId="2417258340" sldId="256"/>
        </pc:sldMkLst>
        <pc:spChg chg="mod">
          <ac:chgData name="Nicole Cameron" userId="S::gw14cameronnicolecat@glow.sch.uk::ea4e9d39-1485-4c3b-be76-c933a73f0f16" providerId="AD" clId="Web-{DC6AC187-0262-473E-9F3F-7FA1C46AA2F9}" dt="2022-03-18T09:28:24.643" v="32" actId="14100"/>
          <ac:spMkLst>
            <pc:docMk/>
            <pc:sldMk cId="2417258340" sldId="256"/>
            <ac:spMk id="3" creationId="{7B2D4F72-884F-4D4B-90C0-EA8278AE53B1}"/>
          </ac:spMkLst>
        </pc:spChg>
        <pc:spChg chg="mod">
          <ac:chgData name="Nicole Cameron" userId="S::gw14cameronnicolecat@glow.sch.uk::ea4e9d39-1485-4c3b-be76-c933a73f0f16" providerId="AD" clId="Web-{DC6AC187-0262-473E-9F3F-7FA1C46AA2F9}" dt="2022-03-18T09:28:33.691" v="41" actId="20577"/>
          <ac:spMkLst>
            <pc:docMk/>
            <pc:sldMk cId="2417258340" sldId="256"/>
            <ac:spMk id="8" creationId="{2EE093E0-2DE6-49DD-A0FA-05D469177B59}"/>
          </ac:spMkLst>
        </pc:spChg>
        <pc:picChg chg="mod">
          <ac:chgData name="Nicole Cameron" userId="S::gw14cameronnicolecat@glow.sch.uk::ea4e9d39-1485-4c3b-be76-c933a73f0f16" providerId="AD" clId="Web-{DC6AC187-0262-473E-9F3F-7FA1C46AA2F9}" dt="2022-03-18T09:28:14.049" v="31" actId="1076"/>
          <ac:picMkLst>
            <pc:docMk/>
            <pc:sldMk cId="2417258340" sldId="256"/>
            <ac:picMk id="7" creationId="{172189DD-1CE5-4086-9695-9CA6FC27DAD2}"/>
          </ac:picMkLst>
        </pc:picChg>
      </pc:sldChg>
      <pc:sldChg chg="modSp">
        <pc:chgData name="Nicole Cameron" userId="S::gw14cameronnicolecat@glow.sch.uk::ea4e9d39-1485-4c3b-be76-c933a73f0f16" providerId="AD" clId="Web-{DC6AC187-0262-473E-9F3F-7FA1C46AA2F9}" dt="2022-03-18T09:50:25.362" v="78" actId="20577"/>
        <pc:sldMkLst>
          <pc:docMk/>
          <pc:sldMk cId="1580802559" sldId="257"/>
        </pc:sldMkLst>
        <pc:spChg chg="mod">
          <ac:chgData name="Nicole Cameron" userId="S::gw14cameronnicolecat@glow.sch.uk::ea4e9d39-1485-4c3b-be76-c933a73f0f16" providerId="AD" clId="Web-{DC6AC187-0262-473E-9F3F-7FA1C46AA2F9}" dt="2022-03-18T09:50:25.362" v="78" actId="20577"/>
          <ac:spMkLst>
            <pc:docMk/>
            <pc:sldMk cId="1580802559" sldId="257"/>
            <ac:spMk id="3" creationId="{30E6B373-4F1B-44A4-BD0D-CE039571266D}"/>
          </ac:spMkLst>
        </pc:spChg>
      </pc:sldChg>
      <pc:sldChg chg="modSp">
        <pc:chgData name="Nicole Cameron" userId="S::gw14cameronnicolecat@glow.sch.uk::ea4e9d39-1485-4c3b-be76-c933a73f0f16" providerId="AD" clId="Web-{DC6AC187-0262-473E-9F3F-7FA1C46AA2F9}" dt="2022-03-18T09:34:26.290" v="51" actId="20577"/>
        <pc:sldMkLst>
          <pc:docMk/>
          <pc:sldMk cId="3581541451" sldId="258"/>
        </pc:sldMkLst>
        <pc:spChg chg="mod">
          <ac:chgData name="Nicole Cameron" userId="S::gw14cameronnicolecat@glow.sch.uk::ea4e9d39-1485-4c3b-be76-c933a73f0f16" providerId="AD" clId="Web-{DC6AC187-0262-473E-9F3F-7FA1C46AA2F9}" dt="2022-03-18T09:34:26.290" v="51" actId="20577"/>
          <ac:spMkLst>
            <pc:docMk/>
            <pc:sldMk cId="3581541451" sldId="258"/>
            <ac:spMk id="4" creationId="{126CAF8B-D734-437A-B4B1-5EA1AF1FC42E}"/>
          </ac:spMkLst>
        </pc:spChg>
      </pc:sldChg>
      <pc:sldChg chg="modSp">
        <pc:chgData name="Nicole Cameron" userId="S::gw14cameronnicolecat@glow.sch.uk::ea4e9d39-1485-4c3b-be76-c933a73f0f16" providerId="AD" clId="Web-{DC6AC187-0262-473E-9F3F-7FA1C46AA2F9}" dt="2022-03-18T09:40:34.281" v="68" actId="20577"/>
        <pc:sldMkLst>
          <pc:docMk/>
          <pc:sldMk cId="3956819141" sldId="259"/>
        </pc:sldMkLst>
        <pc:spChg chg="mod">
          <ac:chgData name="Nicole Cameron" userId="S::gw14cameronnicolecat@glow.sch.uk::ea4e9d39-1485-4c3b-be76-c933a73f0f16" providerId="AD" clId="Web-{DC6AC187-0262-473E-9F3F-7FA1C46AA2F9}" dt="2022-03-18T09:40:34.281" v="68" actId="20577"/>
          <ac:spMkLst>
            <pc:docMk/>
            <pc:sldMk cId="3956819141" sldId="259"/>
            <ac:spMk id="4" creationId="{D77C854C-40E0-4994-8072-4A8A2185B45A}"/>
          </ac:spMkLst>
        </pc:spChg>
        <pc:spChg chg="mod">
          <ac:chgData name="Nicole Cameron" userId="S::gw14cameronnicolecat@glow.sch.uk::ea4e9d39-1485-4c3b-be76-c933a73f0f16" providerId="AD" clId="Web-{DC6AC187-0262-473E-9F3F-7FA1C46AA2F9}" dt="2022-03-18T09:30:43.230" v="44" actId="20577"/>
          <ac:spMkLst>
            <pc:docMk/>
            <pc:sldMk cId="3956819141" sldId="259"/>
            <ac:spMk id="12" creationId="{C8665DAD-6CA3-4818-ADF3-50528D5C16FD}"/>
          </ac:spMkLst>
        </pc:spChg>
      </pc:sldChg>
      <pc:sldChg chg="modSp">
        <pc:chgData name="Nicole Cameron" userId="S::gw14cameronnicolecat@glow.sch.uk::ea4e9d39-1485-4c3b-be76-c933a73f0f16" providerId="AD" clId="Web-{DC6AC187-0262-473E-9F3F-7FA1C46AA2F9}" dt="2022-03-18T09:39:50.434" v="63" actId="20577"/>
        <pc:sldMkLst>
          <pc:docMk/>
          <pc:sldMk cId="2206158318" sldId="260"/>
        </pc:sldMkLst>
        <pc:spChg chg="mod">
          <ac:chgData name="Nicole Cameron" userId="S::gw14cameronnicolecat@glow.sch.uk::ea4e9d39-1485-4c3b-be76-c933a73f0f16" providerId="AD" clId="Web-{DC6AC187-0262-473E-9F3F-7FA1C46AA2F9}" dt="2022-03-18T09:39:50.434" v="63" actId="20577"/>
          <ac:spMkLst>
            <pc:docMk/>
            <pc:sldMk cId="2206158318" sldId="260"/>
            <ac:spMk id="3" creationId="{A04173CD-786D-40A0-88BD-1CBEF32BA82A}"/>
          </ac:spMkLst>
        </pc:spChg>
      </pc:sldChg>
      <pc:sldChg chg="modSp">
        <pc:chgData name="Nicole Cameron" userId="S::gw14cameronnicolecat@glow.sch.uk::ea4e9d39-1485-4c3b-be76-c933a73f0f16" providerId="AD" clId="Web-{DC6AC187-0262-473E-9F3F-7FA1C46AA2F9}" dt="2022-03-18T09:37:48.052" v="56" actId="20577"/>
        <pc:sldMkLst>
          <pc:docMk/>
          <pc:sldMk cId="2901451281" sldId="261"/>
        </pc:sldMkLst>
        <pc:spChg chg="mod">
          <ac:chgData name="Nicole Cameron" userId="S::gw14cameronnicolecat@glow.sch.uk::ea4e9d39-1485-4c3b-be76-c933a73f0f16" providerId="AD" clId="Web-{DC6AC187-0262-473E-9F3F-7FA1C46AA2F9}" dt="2022-03-18T09:36:16.078" v="52" actId="20577"/>
          <ac:spMkLst>
            <pc:docMk/>
            <pc:sldMk cId="2901451281" sldId="261"/>
            <ac:spMk id="3" creationId="{A5AA13B0-D43F-44C7-B5E2-F9276B5A38EA}"/>
          </ac:spMkLst>
        </pc:spChg>
        <pc:spChg chg="mod">
          <ac:chgData name="Nicole Cameron" userId="S::gw14cameronnicolecat@glow.sch.uk::ea4e9d39-1485-4c3b-be76-c933a73f0f16" providerId="AD" clId="Web-{DC6AC187-0262-473E-9F3F-7FA1C46AA2F9}" dt="2022-03-18T09:37:48.052" v="56" actId="20577"/>
          <ac:spMkLst>
            <pc:docMk/>
            <pc:sldMk cId="2901451281" sldId="261"/>
            <ac:spMk id="4" creationId="{7785A85A-B3DC-4392-8AD5-88A795E112EC}"/>
          </ac:spMkLst>
        </pc:spChg>
      </pc:sldChg>
      <pc:sldChg chg="modSp">
        <pc:chgData name="Nicole Cameron" userId="S::gw14cameronnicolecat@glow.sch.uk::ea4e9d39-1485-4c3b-be76-c933a73f0f16" providerId="AD" clId="Web-{DC6AC187-0262-473E-9F3F-7FA1C46AA2F9}" dt="2022-03-18T09:37:38.911" v="54" actId="20577"/>
        <pc:sldMkLst>
          <pc:docMk/>
          <pc:sldMk cId="4252528252" sldId="262"/>
        </pc:sldMkLst>
        <pc:spChg chg="mod">
          <ac:chgData name="Nicole Cameron" userId="S::gw14cameronnicolecat@glow.sch.uk::ea4e9d39-1485-4c3b-be76-c933a73f0f16" providerId="AD" clId="Web-{DC6AC187-0262-473E-9F3F-7FA1C46AA2F9}" dt="2022-03-18T09:37:38.911" v="54" actId="20577"/>
          <ac:spMkLst>
            <pc:docMk/>
            <pc:sldMk cId="4252528252" sldId="262"/>
            <ac:spMk id="4" creationId="{0D7E46C3-F2CA-4367-9E25-1C3A0D2FAB8E}"/>
          </ac:spMkLst>
        </pc:spChg>
      </pc:sldChg>
    </pc:docChg>
  </pc:docChgLst>
  <pc:docChgLst>
    <pc:chgData name="Miss Hayworth" userId="S::nlhayworthl@glow.sch.uk::1ade13ea-31b7-4a09-b774-bde57308da8d" providerId="AD" clId="Web-{4A60AD21-5D13-40D1-845F-B116E42B47A9}"/>
    <pc:docChg chg="modSld">
      <pc:chgData name="Miss Hayworth" userId="S::nlhayworthl@glow.sch.uk::1ade13ea-31b7-4a09-b774-bde57308da8d" providerId="AD" clId="Web-{4A60AD21-5D13-40D1-845F-B116E42B47A9}" dt="2022-03-18T09:13:48.722" v="3" actId="20577"/>
      <pc:docMkLst>
        <pc:docMk/>
      </pc:docMkLst>
      <pc:sldChg chg="modSp">
        <pc:chgData name="Miss Hayworth" userId="S::nlhayworthl@glow.sch.uk::1ade13ea-31b7-4a09-b774-bde57308da8d" providerId="AD" clId="Web-{4A60AD21-5D13-40D1-845F-B116E42B47A9}" dt="2022-03-18T09:13:48.722" v="3" actId="20577"/>
        <pc:sldMkLst>
          <pc:docMk/>
          <pc:sldMk cId="1580802559" sldId="257"/>
        </pc:sldMkLst>
        <pc:spChg chg="mod">
          <ac:chgData name="Miss Hayworth" userId="S::nlhayworthl@glow.sch.uk::1ade13ea-31b7-4a09-b774-bde57308da8d" providerId="AD" clId="Web-{4A60AD21-5D13-40D1-845F-B116E42B47A9}" dt="2022-03-18T09:13:32.441" v="0" actId="1076"/>
          <ac:spMkLst>
            <pc:docMk/>
            <pc:sldMk cId="1580802559" sldId="257"/>
            <ac:spMk id="2" creationId="{E271221A-5B33-451F-A0B0-517D8D23BF18}"/>
          </ac:spMkLst>
        </pc:spChg>
        <pc:spChg chg="mod">
          <ac:chgData name="Miss Hayworth" userId="S::nlhayworthl@glow.sch.uk::1ade13ea-31b7-4a09-b774-bde57308da8d" providerId="AD" clId="Web-{4A60AD21-5D13-40D1-845F-B116E42B47A9}" dt="2022-03-18T09:13:48.722" v="3" actId="20577"/>
          <ac:spMkLst>
            <pc:docMk/>
            <pc:sldMk cId="1580802559" sldId="257"/>
            <ac:spMk id="3" creationId="{30E6B373-4F1B-44A4-BD0D-CE039571266D}"/>
          </ac:spMkLst>
        </pc:spChg>
      </pc:sld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US"/>
              <a:t>Click to edit Master title style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A8B1FADC-0742-4E87-876D-7BC0ED7943FB}" type="datetimeFigureOut">
              <a:rPr lang="en-GB" smtClean="0"/>
              <a:t>18/03/2022</a:t>
            </a:fld>
            <a:endParaRPr lang="en-GB"/>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en-GB"/>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87A51AF2-B6D7-414D-A673-7F1E44BD81ED}" type="slidenum">
              <a:rPr lang="en-GB" smtClean="0"/>
              <a:t>‹#›</a:t>
            </a:fld>
            <a:endParaRPr lang="en-GB"/>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6489686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8B1FADC-0742-4E87-876D-7BC0ED7943FB}" type="datetimeFigureOut">
              <a:rPr lang="en-GB" smtClean="0"/>
              <a:t>18/03/2022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7A51AF2-B6D7-414D-A673-7F1E44BD81ED}" type="slidenum">
              <a:rPr lang="en-GB" smtClean="0"/>
              <a:t>‹#›</a:t>
            </a:fld>
            <a:endParaRPr lang="en-GB"/>
          </a:p>
        </p:txBody>
      </p:sp>
    </p:spTree>
    <p:extLst>
      <p:ext uri="{BB962C8B-B14F-4D97-AF65-F5344CB8AC3E}">
        <p14:creationId xmlns:p14="http://schemas.microsoft.com/office/powerpoint/2010/main" val="598932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8B1FADC-0742-4E87-876D-7BC0ED7943FB}" type="datetimeFigureOut">
              <a:rPr lang="en-GB" smtClean="0"/>
              <a:t>18/03/2022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7A51AF2-B6D7-414D-A673-7F1E44BD81ED}" type="slidenum">
              <a:rPr lang="en-GB" smtClean="0"/>
              <a:t>‹#›</a:t>
            </a:fld>
            <a:endParaRPr lang="en-GB"/>
          </a:p>
        </p:txBody>
      </p:sp>
    </p:spTree>
    <p:extLst>
      <p:ext uri="{BB962C8B-B14F-4D97-AF65-F5344CB8AC3E}">
        <p14:creationId xmlns:p14="http://schemas.microsoft.com/office/powerpoint/2010/main" val="6317059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US"/>
              <a:t>Click to edit Master title style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8B1FADC-0742-4E87-876D-7BC0ED7943FB}" type="datetimeFigureOut">
              <a:rPr lang="en-GB" smtClean="0"/>
              <a:t>18/03/2022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7A51AF2-B6D7-414D-A673-7F1E44BD81ED}" type="slidenum">
              <a:rPr lang="en-GB" smtClean="0"/>
              <a:t>‹#›</a:t>
            </a:fld>
            <a:endParaRPr lang="en-GB"/>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398156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8B1FADC-0742-4E87-876D-7BC0ED7943FB}" type="datetimeFigureOut">
              <a:rPr lang="en-GB" smtClean="0"/>
              <a:t>18/03/2022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7A51AF2-B6D7-414D-A673-7F1E44BD81ED}" type="slidenum">
              <a:rPr lang="en-GB" smtClean="0"/>
              <a:t>‹#›</a:t>
            </a:fld>
            <a:endParaRPr lang="en-GB"/>
          </a:p>
        </p:txBody>
      </p:sp>
    </p:spTree>
    <p:extLst>
      <p:ext uri="{BB962C8B-B14F-4D97-AF65-F5344CB8AC3E}">
        <p14:creationId xmlns:p14="http://schemas.microsoft.com/office/powerpoint/2010/main" val="20975379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US"/>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A8B1FADC-0742-4E87-876D-7BC0ED7943FB}" type="datetimeFigureOut">
              <a:rPr lang="en-GB" smtClean="0"/>
              <a:t>18/03/2022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7A51AF2-B6D7-414D-A673-7F1E44BD81ED}" type="slidenum">
              <a:rPr lang="en-GB" smtClean="0"/>
              <a:t>‹#›</a:t>
            </a:fld>
            <a:endParaRPr lang="en-GB"/>
          </a:p>
        </p:txBody>
      </p:sp>
    </p:spTree>
    <p:extLst>
      <p:ext uri="{BB962C8B-B14F-4D97-AF65-F5344CB8AC3E}">
        <p14:creationId xmlns:p14="http://schemas.microsoft.com/office/powerpoint/2010/main" val="5612620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US"/>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A8B1FADC-0742-4E87-876D-7BC0ED7943FB}" type="datetimeFigureOut">
              <a:rPr lang="en-GB" smtClean="0"/>
              <a:t>18/03/2022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7A51AF2-B6D7-414D-A673-7F1E44BD81ED}" type="slidenum">
              <a:rPr lang="en-GB" smtClean="0"/>
              <a:t>‹#›</a:t>
            </a:fld>
            <a:endParaRPr lang="en-GB"/>
          </a:p>
        </p:txBody>
      </p:sp>
    </p:spTree>
    <p:extLst>
      <p:ext uri="{BB962C8B-B14F-4D97-AF65-F5344CB8AC3E}">
        <p14:creationId xmlns:p14="http://schemas.microsoft.com/office/powerpoint/2010/main" val="24169330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8B1FADC-0742-4E87-876D-7BC0ED7943FB}" type="datetimeFigureOut">
              <a:rPr lang="en-GB" smtClean="0"/>
              <a:t>18/03/2022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7A51AF2-B6D7-414D-A673-7F1E44BD81ED}" type="slidenum">
              <a:rPr lang="en-GB" smtClean="0"/>
              <a:t>‹#›</a:t>
            </a:fld>
            <a:endParaRPr lang="en-GB"/>
          </a:p>
        </p:txBody>
      </p:sp>
    </p:spTree>
    <p:extLst>
      <p:ext uri="{BB962C8B-B14F-4D97-AF65-F5344CB8AC3E}">
        <p14:creationId xmlns:p14="http://schemas.microsoft.com/office/powerpoint/2010/main" val="26348163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8B1FADC-0742-4E87-876D-7BC0ED7943FB}" type="datetimeFigureOut">
              <a:rPr lang="en-GB" smtClean="0"/>
              <a:t>18/03/2022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7A51AF2-B6D7-414D-A673-7F1E44BD81ED}" type="slidenum">
              <a:rPr lang="en-GB" smtClean="0"/>
              <a:t>‹#›</a:t>
            </a:fld>
            <a:endParaRPr lang="en-GB"/>
          </a:p>
        </p:txBody>
      </p:sp>
    </p:spTree>
    <p:extLst>
      <p:ext uri="{BB962C8B-B14F-4D97-AF65-F5344CB8AC3E}">
        <p14:creationId xmlns:p14="http://schemas.microsoft.com/office/powerpoint/2010/main" val="4051151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8B1FADC-0742-4E87-876D-7BC0ED7943FB}" type="datetimeFigureOut">
              <a:rPr lang="en-GB" smtClean="0"/>
              <a:t>18/03/2022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7A51AF2-B6D7-414D-A673-7F1E44BD81ED}" type="slidenum">
              <a:rPr lang="en-GB" smtClean="0"/>
              <a:t>‹#›</a:t>
            </a:fld>
            <a:endParaRPr lang="en-GB"/>
          </a:p>
        </p:txBody>
      </p:sp>
    </p:spTree>
    <p:extLst>
      <p:ext uri="{BB962C8B-B14F-4D97-AF65-F5344CB8AC3E}">
        <p14:creationId xmlns:p14="http://schemas.microsoft.com/office/powerpoint/2010/main" val="30167205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8B1FADC-0742-4E87-876D-7BC0ED7943FB}" type="datetimeFigureOut">
              <a:rPr lang="en-GB" smtClean="0"/>
              <a:t>18/03/2022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7A51AF2-B6D7-414D-A673-7F1E44BD81ED}" type="slidenum">
              <a:rPr lang="en-GB" smtClean="0"/>
              <a:t>‹#›</a:t>
            </a:fld>
            <a:endParaRPr lang="en-GB"/>
          </a:p>
        </p:txBody>
      </p:sp>
    </p:spTree>
    <p:extLst>
      <p:ext uri="{BB962C8B-B14F-4D97-AF65-F5344CB8AC3E}">
        <p14:creationId xmlns:p14="http://schemas.microsoft.com/office/powerpoint/2010/main" val="37069730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US"/>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8B1FADC-0742-4E87-876D-7BC0ED7943FB}" type="datetimeFigureOut">
              <a:rPr lang="en-GB" smtClean="0"/>
              <a:t>18/03/2022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7A51AF2-B6D7-414D-A673-7F1E44BD81ED}" type="slidenum">
              <a:rPr lang="en-GB" smtClean="0"/>
              <a:t>‹#›</a:t>
            </a:fld>
            <a:endParaRPr lang="en-GB"/>
          </a:p>
        </p:txBody>
      </p:sp>
    </p:spTree>
    <p:extLst>
      <p:ext uri="{BB962C8B-B14F-4D97-AF65-F5344CB8AC3E}">
        <p14:creationId xmlns:p14="http://schemas.microsoft.com/office/powerpoint/2010/main" val="7851831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8B1FADC-0742-4E87-876D-7BC0ED7943FB}" type="datetimeFigureOut">
              <a:rPr lang="en-GB" smtClean="0"/>
              <a:t>18/03/2022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7A51AF2-B6D7-414D-A673-7F1E44BD81ED}" type="slidenum">
              <a:rPr lang="en-GB" smtClean="0"/>
              <a:t>‹#›</a:t>
            </a:fld>
            <a:endParaRPr lang="en-GB"/>
          </a:p>
        </p:txBody>
      </p:sp>
    </p:spTree>
    <p:extLst>
      <p:ext uri="{BB962C8B-B14F-4D97-AF65-F5344CB8AC3E}">
        <p14:creationId xmlns:p14="http://schemas.microsoft.com/office/powerpoint/2010/main" val="29704342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8B1FADC-0742-4E87-876D-7BC0ED7943FB}" type="datetimeFigureOut">
              <a:rPr lang="en-GB" smtClean="0"/>
              <a:t>18/03/2022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7A51AF2-B6D7-414D-A673-7F1E44BD81ED}" type="slidenum">
              <a:rPr lang="en-GB" smtClean="0"/>
              <a:t>‹#›</a:t>
            </a:fld>
            <a:endParaRPr lang="en-GB"/>
          </a:p>
        </p:txBody>
      </p:sp>
    </p:spTree>
    <p:extLst>
      <p:ext uri="{BB962C8B-B14F-4D97-AF65-F5344CB8AC3E}">
        <p14:creationId xmlns:p14="http://schemas.microsoft.com/office/powerpoint/2010/main" val="33221022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8B1FADC-0742-4E87-876D-7BC0ED7943FB}" type="datetimeFigureOut">
              <a:rPr lang="en-GB" smtClean="0"/>
              <a:t>18/03/2022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7A51AF2-B6D7-414D-A673-7F1E44BD81ED}" type="slidenum">
              <a:rPr lang="en-GB" smtClean="0"/>
              <a:t>‹#›</a:t>
            </a:fld>
            <a:endParaRPr lang="en-GB"/>
          </a:p>
        </p:txBody>
      </p:sp>
    </p:spTree>
    <p:extLst>
      <p:ext uri="{BB962C8B-B14F-4D97-AF65-F5344CB8AC3E}">
        <p14:creationId xmlns:p14="http://schemas.microsoft.com/office/powerpoint/2010/main" val="9073640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B1FADC-0742-4E87-876D-7BC0ED7943FB}" type="datetimeFigureOut">
              <a:rPr lang="en-GB" smtClean="0"/>
              <a:t>18/03/2022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7A51AF2-B6D7-414D-A673-7F1E44BD81ED}" type="slidenum">
              <a:rPr lang="en-GB" smtClean="0"/>
              <a:t>‹#›</a:t>
            </a:fld>
            <a:endParaRPr lang="en-GB"/>
          </a:p>
        </p:txBody>
      </p:sp>
    </p:spTree>
    <p:extLst>
      <p:ext uri="{BB962C8B-B14F-4D97-AF65-F5344CB8AC3E}">
        <p14:creationId xmlns:p14="http://schemas.microsoft.com/office/powerpoint/2010/main" val="13265494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US"/>
              <a:t>Click to edit Master title style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8B1FADC-0742-4E87-876D-7BC0ED7943FB}" type="datetimeFigureOut">
              <a:rPr lang="en-GB" smtClean="0"/>
              <a:t>18/03/2022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7A51AF2-B6D7-414D-A673-7F1E44BD81ED}" type="slidenum">
              <a:rPr lang="en-GB" smtClean="0"/>
              <a:t>‹#›</a:t>
            </a:fld>
            <a:endParaRPr lang="en-GB"/>
          </a:p>
        </p:txBody>
      </p:sp>
    </p:spTree>
    <p:extLst>
      <p:ext uri="{BB962C8B-B14F-4D97-AF65-F5344CB8AC3E}">
        <p14:creationId xmlns:p14="http://schemas.microsoft.com/office/powerpoint/2010/main" val="15479195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8B1FADC-0742-4E87-876D-7BC0ED7943FB}" type="datetimeFigureOut">
              <a:rPr lang="en-GB" smtClean="0"/>
              <a:t>18/03/2022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7A51AF2-B6D7-414D-A673-7F1E44BD81ED}" type="slidenum">
              <a:rPr lang="en-GB" smtClean="0"/>
              <a:t>‹#›</a:t>
            </a:fld>
            <a:endParaRPr lang="en-GB"/>
          </a:p>
        </p:txBody>
      </p:sp>
    </p:spTree>
    <p:extLst>
      <p:ext uri="{BB962C8B-B14F-4D97-AF65-F5344CB8AC3E}">
        <p14:creationId xmlns:p14="http://schemas.microsoft.com/office/powerpoint/2010/main" val="39076790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A8B1FADC-0742-4E87-876D-7BC0ED7943FB}" type="datetimeFigureOut">
              <a:rPr lang="en-GB" smtClean="0"/>
              <a:t>18/03/2022</a:t>
            </a:fld>
            <a:endParaRPr lang="en-GB"/>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en-GB"/>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87A51AF2-B6D7-414D-A673-7F1E44BD81ED}" type="slidenum">
              <a:rPr lang="en-GB" smtClean="0"/>
              <a:t>‹#›</a:t>
            </a:fld>
            <a:endParaRPr lang="en-GB"/>
          </a:p>
        </p:txBody>
      </p:sp>
    </p:spTree>
    <p:extLst>
      <p:ext uri="{BB962C8B-B14F-4D97-AF65-F5344CB8AC3E}">
        <p14:creationId xmlns:p14="http://schemas.microsoft.com/office/powerpoint/2010/main" val="2060353542"/>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4" r:id="rId14"/>
    <p:sldLayoutId id="2147483735" r:id="rId15"/>
    <p:sldLayoutId id="2147483736" r:id="rId16"/>
    <p:sldLayoutId id="2147483737" r:id="rId17"/>
    <p:sldLayoutId id="2147483738" r:id="rId18"/>
  </p:sldLayoutIdLst>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lipartbest.com/red-nose-day-clipart" TargetMode="External"/><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hyperlink" Target="http://ipkitten.blogspot.com.tr/2014/07/comic-relief-glee-club-remedies-step.html" TargetMode="Externa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hyperlink" Target="https://en.wikipedia.org/wiki/Lenny_Henry" TargetMode="External"/><Relationship Id="rId2" Type="http://schemas.openxmlformats.org/officeDocument/2006/relationships/hyperlink" Target="https://en.wikipedia.org/wiki/Richard_Curtis" TargetMode="Externa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8" Type="http://schemas.openxmlformats.org/officeDocument/2006/relationships/hyperlink" Target="http://www.sandralock.com/category/downloads/page/2/" TargetMode="External"/><Relationship Id="rId3" Type="http://schemas.openxmlformats.org/officeDocument/2006/relationships/hyperlink" Target="https://namu.moe/w/Outfit7" TargetMode="External"/><Relationship Id="rId7" Type="http://schemas.openxmlformats.org/officeDocument/2006/relationships/image" Target="../media/image8.jpg"/><Relationship Id="rId2" Type="http://schemas.openxmlformats.org/officeDocument/2006/relationships/image" Target="../media/image6.png"/><Relationship Id="rId1" Type="http://schemas.openxmlformats.org/officeDocument/2006/relationships/slideLayout" Target="../slideLayouts/slideLayout8.xml"/><Relationship Id="rId6" Type="http://schemas.openxmlformats.org/officeDocument/2006/relationships/hyperlink" Target="https://creativecommons.org/licenses/by-nc-sa/3.0/" TargetMode="External"/><Relationship Id="rId5" Type="http://schemas.openxmlformats.org/officeDocument/2006/relationships/image" Target="../media/image7.jpeg"/><Relationship Id="rId4" Type="http://schemas.openxmlformats.org/officeDocument/2006/relationships/hyperlink" Target="https://inews.co.uk/culture/red-nose-day-2022-activities-best-ideas-how-get-involved-comic-relief-1515999"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hyperlink" Target="http://coyotepr.uk/films/richard-curtis-cast-reunite-red-nose-day-actually/attachment/red-nose-day-logo/" TargetMode="External"/><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hyperlink" Target="http://ipkitten.blogspot.com.tr/2014/07/comic-relief-glee-club-remedies-step.html" TargetMode="External"/><Relationship Id="rId7" Type="http://schemas.openxmlformats.org/officeDocument/2006/relationships/hyperlink" Target="https://pixabay.com/illustrations/lettering-thank-you-ornament-banner-2408553/" TargetMode="External"/><Relationship Id="rId2" Type="http://schemas.openxmlformats.org/officeDocument/2006/relationships/image" Target="../media/image5.png"/><Relationship Id="rId1" Type="http://schemas.openxmlformats.org/officeDocument/2006/relationships/slideLayout" Target="../slideLayouts/slideLayout11.xml"/><Relationship Id="rId6" Type="http://schemas.openxmlformats.org/officeDocument/2006/relationships/image" Target="../media/image11.png"/><Relationship Id="rId5" Type="http://schemas.openxmlformats.org/officeDocument/2006/relationships/hyperlink" Target="https://namu.wiki/w/Talking%20friends" TargetMode="Externa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09F96-6AA8-4C8C-8CC1-02E8D39E5F28}"/>
              </a:ext>
            </a:extLst>
          </p:cNvPr>
          <p:cNvSpPr>
            <a:spLocks noGrp="1"/>
          </p:cNvSpPr>
          <p:nvPr>
            <p:ph type="ctrTitle"/>
          </p:nvPr>
        </p:nvSpPr>
        <p:spPr/>
        <p:txBody>
          <a:bodyPr>
            <a:normAutofit/>
          </a:bodyPr>
          <a:lstStyle/>
          <a:p>
            <a:r>
              <a:rPr lang="en-GB" sz="9600" dirty="0">
                <a:latin typeface="Bahnschrift SemiBold" panose="020B0502040204020203" pitchFamily="34" charset="0"/>
              </a:rPr>
              <a:t>Comic Relief</a:t>
            </a:r>
          </a:p>
        </p:txBody>
      </p:sp>
      <p:sp>
        <p:nvSpPr>
          <p:cNvPr id="3" name="Subtitle 2">
            <a:extLst>
              <a:ext uri="{FF2B5EF4-FFF2-40B4-BE49-F238E27FC236}">
                <a16:creationId xmlns:a16="http://schemas.microsoft.com/office/drawing/2014/main" id="{7B2D4F72-884F-4D4B-90C0-EA8278AE53B1}"/>
              </a:ext>
            </a:extLst>
          </p:cNvPr>
          <p:cNvSpPr>
            <a:spLocks noGrp="1"/>
          </p:cNvSpPr>
          <p:nvPr>
            <p:ph type="subTitle" idx="1"/>
          </p:nvPr>
        </p:nvSpPr>
        <p:spPr>
          <a:xfrm rot="21420000">
            <a:off x="148883" y="3539854"/>
            <a:ext cx="10114620" cy="1053540"/>
          </a:xfrm>
        </p:spPr>
        <p:txBody>
          <a:bodyPr/>
          <a:lstStyle/>
          <a:p>
            <a:r>
              <a:rPr lang="en-GB" dirty="0"/>
              <a:t>By Nicole Hayley Maisie  Hughie Dilara Shaw Catriona Cameron and Bella   </a:t>
            </a:r>
          </a:p>
        </p:txBody>
      </p:sp>
      <p:pic>
        <p:nvPicPr>
          <p:cNvPr id="5" name="Picture 4">
            <a:extLst>
              <a:ext uri="{FF2B5EF4-FFF2-40B4-BE49-F238E27FC236}">
                <a16:creationId xmlns:a16="http://schemas.microsoft.com/office/drawing/2014/main" id="{7C275DDD-61ED-4149-A118-9A1BE98A1ED1}"/>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0" y="240194"/>
            <a:ext cx="2796208" cy="2720011"/>
          </a:xfrm>
          <a:prstGeom prst="rect">
            <a:avLst/>
          </a:prstGeom>
        </p:spPr>
      </p:pic>
      <p:pic>
        <p:nvPicPr>
          <p:cNvPr id="7" name="Picture 6">
            <a:extLst>
              <a:ext uri="{FF2B5EF4-FFF2-40B4-BE49-F238E27FC236}">
                <a16:creationId xmlns:a16="http://schemas.microsoft.com/office/drawing/2014/main" id="{172189DD-1CE5-4086-9695-9CA6FC27DAD2}"/>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9835996" y="3608781"/>
            <a:ext cx="3275772" cy="4051852"/>
          </a:xfrm>
          <a:prstGeom prst="rect">
            <a:avLst/>
          </a:prstGeom>
        </p:spPr>
      </p:pic>
      <p:sp>
        <p:nvSpPr>
          <p:cNvPr id="8" name="TextBox 7">
            <a:extLst>
              <a:ext uri="{FF2B5EF4-FFF2-40B4-BE49-F238E27FC236}">
                <a16:creationId xmlns:a16="http://schemas.microsoft.com/office/drawing/2014/main" id="{2EE093E0-2DE6-49DD-A0FA-05D469177B59}"/>
              </a:ext>
            </a:extLst>
          </p:cNvPr>
          <p:cNvSpPr txBox="1"/>
          <p:nvPr/>
        </p:nvSpPr>
        <p:spPr>
          <a:xfrm>
            <a:off x="9030114" y="6609522"/>
            <a:ext cx="3275772" cy="230832"/>
          </a:xfrm>
          <a:prstGeom prst="rect">
            <a:avLst/>
          </a:prstGeom>
          <a:noFill/>
        </p:spPr>
        <p:txBody>
          <a:bodyPr wrap="square" lIns="91440" tIns="45720" rIns="91440" bIns="45720" rtlCol="0" anchor="t">
            <a:spAutoFit/>
          </a:bodyPr>
          <a:lstStyle/>
          <a:p>
            <a:endParaRPr lang="en-GB" sz="900" dirty="0"/>
          </a:p>
        </p:txBody>
      </p:sp>
    </p:spTree>
    <p:extLst>
      <p:ext uri="{BB962C8B-B14F-4D97-AF65-F5344CB8AC3E}">
        <p14:creationId xmlns:p14="http://schemas.microsoft.com/office/powerpoint/2010/main" val="241725834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71221A-5B33-451F-A0B0-517D8D23BF18}"/>
              </a:ext>
            </a:extLst>
          </p:cNvPr>
          <p:cNvSpPr>
            <a:spLocks noGrp="1"/>
          </p:cNvSpPr>
          <p:nvPr>
            <p:ph type="title"/>
          </p:nvPr>
        </p:nvSpPr>
        <p:spPr>
          <a:xfrm>
            <a:off x="258971" y="175384"/>
            <a:ext cx="10396882" cy="1151965"/>
          </a:xfrm>
        </p:spPr>
        <p:txBody>
          <a:bodyPr/>
          <a:lstStyle/>
          <a:p>
            <a:r>
              <a:rPr lang="en-GB" dirty="0">
                <a:latin typeface="Bahnschrift SemiBold" panose="020B0502040204020203" pitchFamily="34" charset="0"/>
              </a:rPr>
              <a:t>What is comic Relief?</a:t>
            </a:r>
          </a:p>
        </p:txBody>
      </p:sp>
      <p:sp>
        <p:nvSpPr>
          <p:cNvPr id="3" name="Content Placeholder 2">
            <a:extLst>
              <a:ext uri="{FF2B5EF4-FFF2-40B4-BE49-F238E27FC236}">
                <a16:creationId xmlns:a16="http://schemas.microsoft.com/office/drawing/2014/main" id="{30E6B373-4F1B-44A4-BD0D-CE039571266D}"/>
              </a:ext>
            </a:extLst>
          </p:cNvPr>
          <p:cNvSpPr>
            <a:spLocks noGrp="1"/>
          </p:cNvSpPr>
          <p:nvPr>
            <p:ph idx="1"/>
          </p:nvPr>
        </p:nvSpPr>
        <p:spPr>
          <a:xfrm>
            <a:off x="723900" y="1484933"/>
            <a:ext cx="10515600" cy="4351338"/>
          </a:xfrm>
        </p:spPr>
        <p:txBody>
          <a:bodyPr>
            <a:normAutofit/>
          </a:bodyPr>
          <a:lstStyle/>
          <a:p>
            <a:r>
              <a:rPr lang="en-GB" b="1" dirty="0">
                <a:latin typeface="Bahnschrift Light Condensed"/>
              </a:rPr>
              <a:t>Comic Relief</a:t>
            </a:r>
            <a:r>
              <a:rPr lang="en-GB" dirty="0">
                <a:latin typeface="Bahnschrift Light Condensed"/>
              </a:rPr>
              <a:t> was an irregularly held event, televised on BBC, which has raised and distributed nearly £50 million towards providing health </a:t>
            </a:r>
          </a:p>
          <a:p>
            <a:r>
              <a:rPr lang="en-GB" b="1" dirty="0">
                <a:latin typeface="Bahnschrift Light Condensed" panose="020B0502040204020203" pitchFamily="34" charset="0"/>
              </a:rPr>
              <a:t>Comic Relief</a:t>
            </a:r>
            <a:r>
              <a:rPr lang="en-GB" dirty="0">
                <a:latin typeface="Bahnschrift Light Condensed" panose="020B0502040204020203" pitchFamily="34" charset="0"/>
              </a:rPr>
              <a:t> is a major charity based in the UK which strives to create a just world free from poverty – and we work 365 days a year to help that vision </a:t>
            </a:r>
          </a:p>
          <a:p>
            <a:r>
              <a:rPr lang="en-GB" b="1" dirty="0">
                <a:latin typeface="Bahnschrift Light Condensed"/>
              </a:rPr>
              <a:t>What date is Comic Relief 2022?</a:t>
            </a:r>
          </a:p>
          <a:p>
            <a:r>
              <a:rPr lang="en-GB" dirty="0">
                <a:latin typeface="Bahnschrift Light Condensed"/>
              </a:rPr>
              <a:t>This year, Comic Relief will air on </a:t>
            </a:r>
            <a:r>
              <a:rPr lang="en-GB" b="1" dirty="0">
                <a:latin typeface="Bahnschrift Light Condensed"/>
              </a:rPr>
              <a:t>Friday 18th  March </a:t>
            </a:r>
            <a:r>
              <a:rPr lang="en-GB" dirty="0">
                <a:latin typeface="Bahnschrift Light Condensed"/>
              </a:rPr>
              <a:t>. This is also when Red Nose Day will fall in 2022, where schools and workplaces across the country encourage students and employees to buy and wear a red nose in support of Comic Relief</a:t>
            </a:r>
          </a:p>
          <a:p>
            <a:pPr marL="0" indent="0">
              <a:buNone/>
            </a:pPr>
            <a:br>
              <a:rPr lang="en-GB" dirty="0">
                <a:latin typeface="Bahnschrift Light Condensed" panose="020B0502040204020203" pitchFamily="34" charset="0"/>
              </a:rPr>
            </a:br>
            <a:endParaRPr lang="en-GB" dirty="0">
              <a:latin typeface="Bahnschrift Light Condensed" panose="020B0502040204020203" pitchFamily="34" charset="0"/>
            </a:endParaRPr>
          </a:p>
        </p:txBody>
      </p:sp>
    </p:spTree>
    <p:extLst>
      <p:ext uri="{BB962C8B-B14F-4D97-AF65-F5344CB8AC3E}">
        <p14:creationId xmlns:p14="http://schemas.microsoft.com/office/powerpoint/2010/main" val="158080255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wipe(down)">
                                      <p:cBhvr>
                                        <p:cTn id="3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D20DC-5577-4CA6-8A23-F86E2B9EE8E7}"/>
              </a:ext>
            </a:extLst>
          </p:cNvPr>
          <p:cNvSpPr>
            <a:spLocks noGrp="1"/>
          </p:cNvSpPr>
          <p:nvPr>
            <p:ph type="title"/>
          </p:nvPr>
        </p:nvSpPr>
        <p:spPr>
          <a:xfrm>
            <a:off x="671667" y="685800"/>
            <a:ext cx="4126860" cy="2023252"/>
          </a:xfrm>
        </p:spPr>
        <p:txBody>
          <a:bodyPr/>
          <a:lstStyle/>
          <a:p>
            <a:r>
              <a:rPr lang="en-GB" dirty="0">
                <a:latin typeface="Bahnschrift SemiBold" panose="020B0502040204020203" pitchFamily="34" charset="0"/>
                <a:cs typeface="Arial" panose="020B0604020202020204" pitchFamily="34" charset="0"/>
              </a:rPr>
              <a:t>Who started comic Relief</a:t>
            </a:r>
          </a:p>
        </p:txBody>
      </p:sp>
      <p:sp>
        <p:nvSpPr>
          <p:cNvPr id="3" name="Content Placeholder 2">
            <a:extLst>
              <a:ext uri="{FF2B5EF4-FFF2-40B4-BE49-F238E27FC236}">
                <a16:creationId xmlns:a16="http://schemas.microsoft.com/office/drawing/2014/main" id="{13EBB041-39F9-43C9-8DCA-999450B0808C}"/>
              </a:ext>
            </a:extLst>
          </p:cNvPr>
          <p:cNvSpPr>
            <a:spLocks noGrp="1"/>
          </p:cNvSpPr>
          <p:nvPr>
            <p:ph sz="quarter" idx="13"/>
          </p:nvPr>
        </p:nvSpPr>
        <p:spPr/>
        <p:txBody>
          <a:bodyPr/>
          <a:lstStyle/>
          <a:p>
            <a:r>
              <a:rPr lang="en-GB" dirty="0">
                <a:latin typeface="Arial Rounded MT Bold" panose="020F0704030504030204" pitchFamily="34" charset="0"/>
              </a:rPr>
              <a:t>in response to the concept of Comic Relief was to get British comedians to make the public laugh, while raising money to help people around the world and in the United Kingdom</a:t>
            </a:r>
          </a:p>
        </p:txBody>
      </p:sp>
      <p:sp>
        <p:nvSpPr>
          <p:cNvPr id="4" name="Text Placeholder 3">
            <a:extLst>
              <a:ext uri="{FF2B5EF4-FFF2-40B4-BE49-F238E27FC236}">
                <a16:creationId xmlns:a16="http://schemas.microsoft.com/office/drawing/2014/main" id="{126CAF8B-D734-437A-B4B1-5EA1AF1FC42E}"/>
              </a:ext>
            </a:extLst>
          </p:cNvPr>
          <p:cNvSpPr>
            <a:spLocks noGrp="1"/>
          </p:cNvSpPr>
          <p:nvPr>
            <p:ph type="body" sz="half" idx="2"/>
          </p:nvPr>
        </p:nvSpPr>
        <p:spPr/>
        <p:txBody>
          <a:bodyPr>
            <a:normAutofit fontScale="92500" lnSpcReduction="10000"/>
          </a:bodyPr>
          <a:lstStyle/>
          <a:p>
            <a:endParaRPr lang="en-GB" dirty="0">
              <a:latin typeface="Arial Rounded MT Bold" panose="020F0704030504030204" pitchFamily="34" charset="0"/>
            </a:endParaRPr>
          </a:p>
          <a:p>
            <a:r>
              <a:rPr lang="en-GB" b="1" dirty="0">
                <a:latin typeface="Arial Rounded MT Bold" panose="020F0704030504030204" pitchFamily="34" charset="0"/>
              </a:rPr>
              <a:t>Comic Relief</a:t>
            </a:r>
            <a:r>
              <a:rPr lang="en-GB" dirty="0">
                <a:latin typeface="Arial Rounded MT Bold" panose="020F0704030504030204" pitchFamily="34" charset="0"/>
              </a:rPr>
              <a:t> is an operating British charity, founded in 1985 by the comedy scriptwriter </a:t>
            </a:r>
            <a:r>
              <a:rPr lang="en-GB" dirty="0">
                <a:latin typeface="Arial Rounded MT Bold" panose="020F0704030504030204" pitchFamily="34" charset="0"/>
                <a:hlinkClick r:id="rId2" tooltip="Richard Curtis"/>
              </a:rPr>
              <a:t>Richard Curtis</a:t>
            </a:r>
            <a:r>
              <a:rPr lang="en-GB" dirty="0">
                <a:latin typeface="Arial Rounded MT Bold" panose="020F0704030504030204" pitchFamily="34" charset="0"/>
              </a:rPr>
              <a:t> and comedian </a:t>
            </a:r>
            <a:r>
              <a:rPr lang="en-GB" dirty="0">
                <a:latin typeface="Arial Rounded MT Bold" panose="020F0704030504030204" pitchFamily="34" charset="0"/>
                <a:hlinkClick r:id="rId3" tooltip="Lenny Henry"/>
              </a:rPr>
              <a:t>Lenny Henry</a:t>
            </a:r>
            <a:r>
              <a:rPr lang="en-GB" dirty="0">
                <a:latin typeface="Arial Rounded MT Bold" panose="020F0704030504030204" pitchFamily="34" charset="0"/>
              </a:rPr>
              <a:t> </a:t>
            </a:r>
            <a:br>
              <a:rPr lang="en-GB" dirty="0"/>
            </a:br>
            <a:endParaRPr lang="en-GB" dirty="0"/>
          </a:p>
        </p:txBody>
      </p:sp>
    </p:spTree>
    <p:extLst>
      <p:ext uri="{BB962C8B-B14F-4D97-AF65-F5344CB8AC3E}">
        <p14:creationId xmlns:p14="http://schemas.microsoft.com/office/powerpoint/2010/main" val="358154145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fade">
                                      <p:cBhvr>
                                        <p:cTn id="11" dur="1000"/>
                                        <p:tgtEl>
                                          <p:spTgt spid="4">
                                            <p:txEl>
                                              <p:pRg st="1" end="1"/>
                                            </p:txEl>
                                          </p:spTgt>
                                        </p:tgtEl>
                                      </p:cBhvr>
                                    </p:animEffect>
                                    <p:anim calcmode="lin" valueType="num">
                                      <p:cBhvr>
                                        <p:cTn id="12"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3"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6AA08-C501-4E5B-B05A-21CCE4A28949}"/>
              </a:ext>
            </a:extLst>
          </p:cNvPr>
          <p:cNvSpPr>
            <a:spLocks noGrp="1"/>
          </p:cNvSpPr>
          <p:nvPr>
            <p:ph type="title"/>
          </p:nvPr>
        </p:nvSpPr>
        <p:spPr/>
        <p:txBody>
          <a:bodyPr/>
          <a:lstStyle/>
          <a:p>
            <a:r>
              <a:rPr lang="en-GB" dirty="0">
                <a:latin typeface="Agency FB" panose="020B0503020202020204" pitchFamily="34" charset="0"/>
              </a:rPr>
              <a:t>Red nose day ideas!</a:t>
            </a:r>
          </a:p>
        </p:txBody>
      </p:sp>
      <p:pic>
        <p:nvPicPr>
          <p:cNvPr id="8" name="Content Placeholder 7">
            <a:extLst>
              <a:ext uri="{FF2B5EF4-FFF2-40B4-BE49-F238E27FC236}">
                <a16:creationId xmlns:a16="http://schemas.microsoft.com/office/drawing/2014/main" id="{D4287A34-6727-438D-9BCE-9E91136C0592}"/>
              </a:ext>
            </a:extLst>
          </p:cNvPr>
          <p:cNvPicPr>
            <a:picLocks noGrp="1" noChangeAspect="1"/>
          </p:cNvPicPr>
          <p:nvPr>
            <p:ph sz="quarter" idx="13"/>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92198" y="1974025"/>
            <a:ext cx="602888" cy="651901"/>
          </a:xfrm>
        </p:spPr>
      </p:pic>
      <p:sp>
        <p:nvSpPr>
          <p:cNvPr id="4" name="Text Placeholder 3">
            <a:extLst>
              <a:ext uri="{FF2B5EF4-FFF2-40B4-BE49-F238E27FC236}">
                <a16:creationId xmlns:a16="http://schemas.microsoft.com/office/drawing/2014/main" id="{D77C854C-40E0-4994-8072-4A8A2185B45A}"/>
              </a:ext>
            </a:extLst>
          </p:cNvPr>
          <p:cNvSpPr>
            <a:spLocks noGrp="1"/>
          </p:cNvSpPr>
          <p:nvPr>
            <p:ph type="body" sz="half" idx="2"/>
          </p:nvPr>
        </p:nvSpPr>
        <p:spPr/>
        <p:txBody>
          <a:bodyPr vert="horz" lIns="91440" tIns="45720" rIns="91440" bIns="45720" rtlCol="0" anchor="t">
            <a:noAutofit/>
          </a:bodyPr>
          <a:lstStyle/>
          <a:p>
            <a:r>
              <a:rPr lang="en-GB" sz="1600" b="1" dirty="0">
                <a:latin typeface="Bahnschrift Light"/>
              </a:rPr>
              <a:t>Red nose day cosmic kids' yoga!</a:t>
            </a:r>
          </a:p>
          <a:p>
            <a:r>
              <a:rPr lang="en-GB" sz="1600" b="1" dirty="0">
                <a:latin typeface="Bahnschrift Light"/>
              </a:rPr>
              <a:t>Making your own red nose</a:t>
            </a:r>
          </a:p>
          <a:p>
            <a:r>
              <a:rPr lang="en-GB" sz="1600" b="1" dirty="0">
                <a:latin typeface="Bahnschrift Light"/>
              </a:rPr>
              <a:t>Red nose day cross words</a:t>
            </a:r>
          </a:p>
          <a:p>
            <a:r>
              <a:rPr lang="en-GB" sz="1600" b="1" dirty="0">
                <a:latin typeface="Bahnschrift Light"/>
              </a:rPr>
              <a:t>Watching the live red nose day from </a:t>
            </a:r>
            <a:r>
              <a:rPr lang="en-GB" sz="1600" b="1" dirty="0" err="1">
                <a:latin typeface="Bahnschrift Light"/>
              </a:rPr>
              <a:t>bbc</a:t>
            </a:r>
            <a:r>
              <a:rPr lang="en-GB" sz="1600" b="1" dirty="0">
                <a:latin typeface="Bahnschrift Light"/>
              </a:rPr>
              <a:t>.</a:t>
            </a:r>
          </a:p>
          <a:p>
            <a:endParaRPr lang="en-GB" sz="1600" b="1" dirty="0">
              <a:latin typeface="Bahnschrift Light" panose="020B0502040204020203" pitchFamily="34" charset="0"/>
            </a:endParaRPr>
          </a:p>
          <a:p>
            <a:r>
              <a:rPr lang="en-GB" sz="1600" b="1" dirty="0">
                <a:latin typeface="Bahnschrift Light"/>
              </a:rPr>
              <a:t>Your teachers will have some activities for you to do in class!</a:t>
            </a:r>
            <a:endParaRPr lang="en-GB" sz="1600" b="1" dirty="0">
              <a:latin typeface="Bahnschrift Light" panose="020B0502040204020203" pitchFamily="34" charset="0"/>
            </a:endParaRPr>
          </a:p>
        </p:txBody>
      </p:sp>
      <p:sp>
        <p:nvSpPr>
          <p:cNvPr id="5" name="Rectangle 1">
            <a:extLst>
              <a:ext uri="{FF2B5EF4-FFF2-40B4-BE49-F238E27FC236}">
                <a16:creationId xmlns:a16="http://schemas.microsoft.com/office/drawing/2014/main" id="{C4C1FAE6-78E1-4F4A-9B76-240D2887252B}"/>
              </a:ext>
            </a:extLst>
          </p:cNvPr>
          <p:cNvSpPr>
            <a:spLocks noChangeArrowheads="1"/>
          </p:cNvSpPr>
          <p:nvPr/>
        </p:nvSpPr>
        <p:spPr bwMode="auto">
          <a:xfrm>
            <a:off x="0" y="0"/>
            <a:ext cx="5819775"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71415"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4D5156"/>
                </a:solidFill>
                <a:effectLst/>
                <a:latin typeface="Arial" panose="020B0604020202020204" pitchFamily="34" charset="0"/>
                <a:cs typeface="Arial" panose="020B0604020202020204" pitchFamily="34" charset="0"/>
              </a:rPr>
              <a:t>From purchasing a </a:t>
            </a:r>
            <a:r>
              <a:rPr kumimoji="0" lang="en-US" altLang="en-US" sz="1000" b="1" i="0" u="none" strike="noStrike" cap="none" normalizeH="0" baseline="0" dirty="0">
                <a:ln>
                  <a:noFill/>
                </a:ln>
                <a:solidFill>
                  <a:srgbClr val="5F6368"/>
                </a:solidFill>
                <a:effectLst/>
                <a:latin typeface="Arial" panose="020B0604020202020204" pitchFamily="34" charset="0"/>
                <a:cs typeface="Arial" panose="020B0604020202020204" pitchFamily="34" charset="0"/>
              </a:rPr>
              <a:t>red nose</a:t>
            </a:r>
            <a:r>
              <a:rPr kumimoji="0" lang="en-US" altLang="en-US" sz="1000" b="0" i="0" u="none" strike="noStrike" cap="none" normalizeH="0" baseline="0" dirty="0">
                <a:ln>
                  <a:noFill/>
                </a:ln>
                <a:solidFill>
                  <a:srgbClr val="4D5156"/>
                </a:solidFill>
                <a:effectLst/>
                <a:latin typeface="Arial" panose="020B0604020202020204" pitchFamily="34" charset="0"/>
                <a:cs typeface="Arial" panose="020B0604020202020204" pitchFamily="34" charset="0"/>
              </a:rPr>
              <a:t>, to fundraising in your local community and making donations online, there are various ways you can get involved.</a:t>
            </a:r>
            <a:endParaRPr kumimoji="0" lang="en-US" altLang="en-US" sz="1000" b="0" i="0" u="none" strike="noStrike" cap="none" normalizeH="0" baseline="0" dirty="0">
              <a:ln>
                <a:noFill/>
              </a:ln>
              <a:solidFill>
                <a:srgbClr val="202124"/>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1A0DAB"/>
                </a:solidFill>
                <a:effectLst/>
                <a:latin typeface="Arial" panose="020B0604020202020204" pitchFamily="34" charset="0"/>
                <a:cs typeface="Arial" panose="020B0604020202020204" pitchFamily="34" charset="0"/>
                <a:hlinkClick r:id="rId4"/>
              </a:rPr>
              <a:t>  </a:t>
            </a:r>
            <a:endParaRPr kumimoji="0" lang="en-US" altLang="en-US" sz="5500" b="0" i="0" u="none" strike="noStrike" cap="none" normalizeH="0" baseline="0" dirty="0">
              <a:ln>
                <a:noFill/>
              </a:ln>
              <a:solidFill>
                <a:srgbClr val="1A0DAB"/>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202124"/>
                </a:solidFill>
                <a:effectLst/>
                <a:latin typeface="Google Sans"/>
                <a:cs typeface="Arial" panose="020B0604020202020204" pitchFamily="34" charset="0"/>
              </a:rPr>
              <a:t>Related se</a:t>
            </a:r>
            <a:endParaRPr kumimoji="0" lang="en-US" altLang="en-US" sz="1600" b="0" i="0" u="none" strike="noStrike" cap="none" normalizeH="0" baseline="0" dirty="0">
              <a:ln>
                <a:noFill/>
              </a:ln>
              <a:solidFill>
                <a:srgbClr val="202124"/>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000" b="0" i="0" u="none" strike="noStrike" cap="none" normalizeH="0" baseline="0" dirty="0">
              <a:ln>
                <a:noFill/>
              </a:ln>
              <a:solidFill>
                <a:srgbClr val="1A0DAB"/>
              </a:solidFill>
              <a:effectLst/>
              <a:latin typeface="Arial" panose="020B0604020202020204" pitchFamily="34" charset="0"/>
              <a:cs typeface="Arial" panose="020B0604020202020204" pitchFamily="34" charset="0"/>
            </a:endParaRPr>
          </a:p>
        </p:txBody>
      </p:sp>
      <p:pic>
        <p:nvPicPr>
          <p:cNvPr id="1026" name="Picture 2" descr="Comic relief red nose ideas from inews.co.uk">
            <a:hlinkClick r:id="rId4"/>
            <a:extLst>
              <a:ext uri="{FF2B5EF4-FFF2-40B4-BE49-F238E27FC236}">
                <a16:creationId xmlns:a16="http://schemas.microsoft.com/office/drawing/2014/main" id="{E41109AC-CBE5-4A97-856A-FF914D04619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925" y="-233363"/>
            <a:ext cx="876300" cy="87630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a:extLst>
              <a:ext uri="{FF2B5EF4-FFF2-40B4-BE49-F238E27FC236}">
                <a16:creationId xmlns:a16="http://schemas.microsoft.com/office/drawing/2014/main" id="{ED17AFDB-BDAE-4D6F-981F-49A06A81E096}"/>
              </a:ext>
            </a:extLst>
          </p:cNvPr>
          <p:cNvSpPr>
            <a:spLocks noChangeArrowheads="1"/>
          </p:cNvSpPr>
          <p:nvPr/>
        </p:nvSpPr>
        <p:spPr bwMode="auto">
          <a:xfrm flipV="1">
            <a:off x="-11102770" y="6650889"/>
            <a:ext cx="9439994" cy="779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71415"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4D5156"/>
                </a:solidFill>
                <a:effectLst/>
                <a:latin typeface="Arial" panose="020B0604020202020204" pitchFamily="34" charset="0"/>
                <a:cs typeface="Arial" panose="020B0604020202020204" pitchFamily="34" charset="0"/>
              </a:rPr>
              <a:t>From purchasing a </a:t>
            </a:r>
            <a:r>
              <a:rPr kumimoji="0" lang="en-US" altLang="en-US" sz="1000" b="1" i="0" u="none" strike="noStrike" cap="none" normalizeH="0" baseline="0" dirty="0">
                <a:ln>
                  <a:noFill/>
                </a:ln>
                <a:solidFill>
                  <a:srgbClr val="5F6368"/>
                </a:solidFill>
                <a:effectLst/>
                <a:latin typeface="Arial" panose="020B0604020202020204" pitchFamily="34" charset="0"/>
                <a:cs typeface="Arial" panose="020B0604020202020204" pitchFamily="34" charset="0"/>
              </a:rPr>
              <a:t>red nose</a:t>
            </a:r>
            <a:r>
              <a:rPr kumimoji="0" lang="en-US" altLang="en-US" sz="1000" b="0" i="0" u="none" strike="noStrike" cap="none" normalizeH="0" baseline="0" dirty="0">
                <a:ln>
                  <a:noFill/>
                </a:ln>
                <a:solidFill>
                  <a:srgbClr val="4D5156"/>
                </a:solidFill>
                <a:effectLst/>
                <a:latin typeface="Arial" panose="020B0604020202020204" pitchFamily="34" charset="0"/>
                <a:cs typeface="Arial" panose="020B0604020202020204" pitchFamily="34" charset="0"/>
              </a:rPr>
              <a:t>, to fundraising in your local community and making donations online, there are various ways you can get involved.</a:t>
            </a:r>
            <a:endParaRPr kumimoji="0" lang="en-US" altLang="en-US" sz="1000" b="0" i="0" u="none" strike="noStrike" cap="none" normalizeH="0" baseline="0" dirty="0">
              <a:ln>
                <a:noFill/>
              </a:ln>
              <a:solidFill>
                <a:srgbClr val="202124"/>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1A0DAB"/>
                </a:solidFill>
                <a:effectLst/>
                <a:latin typeface="Arial" panose="020B0604020202020204" pitchFamily="34" charset="0"/>
                <a:cs typeface="Arial" panose="020B0604020202020204" pitchFamily="34" charset="0"/>
                <a:hlinkClick r:id="rId4"/>
              </a:rPr>
              <a:t>  </a:t>
            </a:r>
            <a:endParaRPr kumimoji="0" lang="en-US" altLang="en-US" sz="5500" b="0" i="0" u="none" strike="noStrike" cap="none" normalizeH="0" baseline="0" dirty="0">
              <a:ln>
                <a:noFill/>
              </a:ln>
              <a:solidFill>
                <a:srgbClr val="1A0DAB"/>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202124"/>
                </a:solidFill>
                <a:effectLst/>
                <a:latin typeface="Google Sans"/>
                <a:cs typeface="Arial" panose="020B0604020202020204" pitchFamily="34" charset="0"/>
              </a:rPr>
              <a:t>Related se</a:t>
            </a:r>
            <a:endParaRPr kumimoji="0" lang="en-US" altLang="en-US" sz="1600" b="0" i="0" u="none" strike="noStrike" cap="none" normalizeH="0" baseline="0" dirty="0">
              <a:ln>
                <a:noFill/>
              </a:ln>
              <a:solidFill>
                <a:srgbClr val="202124"/>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000" b="0" i="0" u="none" strike="noStrike" cap="none" normalizeH="0" baseline="0" dirty="0">
              <a:ln>
                <a:noFill/>
              </a:ln>
              <a:solidFill>
                <a:srgbClr val="1A0DAB"/>
              </a:solidFill>
              <a:effectLst/>
              <a:latin typeface="Arial" panose="020B0604020202020204" pitchFamily="34" charset="0"/>
              <a:cs typeface="Arial" panose="020B0604020202020204" pitchFamily="34" charset="0"/>
            </a:endParaRPr>
          </a:p>
        </p:txBody>
      </p:sp>
      <p:pic>
        <p:nvPicPr>
          <p:cNvPr id="1028" name="Picture 4" descr="Comic relief red nose ideas from inews.co.uk">
            <a:hlinkClick r:id="rId4"/>
            <a:extLst>
              <a:ext uri="{FF2B5EF4-FFF2-40B4-BE49-F238E27FC236}">
                <a16:creationId xmlns:a16="http://schemas.microsoft.com/office/drawing/2014/main" id="{BDE332A5-83E4-4D56-BF78-FFD2462CD39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98350" y="207111"/>
            <a:ext cx="1831552" cy="2023251"/>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84C88C53-F1D0-4FBE-A197-11D62A6B492A}"/>
              </a:ext>
            </a:extLst>
          </p:cNvPr>
          <p:cNvSpPr txBox="1"/>
          <p:nvPr/>
        </p:nvSpPr>
        <p:spPr>
          <a:xfrm>
            <a:off x="9970595" y="-1036728"/>
            <a:ext cx="2576947" cy="369332"/>
          </a:xfrm>
          <a:prstGeom prst="rect">
            <a:avLst/>
          </a:prstGeom>
          <a:noFill/>
        </p:spPr>
        <p:txBody>
          <a:bodyPr wrap="square" rtlCol="0">
            <a:spAutoFit/>
          </a:bodyPr>
          <a:lstStyle/>
          <a:p>
            <a:r>
              <a:rPr lang="en-GB" sz="900" dirty="0">
                <a:hlinkClick r:id="rId3" tooltip="https://namu.moe/w/Outfit7"/>
              </a:rPr>
              <a:t>This Photo</a:t>
            </a:r>
            <a:r>
              <a:rPr lang="en-GB" sz="900" dirty="0"/>
              <a:t> by Unknown Author is licensed under </a:t>
            </a:r>
            <a:r>
              <a:rPr lang="en-GB" sz="900" dirty="0">
                <a:hlinkClick r:id="rId6" tooltip="https://creativecommons.org/licenses/by-nc-sa/3.0/"/>
              </a:rPr>
              <a:t>CC BY-SA-NC</a:t>
            </a:r>
            <a:endParaRPr lang="en-GB" sz="900" dirty="0"/>
          </a:p>
        </p:txBody>
      </p:sp>
      <p:pic>
        <p:nvPicPr>
          <p:cNvPr id="11" name="Picture 10">
            <a:extLst>
              <a:ext uri="{FF2B5EF4-FFF2-40B4-BE49-F238E27FC236}">
                <a16:creationId xmlns:a16="http://schemas.microsoft.com/office/drawing/2014/main" id="{09D4CD0C-E3E5-4A16-B314-AC09BA0C8931}"/>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5121945" y="642938"/>
            <a:ext cx="4848650" cy="2327220"/>
          </a:xfrm>
          <a:prstGeom prst="rect">
            <a:avLst/>
          </a:prstGeom>
        </p:spPr>
      </p:pic>
      <p:sp>
        <p:nvSpPr>
          <p:cNvPr id="12" name="TextBox 11">
            <a:extLst>
              <a:ext uri="{FF2B5EF4-FFF2-40B4-BE49-F238E27FC236}">
                <a16:creationId xmlns:a16="http://schemas.microsoft.com/office/drawing/2014/main" id="{C8665DAD-6CA3-4818-ADF3-50528D5C16FD}"/>
              </a:ext>
            </a:extLst>
          </p:cNvPr>
          <p:cNvSpPr txBox="1"/>
          <p:nvPr/>
        </p:nvSpPr>
        <p:spPr>
          <a:xfrm>
            <a:off x="5121945" y="4400839"/>
            <a:ext cx="4129027" cy="230832"/>
          </a:xfrm>
          <a:prstGeom prst="rect">
            <a:avLst/>
          </a:prstGeom>
          <a:noFill/>
        </p:spPr>
        <p:txBody>
          <a:bodyPr wrap="square" lIns="91440" tIns="45720" rIns="91440" bIns="45720" rtlCol="0" anchor="t">
            <a:spAutoFit/>
          </a:bodyPr>
          <a:lstStyle/>
          <a:p>
            <a:endParaRPr lang="en-GB" sz="900" dirty="0"/>
          </a:p>
        </p:txBody>
      </p:sp>
    </p:spTree>
    <p:extLst>
      <p:ext uri="{BB962C8B-B14F-4D97-AF65-F5344CB8AC3E}">
        <p14:creationId xmlns:p14="http://schemas.microsoft.com/office/powerpoint/2010/main" val="3956819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FA3033-E9E9-45BD-9E94-869558901A13}"/>
              </a:ext>
            </a:extLst>
          </p:cNvPr>
          <p:cNvSpPr>
            <a:spLocks noGrp="1"/>
          </p:cNvSpPr>
          <p:nvPr>
            <p:ph type="title"/>
          </p:nvPr>
        </p:nvSpPr>
        <p:spPr>
          <a:xfrm>
            <a:off x="547868" y="471789"/>
            <a:ext cx="4126860" cy="2023252"/>
          </a:xfrm>
        </p:spPr>
        <p:txBody>
          <a:bodyPr/>
          <a:lstStyle/>
          <a:p>
            <a:r>
              <a:rPr lang="en-GB" dirty="0">
                <a:latin typeface="Bahnschrift SemiBold" panose="020B0502040204020203" pitchFamily="34" charset="0"/>
              </a:rPr>
              <a:t>Why is red nose day important?</a:t>
            </a:r>
          </a:p>
        </p:txBody>
      </p:sp>
      <p:sp>
        <p:nvSpPr>
          <p:cNvPr id="3" name="Content Placeholder 2">
            <a:extLst>
              <a:ext uri="{FF2B5EF4-FFF2-40B4-BE49-F238E27FC236}">
                <a16:creationId xmlns:a16="http://schemas.microsoft.com/office/drawing/2014/main" id="{A04173CD-786D-40A0-88BD-1CBEF32BA82A}"/>
              </a:ext>
            </a:extLst>
          </p:cNvPr>
          <p:cNvSpPr>
            <a:spLocks noGrp="1"/>
          </p:cNvSpPr>
          <p:nvPr>
            <p:ph sz="quarter" idx="13"/>
          </p:nvPr>
        </p:nvSpPr>
        <p:spPr/>
        <p:txBody>
          <a:bodyPr/>
          <a:lstStyle/>
          <a:p>
            <a:pPr marL="0" indent="0">
              <a:buNone/>
            </a:pPr>
            <a:r>
              <a:rPr lang="en-GB" dirty="0">
                <a:latin typeface="Bahnschrift"/>
              </a:rPr>
              <a:t>Why do we wear red noses on Comic Relief? </a:t>
            </a:r>
            <a:endParaRPr lang="en-US"/>
          </a:p>
          <a:p>
            <a:r>
              <a:rPr lang="en-GB" dirty="0">
                <a:latin typeface="Bahnschrift"/>
              </a:rPr>
              <a:t> The basic answer to this is because </a:t>
            </a:r>
            <a:r>
              <a:rPr lang="en-GB" b="1" dirty="0">
                <a:latin typeface="Bahnschrift"/>
              </a:rPr>
              <a:t>Comic Relief runs a charity night every other year called Red Nose Day</a:t>
            </a:r>
            <a:r>
              <a:rPr lang="en-GB" dirty="0">
                <a:latin typeface="Bahnschrift"/>
              </a:rPr>
              <a:t>. These red noses are therefore a symbol to celebrate this event.</a:t>
            </a:r>
          </a:p>
          <a:p>
            <a:endParaRPr lang="en-GB" dirty="0"/>
          </a:p>
        </p:txBody>
      </p:sp>
      <p:sp>
        <p:nvSpPr>
          <p:cNvPr id="4" name="Text Placeholder 3">
            <a:extLst>
              <a:ext uri="{FF2B5EF4-FFF2-40B4-BE49-F238E27FC236}">
                <a16:creationId xmlns:a16="http://schemas.microsoft.com/office/drawing/2014/main" id="{B62F98B0-EC5F-4A1E-BAAF-72BD42C84FBD}"/>
              </a:ext>
            </a:extLst>
          </p:cNvPr>
          <p:cNvSpPr>
            <a:spLocks noGrp="1"/>
          </p:cNvSpPr>
          <p:nvPr>
            <p:ph type="body" sz="half" idx="2"/>
          </p:nvPr>
        </p:nvSpPr>
        <p:spPr/>
        <p:txBody>
          <a:bodyPr>
            <a:normAutofit lnSpcReduction="10000"/>
          </a:bodyPr>
          <a:lstStyle/>
          <a:p>
            <a:r>
              <a:rPr lang="en-GB" dirty="0">
                <a:latin typeface="Bahnschrift" panose="020B0502040204020203" pitchFamily="34" charset="0"/>
              </a:rPr>
              <a:t>We're glad you asked! Red Nose Day is </a:t>
            </a:r>
            <a:r>
              <a:rPr lang="en-GB" b="1" dirty="0">
                <a:latin typeface="Bahnschrift" panose="020B0502040204020203" pitchFamily="34" charset="0"/>
              </a:rPr>
              <a:t>a campaign with the mission to end child poverty by funding programs that keep children safe, healthy, educated and empowered</a:t>
            </a:r>
            <a:r>
              <a:rPr lang="en-GB" dirty="0">
                <a:latin typeface="Bahnschrift" panose="020B0502040204020203" pitchFamily="34" charset="0"/>
              </a:rPr>
              <a:t>.</a:t>
            </a:r>
          </a:p>
          <a:p>
            <a:br>
              <a:rPr lang="en-GB" dirty="0"/>
            </a:br>
            <a:endParaRPr lang="en-GB" dirty="0"/>
          </a:p>
        </p:txBody>
      </p:sp>
    </p:spTree>
    <p:extLst>
      <p:ext uri="{BB962C8B-B14F-4D97-AF65-F5344CB8AC3E}">
        <p14:creationId xmlns:p14="http://schemas.microsoft.com/office/powerpoint/2010/main" val="2206158318"/>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77B1E5-BBA0-4495-8E01-C3246A01751C}"/>
              </a:ext>
            </a:extLst>
          </p:cNvPr>
          <p:cNvSpPr>
            <a:spLocks noGrp="1"/>
          </p:cNvSpPr>
          <p:nvPr>
            <p:ph type="title"/>
          </p:nvPr>
        </p:nvSpPr>
        <p:spPr/>
        <p:txBody>
          <a:bodyPr/>
          <a:lstStyle/>
          <a:p>
            <a:endParaRPr lang="en-GB" dirty="0"/>
          </a:p>
        </p:txBody>
      </p:sp>
      <p:sp>
        <p:nvSpPr>
          <p:cNvPr id="3" name="Text Placeholder 2">
            <a:extLst>
              <a:ext uri="{FF2B5EF4-FFF2-40B4-BE49-F238E27FC236}">
                <a16:creationId xmlns:a16="http://schemas.microsoft.com/office/drawing/2014/main" id="{A5AA13B0-D43F-44C7-B5E2-F9276B5A38EA}"/>
              </a:ext>
            </a:extLst>
          </p:cNvPr>
          <p:cNvSpPr>
            <a:spLocks noGrp="1"/>
          </p:cNvSpPr>
          <p:nvPr>
            <p:ph type="body" idx="1"/>
          </p:nvPr>
        </p:nvSpPr>
        <p:spPr>
          <a:xfrm>
            <a:off x="467782" y="1973272"/>
            <a:ext cx="4856158" cy="679994"/>
          </a:xfrm>
        </p:spPr>
        <p:txBody>
          <a:bodyPr/>
          <a:lstStyle/>
          <a:p>
            <a:r>
              <a:rPr lang="en-GB" dirty="0"/>
              <a:t>What does comic relief do?</a:t>
            </a:r>
          </a:p>
        </p:txBody>
      </p:sp>
      <p:sp>
        <p:nvSpPr>
          <p:cNvPr id="4" name="Content Placeholder 3">
            <a:extLst>
              <a:ext uri="{FF2B5EF4-FFF2-40B4-BE49-F238E27FC236}">
                <a16:creationId xmlns:a16="http://schemas.microsoft.com/office/drawing/2014/main" id="{7785A85A-B3DC-4392-8AD5-88A795E112EC}"/>
              </a:ext>
            </a:extLst>
          </p:cNvPr>
          <p:cNvSpPr>
            <a:spLocks noGrp="1"/>
          </p:cNvSpPr>
          <p:nvPr>
            <p:ph sz="quarter" idx="13"/>
          </p:nvPr>
        </p:nvSpPr>
        <p:spPr>
          <a:xfrm>
            <a:off x="271673" y="2860996"/>
            <a:ext cx="5088712" cy="2512852"/>
          </a:xfrm>
        </p:spPr>
        <p:txBody>
          <a:bodyPr>
            <a:normAutofit lnSpcReduction="10000"/>
          </a:bodyPr>
          <a:lstStyle/>
          <a:p>
            <a:pPr marL="0" indent="0">
              <a:buNone/>
            </a:pPr>
            <a:r>
              <a:rPr lang="en-GB" dirty="0">
                <a:latin typeface="Arial Narrow"/>
              </a:rPr>
              <a:t>  charity here in the UK as well as elsewhere in the world. Since the annual fundraiser began, </a:t>
            </a:r>
            <a:r>
              <a:rPr lang="en-GB" b="1" dirty="0">
                <a:latin typeface="Arial Narrow"/>
              </a:rPr>
              <a:t>they have provided 26,030 grants to causes supporting those with health issues, those in poverty, or those escaping violence</a:t>
            </a:r>
            <a:r>
              <a:rPr lang="en-GB" b="1" dirty="0"/>
              <a:t>.</a:t>
            </a:r>
            <a:endParaRPr lang="en-GB" dirty="0"/>
          </a:p>
        </p:txBody>
      </p:sp>
      <p:sp>
        <p:nvSpPr>
          <p:cNvPr id="5" name="Text Placeholder 4">
            <a:extLst>
              <a:ext uri="{FF2B5EF4-FFF2-40B4-BE49-F238E27FC236}">
                <a16:creationId xmlns:a16="http://schemas.microsoft.com/office/drawing/2014/main" id="{386F5138-7180-4E4F-B8C4-D17E6C526F07}"/>
              </a:ext>
            </a:extLst>
          </p:cNvPr>
          <p:cNvSpPr>
            <a:spLocks noGrp="1"/>
          </p:cNvSpPr>
          <p:nvPr>
            <p:ph type="body" sz="quarter" idx="3"/>
          </p:nvPr>
        </p:nvSpPr>
        <p:spPr/>
        <p:txBody>
          <a:bodyPr/>
          <a:lstStyle/>
          <a:p>
            <a:endParaRPr lang="en-GB" dirty="0"/>
          </a:p>
        </p:txBody>
      </p:sp>
      <p:sp>
        <p:nvSpPr>
          <p:cNvPr id="6" name="Content Placeholder 5">
            <a:extLst>
              <a:ext uri="{FF2B5EF4-FFF2-40B4-BE49-F238E27FC236}">
                <a16:creationId xmlns:a16="http://schemas.microsoft.com/office/drawing/2014/main" id="{5B591E1C-CAF9-4C8A-8266-C3F8B23FEB43}"/>
              </a:ext>
            </a:extLst>
          </p:cNvPr>
          <p:cNvSpPr>
            <a:spLocks noGrp="1"/>
          </p:cNvSpPr>
          <p:nvPr>
            <p:ph sz="quarter" idx="14"/>
          </p:nvPr>
        </p:nvSpPr>
        <p:spPr/>
        <p:txBody>
          <a:bodyPr/>
          <a:lstStyle/>
          <a:p>
            <a:endParaRPr lang="en-GB"/>
          </a:p>
        </p:txBody>
      </p:sp>
    </p:spTree>
    <p:extLst>
      <p:ext uri="{BB962C8B-B14F-4D97-AF65-F5344CB8AC3E}">
        <p14:creationId xmlns:p14="http://schemas.microsoft.com/office/powerpoint/2010/main" val="2901451281"/>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D3427A-DA8E-45A4-8B38-1C4C7BFC5FE8}"/>
              </a:ext>
            </a:extLst>
          </p:cNvPr>
          <p:cNvSpPr>
            <a:spLocks noGrp="1"/>
          </p:cNvSpPr>
          <p:nvPr>
            <p:ph type="title"/>
          </p:nvPr>
        </p:nvSpPr>
        <p:spPr/>
        <p:txBody>
          <a:bodyPr/>
          <a:lstStyle/>
          <a:p>
            <a:r>
              <a:rPr lang="en-GB"/>
              <a:t>Why was it invented?</a:t>
            </a:r>
            <a:endParaRPr lang="en-GB" dirty="0"/>
          </a:p>
        </p:txBody>
      </p:sp>
      <p:pic>
        <p:nvPicPr>
          <p:cNvPr id="6" name="Content Placeholder 5">
            <a:extLst>
              <a:ext uri="{FF2B5EF4-FFF2-40B4-BE49-F238E27FC236}">
                <a16:creationId xmlns:a16="http://schemas.microsoft.com/office/drawing/2014/main" id="{20676B39-ED04-472E-8CEC-E59179BBD7A3}"/>
              </a:ext>
            </a:extLst>
          </p:cNvPr>
          <p:cNvPicPr>
            <a:picLocks noGrp="1" noChangeAspect="1"/>
          </p:cNvPicPr>
          <p:nvPr>
            <p:ph sz="quarter" idx="13"/>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299115" y="2265946"/>
            <a:ext cx="1529182" cy="1529182"/>
          </a:xfrm>
        </p:spPr>
      </p:pic>
      <p:sp>
        <p:nvSpPr>
          <p:cNvPr id="4" name="Text Placeholder 3">
            <a:extLst>
              <a:ext uri="{FF2B5EF4-FFF2-40B4-BE49-F238E27FC236}">
                <a16:creationId xmlns:a16="http://schemas.microsoft.com/office/drawing/2014/main" id="{0D7E46C3-F2CA-4367-9E25-1C3A0D2FAB8E}"/>
              </a:ext>
            </a:extLst>
          </p:cNvPr>
          <p:cNvSpPr>
            <a:spLocks noGrp="1"/>
          </p:cNvSpPr>
          <p:nvPr>
            <p:ph type="body" sz="half" idx="2"/>
          </p:nvPr>
        </p:nvSpPr>
        <p:spPr/>
        <p:txBody>
          <a:bodyPr/>
          <a:lstStyle/>
          <a:p>
            <a:r>
              <a:rPr lang="en-GB" dirty="0"/>
              <a:t> comedians who wanted to use comedy and laughter to let people know about poverty in the UK and in Africa. It was launched in 1985, from a refugee camp in Sudan. The launch was a broadcast live on Christmas Day on BBC 1.</a:t>
            </a:r>
          </a:p>
        </p:txBody>
      </p:sp>
    </p:spTree>
    <p:extLst>
      <p:ext uri="{BB962C8B-B14F-4D97-AF65-F5344CB8AC3E}">
        <p14:creationId xmlns:p14="http://schemas.microsoft.com/office/powerpoint/2010/main" val="42525282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639551-1CDF-444B-AF4E-8395B4D4BD1C}"/>
              </a:ext>
            </a:extLst>
          </p:cNvPr>
          <p:cNvSpPr>
            <a:spLocks noGrp="1"/>
          </p:cNvSpPr>
          <p:nvPr>
            <p:ph type="title"/>
          </p:nvPr>
        </p:nvSpPr>
        <p:spPr>
          <a:xfrm>
            <a:off x="1457739" y="685800"/>
            <a:ext cx="9624964" cy="3194903"/>
          </a:xfrm>
        </p:spPr>
        <p:txBody>
          <a:bodyPr>
            <a:normAutofit fontScale="90000"/>
          </a:bodyPr>
          <a:lstStyle/>
          <a:p>
            <a:r>
              <a:rPr lang="en-GB" dirty="0">
                <a:latin typeface="Bodoni MT Black" panose="02070A03080606020203" pitchFamily="18" charset="0"/>
              </a:rPr>
              <a:t>That’s the end </a:t>
            </a:r>
            <a:br>
              <a:rPr lang="en-GB" dirty="0">
                <a:latin typeface="Bodoni MT Black" panose="02070A03080606020203" pitchFamily="18" charset="0"/>
              </a:rPr>
            </a:br>
            <a:r>
              <a:rPr lang="en-GB" dirty="0">
                <a:latin typeface="Bodoni MT Black" panose="02070A03080606020203" pitchFamily="18" charset="0"/>
              </a:rPr>
              <a:t>of our</a:t>
            </a:r>
            <a:br>
              <a:rPr lang="en-GB" dirty="0">
                <a:latin typeface="Bodoni MT Black" panose="02070A03080606020203" pitchFamily="18" charset="0"/>
              </a:rPr>
            </a:br>
            <a:r>
              <a:rPr lang="en-GB" dirty="0">
                <a:latin typeface="Bodoni MT Black" panose="02070A03080606020203" pitchFamily="18" charset="0"/>
              </a:rPr>
              <a:t>power - point</a:t>
            </a:r>
            <a:br>
              <a:rPr lang="en-GB" dirty="0">
                <a:latin typeface="Bodoni MT Black" panose="02070A03080606020203" pitchFamily="18" charset="0"/>
              </a:rPr>
            </a:br>
            <a:r>
              <a:rPr lang="en-GB" dirty="0">
                <a:latin typeface="Bodoni MT Black" panose="02070A03080606020203" pitchFamily="18" charset="0"/>
              </a:rPr>
              <a:t>on comic </a:t>
            </a:r>
            <a:br>
              <a:rPr lang="en-GB" dirty="0">
                <a:latin typeface="Bodoni MT Black" panose="02070A03080606020203" pitchFamily="18" charset="0"/>
              </a:rPr>
            </a:br>
            <a:r>
              <a:rPr lang="en-GB" dirty="0">
                <a:latin typeface="Bodoni MT Black" panose="02070A03080606020203" pitchFamily="18" charset="0"/>
              </a:rPr>
              <a:t>relief</a:t>
            </a:r>
          </a:p>
        </p:txBody>
      </p:sp>
      <p:sp>
        <p:nvSpPr>
          <p:cNvPr id="3" name="Text Placeholder 2">
            <a:extLst>
              <a:ext uri="{FF2B5EF4-FFF2-40B4-BE49-F238E27FC236}">
                <a16:creationId xmlns:a16="http://schemas.microsoft.com/office/drawing/2014/main" id="{7F4E6EF6-2DA8-4B44-8D68-081FA8D5FB15}"/>
              </a:ext>
            </a:extLst>
          </p:cNvPr>
          <p:cNvSpPr>
            <a:spLocks noGrp="1"/>
          </p:cNvSpPr>
          <p:nvPr>
            <p:ph type="body" sz="half" idx="2"/>
          </p:nvPr>
        </p:nvSpPr>
        <p:spPr/>
        <p:txBody>
          <a:bodyPr>
            <a:noAutofit/>
          </a:bodyPr>
          <a:lstStyle/>
          <a:p>
            <a:r>
              <a:rPr lang="en-GB" sz="8000" dirty="0">
                <a:latin typeface="Palatino Linotype" panose="02040502050505030304" pitchFamily="18" charset="0"/>
              </a:rPr>
              <a:t>Any questions?</a:t>
            </a:r>
          </a:p>
        </p:txBody>
      </p:sp>
      <p:pic>
        <p:nvPicPr>
          <p:cNvPr id="5" name="Picture 4">
            <a:extLst>
              <a:ext uri="{FF2B5EF4-FFF2-40B4-BE49-F238E27FC236}">
                <a16:creationId xmlns:a16="http://schemas.microsoft.com/office/drawing/2014/main" id="{0262AF77-AA23-4B1A-8565-D0EC027DABE5}"/>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0" y="687743"/>
            <a:ext cx="3625713" cy="3418590"/>
          </a:xfrm>
          <a:prstGeom prst="rect">
            <a:avLst/>
          </a:prstGeom>
        </p:spPr>
      </p:pic>
      <p:pic>
        <p:nvPicPr>
          <p:cNvPr id="8" name="Picture 7">
            <a:extLst>
              <a:ext uri="{FF2B5EF4-FFF2-40B4-BE49-F238E27FC236}">
                <a16:creationId xmlns:a16="http://schemas.microsoft.com/office/drawing/2014/main" id="{A7749321-6663-4033-9682-C33069D5B3F9}"/>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8566289" y="0"/>
            <a:ext cx="2910911" cy="4700440"/>
          </a:xfrm>
          <a:prstGeom prst="rect">
            <a:avLst/>
          </a:prstGeom>
        </p:spPr>
      </p:pic>
      <p:pic>
        <p:nvPicPr>
          <p:cNvPr id="16" name="Picture 15">
            <a:extLst>
              <a:ext uri="{FF2B5EF4-FFF2-40B4-BE49-F238E27FC236}">
                <a16:creationId xmlns:a16="http://schemas.microsoft.com/office/drawing/2014/main" id="{3474D125-8BD5-4E92-9FE7-5A5ED91F6DB5}"/>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96170" y="2226436"/>
            <a:ext cx="3433372" cy="2890569"/>
          </a:xfrm>
          <a:prstGeom prst="rect">
            <a:avLst/>
          </a:prstGeom>
        </p:spPr>
      </p:pic>
    </p:spTree>
    <p:extLst>
      <p:ext uri="{BB962C8B-B14F-4D97-AF65-F5344CB8AC3E}">
        <p14:creationId xmlns:p14="http://schemas.microsoft.com/office/powerpoint/2010/main" val="3154971845"/>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879EAA23DC517448EEC430051C35141" ma:contentTypeVersion="2" ma:contentTypeDescription="Create a new document." ma:contentTypeScope="" ma:versionID="93892e653ecb36c003beabf695d436fe">
  <xsd:schema xmlns:xsd="http://www.w3.org/2001/XMLSchema" xmlns:xs="http://www.w3.org/2001/XMLSchema" xmlns:p="http://schemas.microsoft.com/office/2006/metadata/properties" xmlns:ns2="1c76cffa-86ba-44b2-930f-38524499defe" targetNamespace="http://schemas.microsoft.com/office/2006/metadata/properties" ma:root="true" ma:fieldsID="9ba35492a1f9d45a3eb41cf8a288de57" ns2:_="">
    <xsd:import namespace="1c76cffa-86ba-44b2-930f-38524499defe"/>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c76cffa-86ba-44b2-930f-38524499def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327B8FB-5002-4DAE-8F12-4FCB12B5F48A}">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1B4D3F77-FF25-457E-8B23-8B16C954EF00}">
  <ds:schemaRefs>
    <ds:schemaRef ds:uri="http://schemas.microsoft.com/sharepoint/v3/contenttype/forms"/>
  </ds:schemaRefs>
</ds:datastoreItem>
</file>

<file path=customXml/itemProps3.xml><?xml version="1.0" encoding="utf-8"?>
<ds:datastoreItem xmlns:ds="http://schemas.openxmlformats.org/officeDocument/2006/customXml" ds:itemID="{EB25532C-2138-4D66-BBB3-95D928F6C19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c76cffa-86ba-44b2-930f-38524499def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TM04033927[[fn=Main Event]]</Template>
  <TotalTime>43</TotalTime>
  <Words>566</Words>
  <Application>Microsoft Office PowerPoint</Application>
  <PresentationFormat>Widescreen</PresentationFormat>
  <Paragraphs>38</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Main Event</vt:lpstr>
      <vt:lpstr>Comic Relief</vt:lpstr>
      <vt:lpstr>What is comic Relief?</vt:lpstr>
      <vt:lpstr>Who started comic Relief</vt:lpstr>
      <vt:lpstr>Red nose day ideas!</vt:lpstr>
      <vt:lpstr>Why is red nose day important?</vt:lpstr>
      <vt:lpstr>PowerPoint Presentation</vt:lpstr>
      <vt:lpstr>Why was it invented?</vt:lpstr>
      <vt:lpstr>That’s the end  of our power - point on comic  relief</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Comic Relief</dc:title>
  <dc:creator>Administrator</dc:creator>
  <cp:lastModifiedBy>Administrator</cp:lastModifiedBy>
  <cp:revision>59</cp:revision>
  <dcterms:created xsi:type="dcterms:W3CDTF">2022-03-16T12:29:59Z</dcterms:created>
  <dcterms:modified xsi:type="dcterms:W3CDTF">2022-03-18T09:53:31Z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0x010100E879EAA23DC517448EEC430051C35141</vt:lpwstr>
  </property>
</Properties>
</file>