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56" r:id="rId2"/>
    <p:sldId id="262" r:id="rId3"/>
    <p:sldId id="257" r:id="rId4"/>
    <p:sldId id="258" r:id="rId5"/>
    <p:sldId id="259" r:id="rId6"/>
    <p:sldId id="261" r:id="rId7"/>
    <p:sldId id="260" r:id="rId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5DBAAA-49E2-4481-910C-98D37A1D53CC}" v="172" dt="2021-11-05T12:48:55.099"/>
    <p1510:client id="{2B9DD846-FC8C-4F6F-BA83-1620C53ADC84}" v="54" dt="2021-11-18T12:30:31.975"/>
    <p1510:client id="{593107FB-0831-4EED-9CCF-718A74A09C87}" v="169" dt="2021-11-04T12:40:16.469"/>
    <p1510:client id="{5A16F0F7-32F9-471D-AB08-AB014911EE49}" v="658" dt="2021-11-02T20:25:33.201"/>
    <p1510:client id="{83BE6DF8-AD9D-44CE-DE76-3308388E089A}" v="37" dt="2021-11-18T12:38:13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by Mills" userId="S::gw14millsruby@glow.sch.uk::c17bec5d-7447-4392-8add-326a5a30ee86" providerId="AD" clId="Web-{83BE6DF8-AD9D-44CE-DE76-3308388E089A}"/>
    <pc:docChg chg="modSld">
      <pc:chgData name="Ruby Mills" userId="S::gw14millsruby@glow.sch.uk::c17bec5d-7447-4392-8add-326a5a30ee86" providerId="AD" clId="Web-{83BE6DF8-AD9D-44CE-DE76-3308388E089A}" dt="2021-11-18T12:38:05.505" v="32" actId="20577"/>
      <pc:docMkLst>
        <pc:docMk/>
      </pc:docMkLst>
      <pc:sldChg chg="modSp">
        <pc:chgData name="Ruby Mills" userId="S::gw14millsruby@glow.sch.uk::c17bec5d-7447-4392-8add-326a5a30ee86" providerId="AD" clId="Web-{83BE6DF8-AD9D-44CE-DE76-3308388E089A}" dt="2021-11-18T12:37:16.613" v="17" actId="20577"/>
        <pc:sldMkLst>
          <pc:docMk/>
          <pc:sldMk cId="2822047269" sldId="257"/>
        </pc:sldMkLst>
        <pc:spChg chg="mod">
          <ac:chgData name="Ruby Mills" userId="S::gw14millsruby@glow.sch.uk::c17bec5d-7447-4392-8add-326a5a30ee86" providerId="AD" clId="Web-{83BE6DF8-AD9D-44CE-DE76-3308388E089A}" dt="2021-11-18T12:37:16.613" v="17" actId="20577"/>
          <ac:spMkLst>
            <pc:docMk/>
            <pc:sldMk cId="2822047269" sldId="257"/>
            <ac:spMk id="3" creationId="{B88A9AE6-BE7E-467B-B9C9-C0AD308EAC5E}"/>
          </ac:spMkLst>
        </pc:spChg>
      </pc:sldChg>
      <pc:sldChg chg="modSp">
        <pc:chgData name="Ruby Mills" userId="S::gw14millsruby@glow.sch.uk::c17bec5d-7447-4392-8add-326a5a30ee86" providerId="AD" clId="Web-{83BE6DF8-AD9D-44CE-DE76-3308388E089A}" dt="2021-11-18T12:37:27.504" v="20" actId="20577"/>
        <pc:sldMkLst>
          <pc:docMk/>
          <pc:sldMk cId="1309104360" sldId="258"/>
        </pc:sldMkLst>
        <pc:graphicFrameChg chg="modGraphic">
          <ac:chgData name="Ruby Mills" userId="S::gw14millsruby@glow.sch.uk::c17bec5d-7447-4392-8add-326a5a30ee86" providerId="AD" clId="Web-{83BE6DF8-AD9D-44CE-DE76-3308388E089A}" dt="2021-11-18T12:37:27.504" v="20" actId="20577"/>
          <ac:graphicFrameMkLst>
            <pc:docMk/>
            <pc:sldMk cId="1309104360" sldId="258"/>
            <ac:graphicFrameMk id="29" creationId="{2157A3B1-B7C3-4354-AD78-8B21BE252132}"/>
          </ac:graphicFrameMkLst>
        </pc:graphicFrameChg>
      </pc:sldChg>
      <pc:sldChg chg="modSp">
        <pc:chgData name="Ruby Mills" userId="S::gw14millsruby@glow.sch.uk::c17bec5d-7447-4392-8add-326a5a30ee86" providerId="AD" clId="Web-{83BE6DF8-AD9D-44CE-DE76-3308388E089A}" dt="2021-11-18T12:37:42.801" v="25" actId="20577"/>
        <pc:sldMkLst>
          <pc:docMk/>
          <pc:sldMk cId="135294310" sldId="259"/>
        </pc:sldMkLst>
        <pc:spChg chg="mod">
          <ac:chgData name="Ruby Mills" userId="S::gw14millsruby@glow.sch.uk::c17bec5d-7447-4392-8add-326a5a30ee86" providerId="AD" clId="Web-{83BE6DF8-AD9D-44CE-DE76-3308388E089A}" dt="2021-11-18T12:37:42.801" v="25" actId="20577"/>
          <ac:spMkLst>
            <pc:docMk/>
            <pc:sldMk cId="135294310" sldId="259"/>
            <ac:spMk id="3" creationId="{E5E7E780-C88B-4714-ABED-0DB228528961}"/>
          </ac:spMkLst>
        </pc:spChg>
      </pc:sldChg>
      <pc:sldChg chg="delSp modSp">
        <pc:chgData name="Ruby Mills" userId="S::gw14millsruby@glow.sch.uk::c17bec5d-7447-4392-8add-326a5a30ee86" providerId="AD" clId="Web-{83BE6DF8-AD9D-44CE-DE76-3308388E089A}" dt="2021-11-18T12:38:05.505" v="32" actId="20577"/>
        <pc:sldMkLst>
          <pc:docMk/>
          <pc:sldMk cId="2769389015" sldId="261"/>
        </pc:sldMkLst>
        <pc:spChg chg="mod">
          <ac:chgData name="Ruby Mills" userId="S::gw14millsruby@glow.sch.uk::c17bec5d-7447-4392-8add-326a5a30ee86" providerId="AD" clId="Web-{83BE6DF8-AD9D-44CE-DE76-3308388E089A}" dt="2021-11-18T12:35:39.657" v="8" actId="20577"/>
          <ac:spMkLst>
            <pc:docMk/>
            <pc:sldMk cId="2769389015" sldId="261"/>
            <ac:spMk id="2" creationId="{BF43DB58-B5B3-49AF-B189-47D021D3EC5E}"/>
          </ac:spMkLst>
        </pc:spChg>
        <pc:spChg chg="mod">
          <ac:chgData name="Ruby Mills" userId="S::gw14millsruby@glow.sch.uk::c17bec5d-7447-4392-8add-326a5a30ee86" providerId="AD" clId="Web-{83BE6DF8-AD9D-44CE-DE76-3308388E089A}" dt="2021-11-18T12:38:05.505" v="32" actId="20577"/>
          <ac:spMkLst>
            <pc:docMk/>
            <pc:sldMk cId="2769389015" sldId="261"/>
            <ac:spMk id="3" creationId="{7DBA9698-A1A8-42F6-A544-C980100696E4}"/>
          </ac:spMkLst>
        </pc:spChg>
        <pc:spChg chg="del">
          <ac:chgData name="Ruby Mills" userId="S::gw14millsruby@glow.sch.uk::c17bec5d-7447-4392-8add-326a5a30ee86" providerId="AD" clId="Web-{83BE6DF8-AD9D-44CE-DE76-3308388E089A}" dt="2021-11-18T12:35:11.704" v="4"/>
          <ac:spMkLst>
            <pc:docMk/>
            <pc:sldMk cId="2769389015" sldId="261"/>
            <ac:spMk id="5" creationId="{803A516D-7777-4A51-933F-1D400B1F3E6E}"/>
          </ac:spMkLst>
        </pc:spChg>
        <pc:spChg chg="del mod">
          <ac:chgData name="Ruby Mills" userId="S::gw14millsruby@glow.sch.uk::c17bec5d-7447-4392-8add-326a5a30ee86" providerId="AD" clId="Web-{83BE6DF8-AD9D-44CE-DE76-3308388E089A}" dt="2021-11-18T12:35:17.251" v="5"/>
          <ac:spMkLst>
            <pc:docMk/>
            <pc:sldMk cId="2769389015" sldId="261"/>
            <ac:spMk id="6" creationId="{18FC608F-872B-4021-8A7F-C2AE9DAFF7DE}"/>
          </ac:spMkLst>
        </pc:spChg>
      </pc:sldChg>
      <pc:sldChg chg="modSp">
        <pc:chgData name="Ruby Mills" userId="S::gw14millsruby@glow.sch.uk::c17bec5d-7447-4392-8add-326a5a30ee86" providerId="AD" clId="Web-{83BE6DF8-AD9D-44CE-DE76-3308388E089A}" dt="2021-11-18T12:36:59.597" v="13" actId="20577"/>
        <pc:sldMkLst>
          <pc:docMk/>
          <pc:sldMk cId="3487851346" sldId="262"/>
        </pc:sldMkLst>
        <pc:spChg chg="mod">
          <ac:chgData name="Ruby Mills" userId="S::gw14millsruby@glow.sch.uk::c17bec5d-7447-4392-8add-326a5a30ee86" providerId="AD" clId="Web-{83BE6DF8-AD9D-44CE-DE76-3308388E089A}" dt="2021-11-18T12:36:59.597" v="13" actId="20577"/>
          <ac:spMkLst>
            <pc:docMk/>
            <pc:sldMk cId="3487851346" sldId="262"/>
            <ac:spMk id="37" creationId="{96470008-2C16-4D0B-A802-9CD41F63EB94}"/>
          </ac:spMkLst>
        </pc:spChg>
      </pc:sldChg>
    </pc:docChg>
  </pc:docChgLst>
  <pc:docChgLst>
    <pc:chgData name="Ruby Mills" userId="S::gw14millsruby@glow.sch.uk::c17bec5d-7447-4392-8add-326a5a30ee86" providerId="AD" clId="Web-{5A16F0F7-32F9-471D-AB08-AB014911EE49}"/>
    <pc:docChg chg="addSld modSld addMainMaster delMainMaster">
      <pc:chgData name="Ruby Mills" userId="S::gw14millsruby@glow.sch.uk::c17bec5d-7447-4392-8add-326a5a30ee86" providerId="AD" clId="Web-{5A16F0F7-32F9-471D-AB08-AB014911EE49}" dt="2021-11-02T20:28:41.040" v="686" actId="20577"/>
      <pc:docMkLst>
        <pc:docMk/>
      </pc:docMkLst>
      <pc:sldChg chg="addSp delSp modSp mod modTransition setBg modClrScheme addAnim delAnim modAnim chgLayout">
        <pc:chgData name="Ruby Mills" userId="S::gw14millsruby@glow.sch.uk::c17bec5d-7447-4392-8add-326a5a30ee86" providerId="AD" clId="Web-{5A16F0F7-32F9-471D-AB08-AB014911EE49}" dt="2021-11-02T19:53:47.099" v="115"/>
        <pc:sldMkLst>
          <pc:docMk/>
          <pc:sldMk cId="109857222" sldId="256"/>
        </pc:sldMkLst>
        <pc:spChg chg="mod">
          <ac:chgData name="Ruby Mills" userId="S::gw14millsruby@glow.sch.uk::c17bec5d-7447-4392-8add-326a5a30ee86" providerId="AD" clId="Web-{5A16F0F7-32F9-471D-AB08-AB014911EE49}" dt="2021-11-02T19:50:29.510" v="34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Ruby Mills" userId="S::gw14millsruby@glow.sch.uk::c17bec5d-7447-4392-8add-326a5a30ee86" providerId="AD" clId="Web-{5A16F0F7-32F9-471D-AB08-AB014911EE49}" dt="2021-11-02T19:53:18.644" v="109" actId="20577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0:29.510" v="34"/>
          <ac:spMkLst>
            <pc:docMk/>
            <pc:sldMk cId="109857222" sldId="256"/>
            <ac:spMk id="9" creationId="{44CA2EAD-E7C7-4F64-924A-52D34FD759C7}"/>
          </ac:spMkLst>
        </pc:spChg>
        <pc:spChg chg="add">
          <ac:chgData name="Ruby Mills" userId="S::gw14millsruby@glow.sch.uk::c17bec5d-7447-4392-8add-326a5a30ee86" providerId="AD" clId="Web-{5A16F0F7-32F9-471D-AB08-AB014911EE49}" dt="2021-11-02T19:50:29.510" v="34"/>
          <ac:spMkLst>
            <pc:docMk/>
            <pc:sldMk cId="109857222" sldId="256"/>
            <ac:spMk id="16" creationId="{489B7BFD-8F45-4093-AD9C-91B15B0503D9}"/>
          </ac:spMkLst>
        </pc:spChg>
        <pc:spChg chg="add">
          <ac:chgData name="Ruby Mills" userId="S::gw14millsruby@glow.sch.uk::c17bec5d-7447-4392-8add-326a5a30ee86" providerId="AD" clId="Web-{5A16F0F7-32F9-471D-AB08-AB014911EE49}" dt="2021-11-02T19:50:29.510" v="34"/>
          <ac:spMkLst>
            <pc:docMk/>
            <pc:sldMk cId="109857222" sldId="256"/>
            <ac:spMk id="18" creationId="{498F8FF6-43B4-494A-AF8F-123A4983EDF7}"/>
          </ac:spMkLst>
        </pc:spChg>
        <pc:spChg chg="add">
          <ac:chgData name="Ruby Mills" userId="S::gw14millsruby@glow.sch.uk::c17bec5d-7447-4392-8add-326a5a30ee86" providerId="AD" clId="Web-{5A16F0F7-32F9-471D-AB08-AB014911EE49}" dt="2021-11-02T19:50:29.510" v="34"/>
          <ac:spMkLst>
            <pc:docMk/>
            <pc:sldMk cId="109857222" sldId="256"/>
            <ac:spMk id="24" creationId="{76C5E6D3-976B-41A7-B008-5BB4ADF444D2}"/>
          </ac:spMkLst>
        </pc:spChg>
        <pc:spChg chg="add">
          <ac:chgData name="Ruby Mills" userId="S::gw14millsruby@glow.sch.uk::c17bec5d-7447-4392-8add-326a5a30ee86" providerId="AD" clId="Web-{5A16F0F7-32F9-471D-AB08-AB014911EE49}" dt="2021-11-02T19:50:29.510" v="34"/>
          <ac:spMkLst>
            <pc:docMk/>
            <pc:sldMk cId="109857222" sldId="256"/>
            <ac:spMk id="26" creationId="{5AFEC601-A132-47EE-B0C2-B38ACD9FCE6F}"/>
          </ac:spMkLst>
        </pc:spChg>
        <pc:spChg chg="add">
          <ac:chgData name="Ruby Mills" userId="S::gw14millsruby@glow.sch.uk::c17bec5d-7447-4392-8add-326a5a30ee86" providerId="AD" clId="Web-{5A16F0F7-32F9-471D-AB08-AB014911EE49}" dt="2021-11-02T19:50:29.510" v="34"/>
          <ac:spMkLst>
            <pc:docMk/>
            <pc:sldMk cId="109857222" sldId="256"/>
            <ac:spMk id="28" creationId="{279CAF82-0ECF-42BE-8F37-F71941E5D410}"/>
          </ac:spMkLst>
        </pc:spChg>
        <pc:spChg chg="add">
          <ac:chgData name="Ruby Mills" userId="S::gw14millsruby@glow.sch.uk::c17bec5d-7447-4392-8add-326a5a30ee86" providerId="AD" clId="Web-{5A16F0F7-32F9-471D-AB08-AB014911EE49}" dt="2021-11-02T19:50:29.510" v="34"/>
          <ac:spMkLst>
            <pc:docMk/>
            <pc:sldMk cId="109857222" sldId="256"/>
            <ac:spMk id="30" creationId="{2A8D3863-50D5-4235-9082-36776BF4F05F}"/>
          </ac:spMkLst>
        </pc:spChg>
        <pc:spChg chg="add">
          <ac:chgData name="Ruby Mills" userId="S::gw14millsruby@glow.sch.uk::c17bec5d-7447-4392-8add-326a5a30ee86" providerId="AD" clId="Web-{5A16F0F7-32F9-471D-AB08-AB014911EE49}" dt="2021-11-02T19:50:29.510" v="34"/>
          <ac:spMkLst>
            <pc:docMk/>
            <pc:sldMk cId="109857222" sldId="256"/>
            <ac:spMk id="39" creationId="{033BC44A-0661-43B4-9C14-FD5963C226AE}"/>
          </ac:spMkLst>
        </pc:spChg>
        <pc:spChg chg="add">
          <ac:chgData name="Ruby Mills" userId="S::gw14millsruby@glow.sch.uk::c17bec5d-7447-4392-8add-326a5a30ee86" providerId="AD" clId="Web-{5A16F0F7-32F9-471D-AB08-AB014911EE49}" dt="2021-11-02T19:50:29.510" v="34"/>
          <ac:spMkLst>
            <pc:docMk/>
            <pc:sldMk cId="109857222" sldId="256"/>
            <ac:spMk id="41" creationId="{E9306212-88FA-45BF-ABA3-1454AC42D900}"/>
          </ac:spMkLst>
        </pc:spChg>
        <pc:grpChg chg="add">
          <ac:chgData name="Ruby Mills" userId="S::gw14millsruby@glow.sch.uk::c17bec5d-7447-4392-8add-326a5a30ee86" providerId="AD" clId="Web-{5A16F0F7-32F9-471D-AB08-AB014911EE49}" dt="2021-11-02T19:50:29.510" v="34"/>
          <ac:grpSpMkLst>
            <pc:docMk/>
            <pc:sldMk cId="109857222" sldId="256"/>
            <ac:grpSpMk id="20" creationId="{33574554-84CF-4FF0-B1BF-553245CC652C}"/>
          </ac:grpSpMkLst>
        </pc:grpChg>
        <pc:grpChg chg="add">
          <ac:chgData name="Ruby Mills" userId="S::gw14millsruby@glow.sch.uk::c17bec5d-7447-4392-8add-326a5a30ee86" providerId="AD" clId="Web-{5A16F0F7-32F9-471D-AB08-AB014911EE49}" dt="2021-11-02T19:50:29.510" v="34"/>
          <ac:grpSpMkLst>
            <pc:docMk/>
            <pc:sldMk cId="109857222" sldId="256"/>
            <ac:grpSpMk id="32" creationId="{FB9739EB-7F66-433D-841F-AB3CD18700B7}"/>
          </ac:grpSpMkLst>
        </pc:grpChg>
        <pc:picChg chg="add del mod">
          <ac:chgData name="Ruby Mills" userId="S::gw14millsruby@glow.sch.uk::c17bec5d-7447-4392-8add-326a5a30ee86" providerId="AD" clId="Web-{5A16F0F7-32F9-471D-AB08-AB014911EE49}" dt="2021-11-02T19:50:35.401" v="35"/>
          <ac:picMkLst>
            <pc:docMk/>
            <pc:sldMk cId="109857222" sldId="256"/>
            <ac:picMk id="4" creationId="{6D03839A-5E62-4501-8802-20952E4008AD}"/>
          </ac:picMkLst>
        </pc:picChg>
        <pc:cxnChg chg="add del">
          <ac:chgData name="Ruby Mills" userId="S::gw14millsruby@glow.sch.uk::c17bec5d-7447-4392-8add-326a5a30ee86" providerId="AD" clId="Web-{5A16F0F7-32F9-471D-AB08-AB014911EE49}" dt="2021-11-02T19:50:29.510" v="34"/>
          <ac:cxnSpMkLst>
            <pc:docMk/>
            <pc:sldMk cId="109857222" sldId="256"/>
            <ac:cxnSpMk id="11" creationId="{9E7C23BC-DAA6-40E1-8166-B8C4439D1430}"/>
          </ac:cxnSpMkLst>
        </pc:cxnChg>
      </pc:sldChg>
      <pc:sldChg chg="addSp delSp modSp new mod modTransition setBg addAnim modAnim">
        <pc:chgData name="Ruby Mills" userId="S::gw14millsruby@glow.sch.uk::c17bec5d-7447-4392-8add-326a5a30ee86" providerId="AD" clId="Web-{5A16F0F7-32F9-471D-AB08-AB014911EE49}" dt="2021-11-02T19:59:37.665" v="236"/>
        <pc:sldMkLst>
          <pc:docMk/>
          <pc:sldMk cId="2822047269" sldId="257"/>
        </pc:sldMkLst>
        <pc:spChg chg="mod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2" creationId="{9788D08B-2448-4C86-8E03-4E88CCF1024D}"/>
          </ac:spMkLst>
        </pc:spChg>
        <pc:spChg chg="add del mod ord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3" creationId="{B88A9AE6-BE7E-467B-B9C9-C0AD308EAC5E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5" creationId="{5A0118C5-4F8D-4CF4-BADD-53FEACC6C42A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10" creationId="{4E0A5C5C-2A95-428E-9F6A-0D29EBD57C9F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12" creationId="{1056F38F-7C4E-461D-8709-7D0024AE1F79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14" creationId="{C7278469-3C3C-49CE-AEEE-E176A4900B78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15" creationId="{7D6BF779-0B8C-4CC2-9268-9506AD0C5331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17" creationId="{3A397E3E-B90C-4D82-BAAA-36F7AC6A4565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19" creationId="{E16C8D8F-10E9-4498-ABDB-0F923F8B6837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20" creationId="{4C6598AB-1C17-4D54-951C-A082D94ACB7A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21" creationId="{2DA1274F-9232-42BF-B9FE-B95EA14CF41B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22" creationId="{C83B66D7-137D-4AC1-B172-53D60F08BEB5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23" creationId="{1E5A83E3-8A11-4492-BB6E-F5F2240316FB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24" creationId="{F6B92503-6984-4D15-8B98-8718709B785D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25" creationId="{BE5AF1D6-62CC-4988-9174-993F112DC2A2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26" creationId="{08DDF938-524E-4C18-A47D-C00627832366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27" creationId="{8CF5E676-CA04-4CED-9F1E-5026ED66E66D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29" creationId="{6BA9E676-A8FC-4C2F-8D78-C13ED8ABDBA8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31" creationId="{A2B5CBEA-F125-49B6-8335-227C325B112B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33" creationId="{EECD79B5-5FC5-495F-BFD6-346C16E787A7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8:38.865" v="227"/>
          <ac:spMkLst>
            <pc:docMk/>
            <pc:sldMk cId="2822047269" sldId="257"/>
            <ac:spMk id="34" creationId="{5A0118C5-4F8D-4CF4-BADD-53FEACC6C42A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35" creationId="{2C1D3151-5F97-4860-B56C-C98BD62CC255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37" creationId="{32D9D048-3063-435A-8C23-26C1907E9619}"/>
          </ac:spMkLst>
        </pc:spChg>
        <pc:spChg chg="add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38" creationId="{5A0118C5-4F8D-4CF4-BADD-53FEACC6C42A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39" creationId="{8DE96824-E506-4448-8704-5EC7BF7BC51B}"/>
          </ac:spMkLst>
        </pc:spChg>
        <pc:spChg chg="add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40" creationId="{EAED1919-54A1-41C9-B30B-A3FF3F58E38B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41" creationId="{4D1A5E71-B6B6-486A-8CDC-C7ABD9B903F6}"/>
          </ac:spMkLst>
        </pc:spChg>
        <pc:spChg chg="add del">
          <ac:chgData name="Ruby Mills" userId="S::gw14millsruby@glow.sch.uk::c17bec5d-7447-4392-8add-326a5a30ee86" providerId="AD" clId="Web-{5A16F0F7-32F9-471D-AB08-AB014911EE49}" dt="2021-11-02T19:54:10.710" v="118"/>
          <ac:spMkLst>
            <pc:docMk/>
            <pc:sldMk cId="2822047269" sldId="257"/>
            <ac:spMk id="43" creationId="{B6C541AE-9B02-44C0-B8C6-B2DEA7ED3813}"/>
          </ac:spMkLst>
        </pc:spChg>
        <pc:spChg chg="add">
          <ac:chgData name="Ruby Mills" userId="S::gw14millsruby@glow.sch.uk::c17bec5d-7447-4392-8add-326a5a30ee86" providerId="AD" clId="Web-{5A16F0F7-32F9-471D-AB08-AB014911EE49}" dt="2021-11-02T19:58:38.958" v="228"/>
          <ac:spMkLst>
            <pc:docMk/>
            <pc:sldMk cId="2822047269" sldId="257"/>
            <ac:spMk id="45" creationId="{FFFEB18F-F81F-4CED-BE64-EB888A77C3B8}"/>
          </ac:spMkLst>
        </pc:spChg>
        <pc:grpChg chg="add del">
          <ac:chgData name="Ruby Mills" userId="S::gw14millsruby@glow.sch.uk::c17bec5d-7447-4392-8add-326a5a30ee86" providerId="AD" clId="Web-{5A16F0F7-32F9-471D-AB08-AB014911EE49}" dt="2021-11-02T19:54:10.710" v="118"/>
          <ac:grpSpMkLst>
            <pc:docMk/>
            <pc:sldMk cId="2822047269" sldId="257"/>
            <ac:grpSpMk id="8" creationId="{8A351602-3772-4279-B0D3-A523F6F6EAB3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19:58:38.958" v="228"/>
          <ac:grpSpMkLst>
            <pc:docMk/>
            <pc:sldMk cId="2822047269" sldId="257"/>
            <ac:grpSpMk id="16" creationId="{93DC754C-7E09-422D-A8BB-AF632E90DFA2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19:58:38.958" v="228"/>
          <ac:grpSpMkLst>
            <pc:docMk/>
            <pc:sldMk cId="2822047269" sldId="257"/>
            <ac:grpSpMk id="28" creationId="{3773FAF5-C452-4455-9411-D6AF5EBD4CA9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19:58:38.865" v="227"/>
          <ac:grpSpMkLst>
            <pc:docMk/>
            <pc:sldMk cId="2822047269" sldId="257"/>
            <ac:grpSpMk id="36" creationId="{B894EFA8-F425-4D19-A94B-445388B31E20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19:58:38.865" v="227"/>
          <ac:grpSpMkLst>
            <pc:docMk/>
            <pc:sldMk cId="2822047269" sldId="257"/>
            <ac:grpSpMk id="42" creationId="{C28CAB86-AA69-4EF8-A4E2-4E020497D0BB}"/>
          </ac:grpSpMkLst>
        </pc:grpChg>
        <pc:grpChg chg="add">
          <ac:chgData name="Ruby Mills" userId="S::gw14millsruby@glow.sch.uk::c17bec5d-7447-4392-8add-326a5a30ee86" providerId="AD" clId="Web-{5A16F0F7-32F9-471D-AB08-AB014911EE49}" dt="2021-11-02T19:58:38.958" v="228"/>
          <ac:grpSpMkLst>
            <pc:docMk/>
            <pc:sldMk cId="2822047269" sldId="257"/>
            <ac:grpSpMk id="44" creationId="{C4751043-2EE3-4222-9979-8E61D93DA8DC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19:58:38.865" v="227"/>
          <ac:grpSpMkLst>
            <pc:docMk/>
            <pc:sldMk cId="2822047269" sldId="257"/>
            <ac:grpSpMk id="47" creationId="{582A903B-6B78-4F0A-B7C9-3D80499020B8}"/>
          </ac:grpSpMkLst>
        </pc:grpChg>
        <pc:grpChg chg="add">
          <ac:chgData name="Ruby Mills" userId="S::gw14millsruby@glow.sch.uk::c17bec5d-7447-4392-8add-326a5a30ee86" providerId="AD" clId="Web-{5A16F0F7-32F9-471D-AB08-AB014911EE49}" dt="2021-11-02T19:58:38.958" v="228"/>
          <ac:grpSpMkLst>
            <pc:docMk/>
            <pc:sldMk cId="2822047269" sldId="257"/>
            <ac:grpSpMk id="51" creationId="{5468B3A9-705E-43C3-A742-0619B0D8F2EE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19:58:38.865" v="227"/>
          <ac:grpSpMkLst>
            <pc:docMk/>
            <pc:sldMk cId="2822047269" sldId="257"/>
            <ac:grpSpMk id="54" creationId="{617CAA5F-37E3-4DF6-9DD0-68A40D21611B}"/>
          </ac:grpSpMkLst>
        </pc:grpChg>
        <pc:grpChg chg="add">
          <ac:chgData name="Ruby Mills" userId="S::gw14millsruby@glow.sch.uk::c17bec5d-7447-4392-8add-326a5a30ee86" providerId="AD" clId="Web-{5A16F0F7-32F9-471D-AB08-AB014911EE49}" dt="2021-11-02T19:58:38.958" v="228"/>
          <ac:grpSpMkLst>
            <pc:docMk/>
            <pc:sldMk cId="2822047269" sldId="257"/>
            <ac:grpSpMk id="221" creationId="{00E015F5-1A99-4E40-BC3D-7707802996B5}"/>
          </ac:grpSpMkLst>
        </pc:grpChg>
        <pc:picChg chg="add mod ord">
          <ac:chgData name="Ruby Mills" userId="S::gw14millsruby@glow.sch.uk::c17bec5d-7447-4392-8add-326a5a30ee86" providerId="AD" clId="Web-{5A16F0F7-32F9-471D-AB08-AB014911EE49}" dt="2021-11-02T19:58:38.958" v="228"/>
          <ac:picMkLst>
            <pc:docMk/>
            <pc:sldMk cId="2822047269" sldId="257"/>
            <ac:picMk id="4" creationId="{1308845F-726B-4B50-B93F-B76F2EE1E801}"/>
          </ac:picMkLst>
        </pc:picChg>
      </pc:sldChg>
      <pc:sldChg chg="addSp delSp modSp new mod modTransition setBg addAnim modAnim">
        <pc:chgData name="Ruby Mills" userId="S::gw14millsruby@glow.sch.uk::c17bec5d-7447-4392-8add-326a5a30ee86" providerId="AD" clId="Web-{5A16F0F7-32F9-471D-AB08-AB014911EE49}" dt="2021-11-02T20:28:41.040" v="686" actId="20577"/>
        <pc:sldMkLst>
          <pc:docMk/>
          <pc:sldMk cId="1309104360" sldId="258"/>
        </pc:sldMkLst>
        <pc:spChg chg="mod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2" creationId="{FBE52178-04AF-4645-AF90-2C2E35076E10}"/>
          </ac:spMkLst>
        </pc:spChg>
        <pc:spChg chg="del mod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3" creationId="{E93902B3-1C6F-4455-99B9-C81365394AB4}"/>
          </ac:spMkLst>
        </pc:spChg>
        <pc:spChg chg="add del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8" creationId="{5A0118C5-4F8D-4CF4-BADD-53FEACC6C42A}"/>
          </ac:spMkLst>
        </pc:spChg>
        <pc:spChg chg="add del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10" creationId="{F98F79A4-A6C7-4101-B1E9-27E05CB7CFA0}"/>
          </ac:spMkLst>
        </pc:spChg>
        <pc:spChg chg="add del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12" creationId="{31CE7A08-2184-4B99-ABC0-B40CD1D3F281}"/>
          </ac:spMkLst>
        </pc:spChg>
        <pc:spChg chg="add del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14" creationId="{79AFCB35-9C04-4524-A0B1-57FF6865D013}"/>
          </ac:spMkLst>
        </pc:spChg>
        <pc:spChg chg="add del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16" creationId="{D11AD2AD-0BA0-4DD3-8EEA-84686A0E718C}"/>
          </ac:spMkLst>
        </pc:spChg>
        <pc:spChg chg="add del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18" creationId="{9E5C5460-229E-46C8-A712-CC317985420F}"/>
          </ac:spMkLst>
        </pc:spChg>
        <pc:spChg chg="add del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20" creationId="{2552FC29-9118-466F-940E-80C84EFDF07B}"/>
          </ac:spMkLst>
        </pc:spChg>
        <pc:spChg chg="add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33" creationId="{E5F17139-31EE-46AC-B04F-DBBD852DD6CB}"/>
          </ac:spMkLst>
        </pc:spChg>
        <pc:spChg chg="add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35" creationId="{6B5523EE-90D9-4CF8-96F2-CBFC11C540CF}"/>
          </ac:spMkLst>
        </pc:spChg>
        <pc:spChg chg="add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37" creationId="{166A3179-AD28-4A0B-AF49-B177F4B195E8}"/>
          </ac:spMkLst>
        </pc:spChg>
        <pc:spChg chg="add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39" creationId="{32BB3330-EA02-4FA9-B58F-AAC7762C9044}"/>
          </ac:spMkLst>
        </pc:spChg>
        <pc:spChg chg="add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41" creationId="{A107891B-442C-43CD-B909-A4714253A8FF}"/>
          </ac:spMkLst>
        </pc:spChg>
        <pc:spChg chg="add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43" creationId="{958516B8-2D23-4511-B8C5-79180A4D0DC5}"/>
          </ac:spMkLst>
        </pc:spChg>
        <pc:spChg chg="add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45" creationId="{E3BEE693-6C9D-40AB-925E-0E339B1D118F}"/>
          </ac:spMkLst>
        </pc:spChg>
        <pc:spChg chg="add">
          <ac:chgData name="Ruby Mills" userId="S::gw14millsruby@glow.sch.uk::c17bec5d-7447-4392-8add-326a5a30ee86" providerId="AD" clId="Web-{5A16F0F7-32F9-471D-AB08-AB014911EE49}" dt="2021-11-02T20:04:13.539" v="417"/>
          <ac:spMkLst>
            <pc:docMk/>
            <pc:sldMk cId="1309104360" sldId="258"/>
            <ac:spMk id="47" creationId="{EBA526E9-439B-4D9E-8A55-1D30C337E0D5}"/>
          </ac:spMkLst>
        </pc:spChg>
        <pc:grpChg chg="add del">
          <ac:chgData name="Ruby Mills" userId="S::gw14millsruby@glow.sch.uk::c17bec5d-7447-4392-8add-326a5a30ee86" providerId="AD" clId="Web-{5A16F0F7-32F9-471D-AB08-AB014911EE49}" dt="2021-11-02T20:04:13.539" v="417"/>
          <ac:grpSpMkLst>
            <pc:docMk/>
            <pc:sldMk cId="1309104360" sldId="258"/>
            <ac:grpSpMk id="22" creationId="{0C156BF8-7FF7-440F-BE2B-417DFFE8BFA5}"/>
          </ac:grpSpMkLst>
        </pc:grpChg>
        <pc:graphicFrameChg chg="add modGraphic">
          <ac:chgData name="Ruby Mills" userId="S::gw14millsruby@glow.sch.uk::c17bec5d-7447-4392-8add-326a5a30ee86" providerId="AD" clId="Web-{5A16F0F7-32F9-471D-AB08-AB014911EE49}" dt="2021-11-02T20:28:41.040" v="686" actId="20577"/>
          <ac:graphicFrameMkLst>
            <pc:docMk/>
            <pc:sldMk cId="1309104360" sldId="258"/>
            <ac:graphicFrameMk id="29" creationId="{2157A3B1-B7C3-4354-AD78-8B21BE252132}"/>
          </ac:graphicFrameMkLst>
        </pc:graphicFrameChg>
        <pc:picChg chg="add del mod">
          <ac:chgData name="Ruby Mills" userId="S::gw14millsruby@glow.sch.uk::c17bec5d-7447-4392-8add-326a5a30ee86" providerId="AD" clId="Web-{5A16F0F7-32F9-471D-AB08-AB014911EE49}" dt="2021-11-02T20:05:53.216" v="419"/>
          <ac:picMkLst>
            <pc:docMk/>
            <pc:sldMk cId="1309104360" sldId="258"/>
            <ac:picMk id="9" creationId="{5473FA15-4310-4D54-B0E7-B1C1E43E89A2}"/>
          </ac:picMkLst>
        </pc:picChg>
      </pc:sldChg>
      <pc:sldChg chg="modSp new modTransition addAnim modAnim">
        <pc:chgData name="Ruby Mills" userId="S::gw14millsruby@glow.sch.uk::c17bec5d-7447-4392-8add-326a5a30ee86" providerId="AD" clId="Web-{5A16F0F7-32F9-471D-AB08-AB014911EE49}" dt="2021-11-02T20:13:13.005" v="578"/>
        <pc:sldMkLst>
          <pc:docMk/>
          <pc:sldMk cId="135294310" sldId="259"/>
        </pc:sldMkLst>
        <pc:spChg chg="mod">
          <ac:chgData name="Ruby Mills" userId="S::gw14millsruby@glow.sch.uk::c17bec5d-7447-4392-8add-326a5a30ee86" providerId="AD" clId="Web-{5A16F0F7-32F9-471D-AB08-AB014911EE49}" dt="2021-11-02T20:08:06.238" v="447" actId="20577"/>
          <ac:spMkLst>
            <pc:docMk/>
            <pc:sldMk cId="135294310" sldId="259"/>
            <ac:spMk id="2" creationId="{759A7427-848C-41BA-9557-9C3A9FD13EF5}"/>
          </ac:spMkLst>
        </pc:spChg>
        <pc:spChg chg="mod">
          <ac:chgData name="Ruby Mills" userId="S::gw14millsruby@glow.sch.uk::c17bec5d-7447-4392-8add-326a5a30ee86" providerId="AD" clId="Web-{5A16F0F7-32F9-471D-AB08-AB014911EE49}" dt="2021-11-02T20:12:58.582" v="572" actId="20577"/>
          <ac:spMkLst>
            <pc:docMk/>
            <pc:sldMk cId="135294310" sldId="259"/>
            <ac:spMk id="3" creationId="{E5E7E780-C88B-4714-ABED-0DB228528961}"/>
          </ac:spMkLst>
        </pc:spChg>
      </pc:sldChg>
      <pc:sldChg chg="addSp delSp modSp new mod modTransition setBg addAnim modAnim">
        <pc:chgData name="Ruby Mills" userId="S::gw14millsruby@glow.sch.uk::c17bec5d-7447-4392-8add-326a5a30ee86" providerId="AD" clId="Web-{5A16F0F7-32F9-471D-AB08-AB014911EE49}" dt="2021-11-02T20:25:33.201" v="682" actId="20577"/>
        <pc:sldMkLst>
          <pc:docMk/>
          <pc:sldMk cId="1470079555" sldId="260"/>
        </pc:sldMkLst>
        <pc:spChg chg="mod ord">
          <ac:chgData name="Ruby Mills" userId="S::gw14millsruby@glow.sch.uk::c17bec5d-7447-4392-8add-326a5a30ee86" providerId="AD" clId="Web-{5A16F0F7-32F9-471D-AB08-AB014911EE49}" dt="2021-11-02T20:24:24.525" v="681"/>
          <ac:spMkLst>
            <pc:docMk/>
            <pc:sldMk cId="1470079555" sldId="260"/>
            <ac:spMk id="2" creationId="{17C3510B-5294-4B2F-A6FF-201CC0BBB473}"/>
          </ac:spMkLst>
        </pc:spChg>
        <pc:spChg chg="del">
          <ac:chgData name="Ruby Mills" userId="S::gw14millsruby@glow.sch.uk::c17bec5d-7447-4392-8add-326a5a30ee86" providerId="AD" clId="Web-{5A16F0F7-32F9-471D-AB08-AB014911EE49}" dt="2021-11-02T20:19:15.165" v="652"/>
          <ac:spMkLst>
            <pc:docMk/>
            <pc:sldMk cId="1470079555" sldId="260"/>
            <ac:spMk id="3" creationId="{684BFE14-0D57-410D-BA54-0A35C57A57DB}"/>
          </ac:spMkLst>
        </pc:spChg>
        <pc:spChg chg="add mod">
          <ac:chgData name="Ruby Mills" userId="S::gw14millsruby@glow.sch.uk::c17bec5d-7447-4392-8add-326a5a30ee86" providerId="AD" clId="Web-{5A16F0F7-32F9-471D-AB08-AB014911EE49}" dt="2021-11-02T20:25:33.201" v="682" actId="20577"/>
          <ac:spMkLst>
            <pc:docMk/>
            <pc:sldMk cId="1470079555" sldId="260"/>
            <ac:spMk id="5" creationId="{DF60C347-625F-442F-A18D-F293E09A4F02}"/>
          </ac:spMkLst>
        </pc:spChg>
        <pc:spChg chg="add del">
          <ac:chgData name="Ruby Mills" userId="S::gw14millsruby@glow.sch.uk::c17bec5d-7447-4392-8add-326a5a30ee86" providerId="AD" clId="Web-{5A16F0F7-32F9-471D-AB08-AB014911EE49}" dt="2021-11-02T20:20:39.904" v="662"/>
          <ac:spMkLst>
            <pc:docMk/>
            <pc:sldMk cId="1470079555" sldId="260"/>
            <ac:spMk id="8" creationId="{7613610D-BBBF-4B61-858C-AC739E39D307}"/>
          </ac:spMkLst>
        </pc:spChg>
        <pc:spChg chg="add del">
          <ac:chgData name="Ruby Mills" userId="S::gw14millsruby@glow.sch.uk::c17bec5d-7447-4392-8add-326a5a30ee86" providerId="AD" clId="Web-{5A16F0F7-32F9-471D-AB08-AB014911EE49}" dt="2021-11-02T20:20:39.904" v="662"/>
          <ac:spMkLst>
            <pc:docMk/>
            <pc:sldMk cId="1470079555" sldId="260"/>
            <ac:spMk id="11" creationId="{5A0118C5-4F8D-4CF4-BADD-53FEACC6C42A}"/>
          </ac:spMkLst>
        </pc:spChg>
        <pc:spChg chg="add del">
          <ac:chgData name="Ruby Mills" userId="S::gw14millsruby@glow.sch.uk::c17bec5d-7447-4392-8add-326a5a30ee86" providerId="AD" clId="Web-{5A16F0F7-32F9-471D-AB08-AB014911EE49}" dt="2021-11-02T20:24:24.525" v="681"/>
          <ac:spMkLst>
            <pc:docMk/>
            <pc:sldMk cId="1470079555" sldId="260"/>
            <ac:spMk id="377" creationId="{7D6BF779-0B8C-4CC2-9268-9506AD0C5331}"/>
          </ac:spMkLst>
        </pc:spChg>
        <pc:spChg chg="add del">
          <ac:chgData name="Ruby Mills" userId="S::gw14millsruby@glow.sch.uk::c17bec5d-7447-4392-8add-326a5a30ee86" providerId="AD" clId="Web-{5A16F0F7-32F9-471D-AB08-AB014911EE49}" dt="2021-11-02T20:24:24.525" v="681"/>
          <ac:spMkLst>
            <pc:docMk/>
            <pc:sldMk cId="1470079555" sldId="260"/>
            <ac:spMk id="379" creationId="{489B7BFD-8F45-4093-AD9C-91B15B0503D9}"/>
          </ac:spMkLst>
        </pc:spChg>
        <pc:spChg chg="add">
          <ac:chgData name="Ruby Mills" userId="S::gw14millsruby@glow.sch.uk::c17bec5d-7447-4392-8add-326a5a30ee86" providerId="AD" clId="Web-{5A16F0F7-32F9-471D-AB08-AB014911EE49}" dt="2021-11-02T20:24:24.525" v="681"/>
          <ac:spMkLst>
            <pc:docMk/>
            <pc:sldMk cId="1470079555" sldId="260"/>
            <ac:spMk id="738" creationId="{5A0118C5-4F8D-4CF4-BADD-53FEACC6C42A}"/>
          </ac:spMkLst>
        </pc:spChg>
        <pc:spChg chg="add">
          <ac:chgData name="Ruby Mills" userId="S::gw14millsruby@glow.sch.uk::c17bec5d-7447-4392-8add-326a5a30ee86" providerId="AD" clId="Web-{5A16F0F7-32F9-471D-AB08-AB014911EE49}" dt="2021-11-02T20:24:24.525" v="681"/>
          <ac:spMkLst>
            <pc:docMk/>
            <pc:sldMk cId="1470079555" sldId="260"/>
            <ac:spMk id="740" creationId="{EAED1919-54A1-41C9-B30B-A3FF3F58E38B}"/>
          </ac:spMkLst>
        </pc:spChg>
        <pc:spChg chg="add">
          <ac:chgData name="Ruby Mills" userId="S::gw14millsruby@glow.sch.uk::c17bec5d-7447-4392-8add-326a5a30ee86" providerId="AD" clId="Web-{5A16F0F7-32F9-471D-AB08-AB014911EE49}" dt="2021-11-02T20:24:24.525" v="681"/>
          <ac:spMkLst>
            <pc:docMk/>
            <pc:sldMk cId="1470079555" sldId="260"/>
            <ac:spMk id="746" creationId="{FFFEB18F-F81F-4CED-BE64-EB888A77C3B8}"/>
          </ac:spMkLst>
        </pc:spChg>
        <pc:grpChg chg="add del">
          <ac:chgData name="Ruby Mills" userId="S::gw14millsruby@glow.sch.uk::c17bec5d-7447-4392-8add-326a5a30ee86" providerId="AD" clId="Web-{5A16F0F7-32F9-471D-AB08-AB014911EE49}" dt="2021-11-02T20:20:39.904" v="662"/>
          <ac:grpSpMkLst>
            <pc:docMk/>
            <pc:sldMk cId="1470079555" sldId="260"/>
            <ac:grpSpMk id="13" creationId="{268C940D-4516-4630-B49F-65C1A82FEA0C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20:20:39.904" v="662"/>
          <ac:grpSpMkLst>
            <pc:docMk/>
            <pc:sldMk cId="1470079555" sldId="260"/>
            <ac:grpSpMk id="17" creationId="{C93F2521-5FCA-4EE4-ADB9-C71AB81B8875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20:20:39.904" v="662"/>
          <ac:grpSpMkLst>
            <pc:docMk/>
            <pc:sldMk cId="1470079555" sldId="260"/>
            <ac:grpSpMk id="25" creationId="{2B7E220D-70BE-46E1-87EA-9239C10828D4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20:24:24.525" v="681"/>
          <ac:grpSpMkLst>
            <pc:docMk/>
            <pc:sldMk cId="1470079555" sldId="260"/>
            <ac:grpSpMk id="370" creationId="{8A351602-3772-4279-B0D3-A523F6F6EAB3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20:24:24.525" v="681"/>
          <ac:grpSpMkLst>
            <pc:docMk/>
            <pc:sldMk cId="1470079555" sldId="260"/>
            <ac:grpSpMk id="381" creationId="{19C50935-4DD3-46C8-B0BE-74860460EFCF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20:24:24.525" v="681"/>
          <ac:grpSpMkLst>
            <pc:docMk/>
            <pc:sldMk cId="1470079555" sldId="260"/>
            <ac:grpSpMk id="385" creationId="{EC86BE98-673F-469D-B15E-8B6305CE3A58}"/>
          </ac:grpSpMkLst>
        </pc:grpChg>
        <pc:grpChg chg="add del">
          <ac:chgData name="Ruby Mills" userId="S::gw14millsruby@glow.sch.uk::c17bec5d-7447-4392-8add-326a5a30ee86" providerId="AD" clId="Web-{5A16F0F7-32F9-471D-AB08-AB014911EE49}" dt="2021-11-02T20:24:24.525" v="681"/>
          <ac:grpSpMkLst>
            <pc:docMk/>
            <pc:sldMk cId="1470079555" sldId="260"/>
            <ac:grpSpMk id="393" creationId="{F70AAE9F-D40D-4A06-A542-AB26D8AB98F2}"/>
          </ac:grpSpMkLst>
        </pc:grpChg>
        <pc:grpChg chg="add">
          <ac:chgData name="Ruby Mills" userId="S::gw14millsruby@glow.sch.uk::c17bec5d-7447-4392-8add-326a5a30ee86" providerId="AD" clId="Web-{5A16F0F7-32F9-471D-AB08-AB014911EE49}" dt="2021-11-02T20:24:24.525" v="681"/>
          <ac:grpSpMkLst>
            <pc:docMk/>
            <pc:sldMk cId="1470079555" sldId="260"/>
            <ac:grpSpMk id="742" creationId="{C4751043-2EE3-4222-9979-8E61D93DA8DC}"/>
          </ac:grpSpMkLst>
        </pc:grpChg>
        <pc:grpChg chg="add">
          <ac:chgData name="Ruby Mills" userId="S::gw14millsruby@glow.sch.uk::c17bec5d-7447-4392-8add-326a5a30ee86" providerId="AD" clId="Web-{5A16F0F7-32F9-471D-AB08-AB014911EE49}" dt="2021-11-02T20:24:24.525" v="681"/>
          <ac:grpSpMkLst>
            <pc:docMk/>
            <pc:sldMk cId="1470079555" sldId="260"/>
            <ac:grpSpMk id="748" creationId="{00E015F5-1A99-4E40-BC3D-7707802996B5}"/>
          </ac:grpSpMkLst>
        </pc:grpChg>
        <pc:grpChg chg="add">
          <ac:chgData name="Ruby Mills" userId="S::gw14millsruby@glow.sch.uk::c17bec5d-7447-4392-8add-326a5a30ee86" providerId="AD" clId="Web-{5A16F0F7-32F9-471D-AB08-AB014911EE49}" dt="2021-11-02T20:24:24.525" v="681"/>
          <ac:grpSpMkLst>
            <pc:docMk/>
            <pc:sldMk cId="1470079555" sldId="260"/>
            <ac:grpSpMk id="752" creationId="{5468B3A9-705E-43C3-A742-0619B0D8F2EE}"/>
          </ac:grpSpMkLst>
        </pc:grpChg>
        <pc:picChg chg="add mod ord">
          <ac:chgData name="Ruby Mills" userId="S::gw14millsruby@glow.sch.uk::c17bec5d-7447-4392-8add-326a5a30ee86" providerId="AD" clId="Web-{5A16F0F7-32F9-471D-AB08-AB014911EE49}" dt="2021-11-02T20:24:24.525" v="681"/>
          <ac:picMkLst>
            <pc:docMk/>
            <pc:sldMk cId="1470079555" sldId="260"/>
            <ac:picMk id="4" creationId="{B814CFA6-9BF7-4019-863D-1C8F4F0DADFC}"/>
          </ac:picMkLst>
        </pc:picChg>
      </pc:sldChg>
      <pc:sldMasterChg chg="del delSldLayout">
        <pc:chgData name="Ruby Mills" userId="S::gw14millsruby@glow.sch.uk::c17bec5d-7447-4392-8add-326a5a30ee86" providerId="AD" clId="Web-{5A16F0F7-32F9-471D-AB08-AB014911EE49}" dt="2021-11-02T19:50:09.556" v="32"/>
        <pc:sldMasterMkLst>
          <pc:docMk/>
          <pc:sldMasterMk cId="2460954070" sldId="2147483660"/>
        </pc:sldMasterMkLst>
        <pc:sldLayoutChg chg="del">
          <pc:chgData name="Ruby Mills" userId="S::gw14millsruby@glow.sch.uk::c17bec5d-7447-4392-8add-326a5a30ee86" providerId="AD" clId="Web-{5A16F0F7-32F9-471D-AB08-AB014911EE49}" dt="2021-11-02T19:50:09.556" v="32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Ruby Mills" userId="S::gw14millsruby@glow.sch.uk::c17bec5d-7447-4392-8add-326a5a30ee86" providerId="AD" clId="Web-{5A16F0F7-32F9-471D-AB08-AB014911EE49}" dt="2021-11-02T19:50:09.556" v="32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Ruby Mills" userId="S::gw14millsruby@glow.sch.uk::c17bec5d-7447-4392-8add-326a5a30ee86" providerId="AD" clId="Web-{5A16F0F7-32F9-471D-AB08-AB014911EE49}" dt="2021-11-02T19:50:09.556" v="32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Ruby Mills" userId="S::gw14millsruby@glow.sch.uk::c17bec5d-7447-4392-8add-326a5a30ee86" providerId="AD" clId="Web-{5A16F0F7-32F9-471D-AB08-AB014911EE49}" dt="2021-11-02T19:50:09.556" v="32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Ruby Mills" userId="S::gw14millsruby@glow.sch.uk::c17bec5d-7447-4392-8add-326a5a30ee86" providerId="AD" clId="Web-{5A16F0F7-32F9-471D-AB08-AB014911EE49}" dt="2021-11-02T19:50:09.556" v="32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Ruby Mills" userId="S::gw14millsruby@glow.sch.uk::c17bec5d-7447-4392-8add-326a5a30ee86" providerId="AD" clId="Web-{5A16F0F7-32F9-471D-AB08-AB014911EE49}" dt="2021-11-02T19:50:09.556" v="32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Ruby Mills" userId="S::gw14millsruby@glow.sch.uk::c17bec5d-7447-4392-8add-326a5a30ee86" providerId="AD" clId="Web-{5A16F0F7-32F9-471D-AB08-AB014911EE49}" dt="2021-11-02T19:50:09.556" v="32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Ruby Mills" userId="S::gw14millsruby@glow.sch.uk::c17bec5d-7447-4392-8add-326a5a30ee86" providerId="AD" clId="Web-{5A16F0F7-32F9-471D-AB08-AB014911EE49}" dt="2021-11-02T19:50:09.556" v="32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Ruby Mills" userId="S::gw14millsruby@glow.sch.uk::c17bec5d-7447-4392-8add-326a5a30ee86" providerId="AD" clId="Web-{5A16F0F7-32F9-471D-AB08-AB014911EE49}" dt="2021-11-02T19:50:09.556" v="32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Ruby Mills" userId="S::gw14millsruby@glow.sch.uk::c17bec5d-7447-4392-8add-326a5a30ee86" providerId="AD" clId="Web-{5A16F0F7-32F9-471D-AB08-AB014911EE49}" dt="2021-11-02T19:50:09.556" v="32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Ruby Mills" userId="S::gw14millsruby@glow.sch.uk::c17bec5d-7447-4392-8add-326a5a30ee86" providerId="AD" clId="Web-{5A16F0F7-32F9-471D-AB08-AB014911EE49}" dt="2021-11-02T19:50:09.556" v="32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">
        <pc:chgData name="Ruby Mills" userId="S::gw14millsruby@glow.sch.uk::c17bec5d-7447-4392-8add-326a5a30ee86" providerId="AD" clId="Web-{5A16F0F7-32F9-471D-AB08-AB014911EE49}" dt="2021-11-02T19:50:29.510" v="34"/>
        <pc:sldMasterMkLst>
          <pc:docMk/>
          <pc:sldMasterMk cId="1021341707" sldId="2147483724"/>
        </pc:sldMasterMkLst>
        <pc:sldLayoutChg chg="add del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1021341707" sldId="2147483724"/>
            <pc:sldLayoutMk cId="2486890684" sldId="2147483713"/>
          </pc:sldLayoutMkLst>
        </pc:sldLayoutChg>
        <pc:sldLayoutChg chg="add del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1021341707" sldId="2147483724"/>
            <pc:sldLayoutMk cId="1380064965" sldId="2147483714"/>
          </pc:sldLayoutMkLst>
        </pc:sldLayoutChg>
        <pc:sldLayoutChg chg="add del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1021341707" sldId="2147483724"/>
            <pc:sldLayoutMk cId="2092964384" sldId="2147483715"/>
          </pc:sldLayoutMkLst>
        </pc:sldLayoutChg>
        <pc:sldLayoutChg chg="add del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1021341707" sldId="2147483724"/>
            <pc:sldLayoutMk cId="3027350027" sldId="2147483716"/>
          </pc:sldLayoutMkLst>
        </pc:sldLayoutChg>
        <pc:sldLayoutChg chg="add del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1021341707" sldId="2147483724"/>
            <pc:sldLayoutMk cId="2140818368" sldId="2147483717"/>
          </pc:sldLayoutMkLst>
        </pc:sldLayoutChg>
        <pc:sldLayoutChg chg="add del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1021341707" sldId="2147483724"/>
            <pc:sldLayoutMk cId="584705303" sldId="2147483718"/>
          </pc:sldLayoutMkLst>
        </pc:sldLayoutChg>
        <pc:sldLayoutChg chg="add del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1021341707" sldId="2147483724"/>
            <pc:sldLayoutMk cId="3160496947" sldId="2147483719"/>
          </pc:sldLayoutMkLst>
        </pc:sldLayoutChg>
        <pc:sldLayoutChg chg="add del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1021341707" sldId="2147483724"/>
            <pc:sldLayoutMk cId="2262962778" sldId="2147483720"/>
          </pc:sldLayoutMkLst>
        </pc:sldLayoutChg>
        <pc:sldLayoutChg chg="add del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1021341707" sldId="2147483724"/>
            <pc:sldLayoutMk cId="356596133" sldId="2147483721"/>
          </pc:sldLayoutMkLst>
        </pc:sldLayoutChg>
        <pc:sldLayoutChg chg="add del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1021341707" sldId="2147483724"/>
            <pc:sldLayoutMk cId="3125718233" sldId="2147483722"/>
          </pc:sldLayoutMkLst>
        </pc:sldLayoutChg>
        <pc:sldLayoutChg chg="add del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1021341707" sldId="2147483724"/>
            <pc:sldLayoutMk cId="2802411509" sldId="2147483723"/>
          </pc:sldLayoutMkLst>
        </pc:sldLayoutChg>
      </pc:sldMasterChg>
      <pc:sldMasterChg chg="add addSldLayout">
        <pc:chgData name="Ruby Mills" userId="S::gw14millsruby@glow.sch.uk::c17bec5d-7447-4392-8add-326a5a30ee86" providerId="AD" clId="Web-{5A16F0F7-32F9-471D-AB08-AB014911EE49}" dt="2021-11-02T19:50:29.510" v="34"/>
        <pc:sldMasterMkLst>
          <pc:docMk/>
          <pc:sldMasterMk cId="968457918" sldId="2147483800"/>
        </pc:sldMasterMkLst>
        <pc:sldLayoutChg chg="add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968457918" sldId="2147483800"/>
            <pc:sldLayoutMk cId="638673549" sldId="2147483789"/>
          </pc:sldLayoutMkLst>
        </pc:sldLayoutChg>
        <pc:sldLayoutChg chg="add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968457918" sldId="2147483800"/>
            <pc:sldLayoutMk cId="3957366690" sldId="2147483790"/>
          </pc:sldLayoutMkLst>
        </pc:sldLayoutChg>
        <pc:sldLayoutChg chg="add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968457918" sldId="2147483800"/>
            <pc:sldLayoutMk cId="2877373398" sldId="2147483791"/>
          </pc:sldLayoutMkLst>
        </pc:sldLayoutChg>
        <pc:sldLayoutChg chg="add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968457918" sldId="2147483800"/>
            <pc:sldLayoutMk cId="2527720229" sldId="2147483792"/>
          </pc:sldLayoutMkLst>
        </pc:sldLayoutChg>
        <pc:sldLayoutChg chg="add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968457918" sldId="2147483800"/>
            <pc:sldLayoutMk cId="2761321810" sldId="2147483793"/>
          </pc:sldLayoutMkLst>
        </pc:sldLayoutChg>
        <pc:sldLayoutChg chg="add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968457918" sldId="2147483800"/>
            <pc:sldLayoutMk cId="1166127582" sldId="2147483794"/>
          </pc:sldLayoutMkLst>
        </pc:sldLayoutChg>
        <pc:sldLayoutChg chg="add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968457918" sldId="2147483800"/>
            <pc:sldLayoutMk cId="594251730" sldId="2147483795"/>
          </pc:sldLayoutMkLst>
        </pc:sldLayoutChg>
        <pc:sldLayoutChg chg="add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968457918" sldId="2147483800"/>
            <pc:sldLayoutMk cId="1893557490" sldId="2147483796"/>
          </pc:sldLayoutMkLst>
        </pc:sldLayoutChg>
        <pc:sldLayoutChg chg="add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968457918" sldId="2147483800"/>
            <pc:sldLayoutMk cId="155845501" sldId="2147483797"/>
          </pc:sldLayoutMkLst>
        </pc:sldLayoutChg>
        <pc:sldLayoutChg chg="add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968457918" sldId="2147483800"/>
            <pc:sldLayoutMk cId="1534215129" sldId="2147483798"/>
          </pc:sldLayoutMkLst>
        </pc:sldLayoutChg>
        <pc:sldLayoutChg chg="add">
          <pc:chgData name="Ruby Mills" userId="S::gw14millsruby@glow.sch.uk::c17bec5d-7447-4392-8add-326a5a30ee86" providerId="AD" clId="Web-{5A16F0F7-32F9-471D-AB08-AB014911EE49}" dt="2021-11-02T19:50:29.510" v="34"/>
          <pc:sldLayoutMkLst>
            <pc:docMk/>
            <pc:sldMasterMk cId="968457918" sldId="2147483800"/>
            <pc:sldLayoutMk cId="3468337079" sldId="2147483799"/>
          </pc:sldLayoutMkLst>
        </pc:sldLayoutChg>
      </pc:sldMasterChg>
    </pc:docChg>
  </pc:docChgLst>
  <pc:docChgLst>
    <pc:chgData name="Ruby Mills" userId="S::gw14millsruby@glow.sch.uk::c17bec5d-7447-4392-8add-326a5a30ee86" providerId="AD" clId="Web-{205DBAAA-49E2-4481-910C-98D37A1D53CC}"/>
    <pc:docChg chg="addSld delSld modSld">
      <pc:chgData name="Ruby Mills" userId="S::gw14millsruby@glow.sch.uk::c17bec5d-7447-4392-8add-326a5a30ee86" providerId="AD" clId="Web-{205DBAAA-49E2-4481-910C-98D37A1D53CC}" dt="2021-11-05T12:48:55.099" v="171"/>
      <pc:docMkLst>
        <pc:docMk/>
      </pc:docMkLst>
      <pc:sldChg chg="modSp">
        <pc:chgData name="Ruby Mills" userId="S::gw14millsruby@glow.sch.uk::c17bec5d-7447-4392-8add-326a5a30ee86" providerId="AD" clId="Web-{205DBAAA-49E2-4481-910C-98D37A1D53CC}" dt="2021-11-05T12:37:40.038" v="10" actId="20577"/>
        <pc:sldMkLst>
          <pc:docMk/>
          <pc:sldMk cId="2822047269" sldId="257"/>
        </pc:sldMkLst>
        <pc:spChg chg="mod">
          <ac:chgData name="Ruby Mills" userId="S::gw14millsruby@glow.sch.uk::c17bec5d-7447-4392-8add-326a5a30ee86" providerId="AD" clId="Web-{205DBAAA-49E2-4481-910C-98D37A1D53CC}" dt="2021-11-05T12:37:40.038" v="10" actId="20577"/>
          <ac:spMkLst>
            <pc:docMk/>
            <pc:sldMk cId="2822047269" sldId="257"/>
            <ac:spMk id="3" creationId="{B88A9AE6-BE7E-467B-B9C9-C0AD308EAC5E}"/>
          </ac:spMkLst>
        </pc:spChg>
      </pc:sldChg>
      <pc:sldChg chg="modSp">
        <pc:chgData name="Ruby Mills" userId="S::gw14millsruby@glow.sch.uk::c17bec5d-7447-4392-8add-326a5a30ee86" providerId="AD" clId="Web-{205DBAAA-49E2-4481-910C-98D37A1D53CC}" dt="2021-11-05T12:38:54.805" v="14" actId="20577"/>
        <pc:sldMkLst>
          <pc:docMk/>
          <pc:sldMk cId="135294310" sldId="259"/>
        </pc:sldMkLst>
        <pc:spChg chg="mod">
          <ac:chgData name="Ruby Mills" userId="S::gw14millsruby@glow.sch.uk::c17bec5d-7447-4392-8add-326a5a30ee86" providerId="AD" clId="Web-{205DBAAA-49E2-4481-910C-98D37A1D53CC}" dt="2021-11-05T12:38:54.805" v="14" actId="20577"/>
          <ac:spMkLst>
            <pc:docMk/>
            <pc:sldMk cId="135294310" sldId="259"/>
            <ac:spMk id="3" creationId="{E5E7E780-C88B-4714-ABED-0DB228528961}"/>
          </ac:spMkLst>
        </pc:spChg>
      </pc:sldChg>
      <pc:sldChg chg="addSp delSp modSp new mod setBg addAnim modAnim">
        <pc:chgData name="Ruby Mills" userId="S::gw14millsruby@glow.sch.uk::c17bec5d-7447-4392-8add-326a5a30ee86" providerId="AD" clId="Web-{205DBAAA-49E2-4481-910C-98D37A1D53CC}" dt="2021-11-05T12:48:55.099" v="171"/>
        <pc:sldMkLst>
          <pc:docMk/>
          <pc:sldMk cId="3487851346" sldId="262"/>
        </pc:sldMkLst>
        <pc:spChg chg="mod">
          <ac:chgData name="Ruby Mills" userId="S::gw14millsruby@glow.sch.uk::c17bec5d-7447-4392-8add-326a5a30ee86" providerId="AD" clId="Web-{205DBAAA-49E2-4481-910C-98D37A1D53CC}" dt="2021-11-05T12:43:28.592" v="29"/>
          <ac:spMkLst>
            <pc:docMk/>
            <pc:sldMk cId="3487851346" sldId="262"/>
            <ac:spMk id="2" creationId="{FDA046A4-31E5-4507-9384-1F0B117B146E}"/>
          </ac:spMkLst>
        </pc:spChg>
        <pc:spChg chg="del mod">
          <ac:chgData name="Ruby Mills" userId="S::gw14millsruby@glow.sch.uk::c17bec5d-7447-4392-8add-326a5a30ee86" providerId="AD" clId="Web-{205DBAAA-49E2-4481-910C-98D37A1D53CC}" dt="2021-11-05T12:43:18.061" v="28"/>
          <ac:spMkLst>
            <pc:docMk/>
            <pc:sldMk cId="3487851346" sldId="262"/>
            <ac:spMk id="3" creationId="{520B4631-0A2F-4309-B2BB-C277632E3BBB}"/>
          </ac:spMkLst>
        </pc:spChg>
        <pc:spChg chg="add del">
          <ac:chgData name="Ruby Mills" userId="S::gw14millsruby@glow.sch.uk::c17bec5d-7447-4392-8add-326a5a30ee86" providerId="AD" clId="Web-{205DBAAA-49E2-4481-910C-98D37A1D53CC}" dt="2021-11-05T12:43:28.592" v="29"/>
          <ac:spMkLst>
            <pc:docMk/>
            <pc:sldMk cId="3487851346" sldId="262"/>
            <ac:spMk id="8" creationId="{5A0118C5-4F8D-4CF4-BADD-53FEACC6C42A}"/>
          </ac:spMkLst>
        </pc:spChg>
        <pc:spChg chg="add del">
          <ac:chgData name="Ruby Mills" userId="S::gw14millsruby@glow.sch.uk::c17bec5d-7447-4392-8add-326a5a30ee86" providerId="AD" clId="Web-{205DBAAA-49E2-4481-910C-98D37A1D53CC}" dt="2021-11-05T12:43:28.592" v="29"/>
          <ac:spMkLst>
            <pc:docMk/>
            <pc:sldMk cId="3487851346" sldId="262"/>
            <ac:spMk id="10" creationId="{4E0A5C5C-2A95-428E-9F6A-0D29EBD57C9F}"/>
          </ac:spMkLst>
        </pc:spChg>
        <pc:spChg chg="add del">
          <ac:chgData name="Ruby Mills" userId="S::gw14millsruby@glow.sch.uk::c17bec5d-7447-4392-8add-326a5a30ee86" providerId="AD" clId="Web-{205DBAAA-49E2-4481-910C-98D37A1D53CC}" dt="2021-11-05T12:43:28.592" v="29"/>
          <ac:spMkLst>
            <pc:docMk/>
            <pc:sldMk cId="3487851346" sldId="262"/>
            <ac:spMk id="12" creationId="{1056F38F-7C4E-461D-8709-7D0024AE1F79}"/>
          </ac:spMkLst>
        </pc:spChg>
        <pc:spChg chg="add del">
          <ac:chgData name="Ruby Mills" userId="S::gw14millsruby@glow.sch.uk::c17bec5d-7447-4392-8add-326a5a30ee86" providerId="AD" clId="Web-{205DBAAA-49E2-4481-910C-98D37A1D53CC}" dt="2021-11-05T12:43:28.592" v="29"/>
          <ac:spMkLst>
            <pc:docMk/>
            <pc:sldMk cId="3487851346" sldId="262"/>
            <ac:spMk id="14" creationId="{C7278469-3C3C-49CE-AEEE-E176A4900B78}"/>
          </ac:spMkLst>
        </pc:spChg>
        <pc:spChg chg="add del">
          <ac:chgData name="Ruby Mills" userId="S::gw14millsruby@glow.sch.uk::c17bec5d-7447-4392-8add-326a5a30ee86" providerId="AD" clId="Web-{205DBAAA-49E2-4481-910C-98D37A1D53CC}" dt="2021-11-05T12:43:28.592" v="29"/>
          <ac:spMkLst>
            <pc:docMk/>
            <pc:sldMk cId="3487851346" sldId="262"/>
            <ac:spMk id="20" creationId="{4C6598AB-1C17-4D54-951C-A082D94ACB7A}"/>
          </ac:spMkLst>
        </pc:spChg>
        <pc:spChg chg="add del">
          <ac:chgData name="Ruby Mills" userId="S::gw14millsruby@glow.sch.uk::c17bec5d-7447-4392-8add-326a5a30ee86" providerId="AD" clId="Web-{205DBAAA-49E2-4481-910C-98D37A1D53CC}" dt="2021-11-05T12:43:28.592" v="29"/>
          <ac:spMkLst>
            <pc:docMk/>
            <pc:sldMk cId="3487851346" sldId="262"/>
            <ac:spMk id="22" creationId="{C83B66D7-137D-4AC1-B172-53D60F08BEB5}"/>
          </ac:spMkLst>
        </pc:spChg>
        <pc:spChg chg="add del">
          <ac:chgData name="Ruby Mills" userId="S::gw14millsruby@glow.sch.uk::c17bec5d-7447-4392-8add-326a5a30ee86" providerId="AD" clId="Web-{205DBAAA-49E2-4481-910C-98D37A1D53CC}" dt="2021-11-05T12:43:28.592" v="29"/>
          <ac:spMkLst>
            <pc:docMk/>
            <pc:sldMk cId="3487851346" sldId="262"/>
            <ac:spMk id="24" creationId="{F6B92503-6984-4D15-8B98-8718709B785D}"/>
          </ac:spMkLst>
        </pc:spChg>
        <pc:spChg chg="add del">
          <ac:chgData name="Ruby Mills" userId="S::gw14millsruby@glow.sch.uk::c17bec5d-7447-4392-8add-326a5a30ee86" providerId="AD" clId="Web-{205DBAAA-49E2-4481-910C-98D37A1D53CC}" dt="2021-11-05T12:43:28.592" v="29"/>
          <ac:spMkLst>
            <pc:docMk/>
            <pc:sldMk cId="3487851346" sldId="262"/>
            <ac:spMk id="26" creationId="{08DDF938-524E-4C18-A47D-C00627832366}"/>
          </ac:spMkLst>
        </pc:spChg>
        <pc:spChg chg="add mod">
          <ac:chgData name="Ruby Mills" userId="S::gw14millsruby@glow.sch.uk::c17bec5d-7447-4392-8add-326a5a30ee86" providerId="AD" clId="Web-{205DBAAA-49E2-4481-910C-98D37A1D53CC}" dt="2021-11-05T12:47:57.989" v="167" actId="20577"/>
          <ac:spMkLst>
            <pc:docMk/>
            <pc:sldMk cId="3487851346" sldId="262"/>
            <ac:spMk id="37" creationId="{96470008-2C16-4D0B-A802-9CD41F63EB94}"/>
          </ac:spMkLst>
        </pc:spChg>
        <pc:spChg chg="add">
          <ac:chgData name="Ruby Mills" userId="S::gw14millsruby@glow.sch.uk::c17bec5d-7447-4392-8add-326a5a30ee86" providerId="AD" clId="Web-{205DBAAA-49E2-4481-910C-98D37A1D53CC}" dt="2021-11-05T12:43:28.592" v="29"/>
          <ac:spMkLst>
            <pc:docMk/>
            <pc:sldMk cId="3487851346" sldId="262"/>
            <ac:spMk id="40" creationId="{5A0118C5-4F8D-4CF4-BADD-53FEACC6C42A}"/>
          </ac:spMkLst>
        </pc:spChg>
        <pc:grpChg chg="add del">
          <ac:chgData name="Ruby Mills" userId="S::gw14millsruby@glow.sch.uk::c17bec5d-7447-4392-8add-326a5a30ee86" providerId="AD" clId="Web-{205DBAAA-49E2-4481-910C-98D37A1D53CC}" dt="2021-11-05T12:43:28.592" v="29"/>
          <ac:grpSpMkLst>
            <pc:docMk/>
            <pc:sldMk cId="3487851346" sldId="262"/>
            <ac:grpSpMk id="16" creationId="{93DC754C-7E09-422D-A8BB-AF632E90DFA2}"/>
          </ac:grpSpMkLst>
        </pc:grpChg>
        <pc:grpChg chg="add del">
          <ac:chgData name="Ruby Mills" userId="S::gw14millsruby@glow.sch.uk::c17bec5d-7447-4392-8add-326a5a30ee86" providerId="AD" clId="Web-{205DBAAA-49E2-4481-910C-98D37A1D53CC}" dt="2021-11-05T12:43:28.592" v="29"/>
          <ac:grpSpMkLst>
            <pc:docMk/>
            <pc:sldMk cId="3487851346" sldId="262"/>
            <ac:grpSpMk id="28" creationId="{3773FAF5-C452-4455-9411-D6AF5EBD4CA9}"/>
          </ac:grpSpMkLst>
        </pc:grpChg>
        <pc:grpChg chg="add">
          <ac:chgData name="Ruby Mills" userId="S::gw14millsruby@glow.sch.uk::c17bec5d-7447-4392-8add-326a5a30ee86" providerId="AD" clId="Web-{205DBAAA-49E2-4481-910C-98D37A1D53CC}" dt="2021-11-05T12:43:28.592" v="29"/>
          <ac:grpSpMkLst>
            <pc:docMk/>
            <pc:sldMk cId="3487851346" sldId="262"/>
            <ac:grpSpMk id="42" creationId="{268C940D-4516-4630-B49F-65C1A82FEA0C}"/>
          </ac:grpSpMkLst>
        </pc:grpChg>
        <pc:grpChg chg="add">
          <ac:chgData name="Ruby Mills" userId="S::gw14millsruby@glow.sch.uk::c17bec5d-7447-4392-8add-326a5a30ee86" providerId="AD" clId="Web-{205DBAAA-49E2-4481-910C-98D37A1D53CC}" dt="2021-11-05T12:43:28.592" v="29"/>
          <ac:grpSpMkLst>
            <pc:docMk/>
            <pc:sldMk cId="3487851346" sldId="262"/>
            <ac:grpSpMk id="46" creationId="{C93F2521-5FCA-4EE4-ADB9-C71AB81B8875}"/>
          </ac:grpSpMkLst>
        </pc:grpChg>
        <pc:grpChg chg="add">
          <ac:chgData name="Ruby Mills" userId="S::gw14millsruby@glow.sch.uk::c17bec5d-7447-4392-8add-326a5a30ee86" providerId="AD" clId="Web-{205DBAAA-49E2-4481-910C-98D37A1D53CC}" dt="2021-11-05T12:43:28.592" v="29"/>
          <ac:grpSpMkLst>
            <pc:docMk/>
            <pc:sldMk cId="3487851346" sldId="262"/>
            <ac:grpSpMk id="54" creationId="{2B7E220D-70BE-46E1-87EA-9239C10828D4}"/>
          </ac:grpSpMkLst>
        </pc:grpChg>
        <pc:picChg chg="add mod ord">
          <ac:chgData name="Ruby Mills" userId="S::gw14millsruby@glow.sch.uk::c17bec5d-7447-4392-8add-326a5a30ee86" providerId="AD" clId="Web-{205DBAAA-49E2-4481-910C-98D37A1D53CC}" dt="2021-11-05T12:43:28.592" v="29"/>
          <ac:picMkLst>
            <pc:docMk/>
            <pc:sldMk cId="3487851346" sldId="262"/>
            <ac:picMk id="4" creationId="{9F6F600F-FF52-42D6-B5D1-125123F6E89B}"/>
          </ac:picMkLst>
        </pc:picChg>
      </pc:sldChg>
      <pc:sldChg chg="new del">
        <pc:chgData name="Ruby Mills" userId="S::gw14millsruby@glow.sch.uk::c17bec5d-7447-4392-8add-326a5a30ee86" providerId="AD" clId="Web-{205DBAAA-49E2-4481-910C-98D37A1D53CC}" dt="2021-11-05T12:40:02.276" v="16"/>
        <pc:sldMkLst>
          <pc:docMk/>
          <pc:sldMk cId="4140075723" sldId="262"/>
        </pc:sldMkLst>
      </pc:sldChg>
    </pc:docChg>
  </pc:docChgLst>
  <pc:docChgLst>
    <pc:chgData name="Ruby Mills" userId="S::gw14millsruby@glow.sch.uk::c17bec5d-7447-4392-8add-326a5a30ee86" providerId="AD" clId="Web-{2B9DD846-FC8C-4F6F-BA83-1620C53ADC84}"/>
    <pc:docChg chg="modSld">
      <pc:chgData name="Ruby Mills" userId="S::gw14millsruby@glow.sch.uk::c17bec5d-7447-4392-8add-326a5a30ee86" providerId="AD" clId="Web-{2B9DD846-FC8C-4F6F-BA83-1620C53ADC84}" dt="2021-11-18T12:30:31.975" v="52" actId="20577"/>
      <pc:docMkLst>
        <pc:docMk/>
      </pc:docMkLst>
      <pc:sldChg chg="modSp">
        <pc:chgData name="Ruby Mills" userId="S::gw14millsruby@glow.sch.uk::c17bec5d-7447-4392-8add-326a5a30ee86" providerId="AD" clId="Web-{2B9DD846-FC8C-4F6F-BA83-1620C53ADC84}" dt="2021-11-18T12:28:44.957" v="0" actId="20577"/>
        <pc:sldMkLst>
          <pc:docMk/>
          <pc:sldMk cId="109857222" sldId="256"/>
        </pc:sldMkLst>
        <pc:spChg chg="mod">
          <ac:chgData name="Ruby Mills" userId="S::gw14millsruby@glow.sch.uk::c17bec5d-7447-4392-8add-326a5a30ee86" providerId="AD" clId="Web-{2B9DD846-FC8C-4F6F-BA83-1620C53ADC84}" dt="2021-11-18T12:28:44.957" v="0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modSp">
        <pc:chgData name="Ruby Mills" userId="S::gw14millsruby@glow.sch.uk::c17bec5d-7447-4392-8add-326a5a30ee86" providerId="AD" clId="Web-{2B9DD846-FC8C-4F6F-BA83-1620C53ADC84}" dt="2021-11-18T12:30:31.975" v="52" actId="20577"/>
        <pc:sldMkLst>
          <pc:docMk/>
          <pc:sldMk cId="2769389015" sldId="261"/>
        </pc:sldMkLst>
        <pc:spChg chg="mod">
          <ac:chgData name="Ruby Mills" userId="S::gw14millsruby@glow.sch.uk::c17bec5d-7447-4392-8add-326a5a30ee86" providerId="AD" clId="Web-{2B9DD846-FC8C-4F6F-BA83-1620C53ADC84}" dt="2021-11-18T12:30:31.975" v="52" actId="20577"/>
          <ac:spMkLst>
            <pc:docMk/>
            <pc:sldMk cId="2769389015" sldId="261"/>
            <ac:spMk id="3" creationId="{7DBA9698-A1A8-42F6-A544-C980100696E4}"/>
          </ac:spMkLst>
        </pc:spChg>
        <pc:spChg chg="add">
          <ac:chgData name="Ruby Mills" userId="S::gw14millsruby@glow.sch.uk::c17bec5d-7447-4392-8add-326a5a30ee86" providerId="AD" clId="Web-{2B9DD846-FC8C-4F6F-BA83-1620C53ADC84}" dt="2021-11-18T12:29:27.661" v="1"/>
          <ac:spMkLst>
            <pc:docMk/>
            <pc:sldMk cId="2769389015" sldId="261"/>
            <ac:spMk id="5" creationId="{803A516D-7777-4A51-933F-1D400B1F3E6E}"/>
          </ac:spMkLst>
        </pc:spChg>
        <pc:spChg chg="add">
          <ac:chgData name="Ruby Mills" userId="S::gw14millsruby@glow.sch.uk::c17bec5d-7447-4392-8add-326a5a30ee86" providerId="AD" clId="Web-{2B9DD846-FC8C-4F6F-BA83-1620C53ADC84}" dt="2021-11-18T12:29:28.567" v="2"/>
          <ac:spMkLst>
            <pc:docMk/>
            <pc:sldMk cId="2769389015" sldId="261"/>
            <ac:spMk id="6" creationId="{18FC608F-872B-4021-8A7F-C2AE9DAFF7DE}"/>
          </ac:spMkLst>
        </pc:spChg>
      </pc:sldChg>
    </pc:docChg>
  </pc:docChgLst>
  <pc:docChgLst>
    <pc:chgData name="Ruby Mills" userId="S::gw14millsruby@glow.sch.uk::c17bec5d-7447-4392-8add-326a5a30ee86" providerId="AD" clId="Web-{593107FB-0831-4EED-9CCF-718A74A09C87}"/>
    <pc:docChg chg="addSld modSld">
      <pc:chgData name="Ruby Mills" userId="S::gw14millsruby@glow.sch.uk::c17bec5d-7447-4392-8add-326a5a30ee86" providerId="AD" clId="Web-{593107FB-0831-4EED-9CCF-718A74A09C87}" dt="2021-11-04T12:40:16.469" v="178"/>
      <pc:docMkLst>
        <pc:docMk/>
      </pc:docMkLst>
      <pc:sldChg chg="modSp">
        <pc:chgData name="Ruby Mills" userId="S::gw14millsruby@glow.sch.uk::c17bec5d-7447-4392-8add-326a5a30ee86" providerId="AD" clId="Web-{593107FB-0831-4EED-9CCF-718A74A09C87}" dt="2021-11-04T12:29:13.233" v="67" actId="20577"/>
        <pc:sldMkLst>
          <pc:docMk/>
          <pc:sldMk cId="2822047269" sldId="257"/>
        </pc:sldMkLst>
        <pc:spChg chg="mod">
          <ac:chgData name="Ruby Mills" userId="S::gw14millsruby@glow.sch.uk::c17bec5d-7447-4392-8add-326a5a30ee86" providerId="AD" clId="Web-{593107FB-0831-4EED-9CCF-718A74A09C87}" dt="2021-11-04T12:29:13.233" v="67" actId="20577"/>
          <ac:spMkLst>
            <pc:docMk/>
            <pc:sldMk cId="2822047269" sldId="257"/>
            <ac:spMk id="3" creationId="{B88A9AE6-BE7E-467B-B9C9-C0AD308EAC5E}"/>
          </ac:spMkLst>
        </pc:spChg>
      </pc:sldChg>
      <pc:sldChg chg="modSp">
        <pc:chgData name="Ruby Mills" userId="S::gw14millsruby@glow.sch.uk::c17bec5d-7447-4392-8add-326a5a30ee86" providerId="AD" clId="Web-{593107FB-0831-4EED-9CCF-718A74A09C87}" dt="2021-11-04T12:27:24.293" v="8" actId="20577"/>
        <pc:sldMkLst>
          <pc:docMk/>
          <pc:sldMk cId="1309104360" sldId="258"/>
        </pc:sldMkLst>
        <pc:graphicFrameChg chg="modGraphic">
          <ac:chgData name="Ruby Mills" userId="S::gw14millsruby@glow.sch.uk::c17bec5d-7447-4392-8add-326a5a30ee86" providerId="AD" clId="Web-{593107FB-0831-4EED-9CCF-718A74A09C87}" dt="2021-11-04T12:27:24.293" v="8" actId="20577"/>
          <ac:graphicFrameMkLst>
            <pc:docMk/>
            <pc:sldMk cId="1309104360" sldId="258"/>
            <ac:graphicFrameMk id="29" creationId="{2157A3B1-B7C3-4354-AD78-8B21BE252132}"/>
          </ac:graphicFrameMkLst>
        </pc:graphicFrameChg>
      </pc:sldChg>
      <pc:sldChg chg="addSp modSp new mod setBg addAnim modAnim">
        <pc:chgData name="Ruby Mills" userId="S::gw14millsruby@glow.sch.uk::c17bec5d-7447-4392-8add-326a5a30ee86" providerId="AD" clId="Web-{593107FB-0831-4EED-9CCF-718A74A09C87}" dt="2021-11-04T12:40:16.469" v="178"/>
        <pc:sldMkLst>
          <pc:docMk/>
          <pc:sldMk cId="2769389015" sldId="261"/>
        </pc:sldMkLst>
        <pc:spChg chg="mod">
          <ac:chgData name="Ruby Mills" userId="S::gw14millsruby@glow.sch.uk::c17bec5d-7447-4392-8add-326a5a30ee86" providerId="AD" clId="Web-{593107FB-0831-4EED-9CCF-718A74A09C87}" dt="2021-11-04T12:40:02.125" v="176"/>
          <ac:spMkLst>
            <pc:docMk/>
            <pc:sldMk cId="2769389015" sldId="261"/>
            <ac:spMk id="2" creationId="{BF43DB58-B5B3-49AF-B189-47D021D3EC5E}"/>
          </ac:spMkLst>
        </pc:spChg>
        <pc:spChg chg="mod">
          <ac:chgData name="Ruby Mills" userId="S::gw14millsruby@glow.sch.uk::c17bec5d-7447-4392-8add-326a5a30ee86" providerId="AD" clId="Web-{593107FB-0831-4EED-9CCF-718A74A09C87}" dt="2021-11-04T12:40:02.125" v="176"/>
          <ac:spMkLst>
            <pc:docMk/>
            <pc:sldMk cId="2769389015" sldId="261"/>
            <ac:spMk id="3" creationId="{7DBA9698-A1A8-42F6-A544-C980100696E4}"/>
          </ac:spMkLst>
        </pc:spChg>
        <pc:spChg chg="add">
          <ac:chgData name="Ruby Mills" userId="S::gw14millsruby@glow.sch.uk::c17bec5d-7447-4392-8add-326a5a30ee86" providerId="AD" clId="Web-{593107FB-0831-4EED-9CCF-718A74A09C87}" dt="2021-11-04T12:40:02.125" v="176"/>
          <ac:spMkLst>
            <pc:docMk/>
            <pc:sldMk cId="2769389015" sldId="261"/>
            <ac:spMk id="9" creationId="{5A0118C5-4F8D-4CF4-BADD-53FEACC6C42A}"/>
          </ac:spMkLst>
        </pc:spChg>
        <pc:spChg chg="add">
          <ac:chgData name="Ruby Mills" userId="S::gw14millsruby@glow.sch.uk::c17bec5d-7447-4392-8add-326a5a30ee86" providerId="AD" clId="Web-{593107FB-0831-4EED-9CCF-718A74A09C87}" dt="2021-11-04T12:40:02.125" v="176"/>
          <ac:spMkLst>
            <pc:docMk/>
            <pc:sldMk cId="2769389015" sldId="261"/>
            <ac:spMk id="11" creationId="{EAED1919-54A1-41C9-B30B-A3FF3F58E38B}"/>
          </ac:spMkLst>
        </pc:spChg>
        <pc:spChg chg="add">
          <ac:chgData name="Ruby Mills" userId="S::gw14millsruby@glow.sch.uk::c17bec5d-7447-4392-8add-326a5a30ee86" providerId="AD" clId="Web-{593107FB-0831-4EED-9CCF-718A74A09C87}" dt="2021-11-04T12:40:02.125" v="176"/>
          <ac:spMkLst>
            <pc:docMk/>
            <pc:sldMk cId="2769389015" sldId="261"/>
            <ac:spMk id="17" creationId="{FFFEB18F-F81F-4CED-BE64-EB888A77C3B8}"/>
          </ac:spMkLst>
        </pc:spChg>
        <pc:grpChg chg="add">
          <ac:chgData name="Ruby Mills" userId="S::gw14millsruby@glow.sch.uk::c17bec5d-7447-4392-8add-326a5a30ee86" providerId="AD" clId="Web-{593107FB-0831-4EED-9CCF-718A74A09C87}" dt="2021-11-04T12:40:02.125" v="176"/>
          <ac:grpSpMkLst>
            <pc:docMk/>
            <pc:sldMk cId="2769389015" sldId="261"/>
            <ac:grpSpMk id="13" creationId="{C4751043-2EE3-4222-9979-8E61D93DA8DC}"/>
          </ac:grpSpMkLst>
        </pc:grpChg>
        <pc:grpChg chg="add">
          <ac:chgData name="Ruby Mills" userId="S::gw14millsruby@glow.sch.uk::c17bec5d-7447-4392-8add-326a5a30ee86" providerId="AD" clId="Web-{593107FB-0831-4EED-9CCF-718A74A09C87}" dt="2021-11-04T12:40:02.125" v="176"/>
          <ac:grpSpMkLst>
            <pc:docMk/>
            <pc:sldMk cId="2769389015" sldId="261"/>
            <ac:grpSpMk id="19" creationId="{00E015F5-1A99-4E40-BC3D-7707802996B5}"/>
          </ac:grpSpMkLst>
        </pc:grpChg>
        <pc:grpChg chg="add">
          <ac:chgData name="Ruby Mills" userId="S::gw14millsruby@glow.sch.uk::c17bec5d-7447-4392-8add-326a5a30ee86" providerId="AD" clId="Web-{593107FB-0831-4EED-9CCF-718A74A09C87}" dt="2021-11-04T12:40:02.125" v="176"/>
          <ac:grpSpMkLst>
            <pc:docMk/>
            <pc:sldMk cId="2769389015" sldId="261"/>
            <ac:grpSpMk id="23" creationId="{5468B3A9-705E-43C3-A742-0619B0D8F2EE}"/>
          </ac:grpSpMkLst>
        </pc:grpChg>
        <pc:picChg chg="add mod ord">
          <ac:chgData name="Ruby Mills" userId="S::gw14millsruby@glow.sch.uk::c17bec5d-7447-4392-8add-326a5a30ee86" providerId="AD" clId="Web-{593107FB-0831-4EED-9CCF-718A74A09C87}" dt="2021-11-04T12:40:02.125" v="176"/>
          <ac:picMkLst>
            <pc:docMk/>
            <pc:sldMk cId="2769389015" sldId="261"/>
            <ac:picMk id="4" creationId="{1C16968F-E114-44AF-8F07-13D9C2F9522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C5116-8845-4861-B194-1F8F79EC223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E601D03-009A-457A-8E22-989520742BC9}">
      <dgm:prSet/>
      <dgm:spPr/>
      <dgm:t>
        <a:bodyPr/>
        <a:lstStyle/>
        <a:p>
          <a:pPr rtl="0"/>
          <a:r>
            <a:rPr lang="en-GB" dirty="0"/>
            <a:t>Being happy is a good feeling and it is amazing to feel happy but we </a:t>
          </a:r>
          <a:r>
            <a:rPr lang="en-GB" dirty="0">
              <a:latin typeface="Source Sans Pro"/>
            </a:rPr>
            <a:t>cant </a:t>
          </a:r>
          <a:r>
            <a:rPr lang="en-GB" dirty="0"/>
            <a:t>always be it</a:t>
          </a:r>
          <a:r>
            <a:rPr lang="en-GB" dirty="0">
              <a:latin typeface="Source Sans Pro"/>
            </a:rPr>
            <a:t>.</a:t>
          </a:r>
          <a:endParaRPr lang="en-US" dirty="0"/>
        </a:p>
      </dgm:t>
    </dgm:pt>
    <dgm:pt modelId="{1542BF41-8395-483C-9CE8-3501494A2540}" type="parTrans" cxnId="{D989E4DE-D9E9-460B-81D9-50C0660C9B16}">
      <dgm:prSet/>
      <dgm:spPr/>
      <dgm:t>
        <a:bodyPr/>
        <a:lstStyle/>
        <a:p>
          <a:endParaRPr lang="en-US"/>
        </a:p>
      </dgm:t>
    </dgm:pt>
    <dgm:pt modelId="{12A17D08-BF63-4694-B1CF-B52915A6AC25}" type="sibTrans" cxnId="{D989E4DE-D9E9-460B-81D9-50C0660C9B16}">
      <dgm:prSet/>
      <dgm:spPr/>
      <dgm:t>
        <a:bodyPr/>
        <a:lstStyle/>
        <a:p>
          <a:endParaRPr lang="en-US"/>
        </a:p>
      </dgm:t>
    </dgm:pt>
    <dgm:pt modelId="{8CDB2ECC-8A9F-45FD-A823-80CA18817195}">
      <dgm:prSet/>
      <dgm:spPr/>
      <dgm:t>
        <a:bodyPr/>
        <a:lstStyle/>
        <a:p>
          <a:r>
            <a:rPr lang="en-GB" dirty="0"/>
            <a:t>Its great to start the day with a positive mindset but it cant always be that </a:t>
          </a:r>
          <a:r>
            <a:rPr lang="en-GB" dirty="0">
              <a:latin typeface="Source Sans Pro"/>
            </a:rPr>
            <a:t>way!</a:t>
          </a:r>
          <a:endParaRPr lang="en-US" dirty="0"/>
        </a:p>
      </dgm:t>
    </dgm:pt>
    <dgm:pt modelId="{353CDB82-214B-45BD-9B3A-AB63E793C630}" type="parTrans" cxnId="{469E71D8-7941-485C-8E69-4D62963AB1D8}">
      <dgm:prSet/>
      <dgm:spPr/>
      <dgm:t>
        <a:bodyPr/>
        <a:lstStyle/>
        <a:p>
          <a:endParaRPr lang="en-US"/>
        </a:p>
      </dgm:t>
    </dgm:pt>
    <dgm:pt modelId="{67C36EFA-06A1-4168-AE7D-03B1868C0537}" type="sibTrans" cxnId="{469E71D8-7941-485C-8E69-4D62963AB1D8}">
      <dgm:prSet/>
      <dgm:spPr/>
      <dgm:t>
        <a:bodyPr/>
        <a:lstStyle/>
        <a:p>
          <a:endParaRPr lang="en-US"/>
        </a:p>
      </dgm:t>
    </dgm:pt>
    <dgm:pt modelId="{FBADB577-A6A1-42B0-9859-4DAEA5AADA0C}" type="pres">
      <dgm:prSet presAssocID="{B99C5116-8845-4861-B194-1F8F79EC22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23B036-6657-4FE1-A8A8-32F3B5BC0CF6}" type="pres">
      <dgm:prSet presAssocID="{0E601D03-009A-457A-8E22-989520742BC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FD1C20-E267-4E55-ABFB-0E2E32DE9658}" type="pres">
      <dgm:prSet presAssocID="{12A17D08-BF63-4694-B1CF-B52915A6AC25}" presName="spacer" presStyleCnt="0"/>
      <dgm:spPr/>
    </dgm:pt>
    <dgm:pt modelId="{26207BDA-B37A-470F-805E-C0A231D13C15}" type="pres">
      <dgm:prSet presAssocID="{8CDB2ECC-8A9F-45FD-A823-80CA1881719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09F459-745A-4329-9D74-70707922EAD4}" type="presOf" srcId="{0E601D03-009A-457A-8E22-989520742BC9}" destId="{3B23B036-6657-4FE1-A8A8-32F3B5BC0CF6}" srcOrd="0" destOrd="0" presId="urn:microsoft.com/office/officeart/2005/8/layout/vList2"/>
    <dgm:cxn modelId="{D989E4DE-D9E9-460B-81D9-50C0660C9B16}" srcId="{B99C5116-8845-4861-B194-1F8F79EC223B}" destId="{0E601D03-009A-457A-8E22-989520742BC9}" srcOrd="0" destOrd="0" parTransId="{1542BF41-8395-483C-9CE8-3501494A2540}" sibTransId="{12A17D08-BF63-4694-B1CF-B52915A6AC25}"/>
    <dgm:cxn modelId="{022C21B9-426D-4DB7-B494-75F77DC13028}" type="presOf" srcId="{8CDB2ECC-8A9F-45FD-A823-80CA18817195}" destId="{26207BDA-B37A-470F-805E-C0A231D13C15}" srcOrd="0" destOrd="0" presId="urn:microsoft.com/office/officeart/2005/8/layout/vList2"/>
    <dgm:cxn modelId="{7582FFE5-2133-427D-B6F1-E4461E879762}" type="presOf" srcId="{B99C5116-8845-4861-B194-1F8F79EC223B}" destId="{FBADB577-A6A1-42B0-9859-4DAEA5AADA0C}" srcOrd="0" destOrd="0" presId="urn:microsoft.com/office/officeart/2005/8/layout/vList2"/>
    <dgm:cxn modelId="{469E71D8-7941-485C-8E69-4D62963AB1D8}" srcId="{B99C5116-8845-4861-B194-1F8F79EC223B}" destId="{8CDB2ECC-8A9F-45FD-A823-80CA18817195}" srcOrd="1" destOrd="0" parTransId="{353CDB82-214B-45BD-9B3A-AB63E793C630}" sibTransId="{67C36EFA-06A1-4168-AE7D-03B1868C0537}"/>
    <dgm:cxn modelId="{987B23DF-675E-4E21-8416-DA9F158E6E97}" type="presParOf" srcId="{FBADB577-A6A1-42B0-9859-4DAEA5AADA0C}" destId="{3B23B036-6657-4FE1-A8A8-32F3B5BC0CF6}" srcOrd="0" destOrd="0" presId="urn:microsoft.com/office/officeart/2005/8/layout/vList2"/>
    <dgm:cxn modelId="{0D140E89-2680-4A25-BDAF-BE8E1B2291E8}" type="presParOf" srcId="{FBADB577-A6A1-42B0-9859-4DAEA5AADA0C}" destId="{13FD1C20-E267-4E55-ABFB-0E2E32DE9658}" srcOrd="1" destOrd="0" presId="urn:microsoft.com/office/officeart/2005/8/layout/vList2"/>
    <dgm:cxn modelId="{DC5A3E37-0E00-4202-A949-CA573A4EA36E}" type="presParOf" srcId="{FBADB577-A6A1-42B0-9859-4DAEA5AADA0C}" destId="{26207BDA-B37A-470F-805E-C0A231D13C1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3B036-6657-4FE1-A8A8-32F3B5BC0CF6}">
      <dsp:nvSpPr>
        <dsp:cNvPr id="0" name=""/>
        <dsp:cNvSpPr/>
      </dsp:nvSpPr>
      <dsp:spPr>
        <a:xfrm>
          <a:off x="0" y="231442"/>
          <a:ext cx="5874013" cy="25786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kern="1200" dirty="0"/>
            <a:t>Being happy is a good feeling and it is amazing to feel happy but we </a:t>
          </a:r>
          <a:r>
            <a:rPr lang="en-GB" sz="3800" kern="1200" dirty="0">
              <a:latin typeface="Source Sans Pro"/>
            </a:rPr>
            <a:t>cant </a:t>
          </a:r>
          <a:r>
            <a:rPr lang="en-GB" sz="3800" kern="1200" dirty="0"/>
            <a:t>always be it</a:t>
          </a:r>
          <a:r>
            <a:rPr lang="en-GB" sz="3800" kern="1200" dirty="0">
              <a:latin typeface="Source Sans Pro"/>
            </a:rPr>
            <a:t>.</a:t>
          </a:r>
          <a:endParaRPr lang="en-US" sz="3800" kern="1200" dirty="0"/>
        </a:p>
      </dsp:txBody>
      <dsp:txXfrm>
        <a:off x="125881" y="357323"/>
        <a:ext cx="5622251" cy="2326918"/>
      </dsp:txXfrm>
    </dsp:sp>
    <dsp:sp modelId="{26207BDA-B37A-470F-805E-C0A231D13C15}">
      <dsp:nvSpPr>
        <dsp:cNvPr id="0" name=""/>
        <dsp:cNvSpPr/>
      </dsp:nvSpPr>
      <dsp:spPr>
        <a:xfrm>
          <a:off x="0" y="2919562"/>
          <a:ext cx="5874013" cy="2578680"/>
        </a:xfrm>
        <a:prstGeom prst="roundRect">
          <a:avLst/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kern="1200" dirty="0"/>
            <a:t>Its great to start the day with a positive mindset but it cant always be that </a:t>
          </a:r>
          <a:r>
            <a:rPr lang="en-GB" sz="3800" kern="1200" dirty="0">
              <a:latin typeface="Source Sans Pro"/>
            </a:rPr>
            <a:t>way!</a:t>
          </a:r>
          <a:endParaRPr lang="en-US" sz="3800" kern="1200" dirty="0"/>
        </a:p>
      </dsp:txBody>
      <dsp:txXfrm>
        <a:off x="125881" y="3045443"/>
        <a:ext cx="5622251" cy="2326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5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2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2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5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1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3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2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7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6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7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5ECD8B30-1B71-45A1-8314-D59C86F581E1}" type="datetime1">
              <a:rPr lang="en-US" smtClean="0"/>
              <a:pPr/>
              <a:t>11/29/2021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845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793" r:id="rId6"/>
    <p:sldLayoutId id="2147483789" r:id="rId7"/>
    <p:sldLayoutId id="2147483790" r:id="rId8"/>
    <p:sldLayoutId id="2147483791" r:id="rId9"/>
    <p:sldLayoutId id="2147483792" r:id="rId10"/>
    <p:sldLayoutId id="21474837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8103" y="-15159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574554-84CF-4FF0-B1BF-553245CC65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6C5E6D3-976B-41A7-B008-5BB4ADF444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7246" y="-12193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5243" y="-12192"/>
            <a:ext cx="4902678" cy="4544235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0765" y="324937"/>
            <a:ext cx="4447156" cy="2021375"/>
          </a:xfrm>
        </p:spPr>
        <p:txBody>
          <a:bodyPr>
            <a:normAutofit/>
          </a:bodyPr>
          <a:lstStyle/>
          <a:p>
            <a:r>
              <a:rPr lang="en-GB" sz="5600" dirty="0">
                <a:cs typeface="Calibri Light"/>
              </a:rPr>
              <a:t>Mental health</a:t>
            </a:r>
            <a:endParaRPr lang="en-GB" sz="5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0765" y="2470663"/>
            <a:ext cx="4024032" cy="135520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dirty="0">
                <a:ea typeface="Source Sans Pro"/>
                <a:cs typeface="Calibri"/>
              </a:rPr>
              <a:t>Let's see what  a normal and realistic mental health looks like</a:t>
            </a:r>
            <a:endParaRPr lang="en-GB" dirty="0">
              <a:cs typeface="Calibri"/>
            </a:endParaRPr>
          </a:p>
        </p:txBody>
      </p:sp>
      <p:sp>
        <p:nvSpPr>
          <p:cNvPr id="28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0" name="Graphic 212">
            <a:extLst>
              <a:ext uri="{FF2B5EF4-FFF2-40B4-BE49-F238E27FC236}">
                <a16:creationId xmlns:a16="http://schemas.microsoft.com/office/drawing/2014/main" id="{2A8D3863-50D5-4235-9082-36776BF4F0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3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49330" y="2740963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9306212-88FA-45BF-ABA3-1454AC42D9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046A4-31E5-4507-9384-1F0B117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21" y="396117"/>
            <a:ext cx="5217172" cy="1158857"/>
          </a:xfrm>
        </p:spPr>
        <p:txBody>
          <a:bodyPr anchor="b">
            <a:normAutofit/>
          </a:bodyPr>
          <a:lstStyle/>
          <a:p>
            <a:r>
              <a:rPr lang="en-GB" sz="3700">
                <a:ea typeface="Source Sans Pro"/>
              </a:rPr>
              <a:t>What is a growth mindset</a:t>
            </a:r>
            <a:endParaRPr lang="en-GB" sz="370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8C940D-4516-4630-B49F-65C1A82FE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91258" y="619275"/>
            <a:ext cx="932200" cy="932200"/>
            <a:chOff x="10791258" y="619275"/>
            <a:chExt cx="932200" cy="932200"/>
          </a:xfrm>
        </p:grpSpPr>
        <p:sp>
          <p:nvSpPr>
            <p:cNvPr id="43" name="Graphic 212">
              <a:extLst>
                <a:ext uri="{FF2B5EF4-FFF2-40B4-BE49-F238E27FC236}">
                  <a16:creationId xmlns:a16="http://schemas.microsoft.com/office/drawing/2014/main" id="{160C130F-E752-44CF-98A8-75490C2A20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4" name="Graphic 212">
              <a:extLst>
                <a:ext uri="{FF2B5EF4-FFF2-40B4-BE49-F238E27FC236}">
                  <a16:creationId xmlns:a16="http://schemas.microsoft.com/office/drawing/2014/main" id="{9690DAC5-9FBA-4943-959B-751AF2B46A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96470008-2C16-4D0B-A802-9CD41F63E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520" y="1747592"/>
            <a:ext cx="52171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Source Sans Pro"/>
              </a:rPr>
              <a:t>A growth mindset is thinking...</a:t>
            </a:r>
          </a:p>
          <a:p>
            <a:r>
              <a:rPr lang="en-US" dirty="0">
                <a:ea typeface="Source Sans Pro"/>
              </a:rPr>
              <a:t>I can't do it yet</a:t>
            </a:r>
          </a:p>
          <a:p>
            <a:r>
              <a:rPr lang="en-US" dirty="0">
                <a:ea typeface="Source Sans Pro"/>
              </a:rPr>
              <a:t>I can achieve what I dream</a:t>
            </a:r>
          </a:p>
          <a:p>
            <a:r>
              <a:rPr lang="en-US" dirty="0">
                <a:ea typeface="Source Sans Pro"/>
              </a:rPr>
              <a:t>I will try my hardest </a:t>
            </a:r>
          </a:p>
          <a:p>
            <a:r>
              <a:rPr lang="en-US" dirty="0">
                <a:ea typeface="Source Sans Pro"/>
              </a:rPr>
              <a:t>This is a really good way to think and make everyone feel driven towards their dreams and you should be and try to always think positive.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93F2521-5FCA-4EE4-ADB9-C71AB81B8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1531" y="1216299"/>
            <a:ext cx="1598829" cy="531293"/>
            <a:chOff x="6491531" y="1420258"/>
            <a:chExt cx="1598829" cy="531293"/>
          </a:xfrm>
          <a:solidFill>
            <a:schemeClr val="tx1"/>
          </a:solidFill>
        </p:grpSpPr>
        <p:grpSp>
          <p:nvGrpSpPr>
            <p:cNvPr id="47" name="Graphic 190">
              <a:extLst>
                <a:ext uri="{FF2B5EF4-FFF2-40B4-BE49-F238E27FC236}">
                  <a16:creationId xmlns:a16="http://schemas.microsoft.com/office/drawing/2014/main" id="{701F4A7E-EE52-4FFF-847D-941A57F6ED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4C45BFB-2AD2-45F8-9F4B-9151A686E71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2FD8094-5F5E-411D-96E3-0D8E76B94F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8" name="Graphic 190">
              <a:extLst>
                <a:ext uri="{FF2B5EF4-FFF2-40B4-BE49-F238E27FC236}">
                  <a16:creationId xmlns:a16="http://schemas.microsoft.com/office/drawing/2014/main" id="{F3FB933A-7D1C-4A1F-9589-2006261FD9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65C4036-D195-4D1E-B436-A03795967C2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4F38E9F-35FC-437D-BE4E-33FDF605653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pic>
        <p:nvPicPr>
          <p:cNvPr id="4" name="Picture 4" descr="Chalk art on sidewalk">
            <a:extLst>
              <a:ext uri="{FF2B5EF4-FFF2-40B4-BE49-F238E27FC236}">
                <a16:creationId xmlns:a16="http://schemas.microsoft.com/office/drawing/2014/main" id="{9F6F600F-FF52-42D6-B5D1-125123F6E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8" r="10656" b="1"/>
          <a:stretch/>
        </p:blipFill>
        <p:spPr>
          <a:xfrm>
            <a:off x="7253021" y="1820334"/>
            <a:ext cx="3555043" cy="321733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B7E220D-70BE-46E1-87EA-9239C1082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54385" y="4466592"/>
            <a:ext cx="1443404" cy="1443428"/>
            <a:chOff x="10154385" y="4452524"/>
            <a:chExt cx="1443404" cy="1443428"/>
          </a:xfrm>
          <a:solidFill>
            <a:schemeClr val="tx1"/>
          </a:solidFill>
        </p:grpSpPr>
        <p:grpSp>
          <p:nvGrpSpPr>
            <p:cNvPr id="55" name="Graphic 4">
              <a:extLst>
                <a:ext uri="{FF2B5EF4-FFF2-40B4-BE49-F238E27FC236}">
                  <a16:creationId xmlns:a16="http://schemas.microsoft.com/office/drawing/2014/main" id="{FC1A5110-77D2-40E7-81AD-268BA675F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4FA2A3FD-1B3F-42AF-BC02-85F36E05656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7AD487CA-8FBC-4540-AC49-97AE50C6518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0D84CF57-47D1-43F3-A27F-4554C8874D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CBEE7FBD-98AD-4AD4-8928-24BF44632DB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84FD382E-B389-4D8F-A55E-6DFA291F0E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8382AB7-ABEA-406A-BC9C-E929CB72CD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687410AC-739F-4AF0-B3F3-BA1EE2D8462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297F7ECB-7025-4A18-B6C1-9A8F179D814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E8BF277F-8AC7-4B9F-A748-658BC32F47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3861EEE4-BFC2-47F9-B33D-2CF7EF91D1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6EDB4948-A661-493E-A726-89FD160435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690295D3-F01C-40D4-AC18-38CDB597DDD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DE279E4F-F139-423E-AF42-7C309EE9EE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BE503EF8-F0B7-4F0E-B82E-742BB8DB8E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8BF1F2E6-2E0A-4F5C-AF29-167B9214DE2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D465F6F4-1BA9-4F7B-9980-3571C7C5CCC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FF3428D-3135-4073-AB27-8292AA42115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2EE4FAE5-DC40-43E2-BACB-84C2CCDA3A0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97E1E565-91F8-469C-998D-413D4E3D00A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7AADD30B-6564-45CD-A760-00AD0ED73C0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3B9ABBD5-5E76-4812-A4CF-2A8B16ADA6A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2F97912E-EDA5-4A75-A106-B25426BB663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A8D15062-DCA7-43EE-AB75-CD9C80F3791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80EB5712-3433-46B4-A8DF-04A8D03E3EF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6F3BFE28-EB41-4640-802B-FAA4F73787F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203F4E0E-E3AE-4B10-B1BC-529CC3CD03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1B83F41D-7419-46EC-8C00-37127DC3AA2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9991303F-ED54-4483-97A9-3143D1CA72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0B99A87F-D826-40DC-B688-B209D5253BC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3CB798D6-E3C9-41B2-8F20-F0CF8706817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CF03CDA-070F-49AE-B37C-4D08A1BAD2D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D4CBFC42-413D-4BC6-9BEA-078040C01ED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4A02437-3BDD-4242-9C52-0DB006A35E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7209D1D0-DC11-43F3-8050-D8C01D3B62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8A37369D-62F1-4A67-B1A1-658CBED41D3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68CD3744-B811-40BE-B10F-4D5B1AA9380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3048B8EA-2CD0-40CF-B570-BD99E0F77C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D8EA840-350B-405A-A1BB-40D93A00ED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6BFAC7FE-90ED-4400-9E88-D3EB802CF47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F8A49AFF-4D6A-4290-A811-6ADBC2A2A55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A5267CD0-3312-488A-ADC9-2A215FC9B55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734AF3AE-4171-471C-AFDE-0A4B563D95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9761283D-6867-470C-85BB-833A5997B7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232907EC-87D6-4A76-97C7-ED83798B87D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E06A14-FDDB-4888-9F8A-C027B6FC7A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408FBBF8-91F0-43DF-84FE-8585BD4C017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40F8B312-3204-4812-9CED-599503CC06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B3163C36-49A9-42CD-84AB-945A5481070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C737819E-C741-419C-8B07-6CBF226F4A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86094C82-164A-490B-A711-CBC5914A79B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B97614F7-51E5-4AEF-B768-8C452874D2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B6227872-28BD-445D-96AD-EF00622F89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C1DC2CF0-2FA0-43FC-9509-0C6DB072B65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9795B481-57FF-4E8E-83AA-E5D2E3E2F7C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148378AF-5FAD-46E5-9709-EA405E6749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A673CCD4-0D19-45A5-A1E8-0C6F8E2C410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EE686E15-638D-450E-BD41-9EEC16695B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9970629-2923-493A-A315-FA7EDF1312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D8839461-CBD3-4A9A-BBCF-09A8835874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06ACA65A-A638-4499-9A58-4BBB2D8502C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1E2A7DEF-7652-4468-8E3F-6FF0C0A9F9E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20F00C4-6808-4F91-8495-A7C27E49A1C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4254291C-CB21-424F-AF32-0C70F16421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C6D37468-BE92-4741-86A9-1417F2AA438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2A361414-EF46-4101-B08C-BA761D10D3E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62B99449-370E-4EEE-9DB6-159197F278F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AA977E9-699A-4D73-B0CF-CE0C4EB20C1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9EDD115C-F555-4352-B8FB-C7F9829FAA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9454379A-04D7-4413-8E59-262DB6BCD1D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E65F25A-79A5-4F0D-A340-475979F28C0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838E1E5B-3968-49BD-843C-C8C0F44C6ED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4CA466D-7602-4464-BAB2-071A59F8A90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4A1357E7-09DA-4B68-A637-F277764E94D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1EFCA436-DAC9-4B9E-82BE-E0DE3F5C8A3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FA482722-F397-4F01-97DD-D018FE63789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5CF6C289-6A1B-4031-84CC-4DA52D08ED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42F190D1-D9E1-46D5-A212-6560B860B6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08ADD086-4DD1-4EBA-BC75-CD93AE4D440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75A280D7-478F-468E-9644-B09B8FDEB7E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C9BE9354-BB23-458F-9AE3-DD8AC4F1E6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861A354D-F521-44EF-9140-7393D26D2E9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C76B3340-3BF4-4FB9-B7FA-751617C73B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C802BF6D-7C7F-41BF-B0CA-C5E6AFABB3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712FB0EF-009B-4384-BD25-D3C6EBCC976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922F2BA9-9373-465D-8F24-F58DB9B1B74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4FAD72B3-1B8B-4B05-B201-419A776FB7C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AC81E68B-1417-445D-9B51-60A0F91E5BA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D5A9E27-E07F-4466-9021-D25D85CDC97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CF5DC41D-2B9C-4659-9F3E-C3A2BDE8BC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5AA3263F-DADF-4BDD-82AC-F44BC4FE0FD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8999662B-626A-4D98-920C-CDA407F83B5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D6C410A6-2F1A-4222-8D50-2781C5D7E5B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9221CD39-A736-45F1-92AA-8533C1D2772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B3025FBC-7A41-410A-AC63-DD483277D26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09A5D562-F236-406C-A6FF-163F8FE290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98086E1B-8B11-4A2D-BB70-33C51E4762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7B908F0B-B32A-46B3-8587-82EC271B8C5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B2687ECF-D561-41B0-AD3C-7F627A412B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F7F6218A-89E1-41D8-8C8C-6CF0F70F50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CAFE4E14-C851-4334-9F44-DFD70DD46D1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7011BCD2-D4B9-4726-8FF7-FF4B12983A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21E20DA-52FD-41FC-AB37-5468D9F208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69EB0F03-97F9-4207-9552-FD5F92185E2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1675131-367D-4E22-8170-BE1BCA565B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CA3664D-20A4-4FCC-9CD3-E7A452C5B4B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9515CFE-D1C5-4594-A572-DB2235C694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DCFB6755-EA85-4DA9-A570-59F500E95F4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824F6828-D6CE-44D4-BF48-6FA7F588623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97E302B6-BC6F-4DF5-B1FA-3BEE992671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2327E29-F07F-4C06-A1E3-19EBCABEE3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1FF70127-1DB3-4507-ABD4-BE6242907A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9655D743-D6D1-4AAF-8644-B7B6053308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AEB3D1EA-07D1-4406-BF5A-AEA41D7D21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0DFB99DC-1A5F-455D-9AD5-B84298D1CB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30CD14F4-787A-4CB1-87CB-FD4A288166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A23CE74A-BDFD-4B56-84CA-734581FCF2A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4FE61F-77E6-40E1-97B9-2B88B7CE9C2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3C5471DE-7760-4942-9752-D8676B2BED1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FC6266D-DA02-4614-88F2-7077DCC291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AE1A43A2-78D9-4279-B715-FED7BD949D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A2B18DEA-1741-42E2-9097-7B5DE00183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A78E9B74-5DCA-4B60-89A6-2B3A85E24AE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057B4547-96DD-4BA0-994D-C76DE93AD3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30454D66-4E7A-44FE-9822-3D34133AB3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29051627-5724-440D-8B81-D4F83BE986D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38507626-34D1-4BBF-B9EF-BDE8BBBFD6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09CB8E9-BC41-4D95-B65F-8285256ADF8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FB597DBE-D5A0-45B1-A659-8452BF04AB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053D2250-26AE-4ED4-8644-0A23D1CBCCE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932173CC-8796-4913-BFB5-DEABBA85533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79FC0C90-AECD-45F4-8BAD-CA3DAC393CC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9475113E-1AC5-4621-A394-9D0657FC01F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EF8491AB-6DD8-4293-B4D7-550388F1BB6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1851A60B-8BBD-4C38-9143-0AF1DC78368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B9810BA7-727E-4871-A866-A0CD5EE6CD7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E2252C24-7565-4F9E-81B7-F0385F30CB9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91095F58-4C7C-4261-AF74-4C8BEA99F8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79FED60-FFC3-4420-BB54-25D7E3D20C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1B619CEC-F915-4E63-AF98-E4212F9F66B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03FBB620-A91A-4FF4-B380-DC4FEC600FE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912F7E0D-8362-4060-BB77-EC596B279AD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4F11F9EE-F36A-4206-AE5B-60825B153B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F342A80B-ACB4-4C6F-8250-212611A28B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D4EC40C9-93C0-498E-A05D-17EF46BB9B3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42CF2F2-4895-495A-B10B-EE6C93BDBDC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2AFEDFDC-CB51-46B4-8294-26B55F973A4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D19ED5F-B560-4366-AD14-9EC71C7ED6F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42E95D3F-2E55-4021-9D6F-B6E7224C9B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45660DB-2DA2-4937-B362-69FA55D2B5A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FA488514-5D26-42FF-BD81-E9F2E1DE36B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421E4366-604D-4893-BE4C-08D448A06C1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9128E702-7B78-4B59-BAB4-530DF53A86E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97456D98-32F2-4486-81EE-5CBDC513798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F3173B06-C53D-4E52-B3D3-7D10BB963E4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A5E08649-A0F1-4F92-9B1A-23DD0768E2B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386755E-BD00-42F5-8AFD-3FE177FD6E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38479D89-3237-4F5A-9785-2F84E973FC5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F86502C8-2734-48E5-9834-A8435644CD5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CEA77AA6-BB37-4CE8-9E75-DB4F595BA26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F79F8C8-5618-4880-A26B-8310380F0E8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80EE80C-A78F-4B21-985E-50CACEF2EB3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EDC8879-9797-42E5-AB8E-E36229BF3F1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1B37764D-AF04-4F2C-81D9-5EFA3E5C028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31C6105B-1E1B-4444-A6E5-5B157F3C16E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559B4EC8-EFFF-4DCA-AAB8-26AF6679DE1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ED93E274-9D58-4EC9-80D4-33D9D3A090C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6E5616A1-0B5F-4D6D-910E-792B393B336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BDD0D9C8-A2E7-4C95-BBC5-5E2D62D6708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509401FA-7222-4A17-828C-1729888E93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7B025375-9B31-46A6-87EC-BA8E94E678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54AFC84-3FCF-4783-9CE6-BE7BCF5CB7D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3B2D5-1605-4334-8CC6-33D5D53E7F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93286B7-109A-47DD-BD18-3A8E2FCDF5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6E4611D-D180-45CC-95F3-4D780BF21A1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5D9DF6-64E6-48A9-89BE-1AEDF3DBA2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77E91B6-62FE-4219-8648-2FA062EE04A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05794AA-8ED8-4FEB-B9E2-3D68295520A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CEF7D50-E12D-4F46-9B10-16E903FB7F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D885088-5CE2-4ABB-AC5F-8E295C63A4B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7F9B5BB-81CC-442B-B607-5F084799EE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CC6AB35-BB47-42CE-9492-77B57C3613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13E089E-A0F7-4B85-BFEF-EABBF38248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306C271-11BD-4ACA-99FC-BC847B6ABD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A51C39C2-B68B-4FB3-AF93-3B6EFC5EB89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19A9E62-BA64-414F-9053-428828BD4F4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0F1A2A5-D670-4734-B018-570175184E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896E20F-D59A-4E5C-AAC2-ED79FCAC3C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3B49622-0DD4-4378-A974-3EC752B2DE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BF83D4D-5E95-4F61-8A1C-624625209F0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FB270157-AA6D-4EE4-9506-368F8C97C65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4DA0BEE-AE9D-4CE8-B249-C229E628E8F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D089CCA-7A85-405E-9AF7-96F814E3B8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E30352E-9DBA-4777-A093-B6F3D606075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64C5F14-2A45-42AA-948A-6C7D19578F1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3CF5D72-A8B6-4A2B-8F09-46F06C3B96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D32D7ED-2507-43E0-BCA0-69F1D921988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029896F-72B5-4FBB-98D7-A4A6B7A8EB2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C735037E-DA25-4564-960C-F744D00E1C0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75717CD-2FAA-46E2-825A-5A409DC36D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ABAD2C5-9937-47FF-9A17-132CEA54C7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319C0FD-333B-49B2-B54F-959084B1C63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3F88462-C743-4DF3-9A31-09108B3DD29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5A47CC3C-9310-422C-8AF8-CF56E286B3B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64CBAB0F-DFA6-4370-AF0D-EAEA0DA18E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B75D567-78A7-4986-B241-E03EB5B6A74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A6065FE5-5B5D-426F-A331-FFB91E483E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48748863-F066-4C39-BA9E-951EA19F142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988B46B-EC58-4704-8960-75C617B2CE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C8F94F3-22A8-4403-BAF4-DA1344D120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144F6B6-FBD2-44C5-93F2-36FB060AB8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DFF1114-943E-4377-9482-AC35E9B91ED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29A169E-8860-41C6-B2BA-656C9E87F5C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1DA92F1-025A-41CC-892D-006269B6C0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B423574-AD0E-466C-A690-E3BF7ABCC0F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37E67DD-12D5-49FA-AE92-B1F4186329F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3E085075-A03E-4D1C-A2BE-219D51E775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A552ECBE-4DF7-4004-80CB-33A3864DC1D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B1DFB18-112F-43BE-938F-949ACF4CE4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107EA75-B66F-478F-A9A4-8BE4090A185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B032A1FF-0163-4F65-9627-3D0E330E796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68F81DD7-3941-40F3-A5C5-1D25AD61E73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767D955C-E4A5-47E9-B07D-7C7FD8E395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331DEA5B-7DF4-4F3E-B837-7388E6701C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640D8A9-2845-4810-99AA-3464C47FBC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C1AA428D-A610-40EA-926D-72664C6A3A1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088B6BF5-3A26-476D-AF79-46892B0AEB5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0D38E94-BDA0-466A-866C-7D754B54B6F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E4807B4-64BB-4BB1-A6C7-B9F8B78FE5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AB74427A-2B27-4328-8ECD-0166E61D8A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058C6F50-4093-4240-B613-EA20F73E297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41C2F64-B446-495C-B3ED-DA19115FD88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DEDDACDA-D780-49ED-88B3-AC1E6CECD35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B6F340F-6BFF-4869-B569-850333B1C4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4FC277F-1805-46F5-8D99-EE30A5FCD1A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E3D8861-A4CB-46F2-812C-4857D1E763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5C3AD847-D9CA-4EC5-890E-21244786F3A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A89CE44-4244-411C-A74F-1446D8BC13E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0E6026F-2714-4620-8EE9-3C55C2D6C2C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0A828ED-45A9-4D69-975D-19CD36650CF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70CBCD0-B8B7-483D-A17D-9351A1A47F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BDEF120-B9AE-44F5-B98D-937D9C9293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8C22314-7ABA-46AF-98F6-EA626787D8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E57EC52-CDFD-4DC8-8C7F-DA76CBC94D2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44CDAD-CC81-4519-A934-3E75CB58F7C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7234B76-B5E7-497F-8C9A-BEADE7D2A5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308AC98-72DE-4623-8351-5CDBA5F858A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16BCA60F-A345-4A89-8E76-8F628DE2498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712711F-FF52-40E0-8B6D-7AB132EFBBF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BB99ABA-6734-4713-A9AA-6A0613DB3D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8DBC39A-A841-4DAD-A5EE-BAD254A4FA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E88E8002-19BD-4C58-ACEF-D092676D50D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637DEA0B-D0C3-4386-B016-9012088810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E085198-3B84-4E70-8004-5B739F0D071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F8854E4-646B-4843-9429-2E68B3AE9A4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75E4420-1C5B-4C29-9622-F3DA7E0BFBD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9099746-E839-480D-A294-3851848558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5C60C66-6A6A-42B6-82CE-9F5BCAD5FF9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A85425DE-B5F8-4166-8F76-168A6E6F58B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F5E9558-8664-40E2-818A-C90536250A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620CC716-8E51-492E-95F3-7DF5778E859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7956267-D439-4A6C-8779-9864DDF69C6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E566625F-0177-4163-AAC6-DD5AA352543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01580694-1781-46F9-B2C4-76F4689BAD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635D9A5-51BC-49A2-9AE2-4C8147FC5EB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B6D58AC8-F8B3-4C3D-AE9F-26677AE638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3CA316E-6515-47CF-9F53-7A0EE31AFA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8E79866-F842-47A5-8D8C-0185FD69D0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1939D2F-E660-4CFF-BF9C-2146DD9CC10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F048F16-4CC3-406C-93A3-3CEDF31C42A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BA5658A8-AB7B-409C-A206-50CDD5818C0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1A4F8AC2-9FA1-4E5B-ACB2-661CAABFEE7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438DDE6-AE18-4B2A-92CE-57D6032A1C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9B002FA-1035-4DE8-8097-3675A4FB2E8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99ADFD1-CBA1-4C59-A545-CA6EEAF2C4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5DDA6CB-B8BF-4E57-BF2E-5C880FAF87C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A8B2946-9D70-4DD4-B9B2-606E8F83A04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C319A466-F3AE-4F1F-BD2F-77D9F148B07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C6CF0A07-A757-404E-9880-5AF3D52DE4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DD3C2686-5B08-4159-865F-1B0A72E7EBB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5AAB7354-0524-4F71-83F0-35FAFA9EEDC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93C7EEE-727B-4A0D-AA01-3B0893F866E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F98C909-0D3D-402C-86A1-9647DA57BA2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29CF4616-0FC7-4D90-97D4-47F26C31BFE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5151952-7057-44BC-B171-EC280CDD30D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0CC14CA9-836E-4131-9614-CC7AF80C7A9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9227461-A59A-437A-A371-0B3DD0510ED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4564435B-AE59-45CC-A733-1D61AB9A5FC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24964014-4F54-4767-B2A1-1E68A49A2E4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B12DA42-BE2F-486C-A207-50F0B2A0D6B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35083CD-4EE4-48A6-BDE4-DCEB0CD087D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2ACA69B4-304D-4E76-91E8-B824CC474C6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5FBB8B7-7087-4F0C-8A80-BA19FA3C59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08B546A-B18E-4E08-B52F-1F1FB4515CD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D083028-5844-4BA9-91D6-6066256F89B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6BDB7B8-D976-4509-BB67-E960BEB6E35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1F8D90CC-4AD0-49F4-B215-61FD0A2FE8D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FA255F4C-2D85-48C3-A425-B1B090100A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4D88F2F-ACB0-4172-BB9F-71ABC334DB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6102F024-AF29-4883-BE6C-52EFD02071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09DB4B0-EDB8-4635-9A3D-B48E596585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BA4BB9B4-19AF-4964-8FDE-1C02C01F379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3466ACF5-678D-47AC-A8E1-250FBEA6E57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F4BE354-56F1-4CC0-ABC3-CFA2255599D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FF6AB4A-7E14-48F4-B58E-D3BCD7F5529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826A8026-2DFD-4691-81ED-CF8C6C8101F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DCBE85A3-D478-4EBF-A094-768EDE80E0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9B03629E-D0C6-47D9-9E55-FB00BFBAD0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7ECA1C99-3F19-4C93-9683-CDDBE2840F6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6E53F2EA-BC30-4BEC-BBA5-FF485FD8B6F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FE941FB-7EBE-489D-B1D8-06BC9E2F789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4FCECFFB-D979-4814-99CC-B8C0CCE0470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5218BC88-1436-4861-9108-ED5C49172DD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7C43492A-8ADB-4CDA-976F-F9159DE1407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448A8C4E-CD2B-4E83-895D-6B1071C5E9C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2315E315-11E8-4514-BE71-EEA42E23721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26C36A72-5D83-400B-9DC6-D6A4F7D365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DF388598-6DD8-4B12-8DBD-1F8933348EE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42ADD8C0-C6F0-46A9-8D78-B6026B55BD1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5CC1749-FD2F-40FD-AA5A-CAFE9C6E2F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38F5A197-D6C9-4BDB-A9DE-7FFE84B3517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0B6C64F3-7126-4337-9067-15A64EF5356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5A902BCF-C9BF-4566-AC1E-1E91502F2B5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09B1FBFF-C965-462A-9B34-D01689CAFE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C13CFECF-7502-40A2-92A6-3DBC74DF93C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01280C84-683C-4088-8E3C-8A98A6749EB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747508C-3AE5-4D8D-A086-A46FDBEDEE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EC02501-119D-4C07-AB8C-A131B125B11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8F899201-EDD3-4F1A-89A6-345290E70EA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25488C2-1481-42C0-AE4D-4052F7EFF7F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4F224FC-B0FB-4A2E-A9BD-0F7CFB241D6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04F68AF-F37B-4407-8471-E549ADCFAAE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030291B-8F7B-4D02-A35F-561C0DAA8A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E961417-D5BB-4D51-8FD8-3402284256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33EAFF3-FE9C-4606-89F9-19982C0FE9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1882DC7-070C-47B0-B378-FA112A6CAC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BDF1B4B0-0A75-4538-A610-72720908173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6E4AD28E-F206-45E2-9B00-A2E68FFB438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735023C8-4EFD-461A-8FFD-C7803585665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7FFEB6B5-C11C-4B5F-BCC4-C86C5659E66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785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0" name="Oval 38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3" descr="Emoji emoticon keyboard">
            <a:extLst>
              <a:ext uri="{FF2B5EF4-FFF2-40B4-BE49-F238E27FC236}">
                <a16:creationId xmlns:a16="http://schemas.microsoft.com/office/drawing/2014/main" id="{1308845F-726B-4B50-B93F-B76F2EE1E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471" y="1390130"/>
            <a:ext cx="2601592" cy="1704042"/>
          </a:xfrm>
          <a:prstGeom prst="rect">
            <a:avLst/>
          </a:prstGeom>
        </p:spPr>
      </p:pic>
      <p:grpSp>
        <p:nvGrpSpPr>
          <p:cNvPr id="44" name="Group 40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46" name="Oval 41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2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45" name="Oval 44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8D08B-2448-4C86-8E03-4E88CCF10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ea typeface="Source Sans Pro"/>
              </a:rPr>
              <a:t>Being sad is normal!</a:t>
            </a:r>
          </a:p>
        </p:txBody>
      </p:sp>
      <p:grpSp>
        <p:nvGrpSpPr>
          <p:cNvPr id="221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53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A9AE6-BE7E-467B-B9C9-C0AD308E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ea typeface="Source Sans Pro"/>
              </a:rPr>
              <a:t>It’s a matter of fact that no one is or can be happy all the time. It's impossible. We all have emotions and that is perfectly normal.</a:t>
            </a:r>
          </a:p>
          <a:p>
            <a:pPr marL="0" indent="0">
              <a:buNone/>
            </a:pPr>
            <a:endParaRPr lang="en-GB" dirty="0">
              <a:ea typeface="Source Sans Pro"/>
            </a:endParaRPr>
          </a:p>
          <a:p>
            <a:pPr marL="0" indent="0">
              <a:buNone/>
            </a:pPr>
            <a:r>
              <a:rPr lang="en-GB" dirty="0">
                <a:ea typeface="Source Sans Pro"/>
              </a:rPr>
              <a:t>Put your hand up if you've ever thought "ugh" I can't be bothered.</a:t>
            </a:r>
          </a:p>
          <a:p>
            <a:pPr marL="0" indent="0">
              <a:buNone/>
            </a:pPr>
            <a:endParaRPr lang="en-GB" dirty="0">
              <a:ea typeface="Source Sans Pro"/>
            </a:endParaRPr>
          </a:p>
          <a:p>
            <a:pPr marL="0" indent="0">
              <a:buNone/>
            </a:pPr>
            <a:r>
              <a:rPr lang="en-GB" dirty="0">
                <a:ea typeface="Source Sans Pro"/>
              </a:rPr>
              <a:t>Sometimes everyone feels like that!</a:t>
            </a:r>
          </a:p>
        </p:txBody>
      </p:sp>
    </p:spTree>
    <p:extLst>
      <p:ext uri="{BB962C8B-B14F-4D97-AF65-F5344CB8AC3E}">
        <p14:creationId xmlns:p14="http://schemas.microsoft.com/office/powerpoint/2010/main" val="28220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B5523EE-90D9-4CF8-96F2-CBFC11C54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531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6A3179-AD28-4A0B-AF49-B177F4B19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547" y="1029607"/>
            <a:ext cx="4754948" cy="4754948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Oval 38">
            <a:extLst>
              <a:ext uri="{FF2B5EF4-FFF2-40B4-BE49-F238E27FC236}">
                <a16:creationId xmlns:a16="http://schemas.microsoft.com/office/drawing/2014/main" id="{32BB3330-EA02-4FA9-B58F-AAC7762C9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5096" y="934855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Graphic 212">
            <a:extLst>
              <a:ext uri="{FF2B5EF4-FFF2-40B4-BE49-F238E27FC236}">
                <a16:creationId xmlns:a16="http://schemas.microsoft.com/office/drawing/2014/main" id="{A107891B-442C-43CD-B909-A4714253A8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2339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3" name="Graphic 212">
            <a:extLst>
              <a:ext uri="{FF2B5EF4-FFF2-40B4-BE49-F238E27FC236}">
                <a16:creationId xmlns:a16="http://schemas.microsoft.com/office/drawing/2014/main" id="{958516B8-2D23-4511-B8C5-79180A4D0D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2339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3BEE693-6C9D-40AB-925E-0E339B1D1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48" y="4651811"/>
            <a:ext cx="429742" cy="429742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BA526E9-439B-4D9E-8A55-1D30C337E0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48" y="4651811"/>
            <a:ext cx="429742" cy="429742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52178-04AF-4645-AF90-2C2E3507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890" y="1690851"/>
            <a:ext cx="3200400" cy="3391512"/>
          </a:xfrm>
        </p:spPr>
        <p:txBody>
          <a:bodyPr>
            <a:normAutofit/>
          </a:bodyPr>
          <a:lstStyle/>
          <a:p>
            <a:r>
              <a:rPr lang="en-GB" dirty="0">
                <a:ea typeface="Source Sans Pro"/>
              </a:rPr>
              <a:t>Being happy </a:t>
            </a:r>
            <a:endParaRPr lang="en-GB"/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2157A3B1-B7C3-4354-AD78-8B21BE2521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6005765"/>
              </p:ext>
            </p:extLst>
          </p:nvPr>
        </p:nvGraphicFramePr>
        <p:xfrm>
          <a:off x="5479786" y="447277"/>
          <a:ext cx="58740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91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7427-848C-41BA-9557-9C3A9FD13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Source Sans Pro"/>
              </a:rPr>
              <a:t>We are the mental health ambassadors 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7E780-C88B-4714-ABED-0DB228528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smtClean="0">
                <a:ea typeface="Source Sans Pro"/>
              </a:rPr>
              <a:t>We </a:t>
            </a:r>
            <a:r>
              <a:rPr lang="en-GB" dirty="0">
                <a:ea typeface="Source Sans Pro"/>
              </a:rPr>
              <a:t>can help you with anything to do with mental health or mindfulness.</a:t>
            </a:r>
          </a:p>
          <a:p>
            <a:r>
              <a:rPr lang="en-GB" dirty="0">
                <a:ea typeface="Source Sans Pro"/>
              </a:rPr>
              <a:t>We are always here to help.</a:t>
            </a:r>
          </a:p>
        </p:txBody>
      </p:sp>
    </p:spTree>
    <p:extLst>
      <p:ext uri="{BB962C8B-B14F-4D97-AF65-F5344CB8AC3E}">
        <p14:creationId xmlns:p14="http://schemas.microsoft.com/office/powerpoint/2010/main" val="1352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Oval 10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Coloured pencils forming a circle">
            <a:extLst>
              <a:ext uri="{FF2B5EF4-FFF2-40B4-BE49-F238E27FC236}">
                <a16:creationId xmlns:a16="http://schemas.microsoft.com/office/drawing/2014/main" id="{1C16968F-E114-44AF-8F07-13D9C2F95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471" y="1373870"/>
            <a:ext cx="2601592" cy="17365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7" name="Oval 16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3DB58-B5B3-49AF-B189-47D021D3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ea typeface="Source Sans Pro"/>
              </a:rPr>
              <a:t>What we have to help you </a:t>
            </a:r>
            <a:endParaRPr lang="en-GB"/>
          </a:p>
        </p:txBody>
      </p:sp>
      <p:grpSp>
        <p:nvGrpSpPr>
          <p:cNvPr id="19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A9698-A1A8-42F6-A544-C9801006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Source Sans Pro"/>
              </a:rPr>
              <a:t>We have mindfulness colourings.</a:t>
            </a:r>
          </a:p>
          <a:p>
            <a:r>
              <a:rPr lang="en-GB" dirty="0">
                <a:ea typeface="Source Sans Pro"/>
              </a:rPr>
              <a:t>We brought books in.</a:t>
            </a:r>
          </a:p>
          <a:p>
            <a:r>
              <a:rPr lang="en-GB" dirty="0">
                <a:ea typeface="Source Sans Pro"/>
              </a:rPr>
              <a:t>We have fold and stick letters for ideas.</a:t>
            </a:r>
          </a:p>
          <a:p>
            <a:r>
              <a:rPr lang="en-GB" dirty="0">
                <a:ea typeface="Source Sans Pro"/>
              </a:rPr>
              <a:t>We brought in fidgets as well.</a:t>
            </a:r>
          </a:p>
        </p:txBody>
      </p:sp>
    </p:spTree>
    <p:extLst>
      <p:ext uri="{BB962C8B-B14F-4D97-AF65-F5344CB8AC3E}">
        <p14:creationId xmlns:p14="http://schemas.microsoft.com/office/powerpoint/2010/main" val="276938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8" name="Rectangle 73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40" name="Oval 739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Mental health awareness mural">
            <a:extLst>
              <a:ext uri="{FF2B5EF4-FFF2-40B4-BE49-F238E27FC236}">
                <a16:creationId xmlns:a16="http://schemas.microsoft.com/office/drawing/2014/main" id="{B814CFA6-9BF7-4019-863D-1C8F4F0DA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492" b="-1"/>
          <a:stretch/>
        </p:blipFill>
        <p:spPr>
          <a:xfrm>
            <a:off x="2869471" y="1064914"/>
            <a:ext cx="2601592" cy="2354474"/>
          </a:xfrm>
          <a:prstGeom prst="rect">
            <a:avLst/>
          </a:prstGeom>
        </p:spPr>
      </p:pic>
      <p:grpSp>
        <p:nvGrpSpPr>
          <p:cNvPr id="742" name="Group 741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Oval 743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746" name="Oval 745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3510B-5294-4B2F-A6FF-201CC0B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400" b="1" cap="all" spc="1500" dirty="0"/>
              <a:t>Thank you for listening to our power point</a:t>
            </a:r>
            <a:br>
              <a:rPr lang="en-US" sz="1400" b="1" cap="all" spc="1500" dirty="0"/>
            </a:br>
            <a:r>
              <a:rPr lang="en-US" sz="1400" b="1" cap="all" spc="1500" dirty="0"/>
              <a:t/>
            </a:r>
            <a:br>
              <a:rPr lang="en-US" sz="1400" b="1" cap="all" spc="1500" dirty="0"/>
            </a:br>
            <a:r>
              <a:rPr lang="en-US" sz="1400" b="1" cap="all" spc="1500" dirty="0"/>
              <a:t> </a:t>
            </a:r>
          </a:p>
        </p:txBody>
      </p:sp>
      <p:grpSp>
        <p:nvGrpSpPr>
          <p:cNvPr id="748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52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F60C347-625F-442F-A18D-F293E09A4F02}"/>
              </a:ext>
            </a:extLst>
          </p:cNvPr>
          <p:cNvSpPr txBox="1"/>
          <p:nvPr/>
        </p:nvSpPr>
        <p:spPr>
          <a:xfrm>
            <a:off x="6477270" y="1130846"/>
            <a:ext cx="4974771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47007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244</Words>
  <Application>Microsoft Office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Source Sans Pro</vt:lpstr>
      <vt:lpstr>Source Sans Pro SemiBold</vt:lpstr>
      <vt:lpstr>FunkyShapesDarkVTI</vt:lpstr>
      <vt:lpstr>Mental health</vt:lpstr>
      <vt:lpstr>What is a growth mindset</vt:lpstr>
      <vt:lpstr>Being sad is normal!</vt:lpstr>
      <vt:lpstr>Being happy </vt:lpstr>
      <vt:lpstr>We are the mental health ambassadors </vt:lpstr>
      <vt:lpstr>What we have to help you </vt:lpstr>
      <vt:lpstr>Thank you for listening to our power point 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StaffUser</dc:creator>
  <cp:lastModifiedBy>Administrator</cp:lastModifiedBy>
  <cp:revision>250</cp:revision>
  <dcterms:created xsi:type="dcterms:W3CDTF">2021-11-02T19:48:44Z</dcterms:created>
  <dcterms:modified xsi:type="dcterms:W3CDTF">2021-11-29T11:23:50Z</dcterms:modified>
</cp:coreProperties>
</file>