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280872-73C5-ED62-F9CF-5469DF9C8862}" v="142" dt="2021-11-18T12:46:46.966"/>
    <p1510:client id="{10CF5C4A-DA5C-46C6-9B25-309C3DB1E9F9}" v="21" dt="2021-11-07T20:50:19.153"/>
    <p1510:client id="{2F8C55E2-5B01-CEF5-1DBB-95EAAB1BD1FD}" v="10" dt="2021-11-13T10:23:25.213"/>
    <p1510:client id="{43DF4AEC-09E0-4B50-8487-9AF3069112DF}" v="90" dt="2021-11-19T09:21:08.098"/>
    <p1510:client id="{5AB53652-FE17-9CD1-6FB1-12626F27C7DA}" v="17" dt="2021-11-18T20:52:14.387"/>
    <p1510:client id="{E736108A-1D27-4052-B992-C6011B7A7244}" v="17" dt="2021-11-18T12:27:25.980"/>
    <p1510:client id="{F6BE796A-9E4C-45BD-9E63-8446EB01712C}" v="9" dt="2021-11-18T10:46:18.6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lara Iseri" userId="S::gw16iseridilara@glow.sch.uk::246f0975-f688-44f1-add5-6a87dcc9f5e3" providerId="AD" clId="Web-{01280872-73C5-ED62-F9CF-5469DF9C8862}"/>
    <pc:docChg chg="addSld delSld modSld">
      <pc:chgData name="Dilara Iseri" userId="S::gw16iseridilara@glow.sch.uk::246f0975-f688-44f1-add5-6a87dcc9f5e3" providerId="AD" clId="Web-{01280872-73C5-ED62-F9CF-5469DF9C8862}" dt="2021-11-18T12:46:46.966" v="135"/>
      <pc:docMkLst>
        <pc:docMk/>
      </pc:docMkLst>
      <pc:sldChg chg="modSp modTransition">
        <pc:chgData name="Dilara Iseri" userId="S::gw16iseridilara@glow.sch.uk::246f0975-f688-44f1-add5-6a87dcc9f5e3" providerId="AD" clId="Web-{01280872-73C5-ED62-F9CF-5469DF9C8862}" dt="2021-11-18T12:45:44.509" v="132"/>
        <pc:sldMkLst>
          <pc:docMk/>
          <pc:sldMk cId="134502882" sldId="257"/>
        </pc:sldMkLst>
        <pc:spChg chg="mod">
          <ac:chgData name="Dilara Iseri" userId="S::gw16iseridilara@glow.sch.uk::246f0975-f688-44f1-add5-6a87dcc9f5e3" providerId="AD" clId="Web-{01280872-73C5-ED62-F9CF-5469DF9C8862}" dt="2021-11-18T12:37:23.868" v="54" actId="20577"/>
          <ac:spMkLst>
            <pc:docMk/>
            <pc:sldMk cId="134502882" sldId="257"/>
            <ac:spMk id="2" creationId="{CD8531D2-84A4-421A-B664-6F22560937B4}"/>
          </ac:spMkLst>
        </pc:spChg>
        <pc:spChg chg="mod">
          <ac:chgData name="Dilara Iseri" userId="S::gw16iseridilara@glow.sch.uk::246f0975-f688-44f1-add5-6a87dcc9f5e3" providerId="AD" clId="Web-{01280872-73C5-ED62-F9CF-5469DF9C8862}" dt="2021-11-18T12:38:35.998" v="71" actId="20577"/>
          <ac:spMkLst>
            <pc:docMk/>
            <pc:sldMk cId="134502882" sldId="257"/>
            <ac:spMk id="3" creationId="{E2BA5F42-9003-4DA2-A89D-703B80563F11}"/>
          </ac:spMkLst>
        </pc:spChg>
      </pc:sldChg>
      <pc:sldChg chg="modSp">
        <pc:chgData name="Dilara Iseri" userId="S::gw16iseridilara@glow.sch.uk::246f0975-f688-44f1-add5-6a87dcc9f5e3" providerId="AD" clId="Web-{01280872-73C5-ED62-F9CF-5469DF9C8862}" dt="2021-11-18T12:38:14.372" v="68" actId="20577"/>
        <pc:sldMkLst>
          <pc:docMk/>
          <pc:sldMk cId="3861755166" sldId="258"/>
        </pc:sldMkLst>
        <pc:spChg chg="mod">
          <ac:chgData name="Dilara Iseri" userId="S::gw16iseridilara@glow.sch.uk::246f0975-f688-44f1-add5-6a87dcc9f5e3" providerId="AD" clId="Web-{01280872-73C5-ED62-F9CF-5469DF9C8862}" dt="2021-11-18T12:38:05.496" v="61" actId="20577"/>
          <ac:spMkLst>
            <pc:docMk/>
            <pc:sldMk cId="3861755166" sldId="258"/>
            <ac:spMk id="2" creationId="{D70F97EF-AE3D-4D31-A422-9C5EBCABB5C7}"/>
          </ac:spMkLst>
        </pc:spChg>
        <pc:spChg chg="mod">
          <ac:chgData name="Dilara Iseri" userId="S::gw16iseridilara@glow.sch.uk::246f0975-f688-44f1-add5-6a87dcc9f5e3" providerId="AD" clId="Web-{01280872-73C5-ED62-F9CF-5469DF9C8862}" dt="2021-11-18T12:38:14.372" v="68" actId="20577"/>
          <ac:spMkLst>
            <pc:docMk/>
            <pc:sldMk cId="3861755166" sldId="258"/>
            <ac:spMk id="3" creationId="{2437B71E-B0B8-432D-A095-623D4502E2B0}"/>
          </ac:spMkLst>
        </pc:spChg>
      </pc:sldChg>
      <pc:sldChg chg="modSp">
        <pc:chgData name="Dilara Iseri" userId="S::gw16iseridilara@glow.sch.uk::246f0975-f688-44f1-add5-6a87dcc9f5e3" providerId="AD" clId="Web-{01280872-73C5-ED62-F9CF-5469DF9C8862}" dt="2021-11-18T12:43:54.924" v="128" actId="20577"/>
        <pc:sldMkLst>
          <pc:docMk/>
          <pc:sldMk cId="90344156" sldId="259"/>
        </pc:sldMkLst>
        <pc:spChg chg="mod">
          <ac:chgData name="Dilara Iseri" userId="S::gw16iseridilara@glow.sch.uk::246f0975-f688-44f1-add5-6a87dcc9f5e3" providerId="AD" clId="Web-{01280872-73C5-ED62-F9CF-5469DF9C8862}" dt="2021-11-18T12:39:16.047" v="76" actId="20577"/>
          <ac:spMkLst>
            <pc:docMk/>
            <pc:sldMk cId="90344156" sldId="259"/>
            <ac:spMk id="2" creationId="{9DEDD6B7-D6BB-4C05-A0F7-67C281941271}"/>
          </ac:spMkLst>
        </pc:spChg>
        <pc:spChg chg="mod">
          <ac:chgData name="Dilara Iseri" userId="S::gw16iseridilara@glow.sch.uk::246f0975-f688-44f1-add5-6a87dcc9f5e3" providerId="AD" clId="Web-{01280872-73C5-ED62-F9CF-5469DF9C8862}" dt="2021-11-18T12:43:54.924" v="128" actId="20577"/>
          <ac:spMkLst>
            <pc:docMk/>
            <pc:sldMk cId="90344156" sldId="259"/>
            <ac:spMk id="3" creationId="{D266A6B6-B9AE-401E-BD88-0DA8CE04E92F}"/>
          </ac:spMkLst>
        </pc:spChg>
      </pc:sldChg>
      <pc:sldChg chg="modSp">
        <pc:chgData name="Dilara Iseri" userId="S::gw16iseridilara@glow.sch.uk::246f0975-f688-44f1-add5-6a87dcc9f5e3" providerId="AD" clId="Web-{01280872-73C5-ED62-F9CF-5469DF9C8862}" dt="2021-11-18T12:42:12.855" v="116" actId="20577"/>
        <pc:sldMkLst>
          <pc:docMk/>
          <pc:sldMk cId="411947591" sldId="260"/>
        </pc:sldMkLst>
        <pc:spChg chg="mod">
          <ac:chgData name="Dilara Iseri" userId="S::gw16iseridilara@glow.sch.uk::246f0975-f688-44f1-add5-6a87dcc9f5e3" providerId="AD" clId="Web-{01280872-73C5-ED62-F9CF-5469DF9C8862}" dt="2021-11-18T12:42:12.855" v="116" actId="20577"/>
          <ac:spMkLst>
            <pc:docMk/>
            <pc:sldMk cId="411947591" sldId="260"/>
            <ac:spMk id="2" creationId="{BA510C62-E1B2-48B3-8FC0-A8F059BAFA29}"/>
          </ac:spMkLst>
        </pc:spChg>
        <pc:spChg chg="mod">
          <ac:chgData name="Dilara Iseri" userId="S::gw16iseridilara@glow.sch.uk::246f0975-f688-44f1-add5-6a87dcc9f5e3" providerId="AD" clId="Web-{01280872-73C5-ED62-F9CF-5469DF9C8862}" dt="2021-11-18T12:42:05.167" v="115" actId="20577"/>
          <ac:spMkLst>
            <pc:docMk/>
            <pc:sldMk cId="411947591" sldId="260"/>
            <ac:spMk id="3" creationId="{08031C7B-BF18-4543-B08D-94259356ACE0}"/>
          </ac:spMkLst>
        </pc:spChg>
      </pc:sldChg>
      <pc:sldChg chg="modSp">
        <pc:chgData name="Dilara Iseri" userId="S::gw16iseridilara@glow.sch.uk::246f0975-f688-44f1-add5-6a87dcc9f5e3" providerId="AD" clId="Web-{01280872-73C5-ED62-F9CF-5469DF9C8862}" dt="2021-11-18T12:42:50.623" v="124" actId="20577"/>
        <pc:sldMkLst>
          <pc:docMk/>
          <pc:sldMk cId="3827322775" sldId="261"/>
        </pc:sldMkLst>
        <pc:spChg chg="mod">
          <ac:chgData name="Dilara Iseri" userId="S::gw16iseridilara@glow.sch.uk::246f0975-f688-44f1-add5-6a87dcc9f5e3" providerId="AD" clId="Web-{01280872-73C5-ED62-F9CF-5469DF9C8862}" dt="2021-11-18T12:42:50.623" v="124" actId="20577"/>
          <ac:spMkLst>
            <pc:docMk/>
            <pc:sldMk cId="3827322775" sldId="261"/>
            <ac:spMk id="2" creationId="{B1E05840-24A0-43DD-9B29-9AC0B63B51D4}"/>
          </ac:spMkLst>
        </pc:spChg>
        <pc:spChg chg="mod">
          <ac:chgData name="Dilara Iseri" userId="S::gw16iseridilara@glow.sch.uk::246f0975-f688-44f1-add5-6a87dcc9f5e3" providerId="AD" clId="Web-{01280872-73C5-ED62-F9CF-5469DF9C8862}" dt="2021-11-18T12:42:42.060" v="120" actId="20577"/>
          <ac:spMkLst>
            <pc:docMk/>
            <pc:sldMk cId="3827322775" sldId="261"/>
            <ac:spMk id="3" creationId="{7A51A2BE-2F4E-428C-B7C4-95F776599659}"/>
          </ac:spMkLst>
        </pc:spChg>
      </pc:sldChg>
      <pc:sldChg chg="modTransition">
        <pc:chgData name="Dilara Iseri" userId="S::gw16iseridilara@glow.sch.uk::246f0975-f688-44f1-add5-6a87dcc9f5e3" providerId="AD" clId="Web-{01280872-73C5-ED62-F9CF-5469DF9C8862}" dt="2021-11-18T12:46:46.966" v="135"/>
        <pc:sldMkLst>
          <pc:docMk/>
          <pc:sldMk cId="3403515420" sldId="262"/>
        </pc:sldMkLst>
      </pc:sldChg>
      <pc:sldChg chg="new del">
        <pc:chgData name="Dilara Iseri" userId="S::gw16iseridilara@glow.sch.uk::246f0975-f688-44f1-add5-6a87dcc9f5e3" providerId="AD" clId="Web-{01280872-73C5-ED62-F9CF-5469DF9C8862}" dt="2021-11-18T12:45:02.335" v="130"/>
        <pc:sldMkLst>
          <pc:docMk/>
          <pc:sldMk cId="1287123440" sldId="263"/>
        </pc:sldMkLst>
      </pc:sldChg>
    </pc:docChg>
  </pc:docChgLst>
  <pc:docChgLst>
    <pc:chgData name="Dilara Iseri" userId="S::gw16iseridilara@glow.sch.uk::246f0975-f688-44f1-add5-6a87dcc9f5e3" providerId="AD" clId="Web-{2F8C55E2-5B01-CEF5-1DBB-95EAAB1BD1FD}"/>
    <pc:docChg chg="modSld">
      <pc:chgData name="Dilara Iseri" userId="S::gw16iseridilara@glow.sch.uk::246f0975-f688-44f1-add5-6a87dcc9f5e3" providerId="AD" clId="Web-{2F8C55E2-5B01-CEF5-1DBB-95EAAB1BD1FD}" dt="2021-11-13T10:23:25.213" v="6" actId="20577"/>
      <pc:docMkLst>
        <pc:docMk/>
      </pc:docMkLst>
      <pc:sldChg chg="modSp">
        <pc:chgData name="Dilara Iseri" userId="S::gw16iseridilara@glow.sch.uk::246f0975-f688-44f1-add5-6a87dcc9f5e3" providerId="AD" clId="Web-{2F8C55E2-5B01-CEF5-1DBB-95EAAB1BD1FD}" dt="2021-11-13T10:22:21.102" v="1" actId="20577"/>
        <pc:sldMkLst>
          <pc:docMk/>
          <pc:sldMk cId="90344156" sldId="259"/>
        </pc:sldMkLst>
        <pc:spChg chg="mod">
          <ac:chgData name="Dilara Iseri" userId="S::gw16iseridilara@glow.sch.uk::246f0975-f688-44f1-add5-6a87dcc9f5e3" providerId="AD" clId="Web-{2F8C55E2-5B01-CEF5-1DBB-95EAAB1BD1FD}" dt="2021-11-13T10:22:21.102" v="1" actId="20577"/>
          <ac:spMkLst>
            <pc:docMk/>
            <pc:sldMk cId="90344156" sldId="259"/>
            <ac:spMk id="3" creationId="{D266A6B6-B9AE-401E-BD88-0DA8CE04E92F}"/>
          </ac:spMkLst>
        </pc:spChg>
      </pc:sldChg>
      <pc:sldChg chg="modSp">
        <pc:chgData name="Dilara Iseri" userId="S::gw16iseridilara@glow.sch.uk::246f0975-f688-44f1-add5-6a87dcc9f5e3" providerId="AD" clId="Web-{2F8C55E2-5B01-CEF5-1DBB-95EAAB1BD1FD}" dt="2021-11-13T10:22:41.290" v="2" actId="20577"/>
        <pc:sldMkLst>
          <pc:docMk/>
          <pc:sldMk cId="411947591" sldId="260"/>
        </pc:sldMkLst>
        <pc:spChg chg="mod">
          <ac:chgData name="Dilara Iseri" userId="S::gw16iseridilara@glow.sch.uk::246f0975-f688-44f1-add5-6a87dcc9f5e3" providerId="AD" clId="Web-{2F8C55E2-5B01-CEF5-1DBB-95EAAB1BD1FD}" dt="2021-11-13T10:22:41.290" v="2" actId="20577"/>
          <ac:spMkLst>
            <pc:docMk/>
            <pc:sldMk cId="411947591" sldId="260"/>
            <ac:spMk id="3" creationId="{08031C7B-BF18-4543-B08D-94259356ACE0}"/>
          </ac:spMkLst>
        </pc:spChg>
      </pc:sldChg>
      <pc:sldChg chg="modSp">
        <pc:chgData name="Dilara Iseri" userId="S::gw16iseridilara@glow.sch.uk::246f0975-f688-44f1-add5-6a87dcc9f5e3" providerId="AD" clId="Web-{2F8C55E2-5B01-CEF5-1DBB-95EAAB1BD1FD}" dt="2021-11-13T10:22:51.525" v="3" actId="20577"/>
        <pc:sldMkLst>
          <pc:docMk/>
          <pc:sldMk cId="3827322775" sldId="261"/>
        </pc:sldMkLst>
        <pc:spChg chg="mod">
          <ac:chgData name="Dilara Iseri" userId="S::gw16iseridilara@glow.sch.uk::246f0975-f688-44f1-add5-6a87dcc9f5e3" providerId="AD" clId="Web-{2F8C55E2-5B01-CEF5-1DBB-95EAAB1BD1FD}" dt="2021-11-13T10:22:51.525" v="3" actId="20577"/>
          <ac:spMkLst>
            <pc:docMk/>
            <pc:sldMk cId="3827322775" sldId="261"/>
            <ac:spMk id="3" creationId="{7A51A2BE-2F4E-428C-B7C4-95F776599659}"/>
          </ac:spMkLst>
        </pc:spChg>
      </pc:sldChg>
      <pc:sldChg chg="modSp">
        <pc:chgData name="Dilara Iseri" userId="S::gw16iseridilara@glow.sch.uk::246f0975-f688-44f1-add5-6a87dcc9f5e3" providerId="AD" clId="Web-{2F8C55E2-5B01-CEF5-1DBB-95EAAB1BD1FD}" dt="2021-11-13T10:23:25.213" v="6" actId="20577"/>
        <pc:sldMkLst>
          <pc:docMk/>
          <pc:sldMk cId="3403515420" sldId="262"/>
        </pc:sldMkLst>
        <pc:spChg chg="mod">
          <ac:chgData name="Dilara Iseri" userId="S::gw16iseridilara@glow.sch.uk::246f0975-f688-44f1-add5-6a87dcc9f5e3" providerId="AD" clId="Web-{2F8C55E2-5B01-CEF5-1DBB-95EAAB1BD1FD}" dt="2021-11-13T10:23:25.213" v="6" actId="20577"/>
          <ac:spMkLst>
            <pc:docMk/>
            <pc:sldMk cId="3403515420" sldId="262"/>
            <ac:spMk id="2" creationId="{CB55BAB8-507E-43A1-AA13-BE7FEA101805}"/>
          </ac:spMkLst>
        </pc:spChg>
      </pc:sldChg>
    </pc:docChg>
  </pc:docChgLst>
  <pc:docChgLst>
    <pc:chgData name="Dilara Iseri" userId="S::gw16iseridilara@glow.sch.uk::246f0975-f688-44f1-add5-6a87dcc9f5e3" providerId="AD" clId="Web-{5AB53652-FE17-9CD1-6FB1-12626F27C7DA}"/>
    <pc:docChg chg="modSld">
      <pc:chgData name="Dilara Iseri" userId="S::gw16iseridilara@glow.sch.uk::246f0975-f688-44f1-add5-6a87dcc9f5e3" providerId="AD" clId="Web-{5AB53652-FE17-9CD1-6FB1-12626F27C7DA}" dt="2021-11-18T20:52:12.012" v="14" actId="20577"/>
      <pc:docMkLst>
        <pc:docMk/>
      </pc:docMkLst>
      <pc:sldChg chg="modSp">
        <pc:chgData name="Dilara Iseri" userId="S::gw16iseridilara@glow.sch.uk::246f0975-f688-44f1-add5-6a87dcc9f5e3" providerId="AD" clId="Web-{5AB53652-FE17-9CD1-6FB1-12626F27C7DA}" dt="2021-11-18T20:52:12.012" v="14" actId="20577"/>
        <pc:sldMkLst>
          <pc:docMk/>
          <pc:sldMk cId="90344156" sldId="259"/>
        </pc:sldMkLst>
        <pc:spChg chg="mod">
          <ac:chgData name="Dilara Iseri" userId="S::gw16iseridilara@glow.sch.uk::246f0975-f688-44f1-add5-6a87dcc9f5e3" providerId="AD" clId="Web-{5AB53652-FE17-9CD1-6FB1-12626F27C7DA}" dt="2021-11-18T20:52:12.012" v="14" actId="20577"/>
          <ac:spMkLst>
            <pc:docMk/>
            <pc:sldMk cId="90344156" sldId="259"/>
            <ac:spMk id="2" creationId="{9DEDD6B7-D6BB-4C05-A0F7-67C281941271}"/>
          </ac:spMkLst>
        </pc:spChg>
        <pc:spChg chg="mod">
          <ac:chgData name="Dilara Iseri" userId="S::gw16iseridilara@glow.sch.uk::246f0975-f688-44f1-add5-6a87dcc9f5e3" providerId="AD" clId="Web-{5AB53652-FE17-9CD1-6FB1-12626F27C7DA}" dt="2021-11-18T20:51:50.355" v="3" actId="20577"/>
          <ac:spMkLst>
            <pc:docMk/>
            <pc:sldMk cId="90344156" sldId="259"/>
            <ac:spMk id="3" creationId="{D266A6B6-B9AE-401E-BD88-0DA8CE04E92F}"/>
          </ac:spMkLst>
        </pc:spChg>
      </pc:sldChg>
    </pc:docChg>
  </pc:docChgLst>
  <pc:docChgLst>
    <pc:chgData name="Hayley Graham" userId="S::gw14grahamhayley2@glow.sch.uk::b95ede93-8a03-42ba-88b3-4476af74a00d" providerId="AD" clId="Web-{10CF5C4A-DA5C-46C6-9B25-309C3DB1E9F9}"/>
    <pc:docChg chg="modSld">
      <pc:chgData name="Hayley Graham" userId="S::gw14grahamhayley2@glow.sch.uk::b95ede93-8a03-42ba-88b3-4476af74a00d" providerId="AD" clId="Web-{10CF5C4A-DA5C-46C6-9B25-309C3DB1E9F9}" dt="2021-11-07T20:50:18.919" v="20" actId="20577"/>
      <pc:docMkLst>
        <pc:docMk/>
      </pc:docMkLst>
      <pc:sldChg chg="modSp">
        <pc:chgData name="Hayley Graham" userId="S::gw14grahamhayley2@glow.sch.uk::b95ede93-8a03-42ba-88b3-4476af74a00d" providerId="AD" clId="Web-{10CF5C4A-DA5C-46C6-9B25-309C3DB1E9F9}" dt="2021-11-07T20:49:36.761" v="9" actId="20577"/>
        <pc:sldMkLst>
          <pc:docMk/>
          <pc:sldMk cId="90344156" sldId="259"/>
        </pc:sldMkLst>
        <pc:spChg chg="mod">
          <ac:chgData name="Hayley Graham" userId="S::gw14grahamhayley2@glow.sch.uk::b95ede93-8a03-42ba-88b3-4476af74a00d" providerId="AD" clId="Web-{10CF5C4A-DA5C-46C6-9B25-309C3DB1E9F9}" dt="2021-11-07T20:49:36.761" v="9" actId="20577"/>
          <ac:spMkLst>
            <pc:docMk/>
            <pc:sldMk cId="90344156" sldId="259"/>
            <ac:spMk id="3" creationId="{D266A6B6-B9AE-401E-BD88-0DA8CE04E92F}"/>
          </ac:spMkLst>
        </pc:spChg>
      </pc:sldChg>
      <pc:sldChg chg="modSp">
        <pc:chgData name="Hayley Graham" userId="S::gw14grahamhayley2@glow.sch.uk::b95ede93-8a03-42ba-88b3-4476af74a00d" providerId="AD" clId="Web-{10CF5C4A-DA5C-46C6-9B25-309C3DB1E9F9}" dt="2021-11-07T20:48:47.510" v="1" actId="20577"/>
        <pc:sldMkLst>
          <pc:docMk/>
          <pc:sldMk cId="411947591" sldId="260"/>
        </pc:sldMkLst>
        <pc:spChg chg="mod">
          <ac:chgData name="Hayley Graham" userId="S::gw14grahamhayley2@glow.sch.uk::b95ede93-8a03-42ba-88b3-4476af74a00d" providerId="AD" clId="Web-{10CF5C4A-DA5C-46C6-9B25-309C3DB1E9F9}" dt="2021-11-07T20:48:47.510" v="1" actId="20577"/>
          <ac:spMkLst>
            <pc:docMk/>
            <pc:sldMk cId="411947591" sldId="260"/>
            <ac:spMk id="3" creationId="{08031C7B-BF18-4543-B08D-94259356ACE0}"/>
          </ac:spMkLst>
        </pc:spChg>
      </pc:sldChg>
      <pc:sldChg chg="modSp">
        <pc:chgData name="Hayley Graham" userId="S::gw14grahamhayley2@glow.sch.uk::b95ede93-8a03-42ba-88b3-4476af74a00d" providerId="AD" clId="Web-{10CF5C4A-DA5C-46C6-9B25-309C3DB1E9F9}" dt="2021-11-07T20:50:08.450" v="16" actId="20577"/>
        <pc:sldMkLst>
          <pc:docMk/>
          <pc:sldMk cId="3827322775" sldId="261"/>
        </pc:sldMkLst>
        <pc:spChg chg="mod">
          <ac:chgData name="Hayley Graham" userId="S::gw14grahamhayley2@glow.sch.uk::b95ede93-8a03-42ba-88b3-4476af74a00d" providerId="AD" clId="Web-{10CF5C4A-DA5C-46C6-9B25-309C3DB1E9F9}" dt="2021-11-07T20:50:08.450" v="16" actId="20577"/>
          <ac:spMkLst>
            <pc:docMk/>
            <pc:sldMk cId="3827322775" sldId="261"/>
            <ac:spMk id="3" creationId="{7A51A2BE-2F4E-428C-B7C4-95F776599659}"/>
          </ac:spMkLst>
        </pc:spChg>
      </pc:sldChg>
      <pc:sldChg chg="modSp">
        <pc:chgData name="Hayley Graham" userId="S::gw14grahamhayley2@glow.sch.uk::b95ede93-8a03-42ba-88b3-4476af74a00d" providerId="AD" clId="Web-{10CF5C4A-DA5C-46C6-9B25-309C3DB1E9F9}" dt="2021-11-07T20:50:18.919" v="20" actId="20577"/>
        <pc:sldMkLst>
          <pc:docMk/>
          <pc:sldMk cId="3403515420" sldId="262"/>
        </pc:sldMkLst>
        <pc:spChg chg="mod">
          <ac:chgData name="Hayley Graham" userId="S::gw14grahamhayley2@glow.sch.uk::b95ede93-8a03-42ba-88b3-4476af74a00d" providerId="AD" clId="Web-{10CF5C4A-DA5C-46C6-9B25-309C3DB1E9F9}" dt="2021-11-07T20:50:18.919" v="20" actId="20577"/>
          <ac:spMkLst>
            <pc:docMk/>
            <pc:sldMk cId="3403515420" sldId="262"/>
            <ac:spMk id="2" creationId="{CB55BAB8-507E-43A1-AA13-BE7FEA101805}"/>
          </ac:spMkLst>
        </pc:spChg>
      </pc:sldChg>
    </pc:docChg>
  </pc:docChgLst>
  <pc:docChgLst>
    <pc:chgData name="Dilara Iseri" userId="S::gw16iseridilara@glow.sch.uk::246f0975-f688-44f1-add5-6a87dcc9f5e3" providerId="AD" clId="Web-{E736108A-1D27-4052-B992-C6011B7A7244}"/>
    <pc:docChg chg="modSld">
      <pc:chgData name="Dilara Iseri" userId="S::gw16iseridilara@glow.sch.uk::246f0975-f688-44f1-add5-6a87dcc9f5e3" providerId="AD" clId="Web-{E736108A-1D27-4052-B992-C6011B7A7244}" dt="2021-11-18T12:27:25.980" v="20" actId="20577"/>
      <pc:docMkLst>
        <pc:docMk/>
      </pc:docMkLst>
      <pc:sldChg chg="modSp">
        <pc:chgData name="Dilara Iseri" userId="S::gw16iseridilara@glow.sch.uk::246f0975-f688-44f1-add5-6a87dcc9f5e3" providerId="AD" clId="Web-{E736108A-1D27-4052-B992-C6011B7A7244}" dt="2021-11-18T12:26:37.102" v="19" actId="20577"/>
        <pc:sldMkLst>
          <pc:docMk/>
          <pc:sldMk cId="1000153593" sldId="256"/>
        </pc:sldMkLst>
        <pc:spChg chg="mod">
          <ac:chgData name="Dilara Iseri" userId="S::gw16iseridilara@glow.sch.uk::246f0975-f688-44f1-add5-6a87dcc9f5e3" providerId="AD" clId="Web-{E736108A-1D27-4052-B992-C6011B7A7244}" dt="2021-11-18T12:26:24.429" v="18" actId="20577"/>
          <ac:spMkLst>
            <pc:docMk/>
            <pc:sldMk cId="1000153593" sldId="256"/>
            <ac:spMk id="2" creationId="{CB80F37C-A960-4813-9EEA-B55DEFEC2724}"/>
          </ac:spMkLst>
        </pc:spChg>
        <pc:spChg chg="mod">
          <ac:chgData name="Dilara Iseri" userId="S::gw16iseridilara@glow.sch.uk::246f0975-f688-44f1-add5-6a87dcc9f5e3" providerId="AD" clId="Web-{E736108A-1D27-4052-B992-C6011B7A7244}" dt="2021-11-18T12:26:37.102" v="19" actId="20577"/>
          <ac:spMkLst>
            <pc:docMk/>
            <pc:sldMk cId="1000153593" sldId="256"/>
            <ac:spMk id="3" creationId="{15D7E68A-8E3D-41E9-AAAB-983053E1B160}"/>
          </ac:spMkLst>
        </pc:spChg>
      </pc:sldChg>
      <pc:sldChg chg="modSp">
        <pc:chgData name="Dilara Iseri" userId="S::gw16iseridilara@glow.sch.uk::246f0975-f688-44f1-add5-6a87dcc9f5e3" providerId="AD" clId="Web-{E736108A-1D27-4052-B992-C6011B7A7244}" dt="2021-11-18T12:25:01.362" v="1" actId="20577"/>
        <pc:sldMkLst>
          <pc:docMk/>
          <pc:sldMk cId="134502882" sldId="257"/>
        </pc:sldMkLst>
        <pc:spChg chg="mod">
          <ac:chgData name="Dilara Iseri" userId="S::gw16iseridilara@glow.sch.uk::246f0975-f688-44f1-add5-6a87dcc9f5e3" providerId="AD" clId="Web-{E736108A-1D27-4052-B992-C6011B7A7244}" dt="2021-11-18T12:25:01.362" v="1" actId="20577"/>
          <ac:spMkLst>
            <pc:docMk/>
            <pc:sldMk cId="134502882" sldId="257"/>
            <ac:spMk id="3" creationId="{E2BA5F42-9003-4DA2-A89D-703B80563F11}"/>
          </ac:spMkLst>
        </pc:spChg>
      </pc:sldChg>
      <pc:sldChg chg="modSp">
        <pc:chgData name="Dilara Iseri" userId="S::gw16iseridilara@glow.sch.uk::246f0975-f688-44f1-add5-6a87dcc9f5e3" providerId="AD" clId="Web-{E736108A-1D27-4052-B992-C6011B7A7244}" dt="2021-11-18T12:25:12.034" v="3" actId="20577"/>
        <pc:sldMkLst>
          <pc:docMk/>
          <pc:sldMk cId="3861755166" sldId="258"/>
        </pc:sldMkLst>
        <pc:spChg chg="mod">
          <ac:chgData name="Dilara Iseri" userId="S::gw16iseridilara@glow.sch.uk::246f0975-f688-44f1-add5-6a87dcc9f5e3" providerId="AD" clId="Web-{E736108A-1D27-4052-B992-C6011B7A7244}" dt="2021-11-18T12:25:12.034" v="3" actId="20577"/>
          <ac:spMkLst>
            <pc:docMk/>
            <pc:sldMk cId="3861755166" sldId="258"/>
            <ac:spMk id="3" creationId="{2437B71E-B0B8-432D-A095-623D4502E2B0}"/>
          </ac:spMkLst>
        </pc:spChg>
      </pc:sldChg>
      <pc:sldChg chg="modSp">
        <pc:chgData name="Dilara Iseri" userId="S::gw16iseridilara@glow.sch.uk::246f0975-f688-44f1-add5-6a87dcc9f5e3" providerId="AD" clId="Web-{E736108A-1D27-4052-B992-C6011B7A7244}" dt="2021-11-18T12:25:21.379" v="5" actId="20577"/>
        <pc:sldMkLst>
          <pc:docMk/>
          <pc:sldMk cId="90344156" sldId="259"/>
        </pc:sldMkLst>
        <pc:spChg chg="mod">
          <ac:chgData name="Dilara Iseri" userId="S::gw16iseridilara@glow.sch.uk::246f0975-f688-44f1-add5-6a87dcc9f5e3" providerId="AD" clId="Web-{E736108A-1D27-4052-B992-C6011B7A7244}" dt="2021-11-18T12:25:21.379" v="5" actId="20577"/>
          <ac:spMkLst>
            <pc:docMk/>
            <pc:sldMk cId="90344156" sldId="259"/>
            <ac:spMk id="3" creationId="{D266A6B6-B9AE-401E-BD88-0DA8CE04E92F}"/>
          </ac:spMkLst>
        </pc:spChg>
      </pc:sldChg>
      <pc:sldChg chg="modSp">
        <pc:chgData name="Dilara Iseri" userId="S::gw16iseridilara@glow.sch.uk::246f0975-f688-44f1-add5-6a87dcc9f5e3" providerId="AD" clId="Web-{E736108A-1D27-4052-B992-C6011B7A7244}" dt="2021-11-18T12:25:33.942" v="6" actId="20577"/>
        <pc:sldMkLst>
          <pc:docMk/>
          <pc:sldMk cId="411947591" sldId="260"/>
        </pc:sldMkLst>
        <pc:spChg chg="mod">
          <ac:chgData name="Dilara Iseri" userId="S::gw16iseridilara@glow.sch.uk::246f0975-f688-44f1-add5-6a87dcc9f5e3" providerId="AD" clId="Web-{E736108A-1D27-4052-B992-C6011B7A7244}" dt="2021-11-18T12:25:33.942" v="6" actId="20577"/>
          <ac:spMkLst>
            <pc:docMk/>
            <pc:sldMk cId="411947591" sldId="260"/>
            <ac:spMk id="3" creationId="{08031C7B-BF18-4543-B08D-94259356ACE0}"/>
          </ac:spMkLst>
        </pc:spChg>
      </pc:sldChg>
      <pc:sldChg chg="modSp">
        <pc:chgData name="Dilara Iseri" userId="S::gw16iseridilara@glow.sch.uk::246f0975-f688-44f1-add5-6a87dcc9f5e3" providerId="AD" clId="Web-{E736108A-1D27-4052-B992-C6011B7A7244}" dt="2021-11-18T12:25:58.506" v="15" actId="20577"/>
        <pc:sldMkLst>
          <pc:docMk/>
          <pc:sldMk cId="3827322775" sldId="261"/>
        </pc:sldMkLst>
        <pc:spChg chg="mod">
          <ac:chgData name="Dilara Iseri" userId="S::gw16iseridilara@glow.sch.uk::246f0975-f688-44f1-add5-6a87dcc9f5e3" providerId="AD" clId="Web-{E736108A-1D27-4052-B992-C6011B7A7244}" dt="2021-11-18T12:25:58.506" v="15" actId="20577"/>
          <ac:spMkLst>
            <pc:docMk/>
            <pc:sldMk cId="3827322775" sldId="261"/>
            <ac:spMk id="3" creationId="{7A51A2BE-2F4E-428C-B7C4-95F776599659}"/>
          </ac:spMkLst>
        </pc:spChg>
      </pc:sldChg>
      <pc:sldChg chg="modSp">
        <pc:chgData name="Dilara Iseri" userId="S::gw16iseridilara@glow.sch.uk::246f0975-f688-44f1-add5-6a87dcc9f5e3" providerId="AD" clId="Web-{E736108A-1D27-4052-B992-C6011B7A7244}" dt="2021-11-18T12:27:25.980" v="20" actId="20577"/>
        <pc:sldMkLst>
          <pc:docMk/>
          <pc:sldMk cId="3403515420" sldId="262"/>
        </pc:sldMkLst>
        <pc:spChg chg="mod">
          <ac:chgData name="Dilara Iseri" userId="S::gw16iseridilara@glow.sch.uk::246f0975-f688-44f1-add5-6a87dcc9f5e3" providerId="AD" clId="Web-{E736108A-1D27-4052-B992-C6011B7A7244}" dt="2021-11-18T12:27:25.980" v="20" actId="20577"/>
          <ac:spMkLst>
            <pc:docMk/>
            <pc:sldMk cId="3403515420" sldId="262"/>
            <ac:spMk id="2" creationId="{CB55BAB8-507E-43A1-AA13-BE7FEA101805}"/>
          </ac:spMkLst>
        </pc:spChg>
      </pc:sldChg>
    </pc:docChg>
  </pc:docChgLst>
  <pc:docChgLst>
    <pc:chgData name="Miss Findlay" userId="S::nlfindlayc1@glow.sch.uk::3e34bf9b-6842-454f-8b02-b8619ca41fa2" providerId="AD" clId="Web-{43DF4AEC-09E0-4B50-8487-9AF3069112DF}"/>
    <pc:docChg chg="modSld">
      <pc:chgData name="Miss Findlay" userId="S::nlfindlayc1@glow.sch.uk::3e34bf9b-6842-454f-8b02-b8619ca41fa2" providerId="AD" clId="Web-{43DF4AEC-09E0-4B50-8487-9AF3069112DF}" dt="2021-11-19T09:21:08.098" v="88" actId="20577"/>
      <pc:docMkLst>
        <pc:docMk/>
      </pc:docMkLst>
      <pc:sldChg chg="modSp">
        <pc:chgData name="Miss Findlay" userId="S::nlfindlayc1@glow.sch.uk::3e34bf9b-6842-454f-8b02-b8619ca41fa2" providerId="AD" clId="Web-{43DF4AEC-09E0-4B50-8487-9AF3069112DF}" dt="2021-11-19T09:21:08.098" v="88" actId="20577"/>
        <pc:sldMkLst>
          <pc:docMk/>
          <pc:sldMk cId="90344156" sldId="259"/>
        </pc:sldMkLst>
        <pc:spChg chg="mod">
          <ac:chgData name="Miss Findlay" userId="S::nlfindlayc1@glow.sch.uk::3e34bf9b-6842-454f-8b02-b8619ca41fa2" providerId="AD" clId="Web-{43DF4AEC-09E0-4B50-8487-9AF3069112DF}" dt="2021-11-19T09:21:08.098" v="88" actId="20577"/>
          <ac:spMkLst>
            <pc:docMk/>
            <pc:sldMk cId="90344156" sldId="259"/>
            <ac:spMk id="3" creationId="{D266A6B6-B9AE-401E-BD88-0DA8CE04E92F}"/>
          </ac:spMkLst>
        </pc:spChg>
      </pc:sldChg>
      <pc:sldChg chg="modSp">
        <pc:chgData name="Miss Findlay" userId="S::nlfindlayc1@glow.sch.uk::3e34bf9b-6842-454f-8b02-b8619ca41fa2" providerId="AD" clId="Web-{43DF4AEC-09E0-4B50-8487-9AF3069112DF}" dt="2021-11-19T09:19:26.251" v="2" actId="20577"/>
        <pc:sldMkLst>
          <pc:docMk/>
          <pc:sldMk cId="411947591" sldId="260"/>
        </pc:sldMkLst>
        <pc:spChg chg="mod">
          <ac:chgData name="Miss Findlay" userId="S::nlfindlayc1@glow.sch.uk::3e34bf9b-6842-454f-8b02-b8619ca41fa2" providerId="AD" clId="Web-{43DF4AEC-09E0-4B50-8487-9AF3069112DF}" dt="2021-11-19T09:19:26.251" v="2" actId="20577"/>
          <ac:spMkLst>
            <pc:docMk/>
            <pc:sldMk cId="411947591" sldId="260"/>
            <ac:spMk id="3" creationId="{08031C7B-BF18-4543-B08D-94259356ACE0}"/>
          </ac:spMkLst>
        </pc:spChg>
      </pc:sldChg>
    </pc:docChg>
  </pc:docChgLst>
  <pc:docChgLst>
    <pc:chgData name="Dilara Iseri" userId="S::gw16iseridilara@glow.sch.uk::246f0975-f688-44f1-add5-6a87dcc9f5e3" providerId="AD" clId="Web-{F6BE796A-9E4C-45BD-9E63-8446EB01712C}"/>
    <pc:docChg chg="modSld">
      <pc:chgData name="Dilara Iseri" userId="S::gw16iseridilara@glow.sch.uk::246f0975-f688-44f1-add5-6a87dcc9f5e3" providerId="AD" clId="Web-{F6BE796A-9E4C-45BD-9E63-8446EB01712C}" dt="2021-11-18T10:44:10.391" v="9" actId="20577"/>
      <pc:docMkLst>
        <pc:docMk/>
      </pc:docMkLst>
      <pc:sldChg chg="modSp">
        <pc:chgData name="Dilara Iseri" userId="S::gw16iseridilara@glow.sch.uk::246f0975-f688-44f1-add5-6a87dcc9f5e3" providerId="AD" clId="Web-{F6BE796A-9E4C-45BD-9E63-8446EB01712C}" dt="2021-11-18T10:44:10.391" v="9" actId="20577"/>
        <pc:sldMkLst>
          <pc:docMk/>
          <pc:sldMk cId="134502882" sldId="257"/>
        </pc:sldMkLst>
        <pc:spChg chg="mod">
          <ac:chgData name="Dilara Iseri" userId="S::gw16iseridilara@glow.sch.uk::246f0975-f688-44f1-add5-6a87dcc9f5e3" providerId="AD" clId="Web-{F6BE796A-9E4C-45BD-9E63-8446EB01712C}" dt="2021-11-18T10:44:10.391" v="9" actId="20577"/>
          <ac:spMkLst>
            <pc:docMk/>
            <pc:sldMk cId="134502882" sldId="257"/>
            <ac:spMk id="3" creationId="{E2BA5F42-9003-4DA2-A89D-703B80563F1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2CC37-A56E-4B03-B8F5-4FA1D4CE12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471311-3602-470C-8D20-6631056E9C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88194-ACF9-4CF9-8225-72D64D79E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AA5E-E79C-49CC-A418-1A2878E5249F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E6C8A-0C0F-4D13-8211-72993A4EE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F0643-6F66-4F7F-A244-7DBDB9B4F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F675-B0E5-4487-AFBC-039C60F29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241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A758D-57CF-4B42-B09E-6EE13763F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ED5EBE-15D5-4572-A024-6A801B5A93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52AA66-C2E9-4745-B384-7B7BC7BE1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AA5E-E79C-49CC-A418-1A2878E5249F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47439C-C765-4FA5-8F5F-429D1C9CB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05004-0F61-4375-ADD7-68CB4CF5D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F675-B0E5-4487-AFBC-039C60F29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47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D8F4E9-B2CE-4B6B-BDBC-13CEB1DEAB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EFABD3-AEAD-4A0D-B1A6-D08FE8094A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F1106-6F81-4B63-B0EE-0A248CF67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AA5E-E79C-49CC-A418-1A2878E5249F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8BDD59-140B-451F-859B-C29A24A35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2AD70-D4A1-4A82-8EA2-48456ED7F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F675-B0E5-4487-AFBC-039C60F29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9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BF440-AADA-43D6-ACD3-888A3911A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D0AD4-2997-478A-9923-878B7FFCA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7FDBA-69A7-4B6A-B98D-40B594A79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AA5E-E79C-49CC-A418-1A2878E5249F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98A181-0F9C-4092-BEDE-E5125DCAB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1FA71-4239-4662-B67C-3A8035521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F675-B0E5-4487-AFBC-039C60F29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98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3986F-4A39-478A-A948-F39AC6C01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AE54D9-72CF-4EED-A5F3-389E58220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292584-CAB1-474D-BD52-6B1BC4DC7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AA5E-E79C-49CC-A418-1A2878E5249F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B86D0-9F59-4856-9B51-B6D126062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A8E3F5-A9E3-4472-A8BC-46A7EC370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F675-B0E5-4487-AFBC-039C60F29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324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4376D-724B-4451-9AE9-3869A7C65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EC1A8-3585-460F-B308-3CABE2510A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849162-CF26-4B65-A152-B45E252ACB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7CCD71-6ACA-4342-AE3B-9DB5324A1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AA5E-E79C-49CC-A418-1A2878E5249F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5E6598-B859-4AD7-964D-13E0F77A5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34C3C7-122E-4BB4-88B4-EFF89A167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F675-B0E5-4487-AFBC-039C60F29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31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61B2D-20E9-4256-8881-70260BEDB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96BA43-1083-4D07-995B-DC6F02D64F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432A70-9DD9-4FDB-B312-2242C4C37C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6FA263-56F1-4CD2-87C2-82F22DE753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B941C1-4FF3-42AB-83C4-463E108F83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31DD59-BE8D-4936-B0B3-7DAE6047E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AA5E-E79C-49CC-A418-1A2878E5249F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797F26-8396-4431-8D22-ABACF2D2A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B7AFA1-4BAA-49AE-B7E2-620E95D5C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F675-B0E5-4487-AFBC-039C60F29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95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3CBCB-F0CF-4F0B-9A07-B97760E3B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C2F0D5-07D6-4B11-967D-81C9EFEB3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AA5E-E79C-49CC-A418-1A2878E5249F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C2CA5F-279C-4B33-A5A5-27A326C1A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B81EFC-6B96-4153-95FD-36C67DD73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F675-B0E5-4487-AFBC-039C60F29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586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43DEFB-4EF1-41C0-8882-607A2B906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AA5E-E79C-49CC-A418-1A2878E5249F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476A0F-92A4-4928-980A-BEFA9B58B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0AF20E-27FD-4FEA-8243-11ED98FB5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F675-B0E5-4487-AFBC-039C60F29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768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65988-9193-4462-9CAB-C7FF5F537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B6AFF-B71F-4B1F-BCAB-C2C9121EF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34E0B4-19D6-4069-881D-E89E4BAD85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54B032-FF29-4142-B82C-81DD8BF14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AA5E-E79C-49CC-A418-1A2878E5249F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3A6C15-C5EC-4F61-B5E9-C6E686628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D1049D-B88F-40DB-8529-6835E5B70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F675-B0E5-4487-AFBC-039C60F29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88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1A802-5DAF-4DB8-8F28-033F62C5C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E4F74-5B00-4937-B096-6179265263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614FDB-E68E-4852-9E06-7696180991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D016AC-BA73-44E8-B42E-BE11B6826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AA5E-E79C-49CC-A418-1A2878E5249F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D6ADC9-124D-42EB-A72C-286EC0C16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59A842-86D1-45FC-9428-FEC8758EF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F675-B0E5-4487-AFBC-039C60F29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026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EB3624-C54F-422A-802E-98BB5D9B4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4080A9-CBDA-4F1A-A672-657E4D8FA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257556-40F1-4FAD-8A0F-4BAFA4943A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BAA5E-E79C-49CC-A418-1A2878E5249F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ABDEF-DA99-4874-A16B-584FE0058E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7512E8-16A2-43ED-921E-D602FCCA8E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4F675-B0E5-4487-AFBC-039C60F29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966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4">
            <a:extLst>
              <a:ext uri="{FF2B5EF4-FFF2-40B4-BE49-F238E27FC236}">
                <a16:creationId xmlns:a16="http://schemas.microsoft.com/office/drawing/2014/main" id="{3AC75B1D-4749-49A1-8553-FD296DD7CC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6">
            <a:extLst>
              <a:ext uri="{FF2B5EF4-FFF2-40B4-BE49-F238E27FC236}">
                <a16:creationId xmlns:a16="http://schemas.microsoft.com/office/drawing/2014/main" id="{9A8ECCF6-3858-46C9-8F9F-C06506CC3F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1601" y="1371600"/>
            <a:ext cx="9486899" cy="411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80F37C-A960-4813-9EEA-B55DEFEC27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59529" y="2085788"/>
            <a:ext cx="6884895" cy="2403085"/>
          </a:xfrm>
        </p:spPr>
        <p:txBody>
          <a:bodyPr anchor="b">
            <a:normAutofit/>
          </a:bodyPr>
          <a:lstStyle/>
          <a:p>
            <a:r>
              <a:rPr lang="en-US" sz="4800" dirty="0" smtClean="0">
                <a:solidFill>
                  <a:srgbClr val="595959"/>
                </a:solidFill>
                <a:latin typeface="Abadi"/>
              </a:rPr>
              <a:t>Mental </a:t>
            </a:r>
            <a:r>
              <a:rPr lang="en-US" sz="4800" dirty="0">
                <a:solidFill>
                  <a:srgbClr val="595959"/>
                </a:solidFill>
                <a:latin typeface="Abadi"/>
              </a:rPr>
              <a:t>Health Ambassadors</a:t>
            </a:r>
          </a:p>
        </p:txBody>
      </p:sp>
    </p:spTree>
    <p:extLst>
      <p:ext uri="{BB962C8B-B14F-4D97-AF65-F5344CB8AC3E}">
        <p14:creationId xmlns:p14="http://schemas.microsoft.com/office/powerpoint/2010/main" val="1000153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8531D2-84A4-421A-B664-6F2256093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9374" y="1304142"/>
            <a:ext cx="4456233" cy="4270963"/>
          </a:xfrm>
        </p:spPr>
        <p:txBody>
          <a:bodyPr anchor="ctr">
            <a:normAutofit/>
          </a:bodyPr>
          <a:lstStyle/>
          <a:p>
            <a:pPr algn="ctr"/>
            <a:r>
              <a:rPr lang="en-US" sz="5200">
                <a:solidFill>
                  <a:srgbClr val="FFFFFF"/>
                </a:solidFill>
                <a:cs typeface="Calibri Light"/>
              </a:rPr>
              <a:t>What do Mental Health Ambassadors do?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A5F42-9003-4DA2-A89D-703B80563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US" sz="4800">
                <a:solidFill>
                  <a:schemeClr val="tx1">
                    <a:alpha val="80000"/>
                  </a:schemeClr>
                </a:solidFill>
                <a:latin typeface="Abadi"/>
              </a:rPr>
              <a:t>Mental health Ambassadors are here to make sure that you can go to anyone and speak to them about your worries.</a:t>
            </a: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502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27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70F97EF-AE3D-4D31-A422-9C5EBCABB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Why would you go to a Mental Health Ambassador if you are worried?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7B71E-B0B8-432D-A095-623D4502E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708" y="885651"/>
            <a:ext cx="6525220" cy="4616849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US" sz="4400">
                <a:latin typeface="Abadi"/>
              </a:rPr>
              <a:t>When you are worried or feel sad you can go to a Mental Health Ambassador, and they will try their very best to make sure that you don’t feel sad or anything like that. </a:t>
            </a:r>
            <a:endParaRPr lang="en-US" sz="4400">
              <a:latin typeface="Amasis MT Pro Medium" panose="020406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755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EDD6B7-D6BB-4C05-A0F7-67C281941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r>
              <a:rPr lang="en-US" sz="5600" dirty="0">
                <a:solidFill>
                  <a:srgbClr val="FFFFFF"/>
                </a:solidFill>
              </a:rPr>
              <a:t>Things the Mental Health Ambassadors have created?</a:t>
            </a:r>
            <a:endParaRPr lang="en-US" sz="5600" dirty="0">
              <a:solidFill>
                <a:srgbClr val="FFFFFF"/>
              </a:solidFill>
              <a:cs typeface="Calibri Light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6A6B6-B9AE-401E-BD88-0DA8CE04E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Abadi"/>
              </a:rPr>
              <a:t>On the Board you will see in the Cloakroom, you can see our picture and below that we have created 3 mascots that are called, Positive Perry, Kind Kailey and Calm Carly.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alpha val="80000"/>
                </a:schemeClr>
              </a:solidFill>
              <a:latin typeface="Abadi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Abadi"/>
              </a:rPr>
              <a:t>We have Mindful boxes that you can get from </a:t>
            </a:r>
            <a:r>
              <a:rPr lang="en-US" dirty="0" err="1">
                <a:solidFill>
                  <a:schemeClr val="tx1">
                    <a:alpha val="80000"/>
                  </a:schemeClr>
                </a:solidFill>
                <a:latin typeface="Abadi"/>
              </a:rPr>
              <a:t>Mrs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Abadi"/>
              </a:rPr>
              <a:t> Logan. 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Abadi"/>
              </a:rPr>
              <a:t>This has fidgets, </a:t>
            </a:r>
            <a:r>
              <a:rPr lang="en-US" dirty="0" err="1">
                <a:solidFill>
                  <a:schemeClr val="tx1">
                    <a:alpha val="80000"/>
                  </a:schemeClr>
                </a:solidFill>
                <a:latin typeface="Abadi"/>
              </a:rPr>
              <a:t>colouring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Abadi"/>
              </a:rPr>
              <a:t>, and toys to help you feel better. </a:t>
            </a:r>
          </a:p>
          <a:p>
            <a:pPr marL="0" indent="0">
              <a:buNone/>
            </a:pPr>
            <a:endParaRPr lang="en-US" sz="3200" dirty="0">
              <a:solidFill>
                <a:srgbClr val="000000">
                  <a:alpha val="80000"/>
                </a:srgbClr>
              </a:solidFill>
              <a:latin typeface="Abadi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344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7FCFAB8-9E9C-414D-9FCB-CECED12D58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6C16827-9A48-4468-BE81-11EC18E0AE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799"/>
            <a:ext cx="54102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510C62-E1B2-48B3-8FC0-A8F059BAF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2439" y="1335183"/>
            <a:ext cx="3516922" cy="4150899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rgbClr val="595959"/>
                </a:solidFill>
                <a:latin typeface="Abadi"/>
              </a:rPr>
              <a:t>What to do if you feel worried?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9956BA-5C38-49F9-88D6-BD6C71E9C7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685799"/>
            <a:ext cx="5410200" cy="5486401"/>
          </a:xfrm>
          <a:prstGeom prst="rect">
            <a:avLst/>
          </a:prstGeom>
          <a:solidFill>
            <a:schemeClr val="accent2">
              <a:lumMod val="20000"/>
              <a:lumOff val="8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31C7B-BF18-4543-B08D-94259356A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6001" y="1335183"/>
            <a:ext cx="4110198" cy="418763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badi"/>
              </a:rPr>
              <a:t>If you feel worried you can go down to the cloakroom and read some books or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badi"/>
              </a:rPr>
              <a:t>colour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badi"/>
              </a:rPr>
              <a:t> in or you can go to a Mental Health Ambassador.</a:t>
            </a:r>
          </a:p>
        </p:txBody>
      </p:sp>
    </p:spTree>
    <p:extLst>
      <p:ext uri="{BB962C8B-B14F-4D97-AF65-F5344CB8AC3E}">
        <p14:creationId xmlns:p14="http://schemas.microsoft.com/office/powerpoint/2010/main" val="411947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5E7AA7E8-8006-4E1F-A566-FCF37EE6F3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E05840-24A0-43DD-9B29-9AC0B63B5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910" y="1598246"/>
            <a:ext cx="4626709" cy="5122985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r"/>
            <a:r>
              <a:rPr lang="en-US" sz="6800" kern="1200">
                <a:solidFill>
                  <a:srgbClr val="FFFFFF"/>
                </a:solidFill>
                <a:latin typeface="Abadi"/>
              </a:rPr>
              <a:t>Why would you go to a </a:t>
            </a:r>
            <a:r>
              <a:rPr lang="en-US" sz="6800">
                <a:solidFill>
                  <a:srgbClr val="FFFFFF"/>
                </a:solidFill>
                <a:latin typeface="Abadi"/>
              </a:rPr>
              <a:t>Mental</a:t>
            </a:r>
            <a:r>
              <a:rPr lang="en-US" sz="6800" kern="1200">
                <a:solidFill>
                  <a:srgbClr val="FFFFFF"/>
                </a:solidFill>
                <a:latin typeface="Abadi"/>
              </a:rPr>
              <a:t> </a:t>
            </a:r>
            <a:r>
              <a:rPr lang="en-US" sz="6800">
                <a:solidFill>
                  <a:srgbClr val="FFFFFF"/>
                </a:solidFill>
                <a:latin typeface="Abadi"/>
              </a:rPr>
              <a:t>Health</a:t>
            </a:r>
            <a:r>
              <a:rPr lang="en-US" sz="6800" kern="1200">
                <a:solidFill>
                  <a:srgbClr val="FFFFFF"/>
                </a:solidFill>
                <a:latin typeface="Abadi"/>
              </a:rPr>
              <a:t> </a:t>
            </a:r>
            <a:r>
              <a:rPr lang="en-US" sz="6800">
                <a:solidFill>
                  <a:srgbClr val="FFFFFF"/>
                </a:solidFill>
                <a:latin typeface="Abadi"/>
              </a:rPr>
              <a:t>Ambassador</a:t>
            </a:r>
            <a:r>
              <a:rPr lang="en-US" sz="6800" kern="1200">
                <a:solidFill>
                  <a:srgbClr val="FFFFFF"/>
                </a:solidFill>
                <a:latin typeface="Abadi"/>
              </a:rPr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1A2BE-2F4E-428C-B7C4-95F776599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2994" y="1590840"/>
            <a:ext cx="5672176" cy="509522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sz="5400" kern="1200">
                <a:solidFill>
                  <a:srgbClr val="FFFFFF"/>
                </a:solidFill>
                <a:latin typeface="Abadi"/>
              </a:rPr>
              <a:t>If you go to a </a:t>
            </a:r>
            <a:r>
              <a:rPr lang="en-US" sz="5400">
                <a:solidFill>
                  <a:srgbClr val="FFFFFF"/>
                </a:solidFill>
                <a:latin typeface="Abadi"/>
              </a:rPr>
              <a:t>Mental</a:t>
            </a:r>
            <a:r>
              <a:rPr lang="en-US" sz="5400" kern="1200">
                <a:solidFill>
                  <a:srgbClr val="FFFFFF"/>
                </a:solidFill>
                <a:latin typeface="Abadi"/>
              </a:rPr>
              <a:t> </a:t>
            </a:r>
            <a:r>
              <a:rPr lang="en-US" sz="5400">
                <a:solidFill>
                  <a:srgbClr val="FFFFFF"/>
                </a:solidFill>
                <a:latin typeface="Abadi"/>
              </a:rPr>
              <a:t>Health</a:t>
            </a:r>
            <a:r>
              <a:rPr lang="en-US" sz="5400" kern="1200">
                <a:solidFill>
                  <a:srgbClr val="FFFFFF"/>
                </a:solidFill>
                <a:latin typeface="Abadi"/>
              </a:rPr>
              <a:t> </a:t>
            </a:r>
            <a:r>
              <a:rPr lang="en-US" sz="5400">
                <a:solidFill>
                  <a:srgbClr val="FFFFFF"/>
                </a:solidFill>
                <a:latin typeface="Abadi"/>
              </a:rPr>
              <a:t>Ambassador,</a:t>
            </a:r>
            <a:r>
              <a:rPr lang="en-US" sz="5400" kern="1200">
                <a:solidFill>
                  <a:srgbClr val="FFFFFF"/>
                </a:solidFill>
                <a:latin typeface="Abadi"/>
              </a:rPr>
              <a:t> we will try our</a:t>
            </a:r>
            <a:r>
              <a:rPr lang="en-US" sz="5400">
                <a:solidFill>
                  <a:srgbClr val="FFFFFF"/>
                </a:solidFill>
                <a:latin typeface="Abadi"/>
              </a:rPr>
              <a:t> very</a:t>
            </a:r>
            <a:r>
              <a:rPr lang="en-US" sz="5400" kern="1200">
                <a:solidFill>
                  <a:srgbClr val="FFFFFF"/>
                </a:solidFill>
                <a:latin typeface="Abadi"/>
              </a:rPr>
              <a:t> best to give you advice to help you out.</a:t>
            </a:r>
          </a:p>
        </p:txBody>
      </p:sp>
      <p:cxnSp>
        <p:nvCxnSpPr>
          <p:cNvPr id="15" name="Straight Connector 9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322" y="1589368"/>
            <a:ext cx="0" cy="5259754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7322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3AC75B1D-4749-49A1-8553-FD296DD7CC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8ECCF6-3858-46C9-8F9F-C06506CC3F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1601" y="1371600"/>
            <a:ext cx="9486899" cy="411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55BAB8-507E-43A1-AA13-BE7FEA101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9529" y="2220685"/>
            <a:ext cx="6884895" cy="2817845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6000" kern="1200">
                <a:solidFill>
                  <a:srgbClr val="595959"/>
                </a:solidFill>
                <a:latin typeface="Abadi"/>
              </a:rPr>
              <a:t>Thank you for listening </a:t>
            </a:r>
            <a:r>
              <a:rPr lang="en-US" sz="6000">
                <a:solidFill>
                  <a:srgbClr val="595959"/>
                </a:solidFill>
                <a:latin typeface="Abadi"/>
              </a:rPr>
              <a:t>to our </a:t>
            </a:r>
            <a:r>
              <a:rPr lang="en-US" sz="6000" kern="1200">
                <a:solidFill>
                  <a:srgbClr val="595959"/>
                </a:solidFill>
                <a:latin typeface="Abadi"/>
              </a:rPr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34035154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353813F7EE2143B171C6424F5593B0" ma:contentTypeVersion="2" ma:contentTypeDescription="Create a new document." ma:contentTypeScope="" ma:versionID="443bc37a8cc5b8f1bc21aa9003d0f73c">
  <xsd:schema xmlns:xsd="http://www.w3.org/2001/XMLSchema" xmlns:xs="http://www.w3.org/2001/XMLSchema" xmlns:p="http://schemas.microsoft.com/office/2006/metadata/properties" xmlns:ns2="feaff73f-15f2-47c6-95ee-171fcb9d72fc" targetNamespace="http://schemas.microsoft.com/office/2006/metadata/properties" ma:root="true" ma:fieldsID="ec1f5b0ed5428b635cfa18720666b0d1" ns2:_="">
    <xsd:import namespace="feaff73f-15f2-47c6-95ee-171fcb9d72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aff73f-15f2-47c6-95ee-171fcb9d72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DC8C955-B17D-4873-BDBD-57C60B0F848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29DE477-DF65-4DDC-80B4-B0C8C47F4346}">
  <ds:schemaRefs>
    <ds:schemaRef ds:uri="feaff73f-15f2-47c6-95ee-171fcb9d72f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0942779-C113-4B36-8B6D-4AD4C6FA9161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feaff73f-15f2-47c6-95ee-171fcb9d72fc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233</Words>
  <Application>Microsoft Office PowerPoint</Application>
  <PresentationFormat>Widescreen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Abadi</vt:lpstr>
      <vt:lpstr>Amasis MT Pro Medium</vt:lpstr>
      <vt:lpstr>Arial</vt:lpstr>
      <vt:lpstr>Calibri</vt:lpstr>
      <vt:lpstr>Calibri Light</vt:lpstr>
      <vt:lpstr>Office Theme</vt:lpstr>
      <vt:lpstr>Mental Health Ambassadors</vt:lpstr>
      <vt:lpstr>What do Mental Health Ambassadors do?</vt:lpstr>
      <vt:lpstr>Why would you go to a Mental Health Ambassador if you are worried?</vt:lpstr>
      <vt:lpstr>Things the Mental Health Ambassadors have created?</vt:lpstr>
      <vt:lpstr>What to do if you feel worried?</vt:lpstr>
      <vt:lpstr>Why would you go to a Mental Health Ambassador.</vt:lpstr>
      <vt:lpstr>Thank you for listening to our 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 the mental Health Ambassadors</dc:title>
  <dc:creator>Yasemin Iseri</dc:creator>
  <cp:lastModifiedBy>Administrator</cp:lastModifiedBy>
  <cp:revision>20</cp:revision>
  <dcterms:created xsi:type="dcterms:W3CDTF">2021-11-03T19:17:43Z</dcterms:created>
  <dcterms:modified xsi:type="dcterms:W3CDTF">2021-11-29T11:21:36Z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0x010100B6353813F7EE2143B171C6424F5593B0</vt:lpwstr>
  </property>
</Properties>
</file>