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1" r:id="rId6"/>
    <p:sldId id="257" r:id="rId7"/>
    <p:sldId id="258" r:id="rId8"/>
    <p:sldId id="262" r:id="rId9"/>
    <p:sldId id="263" r:id="rId10"/>
    <p:sldId id="259" r:id="rId11"/>
    <p:sldId id="260" r:id="rId12"/>
    <p:sldId id="264" r:id="rId13"/>
    <p:sldId id="265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9C9EE1-DF17-4FEA-A02B-4CC9492509BA}" v="2" dt="2021-11-02T18:07:40.540"/>
    <p1510:client id="{5D1C61F9-EBED-4558-9E60-99161B952D50}" v="4" dt="2021-11-02T20:32:50.023"/>
    <p1510:client id="{9EF29692-A86F-4EDC-B4CF-9374BCE913BC}" v="3" dt="2021-11-02T21:12:45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Koszela" userId="S::gw13koszelaamanda@glow.sch.uk::c05eea52-928b-4e4a-87f0-d91b4863b5eb" providerId="AD" clId="Web-{049C9EE1-DF17-4FEA-A02B-4CC9492509BA}"/>
    <pc:docChg chg="modSld">
      <pc:chgData name="Amanda Koszela" userId="S::gw13koszelaamanda@glow.sch.uk::c05eea52-928b-4e4a-87f0-d91b4863b5eb" providerId="AD" clId="Web-{049C9EE1-DF17-4FEA-A02B-4CC9492509BA}" dt="2021-11-02T18:07:40.540" v="1" actId="1076"/>
      <pc:docMkLst>
        <pc:docMk/>
      </pc:docMkLst>
      <pc:sldChg chg="modSp">
        <pc:chgData name="Amanda Koszela" userId="S::gw13koszelaamanda@glow.sch.uk::c05eea52-928b-4e4a-87f0-d91b4863b5eb" providerId="AD" clId="Web-{049C9EE1-DF17-4FEA-A02B-4CC9492509BA}" dt="2021-11-02T18:07:40.540" v="1" actId="1076"/>
        <pc:sldMkLst>
          <pc:docMk/>
          <pc:sldMk cId="2556695809" sldId="268"/>
        </pc:sldMkLst>
        <pc:picChg chg="mod">
          <ac:chgData name="Amanda Koszela" userId="S::gw13koszelaamanda@glow.sch.uk::c05eea52-928b-4e4a-87f0-d91b4863b5eb" providerId="AD" clId="Web-{049C9EE1-DF17-4FEA-A02B-4CC9492509BA}" dt="2021-11-02T18:07:40.540" v="1" actId="1076"/>
          <ac:picMkLst>
            <pc:docMk/>
            <pc:sldMk cId="2556695809" sldId="268"/>
            <ac:picMk id="2" creationId="{DD351267-5774-4D7B-B264-F3B896B7A08A}"/>
          </ac:picMkLst>
        </pc:picChg>
      </pc:sldChg>
    </pc:docChg>
  </pc:docChgLst>
  <pc:docChgLst>
    <pc:chgData name="Isla Stevenson" userId="S::gw13stevensonisla@glow.sch.uk::e9566c9d-9ced-4797-9d18-1cf42d9e30a7" providerId="AD" clId="Web-{5D1C61F9-EBED-4558-9E60-99161B952D50}"/>
    <pc:docChg chg="modSld">
      <pc:chgData name="Isla Stevenson" userId="S::gw13stevensonisla@glow.sch.uk::e9566c9d-9ced-4797-9d18-1cf42d9e30a7" providerId="AD" clId="Web-{5D1C61F9-EBED-4558-9E60-99161B952D50}" dt="2021-11-02T20:32:50.023" v="3" actId="14100"/>
      <pc:docMkLst>
        <pc:docMk/>
      </pc:docMkLst>
      <pc:sldChg chg="modSp">
        <pc:chgData name="Isla Stevenson" userId="S::gw13stevensonisla@glow.sch.uk::e9566c9d-9ced-4797-9d18-1cf42d9e30a7" providerId="AD" clId="Web-{5D1C61F9-EBED-4558-9E60-99161B952D50}" dt="2021-11-02T20:32:50.023" v="3" actId="14100"/>
        <pc:sldMkLst>
          <pc:docMk/>
          <pc:sldMk cId="303269740" sldId="262"/>
        </pc:sldMkLst>
        <pc:picChg chg="mod">
          <ac:chgData name="Isla Stevenson" userId="S::gw13stevensonisla@glow.sch.uk::e9566c9d-9ced-4797-9d18-1cf42d9e30a7" providerId="AD" clId="Web-{5D1C61F9-EBED-4558-9E60-99161B952D50}" dt="2021-11-02T20:32:50.023" v="3" actId="14100"/>
          <ac:picMkLst>
            <pc:docMk/>
            <pc:sldMk cId="303269740" sldId="262"/>
            <ac:picMk id="4" creationId="{0C6FEA74-EFA5-404D-A406-132F65092BB6}"/>
          </ac:picMkLst>
        </pc:picChg>
      </pc:sldChg>
    </pc:docChg>
  </pc:docChgLst>
  <pc:docChgLst>
    <pc:chgData name="Rebeka McLelland" userId="S::gw14mclellandrebeka@glow.sch.uk::d295ad2b-c2a4-499b-aa06-f39a55dfe221" providerId="AD" clId="Web-{9EF29692-A86F-4EDC-B4CF-9374BCE913BC}"/>
    <pc:docChg chg="modSld">
      <pc:chgData name="Rebeka McLelland" userId="S::gw14mclellandrebeka@glow.sch.uk::d295ad2b-c2a4-499b-aa06-f39a55dfe221" providerId="AD" clId="Web-{9EF29692-A86F-4EDC-B4CF-9374BCE913BC}" dt="2021-11-02T21:12:45.237" v="2" actId="1076"/>
      <pc:docMkLst>
        <pc:docMk/>
      </pc:docMkLst>
      <pc:sldChg chg="modSp">
        <pc:chgData name="Rebeka McLelland" userId="S::gw14mclellandrebeka@glow.sch.uk::d295ad2b-c2a4-499b-aa06-f39a55dfe221" providerId="AD" clId="Web-{9EF29692-A86F-4EDC-B4CF-9374BCE913BC}" dt="2021-11-02T21:12:45.237" v="2" actId="1076"/>
        <pc:sldMkLst>
          <pc:docMk/>
          <pc:sldMk cId="2556695809" sldId="268"/>
        </pc:sldMkLst>
        <pc:picChg chg="mod">
          <ac:chgData name="Rebeka McLelland" userId="S::gw14mclellandrebeka@glow.sch.uk::d295ad2b-c2a4-499b-aa06-f39a55dfe221" providerId="AD" clId="Web-{9EF29692-A86F-4EDC-B4CF-9374BCE913BC}" dt="2021-11-02T21:12:45.237" v="2" actId="1076"/>
          <ac:picMkLst>
            <pc:docMk/>
            <pc:sldMk cId="2556695809" sldId="268"/>
            <ac:picMk id="2" creationId="{DD351267-5774-4D7B-B264-F3B896B7A08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CoatbridgeHigh" TargetMode="External"/><Relationship Id="rId2" Type="http://schemas.openxmlformats.org/officeDocument/2006/relationships/hyperlink" Target="https://blogs.glowscotland.org.uk/nl/coatbridgehighschoo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7A4EB-F629-42F9-AF82-C667CAAFD1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P7 virtual information evening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2863F8-80E3-484F-9973-EB787AE07D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91440" rIns="91440" bIns="91440" rtlCol="0" anchor="t">
            <a:normAutofit/>
          </a:bodyPr>
          <a:lstStyle/>
          <a:p>
            <a:r>
              <a:rPr lang="en-GB"/>
              <a:t>November 2021</a:t>
            </a:r>
          </a:p>
        </p:txBody>
      </p:sp>
      <p:pic>
        <p:nvPicPr>
          <p:cNvPr id="4" name="Picture 4" descr="A picture containing text, mirror&#10;&#10;Description automatically generated">
            <a:extLst>
              <a:ext uri="{FF2B5EF4-FFF2-40B4-BE49-F238E27FC236}">
                <a16:creationId xmlns:a16="http://schemas.microsoft.com/office/drawing/2014/main" id="{22F801B1-90DF-46CA-827B-30448D4AA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3913" y="160337"/>
            <a:ext cx="10191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76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13FB8-3C12-46DB-8FFB-71B44BD32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Mr MacKay – Faculty Head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61B76-783E-47B7-B521-4F101694F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08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37F8-4BAC-4265-BA78-DB22DC0DB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4E9BD-6599-4F70-AEBC-D0B7C28AF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Keep in touch........</a:t>
            </a:r>
          </a:p>
          <a:p>
            <a:pPr marL="0" indent="0">
              <a:buNone/>
            </a:pPr>
            <a:r>
              <a:rPr lang="en-GB">
                <a:ea typeface="+mn-lt"/>
                <a:cs typeface="+mn-lt"/>
                <a:hlinkClick r:id="rId2"/>
              </a:rPr>
              <a:t>Coatbridge High School | Dare to Dream; Aim to Achieve (glowscotland.org.uk)</a:t>
            </a:r>
          </a:p>
          <a:p>
            <a:pPr>
              <a:buNone/>
            </a:pPr>
            <a:r>
              <a:rPr lang="en-GB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@CoatbridgeHigh</a:t>
            </a:r>
            <a:endParaRPr lang="en-GB"/>
          </a:p>
          <a:p>
            <a:pPr marL="0" indent="0">
              <a:buNone/>
            </a:pPr>
            <a:r>
              <a:rPr lang="en-GB">
                <a:ea typeface="+mn-lt"/>
                <a:cs typeface="+mn-lt"/>
              </a:rPr>
              <a:t>@CHSTransition1</a:t>
            </a:r>
          </a:p>
          <a:p>
            <a:pPr marL="0" indent="0">
              <a:buNone/>
            </a:pPr>
            <a:r>
              <a:rPr lang="en-GB">
                <a:ea typeface="+mn-lt"/>
                <a:cs typeface="+mn-lt"/>
              </a:rPr>
              <a:t>@DhtMills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87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07B09-AB91-460A-A701-ACCE2B267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GB"/>
              <a:t>Welcome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2E58D-30A1-4E32-BEB2-44F2B6602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4"/>
            <a:ext cx="5140945" cy="3450613"/>
          </a:xfrm>
        </p:spPr>
        <p:txBody>
          <a:bodyPr>
            <a:normAutofit/>
          </a:bodyPr>
          <a:lstStyle/>
          <a:p>
            <a:r>
              <a:rPr lang="en-GB"/>
              <a:t>Please ensure that your microphone and cameras are turn off for this meeting</a:t>
            </a:r>
          </a:p>
          <a:p>
            <a:r>
              <a:rPr lang="en-GB"/>
              <a:t>If you have any questions, please post them in the comments section and we will reply to you.  </a:t>
            </a:r>
          </a:p>
          <a:p>
            <a:r>
              <a:rPr lang="en-GB"/>
              <a:t>We will also compile a list of FAQs and send this out to your primary school.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33FD21-F9CA-4831-A3B0-50E5AB4E49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77983" y="2012810"/>
            <a:ext cx="3980500" cy="3459865"/>
            <a:chOff x="7077983" y="2012810"/>
            <a:chExt cx="3980500" cy="345986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2D0DEB-89CD-498D-825F-0B7F459FB0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77983" y="2012810"/>
              <a:ext cx="3980500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FEB3EF6-D8A9-415A-B9A8-ECE930E500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38218" y="2182137"/>
              <a:ext cx="3656537" cy="313000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8D342A4-E17A-4DD7-984C-906F704940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0414" y="2345863"/>
            <a:ext cx="3328055" cy="2797627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mirror&#10;&#10;Description automatically generated">
            <a:extLst>
              <a:ext uri="{FF2B5EF4-FFF2-40B4-BE49-F238E27FC236}">
                <a16:creationId xmlns:a16="http://schemas.microsoft.com/office/drawing/2014/main" id="{10885AF5-FDEB-4F8C-9D65-BCD22ECF5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170" y="2491733"/>
            <a:ext cx="2477791" cy="250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07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958C9-E716-43E1-8C5D-04A890CAD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About this information evening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AA030-A1B0-4769-807E-EB4CCD9B6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  <a:p>
            <a:r>
              <a:rPr lang="en-GB"/>
              <a:t>Explain the transition programme for this years P7 pupils</a:t>
            </a:r>
          </a:p>
          <a:p>
            <a:r>
              <a:rPr lang="en-GB"/>
              <a:t>To introduce some members of staff who will be important to you</a:t>
            </a:r>
          </a:p>
          <a:p>
            <a:r>
              <a:rPr lang="en-GB"/>
              <a:t>To hear from Mr Mackay and Mr Bryson who will speaking to you about literacy and numeracy</a:t>
            </a:r>
          </a:p>
          <a:p>
            <a:r>
              <a:rPr lang="en-GB"/>
              <a:t>To have a virtual tour of our school prepared for you by our BGE Leadership Team</a:t>
            </a:r>
          </a:p>
          <a:p>
            <a:r>
              <a:rPr lang="en-GB"/>
              <a:t>All presentations and future documents such as News Letters will be posted in this Team so please remember to check it regularly.</a:t>
            </a:r>
          </a:p>
          <a:p>
            <a:endParaRPr lang="en-GB"/>
          </a:p>
        </p:txBody>
      </p:sp>
      <p:pic>
        <p:nvPicPr>
          <p:cNvPr id="4" name="Picture 4" descr="A picture containing text, mirror&#10;&#10;Description automatically generated">
            <a:extLst>
              <a:ext uri="{FF2B5EF4-FFF2-40B4-BE49-F238E27FC236}">
                <a16:creationId xmlns:a16="http://schemas.microsoft.com/office/drawing/2014/main" id="{F36F6F1D-6867-4F96-B973-997024EC1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3874" y="296496"/>
            <a:ext cx="10191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26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DA5CE-6194-481C-AEEA-FE8D4FB94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Transition 2021 -2022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C0FBC-FA8D-4C68-BCC4-69FD6F7A9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179" y="2015732"/>
            <a:ext cx="10293292" cy="3450613"/>
          </a:xfrm>
        </p:spPr>
        <p:txBody>
          <a:bodyPr>
            <a:normAutofit fontScale="85000" lnSpcReduction="10000"/>
          </a:bodyPr>
          <a:lstStyle/>
          <a:p>
            <a:r>
              <a:rPr lang="en-GB"/>
              <a:t>Several lessons have been prepared by the different departments.  Your teachers will deliver these throughout the year.</a:t>
            </a:r>
          </a:p>
          <a:p>
            <a:r>
              <a:rPr lang="en-GB"/>
              <a:t>Videos Messages – My world of Work ambassadors, School Captains, the BGE leaderships team, PC Frew, Jamie </a:t>
            </a:r>
            <a:r>
              <a:rPr lang="en-GB" err="1"/>
              <a:t>Dungavel</a:t>
            </a:r>
            <a:endParaRPr lang="en-GB"/>
          </a:p>
          <a:p>
            <a:r>
              <a:rPr lang="en-GB"/>
              <a:t>Newsletters – November, March and May</a:t>
            </a:r>
          </a:p>
          <a:p>
            <a:r>
              <a:rPr lang="en-GB"/>
              <a:t>Burns Competition </a:t>
            </a:r>
          </a:p>
          <a:p>
            <a:r>
              <a:rPr lang="en-GB"/>
              <a:t>PE Event – June</a:t>
            </a:r>
          </a:p>
          <a:p>
            <a:r>
              <a:rPr lang="en-GB"/>
              <a:t>Mrs Mills visits – June</a:t>
            </a:r>
          </a:p>
          <a:p>
            <a:r>
              <a:rPr lang="en-GB"/>
              <a:t>A few P6 events throughout the year</a:t>
            </a:r>
          </a:p>
          <a:p>
            <a:endParaRPr lang="en-GB"/>
          </a:p>
        </p:txBody>
      </p:sp>
      <p:pic>
        <p:nvPicPr>
          <p:cNvPr id="4" name="Picture 4" descr="A picture containing text, mirror&#10;&#10;Description automatically generated">
            <a:extLst>
              <a:ext uri="{FF2B5EF4-FFF2-40B4-BE49-F238E27FC236}">
                <a16:creationId xmlns:a16="http://schemas.microsoft.com/office/drawing/2014/main" id="{C57E0255-0F37-468B-BD95-EB2A22358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489" y="296496"/>
            <a:ext cx="10191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61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8D11E4C3-B2CB-4105-9B42-B5E438A191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801A41D-49C4-4F95-AA12-FE7B943A50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073EB83-C81E-44B9-8EF1-2975C77B94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0C6FEA74-EFA5-404D-A406-132F65092B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55825" y="290900"/>
            <a:ext cx="6710568" cy="47661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AD38601-43C9-4765-A981-AEC5181B3E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4810" y="643468"/>
            <a:ext cx="3903728" cy="4834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269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9006C-1A3A-45F3-A98D-95AE44098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F76ECC6-8B09-438A-869C-F32838F1D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31" y="130270"/>
            <a:ext cx="4053741" cy="3040306"/>
          </a:xfr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1C33FAE5-2B4C-4C86-B280-1F4013639C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338" y="3315677"/>
            <a:ext cx="3534507" cy="265332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8D9B2BA-0AE0-4AD5-BDC4-8703B8F7A5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5015" y="211992"/>
            <a:ext cx="3886200" cy="291709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D3AC5DB-74A1-4532-A0A7-7404A9D800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785" y="202223"/>
            <a:ext cx="3886200" cy="2917092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2B5EEE2B-2CE9-4AB2-A477-7F7B31FF612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246" y="3250223"/>
            <a:ext cx="3690815" cy="277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13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6">
            <a:extLst>
              <a:ext uri="{FF2B5EF4-FFF2-40B4-BE49-F238E27FC236}">
                <a16:creationId xmlns:a16="http://schemas.microsoft.com/office/drawing/2014/main" id="{11587617-1CD9-4BB4-8FDB-02547523FB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B2359BEA-F467-446B-9ED2-7DE4AE3940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AC664C-7B6B-4959-9177-8B61725FC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9" y="4459039"/>
            <a:ext cx="8643011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Meet the senior leadership Team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C8CCB2-D680-4474-ADD3-9630FE25A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946" y="643992"/>
            <a:ext cx="7982983" cy="3652214"/>
          </a:xfrm>
          <a:prstGeom prst="rect">
            <a:avLst/>
          </a:prstGeom>
        </p:spPr>
      </p:pic>
      <p:cxnSp>
        <p:nvCxnSpPr>
          <p:cNvPr id="16" name="Straight Connector 20">
            <a:extLst>
              <a:ext uri="{FF2B5EF4-FFF2-40B4-BE49-F238E27FC236}">
                <a16:creationId xmlns:a16="http://schemas.microsoft.com/office/drawing/2014/main" id="{07C4A58F-EDCB-42E6-BB21-2D410EF07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" name="Picture 22">
            <a:extLst>
              <a:ext uri="{FF2B5EF4-FFF2-40B4-BE49-F238E27FC236}">
                <a16:creationId xmlns:a16="http://schemas.microsoft.com/office/drawing/2014/main" id="{CEF18BD6-B169-4CEE-BB3D-71DFD6A833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C253CD2-F713-407C-B979-22CDBA5319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269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74FF48E-21C6-4ED1-8D57-5D27A7B766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E4EA73-B3EE-41C9-8DED-BFE895585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2214BB-E1C2-4EEF-8782-4FD4FE151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8" y="4613198"/>
            <a:ext cx="8654522" cy="8446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Meet the pupil support team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BC7DB2-4543-45E4-9F8E-DDB9DF4D8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5444" y="135992"/>
            <a:ext cx="6763873" cy="414067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038F25F-EDEF-4677-BA06-9A0951D44C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4460798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CDD4A4E6-AE28-4022-81BD-8F9C976B2C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1206E84-DE07-4C15-AC7E-FB739A177E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739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98BE5-1432-460C-9741-33282D1FC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Mr Bryson – Faculty head maths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5FB59-53F6-4568-B9F2-76056916F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05751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E1EF904004A9449CDF721126DFB820" ma:contentTypeVersion="2" ma:contentTypeDescription="Create a new document." ma:contentTypeScope="" ma:versionID="e60c959859fa3ffc9017b1e2c287b212">
  <xsd:schema xmlns:xsd="http://www.w3.org/2001/XMLSchema" xmlns:xs="http://www.w3.org/2001/XMLSchema" xmlns:p="http://schemas.microsoft.com/office/2006/metadata/properties" xmlns:ns2="110ab605-70f3-4f6e-a76e-0391c7f7f33d" targetNamespace="http://schemas.microsoft.com/office/2006/metadata/properties" ma:root="true" ma:fieldsID="7d5ebc116054aa6a766710af885dcca0" ns2:_="">
    <xsd:import namespace="110ab605-70f3-4f6e-a76e-0391c7f7f3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0ab605-70f3-4f6e-a76e-0391c7f7f3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81223E-EA18-4621-8B8F-41EC19C59D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3C5214-0D52-4CAF-BCAF-E6271EA4AE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0ab605-70f3-4f6e-a76e-0391c7f7f3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9691C9-4714-4C52-BB8D-ED2F51EFD519}">
  <ds:schemaRefs>
    <ds:schemaRef ds:uri="http://purl.org/dc/dcmitype/"/>
    <ds:schemaRef ds:uri="110ab605-70f3-4f6e-a76e-0391c7f7f33d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12</TotalTime>
  <Words>262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Gallery</vt:lpstr>
      <vt:lpstr>P7 virtual information evening</vt:lpstr>
      <vt:lpstr>Welcome </vt:lpstr>
      <vt:lpstr>About this information evening</vt:lpstr>
      <vt:lpstr>Transition 2021 -2022</vt:lpstr>
      <vt:lpstr>PowerPoint Presentation</vt:lpstr>
      <vt:lpstr>PowerPoint Presentation</vt:lpstr>
      <vt:lpstr>Meet the senior leadership Team</vt:lpstr>
      <vt:lpstr>Meet the pupil support team</vt:lpstr>
      <vt:lpstr>Mr Bryson – Faculty head maths</vt:lpstr>
      <vt:lpstr>Mr MacKay – Faculty Head Languages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P7 virtual information evening</dc:title>
  <dc:creator>Rebecca Mills</dc:creator>
  <cp:lastModifiedBy>Administrator</cp:lastModifiedBy>
  <cp:revision>9</cp:revision>
  <dcterms:created xsi:type="dcterms:W3CDTF">2021-10-29T10:48:13Z</dcterms:created>
  <dcterms:modified xsi:type="dcterms:W3CDTF">2021-11-08T11:46:31Z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0x010100AEE1EF904004A9449CDF721126DFB820</vt:lpwstr>
  </property>
</Properties>
</file>