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660"/>
  </p:normalViewPr>
  <p:slideViewPr>
    <p:cSldViewPr snapToGrid="0">
      <p:cViewPr varScale="1">
        <p:scale>
          <a:sx n="73" d="100"/>
          <a:sy n="73" d="100"/>
        </p:scale>
        <p:origin x="5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A0E7A-80B5-43A0-A0B7-9B25D7BE08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4763EA-90D4-46E9-93AA-878AC00360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48559C-BCA4-4F74-85C0-1780FB09B24A}"/>
              </a:ext>
            </a:extLst>
          </p:cNvPr>
          <p:cNvSpPr>
            <a:spLocks noGrp="1"/>
          </p:cNvSpPr>
          <p:nvPr>
            <p:ph type="dt" sz="half" idx="10"/>
          </p:nvPr>
        </p:nvSpPr>
        <p:spPr/>
        <p:txBody>
          <a:bodyPr/>
          <a:lstStyle/>
          <a:p>
            <a:fld id="{6D176277-E6F5-4BF3-9900-DDE03CB238F3}" type="datetimeFigureOut">
              <a:rPr lang="en-GB" smtClean="0"/>
              <a:t>01/11/2021</a:t>
            </a:fld>
            <a:endParaRPr lang="en-GB" dirty="0"/>
          </a:p>
        </p:txBody>
      </p:sp>
      <p:sp>
        <p:nvSpPr>
          <p:cNvPr id="5" name="Footer Placeholder 4">
            <a:extLst>
              <a:ext uri="{FF2B5EF4-FFF2-40B4-BE49-F238E27FC236}">
                <a16:creationId xmlns:a16="http://schemas.microsoft.com/office/drawing/2014/main" id="{4412ED89-EE5F-4EAB-B4E7-E48F2EC0DC1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6AF01A-1180-4532-A3B0-94A39AEE1E17}"/>
              </a:ext>
            </a:extLst>
          </p:cNvPr>
          <p:cNvSpPr>
            <a:spLocks noGrp="1"/>
          </p:cNvSpPr>
          <p:nvPr>
            <p:ph type="sldNum" sz="quarter" idx="12"/>
          </p:nvPr>
        </p:nvSpPr>
        <p:spPr/>
        <p:txBody>
          <a:bodyPr/>
          <a:lstStyle/>
          <a:p>
            <a:fld id="{1711C84E-275F-4DEB-91A4-F37C11CAF8CB}" type="slidenum">
              <a:rPr lang="en-GB" smtClean="0"/>
              <a:t>‹#›</a:t>
            </a:fld>
            <a:endParaRPr lang="en-GB" dirty="0"/>
          </a:p>
        </p:txBody>
      </p:sp>
    </p:spTree>
    <p:extLst>
      <p:ext uri="{BB962C8B-B14F-4D97-AF65-F5344CB8AC3E}">
        <p14:creationId xmlns:p14="http://schemas.microsoft.com/office/powerpoint/2010/main" val="2983701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9A3F-1251-48D5-AA34-CFE75C313A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458D6F-6AD0-4BA6-996D-53F942A503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F8AFC2-1871-4024-8BBA-8E4FF930F7EB}"/>
              </a:ext>
            </a:extLst>
          </p:cNvPr>
          <p:cNvSpPr>
            <a:spLocks noGrp="1"/>
          </p:cNvSpPr>
          <p:nvPr>
            <p:ph type="dt" sz="half" idx="10"/>
          </p:nvPr>
        </p:nvSpPr>
        <p:spPr/>
        <p:txBody>
          <a:bodyPr/>
          <a:lstStyle/>
          <a:p>
            <a:fld id="{6D176277-E6F5-4BF3-9900-DDE03CB238F3}" type="datetimeFigureOut">
              <a:rPr lang="en-GB" smtClean="0"/>
              <a:t>01/11/2021</a:t>
            </a:fld>
            <a:endParaRPr lang="en-GB" dirty="0"/>
          </a:p>
        </p:txBody>
      </p:sp>
      <p:sp>
        <p:nvSpPr>
          <p:cNvPr id="5" name="Footer Placeholder 4">
            <a:extLst>
              <a:ext uri="{FF2B5EF4-FFF2-40B4-BE49-F238E27FC236}">
                <a16:creationId xmlns:a16="http://schemas.microsoft.com/office/drawing/2014/main" id="{97783034-721B-42D7-B58D-1D952FE3C7C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C15D88F-D6C7-4D44-AF81-DCA842C4F78A}"/>
              </a:ext>
            </a:extLst>
          </p:cNvPr>
          <p:cNvSpPr>
            <a:spLocks noGrp="1"/>
          </p:cNvSpPr>
          <p:nvPr>
            <p:ph type="sldNum" sz="quarter" idx="12"/>
          </p:nvPr>
        </p:nvSpPr>
        <p:spPr/>
        <p:txBody>
          <a:bodyPr/>
          <a:lstStyle/>
          <a:p>
            <a:fld id="{1711C84E-275F-4DEB-91A4-F37C11CAF8CB}" type="slidenum">
              <a:rPr lang="en-GB" smtClean="0"/>
              <a:t>‹#›</a:t>
            </a:fld>
            <a:endParaRPr lang="en-GB" dirty="0"/>
          </a:p>
        </p:txBody>
      </p:sp>
    </p:spTree>
    <p:extLst>
      <p:ext uri="{BB962C8B-B14F-4D97-AF65-F5344CB8AC3E}">
        <p14:creationId xmlns:p14="http://schemas.microsoft.com/office/powerpoint/2010/main" val="1488235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084E62-857C-4ECB-A36A-B77B287501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8AFA91-FAF9-48CF-995E-2FF2425B366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34EDD7-04F9-4B24-8668-573519FD4CAE}"/>
              </a:ext>
            </a:extLst>
          </p:cNvPr>
          <p:cNvSpPr>
            <a:spLocks noGrp="1"/>
          </p:cNvSpPr>
          <p:nvPr>
            <p:ph type="dt" sz="half" idx="10"/>
          </p:nvPr>
        </p:nvSpPr>
        <p:spPr/>
        <p:txBody>
          <a:bodyPr/>
          <a:lstStyle/>
          <a:p>
            <a:fld id="{6D176277-E6F5-4BF3-9900-DDE03CB238F3}" type="datetimeFigureOut">
              <a:rPr lang="en-GB" smtClean="0"/>
              <a:t>01/11/2021</a:t>
            </a:fld>
            <a:endParaRPr lang="en-GB" dirty="0"/>
          </a:p>
        </p:txBody>
      </p:sp>
      <p:sp>
        <p:nvSpPr>
          <p:cNvPr id="5" name="Footer Placeholder 4">
            <a:extLst>
              <a:ext uri="{FF2B5EF4-FFF2-40B4-BE49-F238E27FC236}">
                <a16:creationId xmlns:a16="http://schemas.microsoft.com/office/drawing/2014/main" id="{9012CDE8-A040-483E-B7F8-45F22E870C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8E966F-C541-4B24-8FC4-A2C1B29D3D68}"/>
              </a:ext>
            </a:extLst>
          </p:cNvPr>
          <p:cNvSpPr>
            <a:spLocks noGrp="1"/>
          </p:cNvSpPr>
          <p:nvPr>
            <p:ph type="sldNum" sz="quarter" idx="12"/>
          </p:nvPr>
        </p:nvSpPr>
        <p:spPr/>
        <p:txBody>
          <a:bodyPr/>
          <a:lstStyle/>
          <a:p>
            <a:fld id="{1711C84E-275F-4DEB-91A4-F37C11CAF8CB}" type="slidenum">
              <a:rPr lang="en-GB" smtClean="0"/>
              <a:t>‹#›</a:t>
            </a:fld>
            <a:endParaRPr lang="en-GB" dirty="0"/>
          </a:p>
        </p:txBody>
      </p:sp>
    </p:spTree>
    <p:extLst>
      <p:ext uri="{BB962C8B-B14F-4D97-AF65-F5344CB8AC3E}">
        <p14:creationId xmlns:p14="http://schemas.microsoft.com/office/powerpoint/2010/main" val="2029251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4CDB-9957-4E4B-84E1-188413E2A7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215A62-53C2-46F4-9FF6-782C661567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C2E45D-2542-4CBE-AFA6-8ED0B651FFD1}"/>
              </a:ext>
            </a:extLst>
          </p:cNvPr>
          <p:cNvSpPr>
            <a:spLocks noGrp="1"/>
          </p:cNvSpPr>
          <p:nvPr>
            <p:ph type="dt" sz="half" idx="10"/>
          </p:nvPr>
        </p:nvSpPr>
        <p:spPr/>
        <p:txBody>
          <a:bodyPr/>
          <a:lstStyle/>
          <a:p>
            <a:fld id="{6D176277-E6F5-4BF3-9900-DDE03CB238F3}" type="datetimeFigureOut">
              <a:rPr lang="en-GB" smtClean="0"/>
              <a:t>01/11/2021</a:t>
            </a:fld>
            <a:endParaRPr lang="en-GB" dirty="0"/>
          </a:p>
        </p:txBody>
      </p:sp>
      <p:sp>
        <p:nvSpPr>
          <p:cNvPr id="5" name="Footer Placeholder 4">
            <a:extLst>
              <a:ext uri="{FF2B5EF4-FFF2-40B4-BE49-F238E27FC236}">
                <a16:creationId xmlns:a16="http://schemas.microsoft.com/office/drawing/2014/main" id="{C0C0422C-949D-4995-B539-BDD6A298EF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4115DF-68F6-44DE-B771-BF5D489B143F}"/>
              </a:ext>
            </a:extLst>
          </p:cNvPr>
          <p:cNvSpPr>
            <a:spLocks noGrp="1"/>
          </p:cNvSpPr>
          <p:nvPr>
            <p:ph type="sldNum" sz="quarter" idx="12"/>
          </p:nvPr>
        </p:nvSpPr>
        <p:spPr/>
        <p:txBody>
          <a:bodyPr/>
          <a:lstStyle/>
          <a:p>
            <a:fld id="{1711C84E-275F-4DEB-91A4-F37C11CAF8CB}" type="slidenum">
              <a:rPr lang="en-GB" smtClean="0"/>
              <a:t>‹#›</a:t>
            </a:fld>
            <a:endParaRPr lang="en-GB" dirty="0"/>
          </a:p>
        </p:txBody>
      </p:sp>
    </p:spTree>
    <p:extLst>
      <p:ext uri="{BB962C8B-B14F-4D97-AF65-F5344CB8AC3E}">
        <p14:creationId xmlns:p14="http://schemas.microsoft.com/office/powerpoint/2010/main" val="845692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21B6-68F5-48A5-999A-351F6C97BA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7F47F1-7E88-458E-A63D-EBA530109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FA2610-65C8-4750-98C9-11D1B5DD8FF3}"/>
              </a:ext>
            </a:extLst>
          </p:cNvPr>
          <p:cNvSpPr>
            <a:spLocks noGrp="1"/>
          </p:cNvSpPr>
          <p:nvPr>
            <p:ph type="dt" sz="half" idx="10"/>
          </p:nvPr>
        </p:nvSpPr>
        <p:spPr/>
        <p:txBody>
          <a:bodyPr/>
          <a:lstStyle/>
          <a:p>
            <a:fld id="{6D176277-E6F5-4BF3-9900-DDE03CB238F3}" type="datetimeFigureOut">
              <a:rPr lang="en-GB" smtClean="0"/>
              <a:t>01/11/2021</a:t>
            </a:fld>
            <a:endParaRPr lang="en-GB" dirty="0"/>
          </a:p>
        </p:txBody>
      </p:sp>
      <p:sp>
        <p:nvSpPr>
          <p:cNvPr id="5" name="Footer Placeholder 4">
            <a:extLst>
              <a:ext uri="{FF2B5EF4-FFF2-40B4-BE49-F238E27FC236}">
                <a16:creationId xmlns:a16="http://schemas.microsoft.com/office/drawing/2014/main" id="{7C12C5EC-BD8A-4455-AF7F-C332DAB941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6FBB98-B706-4508-8474-BBE56A137047}"/>
              </a:ext>
            </a:extLst>
          </p:cNvPr>
          <p:cNvSpPr>
            <a:spLocks noGrp="1"/>
          </p:cNvSpPr>
          <p:nvPr>
            <p:ph type="sldNum" sz="quarter" idx="12"/>
          </p:nvPr>
        </p:nvSpPr>
        <p:spPr/>
        <p:txBody>
          <a:bodyPr/>
          <a:lstStyle/>
          <a:p>
            <a:fld id="{1711C84E-275F-4DEB-91A4-F37C11CAF8CB}" type="slidenum">
              <a:rPr lang="en-GB" smtClean="0"/>
              <a:t>‹#›</a:t>
            </a:fld>
            <a:endParaRPr lang="en-GB" dirty="0"/>
          </a:p>
        </p:txBody>
      </p:sp>
    </p:spTree>
    <p:extLst>
      <p:ext uri="{BB962C8B-B14F-4D97-AF65-F5344CB8AC3E}">
        <p14:creationId xmlns:p14="http://schemas.microsoft.com/office/powerpoint/2010/main" val="2282500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CADE-DE76-480E-823A-4B01D0B79E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4A1AD6-B8B4-4766-A2F2-1B53F94700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47FE3D-7C1B-4BEA-B81C-7DFE0DF5F8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7B352-0814-4B8B-BBA0-B58F2B12187E}"/>
              </a:ext>
            </a:extLst>
          </p:cNvPr>
          <p:cNvSpPr>
            <a:spLocks noGrp="1"/>
          </p:cNvSpPr>
          <p:nvPr>
            <p:ph type="dt" sz="half" idx="10"/>
          </p:nvPr>
        </p:nvSpPr>
        <p:spPr/>
        <p:txBody>
          <a:bodyPr/>
          <a:lstStyle/>
          <a:p>
            <a:fld id="{6D176277-E6F5-4BF3-9900-DDE03CB238F3}" type="datetimeFigureOut">
              <a:rPr lang="en-GB" smtClean="0"/>
              <a:t>01/11/2021</a:t>
            </a:fld>
            <a:endParaRPr lang="en-GB" dirty="0"/>
          </a:p>
        </p:txBody>
      </p:sp>
      <p:sp>
        <p:nvSpPr>
          <p:cNvPr id="6" name="Footer Placeholder 5">
            <a:extLst>
              <a:ext uri="{FF2B5EF4-FFF2-40B4-BE49-F238E27FC236}">
                <a16:creationId xmlns:a16="http://schemas.microsoft.com/office/drawing/2014/main" id="{AC55C675-3F8D-4FFE-BEB3-FAF052FF496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BA5F29F-E661-43D4-A4D2-4B309A6DFAF2}"/>
              </a:ext>
            </a:extLst>
          </p:cNvPr>
          <p:cNvSpPr>
            <a:spLocks noGrp="1"/>
          </p:cNvSpPr>
          <p:nvPr>
            <p:ph type="sldNum" sz="quarter" idx="12"/>
          </p:nvPr>
        </p:nvSpPr>
        <p:spPr/>
        <p:txBody>
          <a:bodyPr/>
          <a:lstStyle/>
          <a:p>
            <a:fld id="{1711C84E-275F-4DEB-91A4-F37C11CAF8CB}" type="slidenum">
              <a:rPr lang="en-GB" smtClean="0"/>
              <a:t>‹#›</a:t>
            </a:fld>
            <a:endParaRPr lang="en-GB" dirty="0"/>
          </a:p>
        </p:txBody>
      </p:sp>
    </p:spTree>
    <p:extLst>
      <p:ext uri="{BB962C8B-B14F-4D97-AF65-F5344CB8AC3E}">
        <p14:creationId xmlns:p14="http://schemas.microsoft.com/office/powerpoint/2010/main" val="135908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614F-6CBC-46EC-98FC-47BC8F5AB9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C3C96E-DD33-492C-9B11-53C1B60A0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110403-7A14-4DEF-8F87-C2ECFD474E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079719-6507-4F9B-99CC-89E86F0DC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01E8DE-02E5-4D9F-AC6C-C195929568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6D0D7B-9206-41BF-8913-EB417305C7DA}"/>
              </a:ext>
            </a:extLst>
          </p:cNvPr>
          <p:cNvSpPr>
            <a:spLocks noGrp="1"/>
          </p:cNvSpPr>
          <p:nvPr>
            <p:ph type="dt" sz="half" idx="10"/>
          </p:nvPr>
        </p:nvSpPr>
        <p:spPr/>
        <p:txBody>
          <a:bodyPr/>
          <a:lstStyle/>
          <a:p>
            <a:fld id="{6D176277-E6F5-4BF3-9900-DDE03CB238F3}" type="datetimeFigureOut">
              <a:rPr lang="en-GB" smtClean="0"/>
              <a:t>01/11/2021</a:t>
            </a:fld>
            <a:endParaRPr lang="en-GB" dirty="0"/>
          </a:p>
        </p:txBody>
      </p:sp>
      <p:sp>
        <p:nvSpPr>
          <p:cNvPr id="8" name="Footer Placeholder 7">
            <a:extLst>
              <a:ext uri="{FF2B5EF4-FFF2-40B4-BE49-F238E27FC236}">
                <a16:creationId xmlns:a16="http://schemas.microsoft.com/office/drawing/2014/main" id="{1EE53479-2882-4AB1-ABFF-B7667A1A4E2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534C698-8075-4DFA-9514-B3292B35ABBA}"/>
              </a:ext>
            </a:extLst>
          </p:cNvPr>
          <p:cNvSpPr>
            <a:spLocks noGrp="1"/>
          </p:cNvSpPr>
          <p:nvPr>
            <p:ph type="sldNum" sz="quarter" idx="12"/>
          </p:nvPr>
        </p:nvSpPr>
        <p:spPr/>
        <p:txBody>
          <a:bodyPr/>
          <a:lstStyle/>
          <a:p>
            <a:fld id="{1711C84E-275F-4DEB-91A4-F37C11CAF8CB}" type="slidenum">
              <a:rPr lang="en-GB" smtClean="0"/>
              <a:t>‹#›</a:t>
            </a:fld>
            <a:endParaRPr lang="en-GB" dirty="0"/>
          </a:p>
        </p:txBody>
      </p:sp>
    </p:spTree>
    <p:extLst>
      <p:ext uri="{BB962C8B-B14F-4D97-AF65-F5344CB8AC3E}">
        <p14:creationId xmlns:p14="http://schemas.microsoft.com/office/powerpoint/2010/main" val="3450397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0ABA-6F97-4584-815C-F58C41DC23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156451-353B-4E2C-AA57-3F391E13085A}"/>
              </a:ext>
            </a:extLst>
          </p:cNvPr>
          <p:cNvSpPr>
            <a:spLocks noGrp="1"/>
          </p:cNvSpPr>
          <p:nvPr>
            <p:ph type="dt" sz="half" idx="10"/>
          </p:nvPr>
        </p:nvSpPr>
        <p:spPr/>
        <p:txBody>
          <a:bodyPr/>
          <a:lstStyle/>
          <a:p>
            <a:fld id="{6D176277-E6F5-4BF3-9900-DDE03CB238F3}" type="datetimeFigureOut">
              <a:rPr lang="en-GB" smtClean="0"/>
              <a:t>01/11/2021</a:t>
            </a:fld>
            <a:endParaRPr lang="en-GB" dirty="0"/>
          </a:p>
        </p:txBody>
      </p:sp>
      <p:sp>
        <p:nvSpPr>
          <p:cNvPr id="4" name="Footer Placeholder 3">
            <a:extLst>
              <a:ext uri="{FF2B5EF4-FFF2-40B4-BE49-F238E27FC236}">
                <a16:creationId xmlns:a16="http://schemas.microsoft.com/office/drawing/2014/main" id="{798B8A3C-E9C0-4D8A-B2C7-3D9CA39238B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7047BB5-3053-4877-A772-4F313DEE707A}"/>
              </a:ext>
            </a:extLst>
          </p:cNvPr>
          <p:cNvSpPr>
            <a:spLocks noGrp="1"/>
          </p:cNvSpPr>
          <p:nvPr>
            <p:ph type="sldNum" sz="quarter" idx="12"/>
          </p:nvPr>
        </p:nvSpPr>
        <p:spPr/>
        <p:txBody>
          <a:bodyPr/>
          <a:lstStyle/>
          <a:p>
            <a:fld id="{1711C84E-275F-4DEB-91A4-F37C11CAF8CB}" type="slidenum">
              <a:rPr lang="en-GB" smtClean="0"/>
              <a:t>‹#›</a:t>
            </a:fld>
            <a:endParaRPr lang="en-GB" dirty="0"/>
          </a:p>
        </p:txBody>
      </p:sp>
    </p:spTree>
    <p:extLst>
      <p:ext uri="{BB962C8B-B14F-4D97-AF65-F5344CB8AC3E}">
        <p14:creationId xmlns:p14="http://schemas.microsoft.com/office/powerpoint/2010/main" val="1702253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25938-3A82-42A8-98AB-5C8FF9F34998}"/>
              </a:ext>
            </a:extLst>
          </p:cNvPr>
          <p:cNvSpPr>
            <a:spLocks noGrp="1"/>
          </p:cNvSpPr>
          <p:nvPr>
            <p:ph type="dt" sz="half" idx="10"/>
          </p:nvPr>
        </p:nvSpPr>
        <p:spPr/>
        <p:txBody>
          <a:bodyPr/>
          <a:lstStyle/>
          <a:p>
            <a:fld id="{6D176277-E6F5-4BF3-9900-DDE03CB238F3}" type="datetimeFigureOut">
              <a:rPr lang="en-GB" smtClean="0"/>
              <a:t>01/11/2021</a:t>
            </a:fld>
            <a:endParaRPr lang="en-GB" dirty="0"/>
          </a:p>
        </p:txBody>
      </p:sp>
      <p:sp>
        <p:nvSpPr>
          <p:cNvPr id="3" name="Footer Placeholder 2">
            <a:extLst>
              <a:ext uri="{FF2B5EF4-FFF2-40B4-BE49-F238E27FC236}">
                <a16:creationId xmlns:a16="http://schemas.microsoft.com/office/drawing/2014/main" id="{7343E50C-6012-4F51-B3B9-9C0C4CDBCF5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9492CEC-7FEA-4C08-A9DA-CBC39C69C0D4}"/>
              </a:ext>
            </a:extLst>
          </p:cNvPr>
          <p:cNvSpPr>
            <a:spLocks noGrp="1"/>
          </p:cNvSpPr>
          <p:nvPr>
            <p:ph type="sldNum" sz="quarter" idx="12"/>
          </p:nvPr>
        </p:nvSpPr>
        <p:spPr/>
        <p:txBody>
          <a:bodyPr/>
          <a:lstStyle/>
          <a:p>
            <a:fld id="{1711C84E-275F-4DEB-91A4-F37C11CAF8CB}" type="slidenum">
              <a:rPr lang="en-GB" smtClean="0"/>
              <a:t>‹#›</a:t>
            </a:fld>
            <a:endParaRPr lang="en-GB" dirty="0"/>
          </a:p>
        </p:txBody>
      </p:sp>
    </p:spTree>
    <p:extLst>
      <p:ext uri="{BB962C8B-B14F-4D97-AF65-F5344CB8AC3E}">
        <p14:creationId xmlns:p14="http://schemas.microsoft.com/office/powerpoint/2010/main" val="4200504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CA17-441E-4D5B-A703-F3112D1E5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7DBC2C-02DC-4275-AA4D-2228DD86FA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EA73A6-F045-4A5D-9912-7639371E6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CE1EDF-7146-43F6-B3DA-1282D9090734}"/>
              </a:ext>
            </a:extLst>
          </p:cNvPr>
          <p:cNvSpPr>
            <a:spLocks noGrp="1"/>
          </p:cNvSpPr>
          <p:nvPr>
            <p:ph type="dt" sz="half" idx="10"/>
          </p:nvPr>
        </p:nvSpPr>
        <p:spPr/>
        <p:txBody>
          <a:bodyPr/>
          <a:lstStyle/>
          <a:p>
            <a:fld id="{6D176277-E6F5-4BF3-9900-DDE03CB238F3}" type="datetimeFigureOut">
              <a:rPr lang="en-GB" smtClean="0"/>
              <a:t>01/11/2021</a:t>
            </a:fld>
            <a:endParaRPr lang="en-GB" dirty="0"/>
          </a:p>
        </p:txBody>
      </p:sp>
      <p:sp>
        <p:nvSpPr>
          <p:cNvPr id="6" name="Footer Placeholder 5">
            <a:extLst>
              <a:ext uri="{FF2B5EF4-FFF2-40B4-BE49-F238E27FC236}">
                <a16:creationId xmlns:a16="http://schemas.microsoft.com/office/drawing/2014/main" id="{AB2B6026-9FD1-442B-B599-8FBC0912ED6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6E57C4F-5DCE-4B57-92F0-69E6E590E695}"/>
              </a:ext>
            </a:extLst>
          </p:cNvPr>
          <p:cNvSpPr>
            <a:spLocks noGrp="1"/>
          </p:cNvSpPr>
          <p:nvPr>
            <p:ph type="sldNum" sz="quarter" idx="12"/>
          </p:nvPr>
        </p:nvSpPr>
        <p:spPr/>
        <p:txBody>
          <a:bodyPr/>
          <a:lstStyle/>
          <a:p>
            <a:fld id="{1711C84E-275F-4DEB-91A4-F37C11CAF8CB}" type="slidenum">
              <a:rPr lang="en-GB" smtClean="0"/>
              <a:t>‹#›</a:t>
            </a:fld>
            <a:endParaRPr lang="en-GB" dirty="0"/>
          </a:p>
        </p:txBody>
      </p:sp>
    </p:spTree>
    <p:extLst>
      <p:ext uri="{BB962C8B-B14F-4D97-AF65-F5344CB8AC3E}">
        <p14:creationId xmlns:p14="http://schemas.microsoft.com/office/powerpoint/2010/main" val="2864140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12F8-603B-4D0B-A8B5-9CA6205C4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FFCBC3-3024-4363-AD19-417578353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0E5FA36-132B-485B-AE66-2F41C2541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285588-A1E8-4895-A78E-DDE3CAEA7755}"/>
              </a:ext>
            </a:extLst>
          </p:cNvPr>
          <p:cNvSpPr>
            <a:spLocks noGrp="1"/>
          </p:cNvSpPr>
          <p:nvPr>
            <p:ph type="dt" sz="half" idx="10"/>
          </p:nvPr>
        </p:nvSpPr>
        <p:spPr/>
        <p:txBody>
          <a:bodyPr/>
          <a:lstStyle/>
          <a:p>
            <a:fld id="{6D176277-E6F5-4BF3-9900-DDE03CB238F3}" type="datetimeFigureOut">
              <a:rPr lang="en-GB" smtClean="0"/>
              <a:t>01/11/2021</a:t>
            </a:fld>
            <a:endParaRPr lang="en-GB" dirty="0"/>
          </a:p>
        </p:txBody>
      </p:sp>
      <p:sp>
        <p:nvSpPr>
          <p:cNvPr id="6" name="Footer Placeholder 5">
            <a:extLst>
              <a:ext uri="{FF2B5EF4-FFF2-40B4-BE49-F238E27FC236}">
                <a16:creationId xmlns:a16="http://schemas.microsoft.com/office/drawing/2014/main" id="{B177DDC2-2171-4D99-B46C-F046A1F3984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D4368EF-A1B5-4701-B786-F2D299C1E2AE}"/>
              </a:ext>
            </a:extLst>
          </p:cNvPr>
          <p:cNvSpPr>
            <a:spLocks noGrp="1"/>
          </p:cNvSpPr>
          <p:nvPr>
            <p:ph type="sldNum" sz="quarter" idx="12"/>
          </p:nvPr>
        </p:nvSpPr>
        <p:spPr/>
        <p:txBody>
          <a:bodyPr/>
          <a:lstStyle/>
          <a:p>
            <a:fld id="{1711C84E-275F-4DEB-91A4-F37C11CAF8CB}" type="slidenum">
              <a:rPr lang="en-GB" smtClean="0"/>
              <a:t>‹#›</a:t>
            </a:fld>
            <a:endParaRPr lang="en-GB" dirty="0"/>
          </a:p>
        </p:txBody>
      </p:sp>
    </p:spTree>
    <p:extLst>
      <p:ext uri="{BB962C8B-B14F-4D97-AF65-F5344CB8AC3E}">
        <p14:creationId xmlns:p14="http://schemas.microsoft.com/office/powerpoint/2010/main" val="1539746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C56C74-69E3-4817-8583-35F64E947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32531-C37B-4753-8C09-FA0B3DBD8D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017693-8866-4B9C-98E4-A60B46C7A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76277-E6F5-4BF3-9900-DDE03CB238F3}" type="datetimeFigureOut">
              <a:rPr lang="en-GB" smtClean="0"/>
              <a:t>01/11/2021</a:t>
            </a:fld>
            <a:endParaRPr lang="en-GB" dirty="0"/>
          </a:p>
        </p:txBody>
      </p:sp>
      <p:sp>
        <p:nvSpPr>
          <p:cNvPr id="5" name="Footer Placeholder 4">
            <a:extLst>
              <a:ext uri="{FF2B5EF4-FFF2-40B4-BE49-F238E27FC236}">
                <a16:creationId xmlns:a16="http://schemas.microsoft.com/office/drawing/2014/main" id="{7B2A8CA8-BDF3-40A1-A891-B93896930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8FC3934-3082-4BC5-B3B9-CC90233F0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1C84E-275F-4DEB-91A4-F37C11CAF8CB}" type="slidenum">
              <a:rPr lang="en-GB" smtClean="0"/>
              <a:t>‹#›</a:t>
            </a:fld>
            <a:endParaRPr lang="en-GB" dirty="0"/>
          </a:p>
        </p:txBody>
      </p:sp>
    </p:spTree>
    <p:extLst>
      <p:ext uri="{BB962C8B-B14F-4D97-AF65-F5344CB8AC3E}">
        <p14:creationId xmlns:p14="http://schemas.microsoft.com/office/powerpoint/2010/main" val="1217787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aitiantimes.com/2020/05/29/arsenal-drop-scouting-bombshell-as-10-contracts-terminated-amid-cutbacks/"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ngimg.com/download/29856"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cryl.com/media/president-barack-obama-honors-teachers-4f3990"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Rosa_Parks_1997.jpg"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bluediamondgallery.com/wooden-tile/t/thank-you.html"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amu.wiki/w/%EB%A7%88%EC%BB%A4%EC%8A%A4%20%EB%9E%98%EC%8B%9C%ED%8F%AC%EB%93%9C"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0.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occer24.co.zw/2019/04/26/sterling-honoured-award-fighting-racism/"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range Gradient Dots Images, Stock Photos &amp;amp; Vectors | Shutterstock">
            <a:extLst>
              <a:ext uri="{FF2B5EF4-FFF2-40B4-BE49-F238E27FC236}">
                <a16:creationId xmlns:a16="http://schemas.microsoft.com/office/drawing/2014/main" id="{8780C9E9-D437-4792-AEA7-5CA1588633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11"/>
          <a:stretch/>
        </p:blipFill>
        <p:spPr bwMode="auto">
          <a:xfrm>
            <a:off x="-609670" y="-129164"/>
            <a:ext cx="12971433" cy="75328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265C6E8-6276-4C46-82A2-9529298DA80F}"/>
              </a:ext>
            </a:extLst>
          </p:cNvPr>
          <p:cNvSpPr>
            <a:spLocks noGrp="1"/>
          </p:cNvSpPr>
          <p:nvPr>
            <p:ph type="ctrTitle"/>
          </p:nvPr>
        </p:nvSpPr>
        <p:spPr>
          <a:xfrm>
            <a:off x="1605024" y="1249684"/>
            <a:ext cx="9144000" cy="2387600"/>
          </a:xfrm>
        </p:spPr>
        <p:txBody>
          <a:bodyPr/>
          <a:lstStyle/>
          <a:p>
            <a:r>
              <a:rPr lang="en-GB" dirty="0"/>
              <a:t>Black History Month</a:t>
            </a:r>
          </a:p>
        </p:txBody>
      </p:sp>
      <p:sp>
        <p:nvSpPr>
          <p:cNvPr id="3" name="Subtitle 2">
            <a:extLst>
              <a:ext uri="{FF2B5EF4-FFF2-40B4-BE49-F238E27FC236}">
                <a16:creationId xmlns:a16="http://schemas.microsoft.com/office/drawing/2014/main" id="{5F13B40D-A776-4578-A4C5-A15FCF014D64}"/>
              </a:ext>
            </a:extLst>
          </p:cNvPr>
          <p:cNvSpPr>
            <a:spLocks noGrp="1"/>
          </p:cNvSpPr>
          <p:nvPr>
            <p:ph type="subTitle" idx="1"/>
          </p:nvPr>
        </p:nvSpPr>
        <p:spPr>
          <a:xfrm>
            <a:off x="1524000" y="3637284"/>
            <a:ext cx="9144000" cy="1655762"/>
          </a:xfrm>
        </p:spPr>
        <p:txBody>
          <a:bodyPr/>
          <a:lstStyle/>
          <a:p>
            <a:r>
              <a:rPr lang="en-GB" dirty="0"/>
              <a:t>By The </a:t>
            </a:r>
            <a:r>
              <a:rPr lang="en-GB" dirty="0" smtClean="0"/>
              <a:t>House Captains, Digital Leader &amp; The </a:t>
            </a:r>
            <a:r>
              <a:rPr lang="en-GB" dirty="0"/>
              <a:t>Equity and Diversity </a:t>
            </a:r>
            <a:r>
              <a:rPr lang="en-GB" dirty="0" smtClean="0"/>
              <a:t>Monitors</a:t>
            </a:r>
            <a:endParaRPr lang="en-GB" dirty="0"/>
          </a:p>
          <a:p>
            <a:endParaRPr lang="en-GB" dirty="0"/>
          </a:p>
        </p:txBody>
      </p:sp>
      <p:pic>
        <p:nvPicPr>
          <p:cNvPr id="1036" name="Picture 12" descr="Black History Month • Vision RCL">
            <a:extLst>
              <a:ext uri="{FF2B5EF4-FFF2-40B4-BE49-F238E27FC236}">
                <a16:creationId xmlns:a16="http://schemas.microsoft.com/office/drawing/2014/main" id="{3059C9B4-EFC5-4E1A-A68E-797DD41AA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3" y="0"/>
            <a:ext cx="5320495" cy="23796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lack History Month: 14 podcasts, Netflix films, Instagram accounts and  books - News - University of Liverpool">
            <a:extLst>
              <a:ext uri="{FF2B5EF4-FFF2-40B4-BE49-F238E27FC236}">
                <a16:creationId xmlns:a16="http://schemas.microsoft.com/office/drawing/2014/main" id="{58D25B47-7431-4952-A134-578C1B84F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626" y="102928"/>
            <a:ext cx="3440268" cy="229351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lack Lives Matter - House of Kaizen">
            <a:extLst>
              <a:ext uri="{FF2B5EF4-FFF2-40B4-BE49-F238E27FC236}">
                <a16:creationId xmlns:a16="http://schemas.microsoft.com/office/drawing/2014/main" id="{F8991CA8-8047-457A-BDF8-3CEFBEE45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645320" y="3303788"/>
            <a:ext cx="2126384" cy="35542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Black Lives Matter - House of Kaizen">
            <a:extLst>
              <a:ext uri="{FF2B5EF4-FFF2-40B4-BE49-F238E27FC236}">
                <a16:creationId xmlns:a16="http://schemas.microsoft.com/office/drawing/2014/main" id="{E491B211-1FAE-4342-8869-5A08B7ABAC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799" y="3239026"/>
            <a:ext cx="2126383" cy="355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400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C53D-5FFA-41AD-BC4F-5AB09C3565C0}"/>
              </a:ext>
            </a:extLst>
          </p:cNvPr>
          <p:cNvSpPr>
            <a:spLocks noGrp="1"/>
          </p:cNvSpPr>
          <p:nvPr>
            <p:ph type="title"/>
          </p:nvPr>
        </p:nvSpPr>
        <p:spPr/>
        <p:txBody>
          <a:bodyPr/>
          <a:lstStyle/>
          <a:p>
            <a:r>
              <a:rPr lang="en-GB" dirty="0"/>
              <a:t>Raheem Sterling</a:t>
            </a:r>
          </a:p>
        </p:txBody>
      </p:sp>
      <p:sp>
        <p:nvSpPr>
          <p:cNvPr id="3" name="Content Placeholder 2">
            <a:extLst>
              <a:ext uri="{FF2B5EF4-FFF2-40B4-BE49-F238E27FC236}">
                <a16:creationId xmlns:a16="http://schemas.microsoft.com/office/drawing/2014/main" id="{4C333197-816F-44EE-A7B4-591CD290A7B5}"/>
              </a:ext>
            </a:extLst>
          </p:cNvPr>
          <p:cNvSpPr>
            <a:spLocks noGrp="1"/>
          </p:cNvSpPr>
          <p:nvPr>
            <p:ph idx="1"/>
          </p:nvPr>
        </p:nvSpPr>
        <p:spPr/>
        <p:txBody>
          <a:bodyPr/>
          <a:lstStyle/>
          <a:p>
            <a:pPr marL="0" indent="0">
              <a:buNone/>
            </a:pPr>
            <a:r>
              <a:rPr lang="en-GB" dirty="0"/>
              <a:t>Raheem Sterling is a football player who plays for Manchester City and England. Raheem Sterling is originally from Jamaica. He was racially abused when he joined Manchester City. The worst part is the papers racially abused him. Now here’s some facts about Sterling.</a:t>
            </a:r>
          </a:p>
          <a:p>
            <a:r>
              <a:rPr lang="en-GB" dirty="0"/>
              <a:t>He has scored 145 goals </a:t>
            </a:r>
          </a:p>
          <a:p>
            <a:r>
              <a:rPr lang="en-GB" dirty="0"/>
              <a:t>He played for Liverpool before he moved to Man City</a:t>
            </a:r>
          </a:p>
          <a:p>
            <a:r>
              <a:rPr lang="en-GB" dirty="0"/>
              <a:t>He was born on 8.12.94 [8</a:t>
            </a:r>
            <a:r>
              <a:rPr lang="en-GB" baseline="30000" dirty="0"/>
              <a:t>th</a:t>
            </a:r>
            <a:r>
              <a:rPr lang="en-GB" dirty="0"/>
              <a:t> December 1994] </a:t>
            </a:r>
          </a:p>
          <a:p>
            <a:r>
              <a:rPr lang="en-GB" dirty="0"/>
              <a:t>He was born in Kingston, Jamaica  </a:t>
            </a:r>
          </a:p>
        </p:txBody>
      </p:sp>
    </p:spTree>
    <p:extLst>
      <p:ext uri="{BB962C8B-B14F-4D97-AF65-F5344CB8AC3E}">
        <p14:creationId xmlns:p14="http://schemas.microsoft.com/office/powerpoint/2010/main" val="1367029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1870-002F-435D-978E-D483D89FB385}"/>
              </a:ext>
            </a:extLst>
          </p:cNvPr>
          <p:cNvSpPr>
            <a:spLocks noGrp="1"/>
          </p:cNvSpPr>
          <p:nvPr>
            <p:ph type="title"/>
          </p:nvPr>
        </p:nvSpPr>
        <p:spPr/>
        <p:txBody>
          <a:bodyPr/>
          <a:lstStyle/>
          <a:p>
            <a:r>
              <a:rPr lang="en-GB" dirty="0" err="1"/>
              <a:t>Bukayo</a:t>
            </a:r>
            <a:r>
              <a:rPr lang="en-GB" dirty="0"/>
              <a:t> Saka</a:t>
            </a:r>
          </a:p>
        </p:txBody>
      </p:sp>
      <p:pic>
        <p:nvPicPr>
          <p:cNvPr id="5" name="Content Placeholder 4">
            <a:extLst>
              <a:ext uri="{FF2B5EF4-FFF2-40B4-BE49-F238E27FC236}">
                <a16:creationId xmlns:a16="http://schemas.microsoft.com/office/drawing/2014/main" id="{8B5E1871-26A6-4F13-8764-42519B3491B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765778" y="2130092"/>
            <a:ext cx="6226894" cy="3979138"/>
          </a:xfrm>
        </p:spPr>
      </p:pic>
      <p:sp>
        <p:nvSpPr>
          <p:cNvPr id="6" name="TextBox 5">
            <a:extLst>
              <a:ext uri="{FF2B5EF4-FFF2-40B4-BE49-F238E27FC236}">
                <a16:creationId xmlns:a16="http://schemas.microsoft.com/office/drawing/2014/main" id="{4FDD87FC-F827-4C4F-B59D-B97C7F8D411A}"/>
              </a:ext>
            </a:extLst>
          </p:cNvPr>
          <p:cNvSpPr txBox="1"/>
          <p:nvPr/>
        </p:nvSpPr>
        <p:spPr>
          <a:xfrm>
            <a:off x="2765778" y="6141736"/>
            <a:ext cx="6226894" cy="230832"/>
          </a:xfrm>
          <a:prstGeom prst="rect">
            <a:avLst/>
          </a:prstGeom>
          <a:noFill/>
        </p:spPr>
        <p:txBody>
          <a:bodyPr wrap="square" rtlCol="0">
            <a:spAutoFit/>
          </a:bodyPr>
          <a:lstStyle/>
          <a:p>
            <a:r>
              <a:rPr lang="en-GB" sz="900">
                <a:hlinkClick r:id="rId3" tooltip="https://haitiantimes.com/2020/05/29/arsenal-drop-scouting-bombshell-as-10-contracts-terminated-amid-cutbacks/"/>
              </a:rPr>
              <a:t>This Photo</a:t>
            </a:r>
            <a:r>
              <a:rPr lang="en-GB" sz="900"/>
              <a:t> by Unknown Author is licensed under </a:t>
            </a:r>
            <a:r>
              <a:rPr lang="en-GB" sz="900">
                <a:hlinkClick r:id="rId4" tooltip="https://creativecommons.org/licenses/by-nd/3.0/"/>
              </a:rPr>
              <a:t>CC BY-ND</a:t>
            </a:r>
            <a:endParaRPr lang="en-GB" sz="900"/>
          </a:p>
        </p:txBody>
      </p:sp>
    </p:spTree>
    <p:extLst>
      <p:ext uri="{BB962C8B-B14F-4D97-AF65-F5344CB8AC3E}">
        <p14:creationId xmlns:p14="http://schemas.microsoft.com/office/powerpoint/2010/main" val="943388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F75E-AFEA-46CC-8950-261E36A808C6}"/>
              </a:ext>
            </a:extLst>
          </p:cNvPr>
          <p:cNvSpPr>
            <a:spLocks noGrp="1"/>
          </p:cNvSpPr>
          <p:nvPr>
            <p:ph type="title"/>
          </p:nvPr>
        </p:nvSpPr>
        <p:spPr/>
        <p:txBody>
          <a:bodyPr/>
          <a:lstStyle/>
          <a:p>
            <a:r>
              <a:rPr lang="en-GB" dirty="0" err="1"/>
              <a:t>Bukayo</a:t>
            </a:r>
            <a:r>
              <a:rPr lang="en-GB" dirty="0"/>
              <a:t> Saka</a:t>
            </a:r>
          </a:p>
        </p:txBody>
      </p:sp>
      <p:sp>
        <p:nvSpPr>
          <p:cNvPr id="3" name="Content Placeholder 2">
            <a:extLst>
              <a:ext uri="{FF2B5EF4-FFF2-40B4-BE49-F238E27FC236}">
                <a16:creationId xmlns:a16="http://schemas.microsoft.com/office/drawing/2014/main" id="{6E96EC36-005E-4DF2-B830-FC7083FFB811}"/>
              </a:ext>
            </a:extLst>
          </p:cNvPr>
          <p:cNvSpPr>
            <a:spLocks noGrp="1"/>
          </p:cNvSpPr>
          <p:nvPr>
            <p:ph idx="1"/>
          </p:nvPr>
        </p:nvSpPr>
        <p:spPr/>
        <p:txBody>
          <a:bodyPr/>
          <a:lstStyle/>
          <a:p>
            <a:pPr marL="0" indent="0">
              <a:buNone/>
            </a:pPr>
            <a:r>
              <a:rPr lang="en-GB" dirty="0" err="1"/>
              <a:t>Bukayo</a:t>
            </a:r>
            <a:r>
              <a:rPr lang="en-GB" dirty="0"/>
              <a:t> Saka is a football player, he plays for Arsenal and he is 20 years old. He was born in 5</a:t>
            </a:r>
            <a:r>
              <a:rPr lang="en-GB" baseline="30000" dirty="0"/>
              <a:t>th</a:t>
            </a:r>
            <a:r>
              <a:rPr lang="en-GB" dirty="0"/>
              <a:t>  September 2001. He is a left winger and a left back.</a:t>
            </a:r>
          </a:p>
          <a:p>
            <a:pPr marL="0" indent="0">
              <a:buNone/>
            </a:pPr>
            <a:endParaRPr lang="en-GB" dirty="0"/>
          </a:p>
          <a:p>
            <a:r>
              <a:rPr lang="en-GB" dirty="0"/>
              <a:t>Saka is from London of Ealing.</a:t>
            </a:r>
          </a:p>
          <a:p>
            <a:r>
              <a:rPr lang="en-GB" dirty="0"/>
              <a:t>Saka’s real name is </a:t>
            </a:r>
            <a:r>
              <a:rPr lang="en-GB" dirty="0" err="1"/>
              <a:t>Bukayo</a:t>
            </a:r>
            <a:r>
              <a:rPr lang="en-GB" dirty="0"/>
              <a:t> </a:t>
            </a:r>
            <a:r>
              <a:rPr lang="en-GB" dirty="0" err="1"/>
              <a:t>Ayoyinka</a:t>
            </a:r>
            <a:r>
              <a:rPr lang="en-GB" dirty="0"/>
              <a:t> T. M. Saka.</a:t>
            </a:r>
          </a:p>
          <a:p>
            <a:r>
              <a:rPr lang="en-GB" dirty="0"/>
              <a:t>Saka’s brother is called brother Yomi.</a:t>
            </a:r>
          </a:p>
        </p:txBody>
      </p:sp>
    </p:spTree>
    <p:extLst>
      <p:ext uri="{BB962C8B-B14F-4D97-AF65-F5344CB8AC3E}">
        <p14:creationId xmlns:p14="http://schemas.microsoft.com/office/powerpoint/2010/main" val="3171852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338B-10E3-4830-87DF-F50270EC011D}"/>
              </a:ext>
            </a:extLst>
          </p:cNvPr>
          <p:cNvSpPr>
            <a:spLocks noGrp="1"/>
          </p:cNvSpPr>
          <p:nvPr>
            <p:ph type="title"/>
          </p:nvPr>
        </p:nvSpPr>
        <p:spPr/>
        <p:txBody>
          <a:bodyPr/>
          <a:lstStyle/>
          <a:p>
            <a:r>
              <a:rPr lang="en-GB" dirty="0"/>
              <a:t>Barack Obama </a:t>
            </a:r>
          </a:p>
        </p:txBody>
      </p:sp>
      <p:pic>
        <p:nvPicPr>
          <p:cNvPr id="5" name="Content Placeholder 4">
            <a:extLst>
              <a:ext uri="{FF2B5EF4-FFF2-40B4-BE49-F238E27FC236}">
                <a16:creationId xmlns:a16="http://schemas.microsoft.com/office/drawing/2014/main" id="{42B2B121-DE59-4451-9083-B40B64E84E4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17311" y="1419755"/>
            <a:ext cx="4370655" cy="4351338"/>
          </a:xfrm>
        </p:spPr>
      </p:pic>
      <p:sp>
        <p:nvSpPr>
          <p:cNvPr id="6" name="TextBox 5">
            <a:extLst>
              <a:ext uri="{FF2B5EF4-FFF2-40B4-BE49-F238E27FC236}">
                <a16:creationId xmlns:a16="http://schemas.microsoft.com/office/drawing/2014/main" id="{7409CF52-E03C-4C46-8ABE-D2868084325A}"/>
              </a:ext>
            </a:extLst>
          </p:cNvPr>
          <p:cNvSpPr txBox="1"/>
          <p:nvPr/>
        </p:nvSpPr>
        <p:spPr>
          <a:xfrm>
            <a:off x="838200" y="6042026"/>
            <a:ext cx="4370655" cy="230832"/>
          </a:xfrm>
          <a:prstGeom prst="rect">
            <a:avLst/>
          </a:prstGeom>
          <a:noFill/>
        </p:spPr>
        <p:txBody>
          <a:bodyPr wrap="square" rtlCol="0">
            <a:spAutoFit/>
          </a:bodyPr>
          <a:lstStyle/>
          <a:p>
            <a:r>
              <a:rPr lang="en-GB" sz="900">
                <a:hlinkClick r:id="rId3" tooltip="http://pngimg.com/download/29856"/>
              </a:rPr>
              <a:t>This Photo</a:t>
            </a:r>
            <a:r>
              <a:rPr lang="en-GB" sz="900"/>
              <a:t> by Unknown Author is licensed under </a:t>
            </a:r>
            <a:r>
              <a:rPr lang="en-GB" sz="900">
                <a:hlinkClick r:id="rId4" tooltip="https://creativecommons.org/licenses/by-nc/3.0/"/>
              </a:rPr>
              <a:t>CC BY-NC</a:t>
            </a:r>
            <a:endParaRPr lang="en-GB" sz="900"/>
          </a:p>
        </p:txBody>
      </p:sp>
    </p:spTree>
    <p:extLst>
      <p:ext uri="{BB962C8B-B14F-4D97-AF65-F5344CB8AC3E}">
        <p14:creationId xmlns:p14="http://schemas.microsoft.com/office/powerpoint/2010/main" val="2868234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CF37-138A-4780-A5E1-35439A7CADA0}"/>
              </a:ext>
            </a:extLst>
          </p:cNvPr>
          <p:cNvSpPr>
            <a:spLocks noGrp="1"/>
          </p:cNvSpPr>
          <p:nvPr>
            <p:ph type="title"/>
          </p:nvPr>
        </p:nvSpPr>
        <p:spPr/>
        <p:txBody>
          <a:bodyPr/>
          <a:lstStyle/>
          <a:p>
            <a:r>
              <a:rPr lang="en-GB" dirty="0"/>
              <a:t>Barack Obama </a:t>
            </a:r>
          </a:p>
        </p:txBody>
      </p:sp>
      <p:sp>
        <p:nvSpPr>
          <p:cNvPr id="3" name="Content Placeholder 2">
            <a:extLst>
              <a:ext uri="{FF2B5EF4-FFF2-40B4-BE49-F238E27FC236}">
                <a16:creationId xmlns:a16="http://schemas.microsoft.com/office/drawing/2014/main" id="{241F75AA-6E91-46B8-99FC-4AE9B3628EB6}"/>
              </a:ext>
            </a:extLst>
          </p:cNvPr>
          <p:cNvSpPr>
            <a:spLocks noGrp="1"/>
          </p:cNvSpPr>
          <p:nvPr>
            <p:ph idx="1"/>
          </p:nvPr>
        </p:nvSpPr>
        <p:spPr/>
        <p:txBody>
          <a:bodyPr>
            <a:normAutofit/>
          </a:bodyPr>
          <a:lstStyle/>
          <a:p>
            <a:pPr marL="0" indent="0">
              <a:buNone/>
            </a:pPr>
            <a:r>
              <a:rPr lang="en-GB" sz="1800" dirty="0"/>
              <a:t>Barack Obama was the first black president. He was president for 8 years. He was the 44</a:t>
            </a:r>
            <a:r>
              <a:rPr lang="en-GB" sz="1800" baseline="30000" dirty="0"/>
              <a:t>th</a:t>
            </a:r>
            <a:r>
              <a:rPr lang="en-GB" sz="1800" dirty="0"/>
              <a:t> president. His middle name is </a:t>
            </a:r>
            <a:r>
              <a:rPr lang="en-GB" sz="1800" dirty="0" err="1"/>
              <a:t>Hassien</a:t>
            </a:r>
            <a:r>
              <a:rPr lang="en-GB" sz="1800" dirty="0"/>
              <a:t>. He was honoured with the Nobel Peace Prize in 2009. He was born in 1961 and he is 60 just now. He spent most of his childhood in  Hawaii, Chicago and </a:t>
            </a:r>
            <a:r>
              <a:rPr lang="en-GB" sz="1800" dirty="0" err="1"/>
              <a:t>lllinois</a:t>
            </a:r>
            <a:r>
              <a:rPr lang="en-GB" sz="1800" dirty="0"/>
              <a:t>. </a:t>
            </a:r>
          </a:p>
          <a:p>
            <a:pPr marL="0" indent="0">
              <a:buNone/>
            </a:pPr>
            <a:endParaRPr lang="en-GB" sz="1800" dirty="0"/>
          </a:p>
          <a:p>
            <a:pPr marL="0" indent="0">
              <a:buNone/>
            </a:pPr>
            <a:r>
              <a:rPr lang="en-GB" sz="1800" dirty="0"/>
              <a:t>Fun Facts – </a:t>
            </a:r>
          </a:p>
          <a:p>
            <a:pPr marL="0" indent="0">
              <a:buNone/>
            </a:pPr>
            <a:endParaRPr lang="en-GB" sz="1800" dirty="0"/>
          </a:p>
          <a:p>
            <a:pPr marL="0" indent="0">
              <a:buNone/>
            </a:pPr>
            <a:r>
              <a:rPr lang="en-GB" sz="1800" dirty="0"/>
              <a:t>. When Barack Obama was President, Joe Biden was his Vice President.</a:t>
            </a:r>
          </a:p>
          <a:p>
            <a:pPr marL="0" indent="0">
              <a:buNone/>
            </a:pPr>
            <a:r>
              <a:rPr lang="en-GB" sz="1800" dirty="0"/>
              <a:t>. He was president from 2009 to 2017.</a:t>
            </a:r>
          </a:p>
          <a:p>
            <a:pPr marL="0" indent="0">
              <a:buNone/>
            </a:pPr>
            <a:r>
              <a:rPr lang="en-GB" sz="1800" dirty="0"/>
              <a:t>. He was the first African American president. </a:t>
            </a:r>
          </a:p>
        </p:txBody>
      </p:sp>
      <p:pic>
        <p:nvPicPr>
          <p:cNvPr id="5" name="Picture 4">
            <a:extLst>
              <a:ext uri="{FF2B5EF4-FFF2-40B4-BE49-F238E27FC236}">
                <a16:creationId xmlns:a16="http://schemas.microsoft.com/office/drawing/2014/main" id="{B0D6FC34-0497-4616-9471-65D0A380F1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8204563" y="2909744"/>
            <a:ext cx="3306435" cy="3761989"/>
          </a:xfrm>
          <a:prstGeom prst="rect">
            <a:avLst/>
          </a:prstGeom>
        </p:spPr>
      </p:pic>
    </p:spTree>
    <p:extLst>
      <p:ext uri="{BB962C8B-B14F-4D97-AF65-F5344CB8AC3E}">
        <p14:creationId xmlns:p14="http://schemas.microsoft.com/office/powerpoint/2010/main" val="1625704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1BBB-D622-4DF7-85BC-5B7679FDA3FF}"/>
              </a:ext>
            </a:extLst>
          </p:cNvPr>
          <p:cNvSpPr>
            <a:spLocks noGrp="1"/>
          </p:cNvSpPr>
          <p:nvPr>
            <p:ph type="title"/>
          </p:nvPr>
        </p:nvSpPr>
        <p:spPr>
          <a:xfrm>
            <a:off x="949123" y="226229"/>
            <a:ext cx="2811684" cy="1325563"/>
          </a:xfrm>
        </p:spPr>
        <p:txBody>
          <a:bodyPr/>
          <a:lstStyle/>
          <a:p>
            <a:pPr algn="ctr"/>
            <a:r>
              <a:rPr lang="en-GB" dirty="0"/>
              <a:t>Rosa </a:t>
            </a:r>
            <a:r>
              <a:rPr lang="en-GB" b="1" dirty="0"/>
              <a:t>Parks</a:t>
            </a:r>
          </a:p>
        </p:txBody>
      </p:sp>
      <p:pic>
        <p:nvPicPr>
          <p:cNvPr id="5" name="Content Placeholder 4">
            <a:extLst>
              <a:ext uri="{FF2B5EF4-FFF2-40B4-BE49-F238E27FC236}">
                <a16:creationId xmlns:a16="http://schemas.microsoft.com/office/drawing/2014/main" id="{55ED2801-51C7-4A3D-815D-4D315DE50B2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4068315" y="214986"/>
            <a:ext cx="4362880" cy="6192809"/>
          </a:xfrm>
        </p:spPr>
      </p:pic>
      <p:sp>
        <p:nvSpPr>
          <p:cNvPr id="6" name="TextBox 5">
            <a:extLst>
              <a:ext uri="{FF2B5EF4-FFF2-40B4-BE49-F238E27FC236}">
                <a16:creationId xmlns:a16="http://schemas.microsoft.com/office/drawing/2014/main" id="{3EA1794D-CAFF-4481-90FF-0604291D7ACE}"/>
              </a:ext>
            </a:extLst>
          </p:cNvPr>
          <p:cNvSpPr txBox="1"/>
          <p:nvPr/>
        </p:nvSpPr>
        <p:spPr>
          <a:xfrm>
            <a:off x="4563225" y="6176963"/>
            <a:ext cx="3065550" cy="230832"/>
          </a:xfrm>
          <a:prstGeom prst="rect">
            <a:avLst/>
          </a:prstGeom>
          <a:noFill/>
        </p:spPr>
        <p:txBody>
          <a:bodyPr wrap="square" rtlCol="0">
            <a:spAutoFit/>
          </a:bodyPr>
          <a:lstStyle/>
          <a:p>
            <a:r>
              <a:rPr lang="en-GB" sz="900">
                <a:hlinkClick r:id="rId3" tooltip="https://commons.wikimedia.org/wiki/File:Rosa_Parks_1997.jp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2860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85B7-23C1-4707-ABB5-70E17AD714FF}"/>
              </a:ext>
            </a:extLst>
          </p:cNvPr>
          <p:cNvSpPr>
            <a:spLocks noGrp="1"/>
          </p:cNvSpPr>
          <p:nvPr>
            <p:ph type="title"/>
          </p:nvPr>
        </p:nvSpPr>
        <p:spPr/>
        <p:txBody>
          <a:bodyPr/>
          <a:lstStyle/>
          <a:p>
            <a:r>
              <a:rPr lang="en-GB" dirty="0"/>
              <a:t>Rosa Parks</a:t>
            </a:r>
          </a:p>
        </p:txBody>
      </p:sp>
      <p:sp>
        <p:nvSpPr>
          <p:cNvPr id="3" name="Content Placeholder 2">
            <a:extLst>
              <a:ext uri="{FF2B5EF4-FFF2-40B4-BE49-F238E27FC236}">
                <a16:creationId xmlns:a16="http://schemas.microsoft.com/office/drawing/2014/main" id="{06B166BD-F227-4157-B357-788A0F713191}"/>
              </a:ext>
            </a:extLst>
          </p:cNvPr>
          <p:cNvSpPr>
            <a:spLocks noGrp="1"/>
          </p:cNvSpPr>
          <p:nvPr>
            <p:ph idx="1"/>
          </p:nvPr>
        </p:nvSpPr>
        <p:spPr/>
        <p:txBody>
          <a:bodyPr/>
          <a:lstStyle/>
          <a:p>
            <a:pPr marL="0" indent="0">
              <a:buNone/>
            </a:pPr>
            <a:r>
              <a:rPr lang="en-GB" dirty="0"/>
              <a:t>Early life</a:t>
            </a:r>
          </a:p>
          <a:p>
            <a:pPr marL="0" indent="0">
              <a:buNone/>
            </a:pPr>
            <a:endParaRPr lang="en-GB" dirty="0"/>
          </a:p>
          <a:p>
            <a:pPr marL="0" indent="0">
              <a:buNone/>
            </a:pPr>
            <a:r>
              <a:rPr lang="en-GB" dirty="0"/>
              <a:t>Rosa was born in Tuskegee February the 4th on </a:t>
            </a:r>
            <a:r>
              <a:rPr lang="en-GB"/>
              <a:t>the.</a:t>
            </a:r>
            <a:r>
              <a:rPr lang="en-GB" dirty="0"/>
              <a:t>she had a brother Sylvester </a:t>
            </a:r>
          </a:p>
          <a:p>
            <a:pPr marL="0" indent="0">
              <a:buNone/>
            </a:pPr>
            <a:r>
              <a:rPr lang="en-GB" dirty="0"/>
              <a:t>McCauley . her mother and father were James McCauley and Leona McCauley . Rosa started her protest in 1955 as a black women she refused to give up her seat on a segregated bus in Montgomery, of the bus boycott .</a:t>
            </a:r>
          </a:p>
        </p:txBody>
      </p:sp>
    </p:spTree>
    <p:extLst>
      <p:ext uri="{BB962C8B-B14F-4D97-AF65-F5344CB8AC3E}">
        <p14:creationId xmlns:p14="http://schemas.microsoft.com/office/powerpoint/2010/main" val="852171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37D9-6BAA-4B32-824C-E672DB5B017F}"/>
              </a:ext>
            </a:extLst>
          </p:cNvPr>
          <p:cNvSpPr>
            <a:spLocks noGrp="1"/>
          </p:cNvSpPr>
          <p:nvPr>
            <p:ph type="title"/>
          </p:nvPr>
        </p:nvSpPr>
        <p:spPr/>
        <p:txBody>
          <a:bodyPr/>
          <a:lstStyle/>
          <a:p>
            <a:r>
              <a:rPr lang="en-GB" dirty="0"/>
              <a:t>THANK YOU VERY MUCH</a:t>
            </a:r>
          </a:p>
        </p:txBody>
      </p:sp>
      <p:pic>
        <p:nvPicPr>
          <p:cNvPr id="5" name="Content Placeholder 4">
            <a:extLst>
              <a:ext uri="{FF2B5EF4-FFF2-40B4-BE49-F238E27FC236}">
                <a16:creationId xmlns:a16="http://schemas.microsoft.com/office/drawing/2014/main" id="{256AAF9E-3484-47B5-ABBE-F95B18EF20F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81023" y="1395704"/>
            <a:ext cx="12273023" cy="4781259"/>
          </a:xfrm>
        </p:spPr>
      </p:pic>
      <p:sp>
        <p:nvSpPr>
          <p:cNvPr id="6" name="TextBox 5">
            <a:extLst>
              <a:ext uri="{FF2B5EF4-FFF2-40B4-BE49-F238E27FC236}">
                <a16:creationId xmlns:a16="http://schemas.microsoft.com/office/drawing/2014/main" id="{FB95AABE-DF48-4C7D-AB0D-2CC057A604EE}"/>
              </a:ext>
            </a:extLst>
          </p:cNvPr>
          <p:cNvSpPr txBox="1"/>
          <p:nvPr/>
        </p:nvSpPr>
        <p:spPr>
          <a:xfrm>
            <a:off x="2187615" y="6210903"/>
            <a:ext cx="7338349" cy="230832"/>
          </a:xfrm>
          <a:prstGeom prst="rect">
            <a:avLst/>
          </a:prstGeom>
          <a:noFill/>
        </p:spPr>
        <p:txBody>
          <a:bodyPr wrap="square" rtlCol="0">
            <a:spAutoFit/>
          </a:bodyPr>
          <a:lstStyle/>
          <a:p>
            <a:r>
              <a:rPr lang="en-GB" sz="900">
                <a:hlinkClick r:id="rId3" tooltip="https://www.thebluediamondgallery.com/wooden-tile/t/thank-you.html"/>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462123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74BAADB7-5ED0-4170-B396-7309A4911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58A8CC2-2715-4B69-BE8C-B5D95BDE3960}"/>
              </a:ext>
            </a:extLst>
          </p:cNvPr>
          <p:cNvSpPr>
            <a:spLocks noGrp="1"/>
          </p:cNvSpPr>
          <p:nvPr>
            <p:ph idx="1"/>
          </p:nvPr>
        </p:nvSpPr>
        <p:spPr>
          <a:xfrm>
            <a:off x="-123564" y="3918478"/>
            <a:ext cx="7684911" cy="3176588"/>
          </a:xfrm>
        </p:spPr>
        <p:txBody>
          <a:bodyPr/>
          <a:lstStyle/>
          <a:p>
            <a:pPr marL="0" indent="0">
              <a:buNone/>
            </a:pPr>
            <a:r>
              <a:rPr lang="en-GB" dirty="0"/>
              <a:t>‎</a:t>
            </a:r>
          </a:p>
        </p:txBody>
      </p:sp>
      <p:pic>
        <p:nvPicPr>
          <p:cNvPr id="2050" name="Picture 2" descr="Rendered Image">
            <a:extLst>
              <a:ext uri="{FF2B5EF4-FFF2-40B4-BE49-F238E27FC236}">
                <a16:creationId xmlns:a16="http://schemas.microsoft.com/office/drawing/2014/main" id="{A357739B-66A7-441B-B880-2274FDB84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97" y="249324"/>
            <a:ext cx="7036422" cy="12950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E32D89-978A-4ED5-835D-B2DB712C1346}"/>
              </a:ext>
            </a:extLst>
          </p:cNvPr>
          <p:cNvSpPr txBox="1"/>
          <p:nvPr/>
        </p:nvSpPr>
        <p:spPr>
          <a:xfrm>
            <a:off x="112797" y="1637419"/>
            <a:ext cx="10882488" cy="1323439"/>
          </a:xfrm>
          <a:prstGeom prst="rect">
            <a:avLst/>
          </a:prstGeom>
          <a:noFill/>
        </p:spPr>
        <p:txBody>
          <a:bodyPr wrap="square" rtlCol="0">
            <a:spAutoFit/>
          </a:bodyPr>
          <a:lstStyle/>
          <a:p>
            <a:r>
              <a:rPr lang="en-GB" sz="2000" dirty="0"/>
              <a:t>Hello everybody at Bargeddie Primary School. Today we are going to present a PowerPoint to everyone here today. It is about Black History Month. You probably guessed that this month is Black History month and with a little help from our house captains, Equity and Diversity Monitors and Lewis from the Digital Team we are delighted to present our PowerPoint about Black History Month. </a:t>
            </a:r>
          </a:p>
        </p:txBody>
      </p:sp>
      <p:pic>
        <p:nvPicPr>
          <p:cNvPr id="2052" name="Picture 4" descr="https://r72.cooltext.com/rendered/cooltext395901772466706.png">
            <a:extLst>
              <a:ext uri="{FF2B5EF4-FFF2-40B4-BE49-F238E27FC236}">
                <a16:creationId xmlns:a16="http://schemas.microsoft.com/office/drawing/2014/main" id="{9C54AFD3-8394-48A4-A2ED-855FC71DA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97" y="3146954"/>
            <a:ext cx="102393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E43DCE-2999-4F84-B8ED-90D1B8699145}"/>
              </a:ext>
            </a:extLst>
          </p:cNvPr>
          <p:cNvSpPr txBox="1"/>
          <p:nvPr/>
        </p:nvSpPr>
        <p:spPr>
          <a:xfrm>
            <a:off x="189255" y="4182180"/>
            <a:ext cx="11082831"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Black History Month is an Internationally celebrated event which aims to promote knowledge of black people’s history and experience. Since this month is October,  we have made a PowerPoint about Black History Month and came here to present it!</a:t>
            </a:r>
          </a:p>
          <a:p>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We will show you the history and the great achievements of black people today, so let’s start!</a:t>
            </a:r>
            <a:endParaRPr lang="en-GB" dirty="0"/>
          </a:p>
        </p:txBody>
      </p:sp>
    </p:spTree>
    <p:extLst>
      <p:ext uri="{BB962C8B-B14F-4D97-AF65-F5344CB8AC3E}">
        <p14:creationId xmlns:p14="http://schemas.microsoft.com/office/powerpoint/2010/main" val="1167169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50E66-1792-4EAB-83A7-3E173E38C11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4AE52F1-2B48-4692-8DB9-21C26B4B1237}"/>
              </a:ext>
            </a:extLst>
          </p:cNvPr>
          <p:cNvSpPr>
            <a:spLocks noGrp="1"/>
          </p:cNvSpPr>
          <p:nvPr>
            <p:ph idx="1"/>
          </p:nvPr>
        </p:nvSpPr>
        <p:spPr/>
        <p:txBody>
          <a:bodyPr/>
          <a:lstStyle/>
          <a:p>
            <a:endParaRPr lang="en-GB" dirty="0"/>
          </a:p>
        </p:txBody>
      </p:sp>
      <p:pic>
        <p:nvPicPr>
          <p:cNvPr id="2050" name="Picture 2" descr="See the source image">
            <a:extLst>
              <a:ext uri="{FF2B5EF4-FFF2-40B4-BE49-F238E27FC236}">
                <a16:creationId xmlns:a16="http://schemas.microsoft.com/office/drawing/2014/main" id="{DE08F3C3-C17C-4617-B060-C049C932F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46" y="0"/>
            <a:ext cx="13879688" cy="69398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996B335F-2B12-419E-A069-0ED29B60A0C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947367" y="668157"/>
            <a:ext cx="4297266" cy="55037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5BE384C7-D97C-41D1-B400-F4DEF66478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139" y="-145207"/>
            <a:ext cx="561372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0B6C853-D9C0-4B6B-9CDB-12FA6ED67A3E}"/>
              </a:ext>
            </a:extLst>
          </p:cNvPr>
          <p:cNvSpPr txBox="1"/>
          <p:nvPr/>
        </p:nvSpPr>
        <p:spPr>
          <a:xfrm>
            <a:off x="3495554" y="6158495"/>
            <a:ext cx="5741443" cy="707886"/>
          </a:xfrm>
          <a:prstGeom prst="rect">
            <a:avLst/>
          </a:prstGeom>
          <a:noFill/>
        </p:spPr>
        <p:txBody>
          <a:bodyPr wrap="square" rtlCol="0">
            <a:spAutoFit/>
          </a:bodyPr>
          <a:lstStyle/>
          <a:p>
            <a:r>
              <a:rPr lang="en-GB" sz="4000" dirty="0"/>
              <a:t>Dr Martin Luther King Jr</a:t>
            </a:r>
          </a:p>
        </p:txBody>
      </p:sp>
    </p:spTree>
    <p:extLst>
      <p:ext uri="{BB962C8B-B14F-4D97-AF65-F5344CB8AC3E}">
        <p14:creationId xmlns:p14="http://schemas.microsoft.com/office/powerpoint/2010/main" val="1962377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FF2D-DCFB-45EA-BA0F-948E44837CC5}"/>
              </a:ext>
            </a:extLst>
          </p:cNvPr>
          <p:cNvSpPr>
            <a:spLocks noGrp="1"/>
          </p:cNvSpPr>
          <p:nvPr>
            <p:ph type="title"/>
          </p:nvPr>
        </p:nvSpPr>
        <p:spPr>
          <a:xfrm>
            <a:off x="838200" y="365125"/>
            <a:ext cx="10515600" cy="1431945"/>
          </a:xfrm>
        </p:spPr>
        <p:txBody>
          <a:bodyPr/>
          <a:lstStyle/>
          <a:p>
            <a:r>
              <a:rPr lang="en-GB" dirty="0"/>
              <a:t>Dr Martin Luther King </a:t>
            </a:r>
          </a:p>
        </p:txBody>
      </p:sp>
      <p:sp>
        <p:nvSpPr>
          <p:cNvPr id="3" name="Content Placeholder 2">
            <a:extLst>
              <a:ext uri="{FF2B5EF4-FFF2-40B4-BE49-F238E27FC236}">
                <a16:creationId xmlns:a16="http://schemas.microsoft.com/office/drawing/2014/main" id="{52F13DC9-47B8-4D02-BC98-ABB9D7D29C3C}"/>
              </a:ext>
            </a:extLst>
          </p:cNvPr>
          <p:cNvSpPr>
            <a:spLocks noGrp="1"/>
          </p:cNvSpPr>
          <p:nvPr>
            <p:ph idx="1"/>
          </p:nvPr>
        </p:nvSpPr>
        <p:spPr>
          <a:xfrm>
            <a:off x="12647912" y="-486136"/>
            <a:ext cx="184731" cy="5108938"/>
          </a:xfrm>
        </p:spPr>
        <p:txBody>
          <a:bodyPr/>
          <a:lstStyle/>
          <a:p>
            <a:endParaRPr lang="en-GB" dirty="0"/>
          </a:p>
        </p:txBody>
      </p:sp>
      <p:sp>
        <p:nvSpPr>
          <p:cNvPr id="6" name="TextBox 5">
            <a:extLst>
              <a:ext uri="{FF2B5EF4-FFF2-40B4-BE49-F238E27FC236}">
                <a16:creationId xmlns:a16="http://schemas.microsoft.com/office/drawing/2014/main" id="{1D138A5D-4A49-4E5B-83D0-AC8043904BDD}"/>
              </a:ext>
            </a:extLst>
          </p:cNvPr>
          <p:cNvSpPr txBox="1"/>
          <p:nvPr/>
        </p:nvSpPr>
        <p:spPr>
          <a:xfrm>
            <a:off x="544010" y="1690688"/>
            <a:ext cx="184731" cy="369332"/>
          </a:xfrm>
          <a:prstGeom prst="rect">
            <a:avLst/>
          </a:prstGeom>
          <a:noFill/>
        </p:spPr>
        <p:txBody>
          <a:bodyPr wrap="none" rtlCol="0">
            <a:spAutoFit/>
          </a:bodyPr>
          <a:lstStyle/>
          <a:p>
            <a:endParaRPr lang="en-GB" dirty="0"/>
          </a:p>
        </p:txBody>
      </p:sp>
      <p:sp>
        <p:nvSpPr>
          <p:cNvPr id="7" name="TextBox 6">
            <a:extLst>
              <a:ext uri="{FF2B5EF4-FFF2-40B4-BE49-F238E27FC236}">
                <a16:creationId xmlns:a16="http://schemas.microsoft.com/office/drawing/2014/main" id="{BBF3D74A-E045-435E-97AA-737B842283F4}"/>
              </a:ext>
            </a:extLst>
          </p:cNvPr>
          <p:cNvSpPr txBox="1"/>
          <p:nvPr/>
        </p:nvSpPr>
        <p:spPr>
          <a:xfrm>
            <a:off x="838201" y="2235200"/>
            <a:ext cx="11234194" cy="4524315"/>
          </a:xfrm>
          <a:prstGeom prst="rect">
            <a:avLst/>
          </a:prstGeom>
          <a:noFill/>
        </p:spPr>
        <p:txBody>
          <a:bodyPr wrap="square" rtlCol="0">
            <a:spAutoFit/>
          </a:bodyPr>
          <a:lstStyle/>
          <a:p>
            <a:r>
              <a:rPr lang="en-GB" dirty="0"/>
              <a:t>Martin Luther King Jr was a civil rights activist. He led non violet protests to fight for the rights including African Americans. He hoped that America and the world became colour-blind society where race wouldn’t impact on a person’s civil rights.</a:t>
            </a:r>
          </a:p>
          <a:p>
            <a:endParaRPr lang="en-GB" dirty="0"/>
          </a:p>
          <a:p>
            <a:r>
              <a:rPr lang="en-GB" dirty="0"/>
              <a:t>Martin made a speech called “I Have a Dream” in 1963, in which he called for civil and economic rights and an end to racism in the United States. </a:t>
            </a:r>
          </a:p>
          <a:p>
            <a:endParaRPr lang="en-GB" dirty="0"/>
          </a:p>
          <a:p>
            <a:r>
              <a:rPr lang="en-GB" dirty="0"/>
              <a:t>Fun Facts:</a:t>
            </a:r>
          </a:p>
          <a:p>
            <a:endParaRPr lang="en-GB" dirty="0"/>
          </a:p>
          <a:p>
            <a:r>
              <a:rPr lang="en-GB" dirty="0"/>
              <a:t>Kings birth name was Michael, not Martin.</a:t>
            </a:r>
          </a:p>
          <a:p>
            <a:r>
              <a:rPr lang="en-GB" dirty="0"/>
              <a:t>King entered collage at the age of 15.</a:t>
            </a:r>
          </a:p>
          <a:p>
            <a:r>
              <a:rPr lang="en-GB" dirty="0"/>
              <a:t>King received his doctorate in systematic theology.</a:t>
            </a:r>
          </a:p>
          <a:p>
            <a:r>
              <a:rPr lang="en-GB" dirty="0"/>
              <a:t>King’s I Have A Dream speech was not his first at the Lincoln Memorial</a:t>
            </a:r>
          </a:p>
          <a:p>
            <a:endParaRPr lang="en-GB" dirty="0"/>
          </a:p>
          <a:p>
            <a:endParaRPr lang="en-GB" dirty="0"/>
          </a:p>
          <a:p>
            <a:endParaRPr lang="en-GB" dirty="0"/>
          </a:p>
        </p:txBody>
      </p:sp>
    </p:spTree>
    <p:extLst>
      <p:ext uri="{BB962C8B-B14F-4D97-AF65-F5344CB8AC3E}">
        <p14:creationId xmlns:p14="http://schemas.microsoft.com/office/powerpoint/2010/main" val="2556607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50E66-1792-4EAB-83A7-3E173E38C11D}"/>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2850CFA3-81C1-4C07-ACF1-DF565BFD072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195108" y="1825625"/>
            <a:ext cx="5801784" cy="4351338"/>
          </a:xfrm>
        </p:spPr>
      </p:pic>
      <p:pic>
        <p:nvPicPr>
          <p:cNvPr id="2050" name="Picture 2" descr="See the source image">
            <a:extLst>
              <a:ext uri="{FF2B5EF4-FFF2-40B4-BE49-F238E27FC236}">
                <a16:creationId xmlns:a16="http://schemas.microsoft.com/office/drawing/2014/main" id="{DE08F3C3-C17C-4617-B060-C049C932F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46" y="0"/>
            <a:ext cx="13879688" cy="69398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5BE384C7-D97C-41D1-B400-F4DEF66478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6658" y="-213609"/>
            <a:ext cx="494239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0B6C853-D9C0-4B6B-9CDB-12FA6ED67A3E}"/>
              </a:ext>
            </a:extLst>
          </p:cNvPr>
          <p:cNvSpPr txBox="1"/>
          <p:nvPr/>
        </p:nvSpPr>
        <p:spPr>
          <a:xfrm>
            <a:off x="4062714" y="6111729"/>
            <a:ext cx="5741443" cy="707886"/>
          </a:xfrm>
          <a:prstGeom prst="rect">
            <a:avLst/>
          </a:prstGeom>
          <a:noFill/>
        </p:spPr>
        <p:txBody>
          <a:bodyPr wrap="square" rtlCol="0">
            <a:spAutoFit/>
          </a:bodyPr>
          <a:lstStyle/>
          <a:p>
            <a:r>
              <a:rPr lang="en-GB" sz="4000" dirty="0"/>
              <a:t>Marcus Rashford</a:t>
            </a:r>
          </a:p>
        </p:txBody>
      </p:sp>
      <p:pic>
        <p:nvPicPr>
          <p:cNvPr id="1026" name="Picture 2" descr="Marcus Rashford - Wikipedia">
            <a:extLst>
              <a:ext uri="{FF2B5EF4-FFF2-40B4-BE49-F238E27FC236}">
                <a16:creationId xmlns:a16="http://schemas.microsoft.com/office/drawing/2014/main" id="{A2FF3B8E-B5A9-4F1D-877D-CB1E8323D7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4980" y="559838"/>
            <a:ext cx="3956311" cy="504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182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6514-A5AB-420C-A855-AAA87AFE2701}"/>
              </a:ext>
            </a:extLst>
          </p:cNvPr>
          <p:cNvSpPr>
            <a:spLocks noGrp="1"/>
          </p:cNvSpPr>
          <p:nvPr>
            <p:ph type="title"/>
          </p:nvPr>
        </p:nvSpPr>
        <p:spPr/>
        <p:txBody>
          <a:bodyPr/>
          <a:lstStyle/>
          <a:p>
            <a:r>
              <a:rPr lang="en-GB" dirty="0"/>
              <a:t>Marcus Rashford</a:t>
            </a:r>
          </a:p>
        </p:txBody>
      </p:sp>
      <p:sp>
        <p:nvSpPr>
          <p:cNvPr id="3" name="Content Placeholder 2">
            <a:extLst>
              <a:ext uri="{FF2B5EF4-FFF2-40B4-BE49-F238E27FC236}">
                <a16:creationId xmlns:a16="http://schemas.microsoft.com/office/drawing/2014/main" id="{A7E0F096-EF50-4F4C-8BA4-224E69D9CFBB}"/>
              </a:ext>
            </a:extLst>
          </p:cNvPr>
          <p:cNvSpPr>
            <a:spLocks noGrp="1"/>
          </p:cNvSpPr>
          <p:nvPr>
            <p:ph idx="1"/>
          </p:nvPr>
        </p:nvSpPr>
        <p:spPr/>
        <p:txBody>
          <a:bodyPr>
            <a:normAutofit/>
          </a:bodyPr>
          <a:lstStyle/>
          <a:p>
            <a:pPr marL="0" indent="0">
              <a:buNone/>
            </a:pPr>
            <a:r>
              <a:rPr lang="en-GB" sz="1800" dirty="0"/>
              <a:t>Marcus Rashford played for England in the Euros and missed a penalty because of this he received a lot of racial abuse on social media. He also has took part in a online safety advert to show that not everything online is safe and people you don’t know could text you. Marcus Rashford also gave food to people who couldn’t afford it over lockdown because he felt that it meant something to him. After all that stuff that he has done all the good stuff, he still gets racial abuse. In football during lockdown footballers started taking the knee, Marcus Rashford has took the knee in all his games because he knows that racial abuse is wrong.</a:t>
            </a:r>
          </a:p>
        </p:txBody>
      </p:sp>
    </p:spTree>
    <p:extLst>
      <p:ext uri="{BB962C8B-B14F-4D97-AF65-F5344CB8AC3E}">
        <p14:creationId xmlns:p14="http://schemas.microsoft.com/office/powerpoint/2010/main" val="1435858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50E66-1792-4EAB-83A7-3E173E38C11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4AE52F1-2B48-4692-8DB9-21C26B4B1237}"/>
              </a:ext>
            </a:extLst>
          </p:cNvPr>
          <p:cNvSpPr>
            <a:spLocks noGrp="1"/>
          </p:cNvSpPr>
          <p:nvPr>
            <p:ph idx="1"/>
          </p:nvPr>
        </p:nvSpPr>
        <p:spPr/>
        <p:txBody>
          <a:bodyPr/>
          <a:lstStyle/>
          <a:p>
            <a:endParaRPr lang="en-GB" dirty="0"/>
          </a:p>
        </p:txBody>
      </p:sp>
      <p:pic>
        <p:nvPicPr>
          <p:cNvPr id="2050" name="Picture 2" descr="See the source image">
            <a:extLst>
              <a:ext uri="{FF2B5EF4-FFF2-40B4-BE49-F238E27FC236}">
                <a16:creationId xmlns:a16="http://schemas.microsoft.com/office/drawing/2014/main" id="{DE08F3C3-C17C-4617-B060-C049C932F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46" y="0"/>
            <a:ext cx="13879688" cy="69398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e the source image">
            <a:extLst>
              <a:ext uri="{FF2B5EF4-FFF2-40B4-BE49-F238E27FC236}">
                <a16:creationId xmlns:a16="http://schemas.microsoft.com/office/drawing/2014/main" id="{A85D14C4-F703-4BC1-9E92-87C355C34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5" y="747714"/>
            <a:ext cx="6522986" cy="48965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5BE384C7-D97C-41D1-B400-F4DEF66478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479" y="-72679"/>
            <a:ext cx="7637469" cy="67049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9C5D90-F702-44B0-BCB6-746A548FACD1}"/>
              </a:ext>
            </a:extLst>
          </p:cNvPr>
          <p:cNvSpPr txBox="1"/>
          <p:nvPr/>
        </p:nvSpPr>
        <p:spPr>
          <a:xfrm>
            <a:off x="4190036" y="6156585"/>
            <a:ext cx="2762295" cy="707886"/>
          </a:xfrm>
          <a:prstGeom prst="rect">
            <a:avLst/>
          </a:prstGeom>
          <a:noFill/>
        </p:spPr>
        <p:txBody>
          <a:bodyPr wrap="none" rtlCol="0">
            <a:spAutoFit/>
          </a:bodyPr>
          <a:lstStyle/>
          <a:p>
            <a:r>
              <a:rPr lang="en-GB" sz="4000" dirty="0" err="1"/>
              <a:t>Sadio</a:t>
            </a:r>
            <a:r>
              <a:rPr lang="en-GB" sz="4000" dirty="0"/>
              <a:t> Mane </a:t>
            </a:r>
          </a:p>
        </p:txBody>
      </p:sp>
    </p:spTree>
    <p:extLst>
      <p:ext uri="{BB962C8B-B14F-4D97-AF65-F5344CB8AC3E}">
        <p14:creationId xmlns:p14="http://schemas.microsoft.com/office/powerpoint/2010/main" val="1428463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2604-4572-4532-A905-6DF63DCE48D7}"/>
              </a:ext>
            </a:extLst>
          </p:cNvPr>
          <p:cNvSpPr>
            <a:spLocks noGrp="1"/>
          </p:cNvSpPr>
          <p:nvPr>
            <p:ph type="title"/>
          </p:nvPr>
        </p:nvSpPr>
        <p:spPr/>
        <p:txBody>
          <a:bodyPr/>
          <a:lstStyle/>
          <a:p>
            <a:r>
              <a:rPr lang="en-GB" dirty="0" err="1"/>
              <a:t>Sadio</a:t>
            </a:r>
            <a:r>
              <a:rPr lang="en-GB" dirty="0"/>
              <a:t> Mane</a:t>
            </a:r>
          </a:p>
        </p:txBody>
      </p:sp>
      <p:sp>
        <p:nvSpPr>
          <p:cNvPr id="3" name="Content Placeholder 2">
            <a:extLst>
              <a:ext uri="{FF2B5EF4-FFF2-40B4-BE49-F238E27FC236}">
                <a16:creationId xmlns:a16="http://schemas.microsoft.com/office/drawing/2014/main" id="{285A88DA-7034-4D05-A262-08FD9BD43A0F}"/>
              </a:ext>
            </a:extLst>
          </p:cNvPr>
          <p:cNvSpPr>
            <a:spLocks noGrp="1"/>
          </p:cNvSpPr>
          <p:nvPr>
            <p:ph idx="1"/>
          </p:nvPr>
        </p:nvSpPr>
        <p:spPr/>
        <p:txBody>
          <a:bodyPr>
            <a:normAutofit/>
          </a:bodyPr>
          <a:lstStyle/>
          <a:p>
            <a:pPr marL="0" indent="0">
              <a:buNone/>
            </a:pPr>
            <a:r>
              <a:rPr lang="en-GB" sz="1800" dirty="0"/>
              <a:t> </a:t>
            </a:r>
          </a:p>
        </p:txBody>
      </p:sp>
      <p:sp>
        <p:nvSpPr>
          <p:cNvPr id="5" name="TextBox 4">
            <a:extLst>
              <a:ext uri="{FF2B5EF4-FFF2-40B4-BE49-F238E27FC236}">
                <a16:creationId xmlns:a16="http://schemas.microsoft.com/office/drawing/2014/main" id="{5AC10FEA-D51F-4329-B98F-6DE54246FE05}"/>
              </a:ext>
            </a:extLst>
          </p:cNvPr>
          <p:cNvSpPr txBox="1"/>
          <p:nvPr/>
        </p:nvSpPr>
        <p:spPr>
          <a:xfrm>
            <a:off x="982133" y="1690688"/>
            <a:ext cx="10515600" cy="2585323"/>
          </a:xfrm>
          <a:prstGeom prst="rect">
            <a:avLst/>
          </a:prstGeom>
          <a:noFill/>
        </p:spPr>
        <p:txBody>
          <a:bodyPr wrap="square" rtlCol="0">
            <a:spAutoFit/>
          </a:bodyPr>
          <a:lstStyle/>
          <a:p>
            <a:r>
              <a:rPr lang="en-GB" dirty="0" err="1"/>
              <a:t>Sadio</a:t>
            </a:r>
            <a:r>
              <a:rPr lang="en-GB" dirty="0"/>
              <a:t> Mane is a footballer who plays for Liverpool and Senegal he plays as a left winger and is very good. He gives  a lot of his wages to his hometown in Senegal. He has won multiple Premier League, Champions League, Club world cup and the super cup. He has scored 230 goals for his club Liverpool. Here are some facts. </a:t>
            </a:r>
          </a:p>
          <a:p>
            <a:endParaRPr lang="en-GB" dirty="0"/>
          </a:p>
          <a:p>
            <a:r>
              <a:rPr lang="en-GB" dirty="0"/>
              <a:t>His nickname is Said </a:t>
            </a:r>
          </a:p>
          <a:p>
            <a:r>
              <a:rPr lang="en-GB" dirty="0"/>
              <a:t>He was born 10</a:t>
            </a:r>
            <a:r>
              <a:rPr lang="en-GB" baseline="30000" dirty="0"/>
              <a:t>th</a:t>
            </a:r>
            <a:r>
              <a:rPr lang="en-GB" dirty="0"/>
              <a:t> April 1992 </a:t>
            </a:r>
          </a:p>
          <a:p>
            <a:r>
              <a:rPr lang="en-GB" dirty="0"/>
              <a:t>He was born in </a:t>
            </a:r>
            <a:r>
              <a:rPr lang="en-GB" dirty="0" err="1"/>
              <a:t>Sedhiou</a:t>
            </a:r>
            <a:r>
              <a:rPr lang="en-GB" dirty="0"/>
              <a:t>, Senegal </a:t>
            </a:r>
          </a:p>
          <a:p>
            <a:endParaRPr lang="en-GB" dirty="0"/>
          </a:p>
          <a:p>
            <a:endParaRPr lang="en-GB" dirty="0"/>
          </a:p>
        </p:txBody>
      </p:sp>
    </p:spTree>
    <p:extLst>
      <p:ext uri="{BB962C8B-B14F-4D97-AF65-F5344CB8AC3E}">
        <p14:creationId xmlns:p14="http://schemas.microsoft.com/office/powerpoint/2010/main" val="1022247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227B-1570-42C1-B428-DFA5E03D780B}"/>
              </a:ext>
            </a:extLst>
          </p:cNvPr>
          <p:cNvSpPr>
            <a:spLocks noGrp="1"/>
          </p:cNvSpPr>
          <p:nvPr>
            <p:ph type="title"/>
          </p:nvPr>
        </p:nvSpPr>
        <p:spPr>
          <a:xfrm>
            <a:off x="3626555" y="5749131"/>
            <a:ext cx="10515600" cy="1325563"/>
          </a:xfrm>
        </p:spPr>
        <p:txBody>
          <a:bodyPr/>
          <a:lstStyle/>
          <a:p>
            <a:r>
              <a:rPr lang="en-GB" dirty="0"/>
              <a:t>Raheem Sterling</a:t>
            </a:r>
          </a:p>
        </p:txBody>
      </p:sp>
      <p:pic>
        <p:nvPicPr>
          <p:cNvPr id="5" name="Content Placeholder 4">
            <a:extLst>
              <a:ext uri="{FF2B5EF4-FFF2-40B4-BE49-F238E27FC236}">
                <a16:creationId xmlns:a16="http://schemas.microsoft.com/office/drawing/2014/main" id="{0A9BE291-81FB-4625-AF4F-A9BF97FAE24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342559" y="1906216"/>
            <a:ext cx="6901039" cy="3495675"/>
          </a:xfrm>
        </p:spPr>
      </p:pic>
    </p:spTree>
    <p:extLst>
      <p:ext uri="{BB962C8B-B14F-4D97-AF65-F5344CB8AC3E}">
        <p14:creationId xmlns:p14="http://schemas.microsoft.com/office/powerpoint/2010/main" val="1391469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853</Words>
  <Application>Microsoft Office PowerPoint</Application>
  <PresentationFormat>Widescreen</PresentationFormat>
  <Paragraphs>64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Black History Month</vt:lpstr>
      <vt:lpstr>PowerPoint Presentation</vt:lpstr>
      <vt:lpstr>PowerPoint Presentation</vt:lpstr>
      <vt:lpstr>Dr Martin Luther King </vt:lpstr>
      <vt:lpstr>PowerPoint Presentation</vt:lpstr>
      <vt:lpstr>Marcus Rashford</vt:lpstr>
      <vt:lpstr>PowerPoint Presentation</vt:lpstr>
      <vt:lpstr>Sadio Mane</vt:lpstr>
      <vt:lpstr>Raheem Sterling</vt:lpstr>
      <vt:lpstr>Raheem Sterling</vt:lpstr>
      <vt:lpstr>Bukayo Saka</vt:lpstr>
      <vt:lpstr>Bukayo Saka</vt:lpstr>
      <vt:lpstr>Barack Obama </vt:lpstr>
      <vt:lpstr>Barack Obama </vt:lpstr>
      <vt:lpstr>Rosa Parks</vt:lpstr>
      <vt:lpstr>Rosa Parks</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History Month</dc:title>
  <dc:creator>Administrator</dc:creator>
  <cp:lastModifiedBy>Administrator</cp:lastModifiedBy>
  <cp:revision>36</cp:revision>
  <dcterms:created xsi:type="dcterms:W3CDTF">2021-10-21T13:02:41Z</dcterms:created>
  <dcterms:modified xsi:type="dcterms:W3CDTF">2021-11-01T11:34:33Z</dcterms:modified>
</cp:coreProperties>
</file>