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E6"/>
    <a:srgbClr val="D81D32"/>
    <a:srgbClr val="00521B"/>
    <a:srgbClr val="7768AD"/>
    <a:srgbClr val="64196B"/>
    <a:srgbClr val="CA4692"/>
    <a:srgbClr val="E4004F"/>
    <a:srgbClr val="E52122"/>
    <a:srgbClr val="E64E16"/>
    <a:srgbClr val="FAB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40" autoAdjust="0"/>
    <p:restoredTop sz="95724" autoAdjust="0"/>
  </p:normalViewPr>
  <p:slideViewPr>
    <p:cSldViewPr>
      <p:cViewPr varScale="1">
        <p:scale>
          <a:sx n="85" d="100"/>
          <a:sy n="85" d="100"/>
        </p:scale>
        <p:origin x="13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C761F-93CD-45A2-B906-61D518CFA0B5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CBFC9B-EE8F-48E7-A6CB-60B22D7185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1829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CBFC9B-EE8F-48E7-A6CB-60B22D71857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42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0781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386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89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7625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9150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6168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6557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09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96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7233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589A1-735A-43AF-95BA-0E0AA591CA03}" type="datetimeFigureOut">
              <a:rPr lang="en-GB" smtClean="0"/>
              <a:pPr/>
              <a:t>01/03/2021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6E4F-1855-4FEA-B7CA-667AE381FA5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43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6453336"/>
            <a:ext cx="1008112" cy="326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ortrait with Footer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026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1027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1028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1029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1030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74367" y="2923431"/>
            <a:ext cx="1276713" cy="1296144"/>
          </a:xfrm>
          <a:prstGeom prst="rect">
            <a:avLst/>
          </a:prstGeom>
          <a:noFill/>
        </p:spPr>
      </p:pic>
      <p:pic>
        <p:nvPicPr>
          <p:cNvPr id="1031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1032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16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18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28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29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0" name="Monday"/>
          <p:cNvSpPr/>
          <p:nvPr/>
        </p:nvSpPr>
        <p:spPr>
          <a:xfrm>
            <a:off x="151349" y="1795109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1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32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35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36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37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38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39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0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1" name="august"/>
          <p:cNvSpPr/>
          <p:nvPr/>
        </p:nvSpPr>
        <p:spPr>
          <a:xfrm>
            <a:off x="3774017" y="3797287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2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3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44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45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46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47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48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49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0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3" name="5"/>
          <p:cNvSpPr/>
          <p:nvPr/>
        </p:nvSpPr>
        <p:spPr>
          <a:xfrm>
            <a:off x="670477" y="397294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4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5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56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58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59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0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1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2" name="th"/>
          <p:cNvSpPr/>
          <p:nvPr/>
        </p:nvSpPr>
        <p:spPr>
          <a:xfrm>
            <a:off x="1240290" y="5034638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3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4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76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9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22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3" grpId="0" animBg="1"/>
      <p:bldP spid="54" grpId="0" animBg="1"/>
      <p:bldP spid="55" grpId="0" animBg="1"/>
      <p:bldP spid="56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7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11080" y="5609441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44444E-6 L -0.10261 -0.68333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ortrait with Foot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52" y="6486797"/>
            <a:ext cx="1008112" cy="326255"/>
          </a:xfrm>
          <a:prstGeom prst="rect">
            <a:avLst/>
          </a:prstGeom>
        </p:spPr>
      </p:pic>
      <p:pic>
        <p:nvPicPr>
          <p:cNvPr id="17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6" y="150185"/>
            <a:ext cx="3309909" cy="2808219"/>
          </a:xfrm>
          <a:prstGeom prst="rect">
            <a:avLst/>
          </a:prstGeom>
          <a:noFill/>
        </p:spPr>
      </p:pic>
      <p:pic>
        <p:nvPicPr>
          <p:cNvPr id="18" name="Picture 2" descr="Z:\# Action Folder!\PDF &amp; Preview\PNG\Untitled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1737" y="3112081"/>
            <a:ext cx="3248952" cy="3560266"/>
          </a:xfrm>
          <a:prstGeom prst="rect">
            <a:avLst/>
          </a:prstGeom>
          <a:noFill/>
        </p:spPr>
      </p:pic>
      <p:sp>
        <p:nvSpPr>
          <p:cNvPr id="19" name="Rounded Rectangle 9"/>
          <p:cNvSpPr/>
          <p:nvPr/>
        </p:nvSpPr>
        <p:spPr>
          <a:xfrm>
            <a:off x="775932" y="150186"/>
            <a:ext cx="3456384" cy="61277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972668" y="116632"/>
            <a:ext cx="3133205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latin typeface="Twinkl" pitchFamily="2" charset="0"/>
              </a:rPr>
              <a:t>Today is</a:t>
            </a:r>
          </a:p>
        </p:txBody>
      </p:sp>
      <p:sp>
        <p:nvSpPr>
          <p:cNvPr id="21" name="Rounded Rectangle 13"/>
          <p:cNvSpPr/>
          <p:nvPr/>
        </p:nvSpPr>
        <p:spPr>
          <a:xfrm>
            <a:off x="5711736" y="2535803"/>
            <a:ext cx="3309910" cy="432048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5711736" y="2520910"/>
            <a:ext cx="3468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Twinkl" pitchFamily="2" charset="0"/>
              </a:rPr>
              <a:t>Today’s weather is...</a:t>
            </a:r>
          </a:p>
        </p:txBody>
      </p:sp>
      <p:pic>
        <p:nvPicPr>
          <p:cNvPr id="23" name="snow" descr="Z:\# Action Folder!\PDF &amp; Preview\PNG\snowflake-ne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7556" y="4079347"/>
            <a:ext cx="1107402" cy="1253992"/>
          </a:xfrm>
          <a:prstGeom prst="rect">
            <a:avLst/>
          </a:prstGeom>
          <a:noFill/>
        </p:spPr>
      </p:pic>
      <p:pic>
        <p:nvPicPr>
          <p:cNvPr id="24" name="cloud" descr="Z:\# Action Folder!\PDF &amp; Preview\PNG\cloud-new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11459" y="5590216"/>
            <a:ext cx="1213428" cy="877356"/>
          </a:xfrm>
          <a:prstGeom prst="rect">
            <a:avLst/>
          </a:prstGeom>
          <a:noFill/>
        </p:spPr>
      </p:pic>
      <p:pic>
        <p:nvPicPr>
          <p:cNvPr id="25" name="csunandcloud" descr="Z:\# Action Folder!\PDF &amp; Preview\PNG\Day-time-sun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19364" y="5424745"/>
            <a:ext cx="1488940" cy="1471627"/>
          </a:xfrm>
          <a:prstGeom prst="rect">
            <a:avLst/>
          </a:prstGeom>
          <a:noFill/>
        </p:spPr>
      </p:pic>
      <p:pic>
        <p:nvPicPr>
          <p:cNvPr id="26" name="sun" descr="Z:\# Action Folder!\PDF &amp; Preview\PNG\hot-su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37706" y="3099060"/>
            <a:ext cx="1276713" cy="1296144"/>
          </a:xfrm>
          <a:prstGeom prst="rect">
            <a:avLst/>
          </a:prstGeom>
          <a:noFill/>
        </p:spPr>
      </p:pic>
      <p:pic>
        <p:nvPicPr>
          <p:cNvPr id="27" name="lightning" descr="Z:\# Action Folder!\PDF &amp; Preview\PNG\lightning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99969" y="3147456"/>
            <a:ext cx="1220019" cy="1146616"/>
          </a:xfrm>
          <a:prstGeom prst="rect">
            <a:avLst/>
          </a:prstGeom>
          <a:noFill/>
        </p:spPr>
      </p:pic>
      <p:pic>
        <p:nvPicPr>
          <p:cNvPr id="28" name="rain" descr="Z:\# Action Folder!\PDF &amp; Preview\PNG\rain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61199" y="4370979"/>
            <a:ext cx="1763688" cy="1192396"/>
          </a:xfrm>
          <a:prstGeom prst="rect">
            <a:avLst/>
          </a:prstGeom>
          <a:noFill/>
        </p:spPr>
      </p:pic>
      <p:sp>
        <p:nvSpPr>
          <p:cNvPr id="29" name="Rounded Rectangle 9"/>
          <p:cNvSpPr/>
          <p:nvPr/>
        </p:nvSpPr>
        <p:spPr>
          <a:xfrm>
            <a:off x="176971" y="988492"/>
            <a:ext cx="2096196" cy="6353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Rounded Rectangle 9"/>
          <p:cNvSpPr/>
          <p:nvPr/>
        </p:nvSpPr>
        <p:spPr>
          <a:xfrm>
            <a:off x="55043" y="1726139"/>
            <a:ext cx="5582632" cy="1428184"/>
          </a:xfrm>
          <a:prstGeom prst="round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31" name="Rounded Rectangle 9"/>
          <p:cNvSpPr/>
          <p:nvPr/>
        </p:nvSpPr>
        <p:spPr>
          <a:xfrm>
            <a:off x="2372172" y="1129356"/>
            <a:ext cx="991902" cy="44537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Rounded Rectangle 9"/>
          <p:cNvSpPr/>
          <p:nvPr/>
        </p:nvSpPr>
        <p:spPr>
          <a:xfrm>
            <a:off x="3579366" y="973550"/>
            <a:ext cx="1973503" cy="591007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Rounded Rectangle 9"/>
          <p:cNvSpPr/>
          <p:nvPr/>
        </p:nvSpPr>
        <p:spPr>
          <a:xfrm>
            <a:off x="3112433" y="749093"/>
            <a:ext cx="470286" cy="46385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4" name="Rounded Rectangle 9"/>
          <p:cNvSpPr/>
          <p:nvPr/>
        </p:nvSpPr>
        <p:spPr>
          <a:xfrm>
            <a:off x="68264" y="3217446"/>
            <a:ext cx="1738618" cy="3475272"/>
          </a:xfrm>
          <a:prstGeom prst="roundRect">
            <a:avLst/>
          </a:prstGeom>
          <a:solidFill>
            <a:schemeClr val="bg1"/>
          </a:solidFill>
          <a:ln>
            <a:solidFill>
              <a:srgbClr val="00A7E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jan"/>
          <p:cNvSpPr/>
          <p:nvPr/>
        </p:nvSpPr>
        <p:spPr>
          <a:xfrm>
            <a:off x="1835695" y="321744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January</a:t>
            </a:r>
          </a:p>
        </p:txBody>
      </p:sp>
      <p:sp>
        <p:nvSpPr>
          <p:cNvPr id="36" name="tuesday"/>
          <p:cNvSpPr/>
          <p:nvPr/>
        </p:nvSpPr>
        <p:spPr>
          <a:xfrm>
            <a:off x="1740008" y="1806742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8D35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8D358B"/>
                </a:solidFill>
                <a:latin typeface="Twinkl" pitchFamily="2" charset="0"/>
              </a:rPr>
              <a:t>Tuesday</a:t>
            </a:r>
          </a:p>
        </p:txBody>
      </p:sp>
      <p:sp>
        <p:nvSpPr>
          <p:cNvPr id="37" name="wednesday"/>
          <p:cNvSpPr/>
          <p:nvPr/>
        </p:nvSpPr>
        <p:spPr>
          <a:xfrm>
            <a:off x="3425971" y="1806742"/>
            <a:ext cx="210430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84D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84D15"/>
                </a:solidFill>
                <a:latin typeface="Twinkl" pitchFamily="2" charset="0"/>
              </a:rPr>
              <a:t>Wednesday</a:t>
            </a:r>
          </a:p>
        </p:txBody>
      </p:sp>
      <p:sp>
        <p:nvSpPr>
          <p:cNvPr id="38" name="Monday"/>
          <p:cNvSpPr/>
          <p:nvPr/>
        </p:nvSpPr>
        <p:spPr>
          <a:xfrm>
            <a:off x="160692" y="1806742"/>
            <a:ext cx="1545343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3F7C"/>
                </a:solidFill>
                <a:latin typeface="Twinkl" pitchFamily="2" charset="0"/>
              </a:rPr>
              <a:t>Monday</a:t>
            </a:r>
          </a:p>
        </p:txBody>
      </p:sp>
      <p:sp>
        <p:nvSpPr>
          <p:cNvPr id="39" name="thursday"/>
          <p:cNvSpPr/>
          <p:nvPr/>
        </p:nvSpPr>
        <p:spPr>
          <a:xfrm>
            <a:off x="749341" y="2482216"/>
            <a:ext cx="191985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Thursday</a:t>
            </a:r>
          </a:p>
        </p:txBody>
      </p:sp>
      <p:sp>
        <p:nvSpPr>
          <p:cNvPr id="40" name="Friday"/>
          <p:cNvSpPr/>
          <p:nvPr/>
        </p:nvSpPr>
        <p:spPr>
          <a:xfrm>
            <a:off x="2698038" y="2482216"/>
            <a:ext cx="1651990" cy="619986"/>
          </a:xfrm>
          <a:prstGeom prst="roundRect">
            <a:avLst/>
          </a:prstGeom>
          <a:solidFill>
            <a:schemeClr val="bg1"/>
          </a:solidFill>
          <a:ln>
            <a:solidFill>
              <a:srgbClr val="E5007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007E"/>
                </a:solidFill>
                <a:latin typeface="Twinkl" pitchFamily="2" charset="0"/>
              </a:rPr>
              <a:t>Friday</a:t>
            </a:r>
          </a:p>
        </p:txBody>
      </p:sp>
      <p:sp>
        <p:nvSpPr>
          <p:cNvPr id="41" name="feb"/>
          <p:cNvSpPr/>
          <p:nvPr/>
        </p:nvSpPr>
        <p:spPr>
          <a:xfrm>
            <a:off x="1835695" y="3797287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175B0"/>
                </a:solidFill>
                <a:latin typeface="Twinkl" pitchFamily="2" charset="0"/>
              </a:rPr>
              <a:t>February</a:t>
            </a:r>
          </a:p>
        </p:txBody>
      </p:sp>
      <p:sp>
        <p:nvSpPr>
          <p:cNvPr id="42" name="march"/>
          <p:cNvSpPr/>
          <p:nvPr/>
        </p:nvSpPr>
        <p:spPr>
          <a:xfrm>
            <a:off x="1835695" y="4377129"/>
            <a:ext cx="1890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385"/>
                </a:solidFill>
                <a:latin typeface="Twinkl" pitchFamily="2" charset="0"/>
              </a:rPr>
              <a:t>March</a:t>
            </a:r>
          </a:p>
        </p:txBody>
      </p:sp>
      <p:sp>
        <p:nvSpPr>
          <p:cNvPr id="43" name="april"/>
          <p:cNvSpPr/>
          <p:nvPr/>
        </p:nvSpPr>
        <p:spPr>
          <a:xfrm>
            <a:off x="1835695" y="4956971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009541"/>
                </a:solidFill>
                <a:latin typeface="Twinkl" pitchFamily="2" charset="0"/>
              </a:rPr>
              <a:t>April</a:t>
            </a:r>
          </a:p>
        </p:txBody>
      </p:sp>
      <p:sp>
        <p:nvSpPr>
          <p:cNvPr id="44" name="may"/>
          <p:cNvSpPr/>
          <p:nvPr/>
        </p:nvSpPr>
        <p:spPr>
          <a:xfrm>
            <a:off x="1835695" y="5536813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99327"/>
                </a:solidFill>
                <a:latin typeface="Twinkl" pitchFamily="2" charset="0"/>
              </a:rPr>
              <a:t>May</a:t>
            </a:r>
          </a:p>
        </p:txBody>
      </p:sp>
      <p:sp>
        <p:nvSpPr>
          <p:cNvPr id="45" name="june"/>
          <p:cNvSpPr/>
          <p:nvPr/>
        </p:nvSpPr>
        <p:spPr>
          <a:xfrm>
            <a:off x="1835695" y="6116654"/>
            <a:ext cx="1871118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FAB00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FAB001"/>
                </a:solidFill>
                <a:latin typeface="Twinkl" pitchFamily="2" charset="0"/>
              </a:rPr>
              <a:t>June</a:t>
            </a:r>
          </a:p>
        </p:txBody>
      </p:sp>
      <p:sp>
        <p:nvSpPr>
          <p:cNvPr id="46" name="july"/>
          <p:cNvSpPr/>
          <p:nvPr/>
        </p:nvSpPr>
        <p:spPr>
          <a:xfrm>
            <a:off x="3766485" y="3241342"/>
            <a:ext cx="1872000" cy="54001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64E16"/>
                </a:solidFill>
                <a:latin typeface="Twinkl" pitchFamily="2" charset="0"/>
              </a:rPr>
              <a:t>July</a:t>
            </a:r>
          </a:p>
        </p:txBody>
      </p:sp>
      <p:sp>
        <p:nvSpPr>
          <p:cNvPr id="47" name="august"/>
          <p:cNvSpPr/>
          <p:nvPr/>
        </p:nvSpPr>
        <p:spPr>
          <a:xfrm>
            <a:off x="3766485" y="3785138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52122"/>
                </a:solidFill>
                <a:latin typeface="Twinkl" pitchFamily="2" charset="0"/>
              </a:rPr>
              <a:t>August</a:t>
            </a:r>
          </a:p>
        </p:txBody>
      </p:sp>
      <p:sp>
        <p:nvSpPr>
          <p:cNvPr id="48" name="september"/>
          <p:cNvSpPr/>
          <p:nvPr/>
        </p:nvSpPr>
        <p:spPr>
          <a:xfrm>
            <a:off x="3707904" y="4364980"/>
            <a:ext cx="196648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E4004F"/>
                </a:solidFill>
                <a:latin typeface="Twinkl" pitchFamily="2" charset="0"/>
              </a:rPr>
              <a:t>September</a:t>
            </a:r>
          </a:p>
        </p:txBody>
      </p:sp>
      <p:sp>
        <p:nvSpPr>
          <p:cNvPr id="49" name="october"/>
          <p:cNvSpPr/>
          <p:nvPr/>
        </p:nvSpPr>
        <p:spPr>
          <a:xfrm>
            <a:off x="3766485" y="4944822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CA4692"/>
                </a:solidFill>
                <a:latin typeface="Twinkl" pitchFamily="2" charset="0"/>
              </a:rPr>
              <a:t>October</a:t>
            </a:r>
          </a:p>
        </p:txBody>
      </p:sp>
      <p:sp>
        <p:nvSpPr>
          <p:cNvPr id="50" name="november"/>
          <p:cNvSpPr/>
          <p:nvPr/>
        </p:nvSpPr>
        <p:spPr>
          <a:xfrm>
            <a:off x="3766485" y="5524664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64196B"/>
                </a:solidFill>
                <a:latin typeface="Twinkl" pitchFamily="2" charset="0"/>
              </a:rPr>
              <a:t>November</a:t>
            </a:r>
          </a:p>
        </p:txBody>
      </p:sp>
      <p:sp>
        <p:nvSpPr>
          <p:cNvPr id="51" name="december"/>
          <p:cNvSpPr/>
          <p:nvPr/>
        </p:nvSpPr>
        <p:spPr>
          <a:xfrm>
            <a:off x="3766485" y="6104505"/>
            <a:ext cx="1872000" cy="576064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2800" b="1" dirty="0">
                <a:solidFill>
                  <a:srgbClr val="7768AD"/>
                </a:solidFill>
                <a:latin typeface="Twinkl" pitchFamily="2" charset="0"/>
              </a:rPr>
              <a:t>December</a:t>
            </a:r>
          </a:p>
        </p:txBody>
      </p:sp>
      <p:sp>
        <p:nvSpPr>
          <p:cNvPr id="52" name="1"/>
          <p:cNvSpPr/>
          <p:nvPr/>
        </p:nvSpPr>
        <p:spPr>
          <a:xfrm>
            <a:off x="134917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3" name="1 (1)"/>
          <p:cNvSpPr/>
          <p:nvPr/>
        </p:nvSpPr>
        <p:spPr>
          <a:xfrm>
            <a:off x="134917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3F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3F7C"/>
                </a:solidFill>
                <a:latin typeface="Twinkl" pitchFamily="2" charset="0"/>
              </a:rPr>
              <a:t>1</a:t>
            </a:r>
          </a:p>
        </p:txBody>
      </p:sp>
      <p:sp>
        <p:nvSpPr>
          <p:cNvPr id="54" name="2"/>
          <p:cNvSpPr/>
          <p:nvPr/>
        </p:nvSpPr>
        <p:spPr>
          <a:xfrm>
            <a:off x="134917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5" name="2"/>
          <p:cNvSpPr/>
          <p:nvPr/>
        </p:nvSpPr>
        <p:spPr>
          <a:xfrm>
            <a:off x="134917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175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175B0"/>
                </a:solidFill>
                <a:latin typeface="Twinkl" pitchFamily="2" charset="0"/>
              </a:rPr>
              <a:t>2</a:t>
            </a:r>
          </a:p>
        </p:txBody>
      </p:sp>
      <p:sp>
        <p:nvSpPr>
          <p:cNvPr id="56" name="3"/>
          <p:cNvSpPr/>
          <p:nvPr/>
        </p:nvSpPr>
        <p:spPr>
          <a:xfrm>
            <a:off x="134917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  <p:sp>
        <p:nvSpPr>
          <p:cNvPr id="57" name="5"/>
          <p:cNvSpPr/>
          <p:nvPr/>
        </p:nvSpPr>
        <p:spPr>
          <a:xfrm>
            <a:off x="685414" y="3964213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993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699327"/>
                </a:solidFill>
                <a:latin typeface="Twinkl" pitchFamily="2" charset="0"/>
              </a:rPr>
              <a:t>5</a:t>
            </a:r>
          </a:p>
        </p:txBody>
      </p:sp>
      <p:sp>
        <p:nvSpPr>
          <p:cNvPr id="58" name="6"/>
          <p:cNvSpPr/>
          <p:nvPr/>
        </p:nvSpPr>
        <p:spPr>
          <a:xfrm>
            <a:off x="685414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FBC3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FAB001"/>
                </a:solidFill>
                <a:latin typeface="Twinkl" pitchFamily="2" charset="0"/>
              </a:rPr>
              <a:t>6</a:t>
            </a:r>
          </a:p>
        </p:txBody>
      </p:sp>
      <p:sp>
        <p:nvSpPr>
          <p:cNvPr id="59" name="7"/>
          <p:cNvSpPr/>
          <p:nvPr/>
        </p:nvSpPr>
        <p:spPr>
          <a:xfrm>
            <a:off x="685414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64E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64E16"/>
                </a:solidFill>
                <a:latin typeface="Twinkl" pitchFamily="2" charset="0"/>
              </a:rPr>
              <a:t>7</a:t>
            </a:r>
          </a:p>
        </p:txBody>
      </p:sp>
      <p:sp>
        <p:nvSpPr>
          <p:cNvPr id="60" name="8"/>
          <p:cNvSpPr/>
          <p:nvPr/>
        </p:nvSpPr>
        <p:spPr>
          <a:xfrm>
            <a:off x="685414" y="5569851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521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52122"/>
                </a:solidFill>
                <a:latin typeface="Twinkl" pitchFamily="2" charset="0"/>
              </a:rPr>
              <a:t>8</a:t>
            </a:r>
          </a:p>
        </p:txBody>
      </p:sp>
      <p:sp>
        <p:nvSpPr>
          <p:cNvPr id="61" name="9"/>
          <p:cNvSpPr/>
          <p:nvPr/>
        </p:nvSpPr>
        <p:spPr>
          <a:xfrm>
            <a:off x="1240290" y="5561665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CA46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CA4692"/>
                </a:solidFill>
                <a:latin typeface="Twinkl" pitchFamily="2" charset="0"/>
              </a:rPr>
              <a:t>9</a:t>
            </a:r>
          </a:p>
        </p:txBody>
      </p:sp>
      <p:sp>
        <p:nvSpPr>
          <p:cNvPr id="62" name="4"/>
          <p:cNvSpPr/>
          <p:nvPr/>
        </p:nvSpPr>
        <p:spPr>
          <a:xfrm>
            <a:off x="685414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54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541"/>
                </a:solidFill>
                <a:latin typeface="Twinkl" pitchFamily="2" charset="0"/>
              </a:rPr>
              <a:t>4</a:t>
            </a:r>
          </a:p>
        </p:txBody>
      </p:sp>
      <p:sp>
        <p:nvSpPr>
          <p:cNvPr id="63" name="nd"/>
          <p:cNvSpPr/>
          <p:nvPr/>
        </p:nvSpPr>
        <p:spPr>
          <a:xfrm>
            <a:off x="1240291" y="3964213"/>
            <a:ext cx="499717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7768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7768AD"/>
                </a:solidFill>
                <a:latin typeface="Twinkl" pitchFamily="2" charset="0"/>
              </a:rPr>
              <a:t>nd</a:t>
            </a:r>
            <a:endParaRPr lang="en-GB" b="1" dirty="0">
              <a:solidFill>
                <a:srgbClr val="7768AD"/>
              </a:solidFill>
              <a:latin typeface="Twinkl" pitchFamily="2" charset="0"/>
            </a:endParaRPr>
          </a:p>
        </p:txBody>
      </p:sp>
      <p:sp>
        <p:nvSpPr>
          <p:cNvPr id="64" name="rd"/>
          <p:cNvSpPr/>
          <p:nvPr/>
        </p:nvSpPr>
        <p:spPr>
          <a:xfrm>
            <a:off x="1240291" y="4499426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5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00521B"/>
                </a:solidFill>
                <a:latin typeface="Twinkl" pitchFamily="2" charset="0"/>
              </a:rPr>
              <a:t>rd</a:t>
            </a:r>
            <a:endParaRPr lang="en-GB" b="1" dirty="0">
              <a:solidFill>
                <a:srgbClr val="00521B"/>
              </a:solidFill>
              <a:latin typeface="Twinkl" pitchFamily="2" charset="0"/>
            </a:endParaRPr>
          </a:p>
        </p:txBody>
      </p:sp>
      <p:sp>
        <p:nvSpPr>
          <p:cNvPr id="65" name="th"/>
          <p:cNvSpPr/>
          <p:nvPr/>
        </p:nvSpPr>
        <p:spPr>
          <a:xfrm>
            <a:off x="1240291" y="5034639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D81D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D81D32"/>
                </a:solidFill>
                <a:latin typeface="Twinkl" pitchFamily="2" charset="0"/>
              </a:rPr>
              <a:t>th</a:t>
            </a:r>
            <a:endParaRPr lang="en-GB" b="1" dirty="0">
              <a:solidFill>
                <a:srgbClr val="D81D32"/>
              </a:solidFill>
              <a:latin typeface="Twinkl" pitchFamily="2" charset="0"/>
            </a:endParaRPr>
          </a:p>
        </p:txBody>
      </p:sp>
      <p:sp>
        <p:nvSpPr>
          <p:cNvPr id="66" name="st"/>
          <p:cNvSpPr/>
          <p:nvPr/>
        </p:nvSpPr>
        <p:spPr>
          <a:xfrm>
            <a:off x="1240291" y="3429000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641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err="1">
                <a:solidFill>
                  <a:srgbClr val="64196B"/>
                </a:solidFill>
                <a:latin typeface="Twinkl" pitchFamily="2" charset="0"/>
              </a:rPr>
              <a:t>st</a:t>
            </a:r>
            <a:endParaRPr lang="en-GB" b="1" dirty="0">
              <a:solidFill>
                <a:srgbClr val="64196B"/>
              </a:solidFill>
              <a:latin typeface="Twinkl" pitchFamily="2" charset="0"/>
            </a:endParaRPr>
          </a:p>
        </p:txBody>
      </p:sp>
      <p:sp>
        <p:nvSpPr>
          <p:cNvPr id="67" name="0"/>
          <p:cNvSpPr/>
          <p:nvPr/>
        </p:nvSpPr>
        <p:spPr>
          <a:xfrm>
            <a:off x="67309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E40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E4004F"/>
                </a:solidFill>
                <a:latin typeface="Twinkl" pitchFamily="2" charset="0"/>
              </a:rPr>
              <a:t>0</a:t>
            </a:r>
          </a:p>
        </p:txBody>
      </p:sp>
      <p:sp>
        <p:nvSpPr>
          <p:cNvPr id="68" name="3"/>
          <p:cNvSpPr/>
          <p:nvPr/>
        </p:nvSpPr>
        <p:spPr>
          <a:xfrm>
            <a:off x="134917" y="6113792"/>
            <a:ext cx="477215" cy="463857"/>
          </a:xfrm>
          <a:prstGeom prst="roundRect">
            <a:avLst/>
          </a:prstGeom>
          <a:solidFill>
            <a:schemeClr val="bg1"/>
          </a:solidFill>
          <a:ln>
            <a:solidFill>
              <a:srgbClr val="0093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rgbClr val="009385"/>
                </a:solidFill>
                <a:latin typeface="Twinkl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1085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59259E-6 L 0.09323 -0.4803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-0.10191 -0.350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04" y="-17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85185E-6 L 0.0783 -0.692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06" y="-3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59259E-6 L 0.02188 -0.3365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4" y="-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07407E-6 L -0.06407 -0.5180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-2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4.81481E-6 L -0.1026 -0.6833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39" y="-3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0.03351 -0.12083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7" y="-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-0.14497 -0.11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57" y="-5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35417 -0.1168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08" y="-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07407E-6 L -0.05122 -0.2194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9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07407E-6 L -0.24983 -0.2155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6 L 0.24253 -0.3375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18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44444E-6 L 0.29965 -0.41551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496 -0.491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40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07407E-6 L 0.29965 -0.5692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83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4.81481E-6 L 0.2434 -0.6474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70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1.48148E-6 L 0.30069 -0.72662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35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0.24045 -0.337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1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44444E-6 L 0.24045 -0.4132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20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49351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2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07407E-6 L 0.24202 -0.56921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1" y="-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4.81481E-6 L 0.23941 -0.64745 " pathEditMode="relative" rAng="0" ptsTypes="AA">
                                      <p:cBhvr>
                                        <p:cTn id="111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62" y="-3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48148E-6 L 0.24045 -0.72662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14" y="-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L 0.20278 -0.38959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39" y="-19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4.44444E-6 L 0.20503 -0.4676 " pathEditMode="relative" rAng="0" ptsTypes="AA">
                                      <p:cBhvr>
                                        <p:cTn id="12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0.20504 -0.5456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2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07407E-6 L 0.20434 -0.62361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-31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07407E-6 L 0.18143 -0.64607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-3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11111E-6 L 0.19619 -0.3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1.85185E-6 L 0.19636 -0.4169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3 -0.00903 L 0.19601 -0.49514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5" y="-2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-0.01273 L 0.19619 -0.57731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91" y="-2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66436 " pathEditMode="relative" rAng="0" ptsTypes="AA">
                                      <p:cBhvr>
                                        <p:cTn id="166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0.01366 L 0.19636 -0.74885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9" y="-3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33333E-6 L -0.01493 -0.32431 " pathEditMode="relative" rAng="0" ptsTypes="AA">
                                      <p:cBhvr>
                                        <p:cTn id="17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0" y="-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162 L -0.01493 -0.4088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6" y="-2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2.22222E-6 L -0.00885 -0.49097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3" y="-2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7.56773E-17 L -0.01598 -0.57801 " pathEditMode="relative" rAng="0" ptsTypes="AA">
                                      <p:cBhvr>
                                        <p:cTn id="191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" y="-28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-0.00092 L -0.01546 -0.66319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3" y="-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4.44444E-6 L -0.01493 -0.74699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7" y="-3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57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241</Words>
  <Application>Microsoft Office PowerPoint</Application>
  <PresentationFormat>On-screen Show (4:3)</PresentationFormat>
  <Paragraphs>217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Miss Hay</cp:lastModifiedBy>
  <cp:revision>80</cp:revision>
  <dcterms:created xsi:type="dcterms:W3CDTF">2012-11-21T10:26:22Z</dcterms:created>
  <dcterms:modified xsi:type="dcterms:W3CDTF">2021-03-01T00:55:32Z</dcterms:modified>
</cp:coreProperties>
</file>