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1BBF2-FC96-47F6-9DE2-FF36531D93C3}" v="221" dt="2021-02-14T22:19:10.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ay" userId="S::gw20haylauren1@glow.sch.uk::a1f0ad27-fa35-4f0e-96bc-27d8c3de9f44" providerId="AD" clId="Web-{B1C1BBF2-FC96-47F6-9DE2-FF36531D93C3}"/>
    <pc:docChg chg="addSld delSld modSld">
      <pc:chgData name="Miss Hay" userId="S::gw20haylauren1@glow.sch.uk::a1f0ad27-fa35-4f0e-96bc-27d8c3de9f44" providerId="AD" clId="Web-{B1C1BBF2-FC96-47F6-9DE2-FF36531D93C3}" dt="2021-02-14T22:19:09.679" v="120" actId="20577"/>
      <pc:docMkLst>
        <pc:docMk/>
      </pc:docMkLst>
      <pc:sldChg chg="modSp del">
        <pc:chgData name="Miss Hay" userId="S::gw20haylauren1@glow.sch.uk::a1f0ad27-fa35-4f0e-96bc-27d8c3de9f44" providerId="AD" clId="Web-{B1C1BBF2-FC96-47F6-9DE2-FF36531D93C3}" dt="2021-02-14T22:14:54.250" v="18"/>
        <pc:sldMkLst>
          <pc:docMk/>
          <pc:sldMk cId="3860128211" sldId="259"/>
        </pc:sldMkLst>
        <pc:spChg chg="mod">
          <ac:chgData name="Miss Hay" userId="S::gw20haylauren1@glow.sch.uk::a1f0ad27-fa35-4f0e-96bc-27d8c3de9f44" providerId="AD" clId="Web-{B1C1BBF2-FC96-47F6-9DE2-FF36531D93C3}" dt="2021-02-14T22:14:49.938" v="17" actId="20577"/>
          <ac:spMkLst>
            <pc:docMk/>
            <pc:sldMk cId="3860128211" sldId="259"/>
            <ac:spMk id="3" creationId="{D5D3A2C3-9FF3-4852-A263-DB3A99DBDFAD}"/>
          </ac:spMkLst>
        </pc:spChg>
      </pc:sldChg>
      <pc:sldChg chg="del">
        <pc:chgData name="Miss Hay" userId="S::gw20haylauren1@glow.sch.uk::a1f0ad27-fa35-4f0e-96bc-27d8c3de9f44" providerId="AD" clId="Web-{B1C1BBF2-FC96-47F6-9DE2-FF36531D93C3}" dt="2021-02-14T22:15:01.797" v="19"/>
        <pc:sldMkLst>
          <pc:docMk/>
          <pc:sldMk cId="3724842521" sldId="260"/>
        </pc:sldMkLst>
      </pc:sldChg>
      <pc:sldChg chg="modSp">
        <pc:chgData name="Miss Hay" userId="S::gw20haylauren1@glow.sch.uk::a1f0ad27-fa35-4f0e-96bc-27d8c3de9f44" providerId="AD" clId="Web-{B1C1BBF2-FC96-47F6-9DE2-FF36531D93C3}" dt="2021-02-14T22:15:31.657" v="36" actId="20577"/>
        <pc:sldMkLst>
          <pc:docMk/>
          <pc:sldMk cId="2642662052" sldId="261"/>
        </pc:sldMkLst>
        <pc:spChg chg="mod">
          <ac:chgData name="Miss Hay" userId="S::gw20haylauren1@glow.sch.uk::a1f0ad27-fa35-4f0e-96bc-27d8c3de9f44" providerId="AD" clId="Web-{B1C1BBF2-FC96-47F6-9DE2-FF36531D93C3}" dt="2021-02-14T22:15:31.657" v="36" actId="20577"/>
          <ac:spMkLst>
            <pc:docMk/>
            <pc:sldMk cId="2642662052" sldId="261"/>
            <ac:spMk id="5" creationId="{40C9DE7F-96F3-4A8D-956E-770AD150804C}"/>
          </ac:spMkLst>
        </pc:spChg>
      </pc:sldChg>
      <pc:sldChg chg="modSp">
        <pc:chgData name="Miss Hay" userId="S::gw20haylauren1@glow.sch.uk::a1f0ad27-fa35-4f0e-96bc-27d8c3de9f44" providerId="AD" clId="Web-{B1C1BBF2-FC96-47F6-9DE2-FF36531D93C3}" dt="2021-02-14T22:16:08.410" v="49" actId="20577"/>
        <pc:sldMkLst>
          <pc:docMk/>
          <pc:sldMk cId="3298657811" sldId="262"/>
        </pc:sldMkLst>
        <pc:spChg chg="mod">
          <ac:chgData name="Miss Hay" userId="S::gw20haylauren1@glow.sch.uk::a1f0ad27-fa35-4f0e-96bc-27d8c3de9f44" providerId="AD" clId="Web-{B1C1BBF2-FC96-47F6-9DE2-FF36531D93C3}" dt="2021-02-14T22:16:08.410" v="49" actId="20577"/>
          <ac:spMkLst>
            <pc:docMk/>
            <pc:sldMk cId="3298657811" sldId="262"/>
            <ac:spMk id="2" creationId="{95D68148-6A5E-4B52-9D2F-0985DD56CC2D}"/>
          </ac:spMkLst>
        </pc:spChg>
      </pc:sldChg>
      <pc:sldChg chg="delSp modSp">
        <pc:chgData name="Miss Hay" userId="S::gw20haylauren1@glow.sch.uk::a1f0ad27-fa35-4f0e-96bc-27d8c3de9f44" providerId="AD" clId="Web-{B1C1BBF2-FC96-47F6-9DE2-FF36531D93C3}" dt="2021-02-14T22:16:44.458" v="54" actId="20577"/>
        <pc:sldMkLst>
          <pc:docMk/>
          <pc:sldMk cId="1148102667" sldId="263"/>
        </pc:sldMkLst>
        <pc:spChg chg="mod">
          <ac:chgData name="Miss Hay" userId="S::gw20haylauren1@glow.sch.uk::a1f0ad27-fa35-4f0e-96bc-27d8c3de9f44" providerId="AD" clId="Web-{B1C1BBF2-FC96-47F6-9DE2-FF36531D93C3}" dt="2021-02-14T22:16:44.458" v="54" actId="20577"/>
          <ac:spMkLst>
            <pc:docMk/>
            <pc:sldMk cId="1148102667" sldId="263"/>
            <ac:spMk id="11" creationId="{B768F980-D39D-4302-9C74-053F7256C2AA}"/>
          </ac:spMkLst>
        </pc:spChg>
        <pc:spChg chg="del mod">
          <ac:chgData name="Miss Hay" userId="S::gw20haylauren1@glow.sch.uk::a1f0ad27-fa35-4f0e-96bc-27d8c3de9f44" providerId="AD" clId="Web-{B1C1BBF2-FC96-47F6-9DE2-FF36531D93C3}" dt="2021-02-14T22:16:23.676" v="52"/>
          <ac:spMkLst>
            <pc:docMk/>
            <pc:sldMk cId="1148102667" sldId="263"/>
            <ac:spMk id="13" creationId="{377EB1F4-D491-437E-9959-32BA806B36C2}"/>
          </ac:spMkLst>
        </pc:spChg>
      </pc:sldChg>
      <pc:sldChg chg="del">
        <pc:chgData name="Miss Hay" userId="S::gw20haylauren1@glow.sch.uk::a1f0ad27-fa35-4f0e-96bc-27d8c3de9f44" providerId="AD" clId="Web-{B1C1BBF2-FC96-47F6-9DE2-FF36531D93C3}" dt="2021-02-14T22:16:56.067" v="55"/>
        <pc:sldMkLst>
          <pc:docMk/>
          <pc:sldMk cId="703621647" sldId="264"/>
        </pc:sldMkLst>
      </pc:sldChg>
      <pc:sldChg chg="addSp delSp modSp new">
        <pc:chgData name="Miss Hay" userId="S::gw20haylauren1@glow.sch.uk::a1f0ad27-fa35-4f0e-96bc-27d8c3de9f44" providerId="AD" clId="Web-{B1C1BBF2-FC96-47F6-9DE2-FF36531D93C3}" dt="2021-02-14T22:19:09.679" v="120" actId="20577"/>
        <pc:sldMkLst>
          <pc:docMk/>
          <pc:sldMk cId="3049915663" sldId="264"/>
        </pc:sldMkLst>
        <pc:spChg chg="add mod">
          <ac:chgData name="Miss Hay" userId="S::gw20haylauren1@glow.sch.uk::a1f0ad27-fa35-4f0e-96bc-27d8c3de9f44" providerId="AD" clId="Web-{B1C1BBF2-FC96-47F6-9DE2-FF36531D93C3}" dt="2021-02-14T22:19:09.679" v="120" actId="20577"/>
          <ac:spMkLst>
            <pc:docMk/>
            <pc:sldMk cId="3049915663" sldId="264"/>
            <ac:spMk id="2" creationId="{297E8794-6E50-41F1-8378-15F14CE421AB}"/>
          </ac:spMkLst>
        </pc:spChg>
        <pc:spChg chg="add del mod">
          <ac:chgData name="Miss Hay" userId="S::gw20haylauren1@glow.sch.uk::a1f0ad27-fa35-4f0e-96bc-27d8c3de9f44" providerId="AD" clId="Web-{B1C1BBF2-FC96-47F6-9DE2-FF36531D93C3}" dt="2021-02-14T22:17:55.787" v="64"/>
          <ac:spMkLst>
            <pc:docMk/>
            <pc:sldMk cId="3049915663" sldId="264"/>
            <ac:spMk id="3" creationId="{5F0E8562-8155-4340-B9CF-AEEAD84D2E30}"/>
          </ac:spMkLst>
        </pc:spChg>
      </pc:sldChg>
      <pc:sldChg chg="del">
        <pc:chgData name="Miss Hay" userId="S::gw20haylauren1@glow.sch.uk::a1f0ad27-fa35-4f0e-96bc-27d8c3de9f44" providerId="AD" clId="Web-{B1C1BBF2-FC96-47F6-9DE2-FF36531D93C3}" dt="2021-02-14T22:17:10.771" v="58"/>
        <pc:sldMkLst>
          <pc:docMk/>
          <pc:sldMk cId="514440918" sldId="265"/>
        </pc:sldMkLst>
      </pc:sldChg>
      <pc:sldChg chg="del">
        <pc:chgData name="Miss Hay" userId="S::gw20haylauren1@glow.sch.uk::a1f0ad27-fa35-4f0e-96bc-27d8c3de9f44" providerId="AD" clId="Web-{B1C1BBF2-FC96-47F6-9DE2-FF36531D93C3}" dt="2021-02-14T22:17:13.036" v="59"/>
        <pc:sldMkLst>
          <pc:docMk/>
          <pc:sldMk cId="1409795947" sldId="266"/>
        </pc:sldMkLst>
      </pc:sldChg>
      <pc:sldChg chg="new del">
        <pc:chgData name="Miss Hay" userId="S::gw20haylauren1@glow.sch.uk::a1f0ad27-fa35-4f0e-96bc-27d8c3de9f44" providerId="AD" clId="Web-{B1C1BBF2-FC96-47F6-9DE2-FF36531D93C3}" dt="2021-02-14T22:17:02.661" v="57"/>
        <pc:sldMkLst>
          <pc:docMk/>
          <pc:sldMk cId="2765001595"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a:t>LESSON 2</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dirty="0">
                <a:solidFill>
                  <a:schemeClr val="tx1">
                    <a:lumMod val="85000"/>
                    <a:lumOff val="15000"/>
                  </a:schemeClr>
                </a:solidFill>
              </a:rPr>
              <a:t>Technology In the home </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9DE7F-96F3-4A8D-956E-770AD150804C}"/>
              </a:ext>
            </a:extLst>
          </p:cNvPr>
          <p:cNvSpPr txBox="1"/>
          <p:nvPr/>
        </p:nvSpPr>
        <p:spPr>
          <a:xfrm>
            <a:off x="309489" y="379828"/>
            <a:ext cx="11324493" cy="2862322"/>
          </a:xfrm>
          <a:prstGeom prst="rect">
            <a:avLst/>
          </a:prstGeom>
          <a:noFill/>
        </p:spPr>
        <p:txBody>
          <a:bodyPr wrap="square" lIns="91440" tIns="45720" rIns="91440" bIns="45720" rtlCol="0" anchor="t">
            <a:spAutoFit/>
          </a:bodyPr>
          <a:lstStyle/>
          <a:p>
            <a:r>
              <a:rPr lang="en-GB" b="1" dirty="0">
                <a:latin typeface="Source Sans Pro" panose="020B0503030403020204" pitchFamily="34" charset="0"/>
                <a:ea typeface="Source Sans Pro" panose="020B0503030403020204" pitchFamily="34" charset="0"/>
              </a:rPr>
              <a:t>It seems like these days everything is becoming technologically ‘smarter’. How about our homes? Smart fridges will allow us to see on our phones exactly when we need to buy more milk or when our eggs will be out of date. Are there other smart devices we can add to our homes?</a:t>
            </a:r>
          </a:p>
          <a:p>
            <a:endParaRPr lang="en-GB" b="1" dirty="0">
              <a:latin typeface="Source Sans Pro" panose="020B0503030403020204" pitchFamily="34" charset="0"/>
              <a:ea typeface="Source Sans Pro" panose="020B0503030403020204" pitchFamily="34" charset="0"/>
            </a:endParaRPr>
          </a:p>
          <a:p>
            <a:endParaRPr lang="en-GB" b="1" dirty="0">
              <a:latin typeface="Source Sans Pro" panose="020B0503030403020204" pitchFamily="34" charset="0"/>
              <a:ea typeface="Source Sans Pro" panose="020B0503030403020204" pitchFamily="34" charset="0"/>
            </a:endParaRPr>
          </a:p>
          <a:p>
            <a:r>
              <a:rPr lang="en-GB" b="1" dirty="0">
                <a:latin typeface="Source Sans Pro"/>
                <a:ea typeface="Source Sans Pro"/>
              </a:rPr>
              <a:t>Lets think about the tasks we do at home. Could we design a device that would make them easier?</a:t>
            </a:r>
          </a:p>
          <a:p>
            <a:endParaRPr lang="en-GB" b="1" dirty="0">
              <a:latin typeface="Source Sans Pro" panose="020B0503030403020204" pitchFamily="34" charset="0"/>
              <a:ea typeface="Source Sans Pro" panose="020B0503030403020204" pitchFamily="34" charset="0"/>
            </a:endParaRPr>
          </a:p>
          <a:p>
            <a:endParaRPr lang="en-GB" b="1" dirty="0">
              <a:latin typeface="Source Sans Pro" panose="020B0503030403020204" pitchFamily="34" charset="0"/>
              <a:ea typeface="Source Sans Pro" panose="020B0503030403020204" pitchFamily="34" charset="0"/>
            </a:endParaRPr>
          </a:p>
          <a:p>
            <a:endParaRPr lang="en-GB" b="1" dirty="0">
              <a:latin typeface="Source Sans Pro" panose="020B0503030403020204" pitchFamily="34" charset="0"/>
              <a:ea typeface="Source Sans Pro" panose="020B0503030403020204" pitchFamily="34" charset="0"/>
            </a:endParaRPr>
          </a:p>
          <a:p>
            <a:r>
              <a:rPr lang="en-GB" b="1" dirty="0">
                <a:latin typeface="Source Sans Pro" panose="020B0503030403020204" pitchFamily="34" charset="0"/>
                <a:ea typeface="Source Sans Pro" panose="020B0503030403020204" pitchFamily="34" charset="0"/>
              </a:rPr>
              <a:t>Look at these examples of smart devices that people have in their homes already. </a:t>
            </a:r>
          </a:p>
        </p:txBody>
      </p:sp>
      <p:pic>
        <p:nvPicPr>
          <p:cNvPr id="7" name="Picture 6">
            <a:extLst>
              <a:ext uri="{FF2B5EF4-FFF2-40B4-BE49-F238E27FC236}">
                <a16:creationId xmlns:a16="http://schemas.microsoft.com/office/drawing/2014/main" id="{DF1213A6-CC7A-4CD7-853D-3E6BB28E54DA}"/>
              </a:ext>
            </a:extLst>
          </p:cNvPr>
          <p:cNvPicPr>
            <a:picLocks noChangeAspect="1"/>
          </p:cNvPicPr>
          <p:nvPr/>
        </p:nvPicPr>
        <p:blipFill>
          <a:blip r:embed="rId2"/>
          <a:stretch>
            <a:fillRect/>
          </a:stretch>
        </p:blipFill>
        <p:spPr>
          <a:xfrm>
            <a:off x="7943632" y="4764130"/>
            <a:ext cx="2516684" cy="1642604"/>
          </a:xfrm>
          <a:prstGeom prst="rect">
            <a:avLst/>
          </a:prstGeom>
        </p:spPr>
      </p:pic>
      <p:pic>
        <p:nvPicPr>
          <p:cNvPr id="10" name="Picture 9">
            <a:extLst>
              <a:ext uri="{FF2B5EF4-FFF2-40B4-BE49-F238E27FC236}">
                <a16:creationId xmlns:a16="http://schemas.microsoft.com/office/drawing/2014/main" id="{73255F54-56E6-497B-B346-2158583D00A2}"/>
              </a:ext>
            </a:extLst>
          </p:cNvPr>
          <p:cNvPicPr>
            <a:picLocks noChangeAspect="1"/>
          </p:cNvPicPr>
          <p:nvPr/>
        </p:nvPicPr>
        <p:blipFill>
          <a:blip r:embed="rId3"/>
          <a:stretch>
            <a:fillRect/>
          </a:stretch>
        </p:blipFill>
        <p:spPr>
          <a:xfrm>
            <a:off x="10422819" y="3962401"/>
            <a:ext cx="1769180" cy="2444334"/>
          </a:xfrm>
          <a:prstGeom prst="rect">
            <a:avLst/>
          </a:prstGeom>
        </p:spPr>
      </p:pic>
      <p:pic>
        <p:nvPicPr>
          <p:cNvPr id="12" name="Picture 11">
            <a:extLst>
              <a:ext uri="{FF2B5EF4-FFF2-40B4-BE49-F238E27FC236}">
                <a16:creationId xmlns:a16="http://schemas.microsoft.com/office/drawing/2014/main" id="{49E4C1A7-CA81-4151-8B5A-286C3066D5BE}"/>
              </a:ext>
            </a:extLst>
          </p:cNvPr>
          <p:cNvPicPr>
            <a:picLocks noChangeAspect="1"/>
          </p:cNvPicPr>
          <p:nvPr/>
        </p:nvPicPr>
        <p:blipFill>
          <a:blip r:embed="rId4"/>
          <a:stretch>
            <a:fillRect/>
          </a:stretch>
        </p:blipFill>
        <p:spPr>
          <a:xfrm>
            <a:off x="1" y="4232047"/>
            <a:ext cx="2757714" cy="2174688"/>
          </a:xfrm>
          <a:prstGeom prst="rect">
            <a:avLst/>
          </a:prstGeom>
        </p:spPr>
      </p:pic>
      <p:pic>
        <p:nvPicPr>
          <p:cNvPr id="13" name="Picture 12">
            <a:extLst>
              <a:ext uri="{FF2B5EF4-FFF2-40B4-BE49-F238E27FC236}">
                <a16:creationId xmlns:a16="http://schemas.microsoft.com/office/drawing/2014/main" id="{17C2A162-485F-48B6-9E39-E7528366223E}"/>
              </a:ext>
            </a:extLst>
          </p:cNvPr>
          <p:cNvPicPr>
            <a:picLocks noChangeAspect="1"/>
          </p:cNvPicPr>
          <p:nvPr/>
        </p:nvPicPr>
        <p:blipFill>
          <a:blip r:embed="rId5"/>
          <a:stretch>
            <a:fillRect/>
          </a:stretch>
        </p:blipFill>
        <p:spPr>
          <a:xfrm>
            <a:off x="5274399" y="4764129"/>
            <a:ext cx="2669233" cy="1642605"/>
          </a:xfrm>
          <a:prstGeom prst="rect">
            <a:avLst/>
          </a:prstGeom>
        </p:spPr>
      </p:pic>
      <p:pic>
        <p:nvPicPr>
          <p:cNvPr id="14" name="Picture 13">
            <a:extLst>
              <a:ext uri="{FF2B5EF4-FFF2-40B4-BE49-F238E27FC236}">
                <a16:creationId xmlns:a16="http://schemas.microsoft.com/office/drawing/2014/main" id="{9B386A46-8E40-4D59-9E8E-CBDB1915DCA0}"/>
              </a:ext>
            </a:extLst>
          </p:cNvPr>
          <p:cNvPicPr>
            <a:picLocks noChangeAspect="1"/>
          </p:cNvPicPr>
          <p:nvPr/>
        </p:nvPicPr>
        <p:blipFill>
          <a:blip r:embed="rId6"/>
          <a:stretch>
            <a:fillRect/>
          </a:stretch>
        </p:blipFill>
        <p:spPr>
          <a:xfrm>
            <a:off x="2757715" y="4728945"/>
            <a:ext cx="2516684" cy="1677789"/>
          </a:xfrm>
          <a:prstGeom prst="rect">
            <a:avLst/>
          </a:prstGeom>
        </p:spPr>
      </p:pic>
    </p:spTree>
    <p:extLst>
      <p:ext uri="{BB962C8B-B14F-4D97-AF65-F5344CB8AC3E}">
        <p14:creationId xmlns:p14="http://schemas.microsoft.com/office/powerpoint/2010/main" val="264266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D55CE8-2BBA-4D86-BE13-206B281195E3}"/>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b="1" i="0" kern="1200" spc="-50" baseline="0" dirty="0">
                <a:solidFill>
                  <a:schemeClr val="tx1">
                    <a:lumMod val="75000"/>
                    <a:lumOff val="25000"/>
                  </a:schemeClr>
                </a:solidFill>
                <a:latin typeface="+mj-lt"/>
                <a:ea typeface="+mj-ea"/>
                <a:cs typeface="+mj-cs"/>
              </a:rPr>
              <a:t>YOUR TASK </a:t>
            </a:r>
          </a:p>
        </p:txBody>
      </p:sp>
      <p:pic>
        <p:nvPicPr>
          <p:cNvPr id="4" name="Picture 3">
            <a:extLst>
              <a:ext uri="{FF2B5EF4-FFF2-40B4-BE49-F238E27FC236}">
                <a16:creationId xmlns:a16="http://schemas.microsoft.com/office/drawing/2014/main" id="{CB822D9F-7DCA-46D1-A0F0-F262CD66EFA2}"/>
              </a:ext>
            </a:extLst>
          </p:cNvPr>
          <p:cNvPicPr>
            <a:picLocks noChangeAspect="1"/>
          </p:cNvPicPr>
          <p:nvPr/>
        </p:nvPicPr>
        <p:blipFill>
          <a:blip r:embed="rId2"/>
          <a:stretch>
            <a:fillRect/>
          </a:stretch>
        </p:blipFill>
        <p:spPr>
          <a:xfrm>
            <a:off x="1097280" y="2237696"/>
            <a:ext cx="4639736" cy="3514600"/>
          </a:xfrm>
          <a:prstGeom prst="rect">
            <a:avLst/>
          </a:prstGeom>
          <a:noFill/>
        </p:spPr>
      </p:pic>
      <p:sp>
        <p:nvSpPr>
          <p:cNvPr id="2" name="TextBox 1">
            <a:extLst>
              <a:ext uri="{FF2B5EF4-FFF2-40B4-BE49-F238E27FC236}">
                <a16:creationId xmlns:a16="http://schemas.microsoft.com/office/drawing/2014/main" id="{95D68148-6A5E-4B52-9D2F-0985DD56CC2D}"/>
              </a:ext>
            </a:extLst>
          </p:cNvPr>
          <p:cNvSpPr txBox="1"/>
          <p:nvPr/>
        </p:nvSpPr>
        <p:spPr>
          <a:xfrm>
            <a:off x="6515944" y="2120900"/>
            <a:ext cx="4639736" cy="3748194"/>
          </a:xfrm>
          <a:prstGeom prst="rect">
            <a:avLst/>
          </a:prstGeom>
        </p:spPr>
        <p:txBody>
          <a:bodyPr vert="horz" lIns="0" tIns="45720" rIns="0" bIns="45720" rtlCol="0" anchor="t">
            <a:normAutofit/>
          </a:bodyPr>
          <a:lstStyle/>
          <a:p>
            <a:pPr>
              <a:lnSpc>
                <a:spcPct val="90000"/>
              </a:lnSpc>
              <a:spcAft>
                <a:spcPts val="600"/>
              </a:spcAft>
              <a:buFont typeface="Calibri" panose="020F0502020204030204" pitchFamily="34" charset="0"/>
            </a:pPr>
            <a:r>
              <a:rPr lang="en-US" sz="1900" b="1" dirty="0">
                <a:solidFill>
                  <a:schemeClr val="tx1">
                    <a:lumMod val="75000"/>
                    <a:lumOff val="25000"/>
                  </a:schemeClr>
                </a:solidFill>
                <a:latin typeface="Source Sans Pro"/>
                <a:ea typeface="Source Sans Pro"/>
              </a:rPr>
              <a:t>DESIGN A SMART DEVICE THAT WOULD HELP TO MAKE A TASK AT HOME EASIER. </a:t>
            </a:r>
            <a:endParaRPr lang="en-US" sz="1900" b="1" dirty="0">
              <a:solidFill>
                <a:schemeClr val="tx1">
                  <a:lumMod val="75000"/>
                  <a:lumOff val="25000"/>
                </a:schemeClr>
              </a:solidFill>
              <a:latin typeface="Source Sans Pro" panose="020B0503030403020204" pitchFamily="34" charset="0"/>
              <a:ea typeface="Source Sans Pro" panose="020B0503030403020204" pitchFamily="34" charset="0"/>
            </a:endParaRPr>
          </a:p>
          <a:p>
            <a:pPr>
              <a:lnSpc>
                <a:spcPct val="90000"/>
              </a:lnSpc>
              <a:spcAft>
                <a:spcPts val="600"/>
              </a:spcAft>
              <a:buFont typeface="Calibri" panose="020F0502020204030204" pitchFamily="34" charset="0"/>
            </a:pPr>
            <a:endParaRPr lang="en-US" sz="1900" b="1" dirty="0">
              <a:solidFill>
                <a:schemeClr val="tx1">
                  <a:lumMod val="75000"/>
                  <a:lumOff val="25000"/>
                </a:schemeClr>
              </a:solidFill>
              <a:latin typeface="Source Sans Pro" panose="020B0503030403020204" pitchFamily="34" charset="0"/>
              <a:ea typeface="Source Sans Pro" panose="020B0503030403020204" pitchFamily="34" charset="0"/>
            </a:endParaRPr>
          </a:p>
          <a:p>
            <a:pPr>
              <a:lnSpc>
                <a:spcPct val="90000"/>
              </a:lnSpc>
              <a:spcAft>
                <a:spcPts val="600"/>
              </a:spcAft>
              <a:buFont typeface="Calibri" panose="020F0502020204030204" pitchFamily="34" charset="0"/>
            </a:pPr>
            <a:r>
              <a:rPr lang="en-US" sz="1900" b="1" dirty="0">
                <a:solidFill>
                  <a:schemeClr val="tx1">
                    <a:lumMod val="75000"/>
                    <a:lumOff val="25000"/>
                  </a:schemeClr>
                </a:solidFill>
                <a:latin typeface="Source Sans Pro" panose="020B0503030403020204" pitchFamily="34" charset="0"/>
                <a:ea typeface="Source Sans Pro" panose="020B0503030403020204" pitchFamily="34" charset="0"/>
              </a:rPr>
              <a:t>FOR EXAMPLE – A FRIDGE WITH A SCREEN THAT TELLS YOU WHAT YOU CAN MAKE WITH THE FOOD THAT’S INSIDE IT. 					</a:t>
            </a:r>
          </a:p>
          <a:p>
            <a:pPr>
              <a:lnSpc>
                <a:spcPct val="90000"/>
              </a:lnSpc>
              <a:spcAft>
                <a:spcPts val="600"/>
              </a:spcAft>
              <a:buFont typeface="Calibri" panose="020F0502020204030204" pitchFamily="34" charset="0"/>
            </a:pPr>
            <a:r>
              <a:rPr lang="en-US" sz="1900" b="1" dirty="0">
                <a:solidFill>
                  <a:schemeClr val="tx1">
                    <a:lumMod val="75000"/>
                    <a:lumOff val="25000"/>
                  </a:schemeClr>
                </a:solidFill>
                <a:latin typeface="Source Sans Pro" panose="020B0503030403020204" pitchFamily="34" charset="0"/>
                <a:ea typeface="Source Sans Pro" panose="020B0503030403020204" pitchFamily="34" charset="0"/>
              </a:rPr>
              <a:t>OR A SENSOR ON YOUR BIN THAT TELLS YOU WHEN IT NEEDS TO BE EMPTIED.</a:t>
            </a:r>
          </a:p>
          <a:p>
            <a:pPr>
              <a:lnSpc>
                <a:spcPct val="90000"/>
              </a:lnSpc>
              <a:spcAft>
                <a:spcPts val="600"/>
              </a:spcAft>
              <a:buFont typeface="Calibri" panose="020F0502020204030204" pitchFamily="34" charset="0"/>
            </a:pPr>
            <a:endParaRPr lang="en-US" sz="1900"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9865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51614E-4E06-4A3D-90E7-2ECF2AB4A0BA}"/>
              </a:ext>
            </a:extLst>
          </p:cNvPr>
          <p:cNvSpPr/>
          <p:nvPr/>
        </p:nvSpPr>
        <p:spPr>
          <a:xfrm>
            <a:off x="590843" y="520505"/>
            <a:ext cx="4206240" cy="5444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A05BB76-DF94-4C88-996C-93988264CAB7}"/>
              </a:ext>
            </a:extLst>
          </p:cNvPr>
          <p:cNvSpPr txBox="1"/>
          <p:nvPr/>
        </p:nvSpPr>
        <p:spPr>
          <a:xfrm>
            <a:off x="798902" y="3006411"/>
            <a:ext cx="3790122" cy="523220"/>
          </a:xfrm>
          <a:prstGeom prst="rect">
            <a:avLst/>
          </a:prstGeom>
          <a:noFill/>
        </p:spPr>
        <p:txBody>
          <a:bodyPr wrap="square" rtlCol="0">
            <a:spAutoFit/>
          </a:bodyPr>
          <a:lstStyle/>
          <a:p>
            <a:pPr algn="ctr"/>
            <a:r>
              <a:rPr lang="en-GB" sz="2800" b="1" dirty="0">
                <a:solidFill>
                  <a:schemeClr val="bg1"/>
                </a:solidFill>
                <a:latin typeface="Source Sans Pro" panose="020B0503030403020204" pitchFamily="34" charset="0"/>
                <a:ea typeface="Source Sans Pro" panose="020B0503030403020204" pitchFamily="34" charset="0"/>
              </a:rPr>
              <a:t>SKETCH YOUR IDEA </a:t>
            </a:r>
          </a:p>
        </p:txBody>
      </p:sp>
      <p:sp>
        <p:nvSpPr>
          <p:cNvPr id="7" name="Rectangle 6">
            <a:extLst>
              <a:ext uri="{FF2B5EF4-FFF2-40B4-BE49-F238E27FC236}">
                <a16:creationId xmlns:a16="http://schemas.microsoft.com/office/drawing/2014/main" id="{85AEA448-5459-4ACE-A719-30930962DEEE}"/>
              </a:ext>
            </a:extLst>
          </p:cNvPr>
          <p:cNvSpPr/>
          <p:nvPr/>
        </p:nvSpPr>
        <p:spPr>
          <a:xfrm>
            <a:off x="5618922" y="507253"/>
            <a:ext cx="6162261" cy="108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92D58B-B7D3-4E34-8759-0CC3F9BC8697}"/>
              </a:ext>
            </a:extLst>
          </p:cNvPr>
          <p:cNvSpPr/>
          <p:nvPr/>
        </p:nvSpPr>
        <p:spPr>
          <a:xfrm>
            <a:off x="5618922" y="2048583"/>
            <a:ext cx="6162261" cy="108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B22F91B-C8EA-43BB-A511-986F4F8CED62}"/>
              </a:ext>
            </a:extLst>
          </p:cNvPr>
          <p:cNvSpPr/>
          <p:nvPr/>
        </p:nvSpPr>
        <p:spPr>
          <a:xfrm>
            <a:off x="5618921" y="3510074"/>
            <a:ext cx="6162261" cy="108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A9647D6-7340-40A9-AEED-4BC12E9FC953}"/>
              </a:ext>
            </a:extLst>
          </p:cNvPr>
          <p:cNvSpPr txBox="1"/>
          <p:nvPr/>
        </p:nvSpPr>
        <p:spPr>
          <a:xfrm>
            <a:off x="5618921" y="729664"/>
            <a:ext cx="6162259" cy="646331"/>
          </a:xfrm>
          <a:prstGeom prst="rect">
            <a:avLst/>
          </a:prstGeom>
          <a:noFill/>
        </p:spPr>
        <p:txBody>
          <a:bodyPr wrap="square" rtlCol="0">
            <a:spAutoFit/>
          </a:bodyPr>
          <a:lstStyle/>
          <a:p>
            <a:r>
              <a:rPr lang="en-GB" b="1" dirty="0">
                <a:solidFill>
                  <a:schemeClr val="bg1"/>
                </a:solidFill>
                <a:latin typeface="Source Sans Pro" panose="020B0503030403020204" pitchFamily="34" charset="0"/>
                <a:ea typeface="Source Sans Pro" panose="020B0503030403020204" pitchFamily="34" charset="0"/>
              </a:rPr>
              <a:t>TELL US WHAT YOUR NEW DEVICE IS AND WHAT IT DOES? DOES IT HAVE A NAME?</a:t>
            </a:r>
          </a:p>
        </p:txBody>
      </p:sp>
      <p:sp>
        <p:nvSpPr>
          <p:cNvPr id="11" name="TextBox 10">
            <a:extLst>
              <a:ext uri="{FF2B5EF4-FFF2-40B4-BE49-F238E27FC236}">
                <a16:creationId xmlns:a16="http://schemas.microsoft.com/office/drawing/2014/main" id="{B768F980-D39D-4302-9C74-053F7256C2AA}"/>
              </a:ext>
            </a:extLst>
          </p:cNvPr>
          <p:cNvSpPr txBox="1"/>
          <p:nvPr/>
        </p:nvSpPr>
        <p:spPr>
          <a:xfrm>
            <a:off x="5618922" y="2292339"/>
            <a:ext cx="6162260" cy="369332"/>
          </a:xfrm>
          <a:prstGeom prst="rect">
            <a:avLst/>
          </a:prstGeom>
          <a:noFill/>
        </p:spPr>
        <p:txBody>
          <a:bodyPr wrap="square" lIns="91440" tIns="45720" rIns="91440" bIns="45720" rtlCol="0" anchor="t">
            <a:spAutoFit/>
          </a:bodyPr>
          <a:lstStyle/>
          <a:p>
            <a:r>
              <a:rPr lang="en-GB" b="1" dirty="0">
                <a:solidFill>
                  <a:schemeClr val="bg1"/>
                </a:solidFill>
                <a:latin typeface="Source Sans Pro"/>
                <a:ea typeface="Source Sans Pro"/>
              </a:rPr>
              <a:t>WHY DO YOU THINK THIS DEVICE IS HELPFUL?</a:t>
            </a:r>
          </a:p>
        </p:txBody>
      </p:sp>
      <p:sp>
        <p:nvSpPr>
          <p:cNvPr id="12" name="TextBox 11">
            <a:extLst>
              <a:ext uri="{FF2B5EF4-FFF2-40B4-BE49-F238E27FC236}">
                <a16:creationId xmlns:a16="http://schemas.microsoft.com/office/drawing/2014/main" id="{3FFC207D-90BE-42AD-8E71-47246ECD7328}"/>
              </a:ext>
            </a:extLst>
          </p:cNvPr>
          <p:cNvSpPr txBox="1"/>
          <p:nvPr/>
        </p:nvSpPr>
        <p:spPr>
          <a:xfrm>
            <a:off x="5618921" y="3589913"/>
            <a:ext cx="6162258" cy="923330"/>
          </a:xfrm>
          <a:prstGeom prst="rect">
            <a:avLst/>
          </a:prstGeom>
          <a:noFill/>
        </p:spPr>
        <p:txBody>
          <a:bodyPr wrap="square" rtlCol="0">
            <a:spAutoFit/>
          </a:bodyPr>
          <a:lstStyle/>
          <a:p>
            <a:r>
              <a:rPr lang="en-GB" b="1" dirty="0">
                <a:solidFill>
                  <a:schemeClr val="bg1"/>
                </a:solidFill>
                <a:latin typeface="Source Sans Pro" panose="020B0503030403020204" pitchFamily="34" charset="0"/>
                <a:ea typeface="Source Sans Pro" panose="020B0503030403020204" pitchFamily="34" charset="0"/>
              </a:rPr>
              <a:t>WHAT MATERIALS AND TECHNOLOGY WOULD YOU USE? WOULD IT BE AN APP? A SENSOR? A TABLET? OR SOMETHING NEW THAT YOU HAVE CREATED?</a:t>
            </a:r>
          </a:p>
        </p:txBody>
      </p:sp>
    </p:spTree>
    <p:extLst>
      <p:ext uri="{BB962C8B-B14F-4D97-AF65-F5344CB8AC3E}">
        <p14:creationId xmlns:p14="http://schemas.microsoft.com/office/powerpoint/2010/main" val="114810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E8794-6E50-41F1-8378-15F14CE421AB}"/>
              </a:ext>
            </a:extLst>
          </p:cNvPr>
          <p:cNvSpPr txBox="1"/>
          <p:nvPr/>
        </p:nvSpPr>
        <p:spPr>
          <a:xfrm>
            <a:off x="2683329" y="1880508"/>
            <a:ext cx="527412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Once you are finished designing your item take a photo of it and upload it into the other tray on assignments. </a:t>
            </a:r>
          </a:p>
        </p:txBody>
      </p:sp>
    </p:spTree>
    <p:extLst>
      <p:ext uri="{BB962C8B-B14F-4D97-AF65-F5344CB8AC3E}">
        <p14:creationId xmlns:p14="http://schemas.microsoft.com/office/powerpoint/2010/main" val="3049915663"/>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F5FF79A91BC488146FF92046B101A" ma:contentTypeVersion="2" ma:contentTypeDescription="Create a new document." ma:contentTypeScope="" ma:versionID="e397c4076c068706ef970524d4deacc0">
  <xsd:schema xmlns:xsd="http://www.w3.org/2001/XMLSchema" xmlns:xs="http://www.w3.org/2001/XMLSchema" xmlns:p="http://schemas.microsoft.com/office/2006/metadata/properties" xmlns:ns2="7a44cad6-1915-4a59-9f60-281a6170b45d" targetNamespace="http://schemas.microsoft.com/office/2006/metadata/properties" ma:root="true" ma:fieldsID="7ed0f8385155b77f9f4de7a0a45cb563" ns2:_="">
    <xsd:import namespace="7a44cad6-1915-4a59-9f60-281a6170b45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4cad6-1915-4a59-9f60-281a6170b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33DEFE-1C00-4441-B4EC-C489A7BFD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4cad6-1915-4a59-9f60-281a6170b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0048DF-EEC5-4ECA-89EE-134073DF27EA}">
  <ds:schemaRefs>
    <ds:schemaRef ds:uri="http://schemas.microsoft.com/sharepoint/v3/contenttype/forms"/>
  </ds:schemaRefs>
</ds:datastoreItem>
</file>

<file path=customXml/itemProps3.xml><?xml version="1.0" encoding="utf-8"?>
<ds:datastoreItem xmlns:ds="http://schemas.openxmlformats.org/officeDocument/2006/customXml" ds:itemID="{ACF34331-C4EB-4D30-9C22-592BA22EE502}">
  <ds:schemaRefs>
    <ds:schemaRef ds:uri="7a44cad6-1915-4a59-9f60-281a6170b45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241</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Bookman Old Style</vt:lpstr>
      <vt:lpstr>Calibri</vt:lpstr>
      <vt:lpstr>Franklin Gothic Book</vt:lpstr>
      <vt:lpstr>Source Sans Pro</vt:lpstr>
      <vt:lpstr>1_RetrospectVTI</vt:lpstr>
      <vt:lpstr>LESSON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dc:title>
  <dc:creator>Caitlin McCarthy</dc:creator>
  <cp:lastModifiedBy>Miss Hay</cp:lastModifiedBy>
  <cp:revision>31</cp:revision>
  <dcterms:created xsi:type="dcterms:W3CDTF">2021-01-10T16:09:57Z</dcterms:created>
  <dcterms:modified xsi:type="dcterms:W3CDTF">2021-02-14T22:23:04Z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0x010100CB4F5FF79A91BC488146FF92046B101A</vt:lpwstr>
  </property>
</Properties>
</file>