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1" r:id="rId6"/>
    <p:sldId id="262"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5" d="100"/>
          <a:sy n="85" d="100"/>
        </p:scale>
        <p:origin x="1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2/5/2021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2/5/2021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2/5/2021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m/url?sa=i&amp;url=https%3A%2F%2Fwww.shutterstock.com%2Fsearch%2Fbritish%2Bbank%2Bnotes&amp;psig=AOvVaw2Wx_XhcnSFms4Foi2j9sid&amp;ust=1612610038721000&amp;source=images&amp;cd=vfe&amp;ved=0CAIQjRxqFwoTCOD7ntvO0u4CFQAAAAAdAAAAABA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Ways to pay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843998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Different ways to Pay</a:t>
            </a:r>
            <a:endParaRPr lang="en-GB" dirty="0"/>
          </a:p>
        </p:txBody>
      </p:sp>
      <p:sp>
        <p:nvSpPr>
          <p:cNvPr id="3" name="Content Placeholder 2"/>
          <p:cNvSpPr>
            <a:spLocks noGrp="1"/>
          </p:cNvSpPr>
          <p:nvPr>
            <p:ph idx="1"/>
          </p:nvPr>
        </p:nvSpPr>
        <p:spPr/>
        <p:txBody>
          <a:bodyPr/>
          <a:lstStyle/>
          <a:p>
            <a:r>
              <a:rPr lang="en-GB" sz="2400" dirty="0" smtClean="0"/>
              <a:t>Money – Coins </a:t>
            </a:r>
          </a:p>
          <a:p>
            <a:r>
              <a:rPr lang="en-GB" sz="2400" dirty="0" smtClean="0"/>
              <a:t>Money – Notes</a:t>
            </a:r>
          </a:p>
          <a:p>
            <a:r>
              <a:rPr lang="en-GB" sz="2400" dirty="0" smtClean="0"/>
              <a:t>Credit Card</a:t>
            </a:r>
          </a:p>
          <a:p>
            <a:r>
              <a:rPr lang="en-GB" sz="2400" dirty="0" smtClean="0"/>
              <a:t>Debit Card</a:t>
            </a:r>
          </a:p>
          <a:p>
            <a:r>
              <a:rPr lang="en-GB" sz="2400" dirty="0" smtClean="0"/>
              <a:t>Cheque</a:t>
            </a:r>
          </a:p>
          <a:p>
            <a:r>
              <a:rPr lang="en-GB" sz="2400" dirty="0" smtClean="0"/>
              <a:t>Smartphone App</a:t>
            </a:r>
          </a:p>
          <a:p>
            <a:endParaRPr lang="en-GB" dirty="0"/>
          </a:p>
        </p:txBody>
      </p:sp>
    </p:spTree>
    <p:extLst>
      <p:ext uri="{BB962C8B-B14F-4D97-AF65-F5344CB8AC3E}">
        <p14:creationId xmlns:p14="http://schemas.microsoft.com/office/powerpoint/2010/main" val="1699992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Coins</a:t>
            </a:r>
            <a:endParaRPr lang="en-GB" dirty="0"/>
          </a:p>
        </p:txBody>
      </p:sp>
      <p:sp>
        <p:nvSpPr>
          <p:cNvPr id="3" name="Content Placeholder 2"/>
          <p:cNvSpPr>
            <a:spLocks noGrp="1"/>
          </p:cNvSpPr>
          <p:nvPr>
            <p:ph idx="1"/>
          </p:nvPr>
        </p:nvSpPr>
        <p:spPr/>
        <p:txBody>
          <a:bodyPr/>
          <a:lstStyle/>
          <a:p>
            <a:r>
              <a:rPr lang="en-GB" dirty="0" smtClean="0"/>
              <a:t>The first way you can pay for items is by using coins. You might pay with the correct amount of coins or you might pay with more coins which means you will get coins back. This is your change. </a:t>
            </a:r>
          </a:p>
          <a:p>
            <a:endParaRPr lang="en-GB" dirty="0"/>
          </a:p>
          <a:p>
            <a:endParaRPr lang="en-GB"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5625" y="3678590"/>
            <a:ext cx="6000750" cy="3000375"/>
          </a:xfrm>
          <a:prstGeom prst="rect">
            <a:avLst/>
          </a:prstGeom>
        </p:spPr>
      </p:pic>
    </p:spTree>
    <p:extLst>
      <p:ext uri="{BB962C8B-B14F-4D97-AF65-F5344CB8AC3E}">
        <p14:creationId xmlns:p14="http://schemas.microsoft.com/office/powerpoint/2010/main" val="2679674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british notes clip art">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293"/>
          <a:stretch/>
        </p:blipFill>
        <p:spPr bwMode="auto">
          <a:xfrm>
            <a:off x="4027311" y="4252581"/>
            <a:ext cx="3714750" cy="241915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t>Notes </a:t>
            </a:r>
            <a:endParaRPr lang="en-GB" dirty="0"/>
          </a:p>
        </p:txBody>
      </p:sp>
      <p:sp>
        <p:nvSpPr>
          <p:cNvPr id="3" name="Content Placeholder 2"/>
          <p:cNvSpPr>
            <a:spLocks noGrp="1"/>
          </p:cNvSpPr>
          <p:nvPr>
            <p:ph idx="1"/>
          </p:nvPr>
        </p:nvSpPr>
        <p:spPr>
          <a:xfrm>
            <a:off x="2389181" y="2701589"/>
            <a:ext cx="7729728" cy="3101983"/>
          </a:xfrm>
        </p:spPr>
        <p:txBody>
          <a:bodyPr/>
          <a:lstStyle/>
          <a:p>
            <a:r>
              <a:rPr lang="en-GB" dirty="0" smtClean="0"/>
              <a:t>You can also pay for items using Notes. You might pay for items using the correct amount of notes or you might pay using extra notes. This means you might get notes or coins back. This is your change. </a:t>
            </a:r>
          </a:p>
          <a:p>
            <a:endParaRPr lang="en-GB" dirty="0"/>
          </a:p>
        </p:txBody>
      </p:sp>
    </p:spTree>
    <p:extLst>
      <p:ext uri="{BB962C8B-B14F-4D97-AF65-F5344CB8AC3E}">
        <p14:creationId xmlns:p14="http://schemas.microsoft.com/office/powerpoint/2010/main" val="3013984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Credit Card</a:t>
            </a:r>
            <a:endParaRPr lang="en-GB" dirty="0"/>
          </a:p>
        </p:txBody>
      </p:sp>
      <p:sp>
        <p:nvSpPr>
          <p:cNvPr id="3" name="Content Placeholder 2"/>
          <p:cNvSpPr>
            <a:spLocks noGrp="1"/>
          </p:cNvSpPr>
          <p:nvPr>
            <p:ph idx="1"/>
          </p:nvPr>
        </p:nvSpPr>
        <p:spPr/>
        <p:txBody>
          <a:bodyPr/>
          <a:lstStyle/>
          <a:p>
            <a:r>
              <a:rPr lang="en-GB" dirty="0" smtClean="0"/>
              <a:t>You can use these to pay in stores. This is not your own money, this is the banks money which you are borrowing. You need to pay this money back to the bank.</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1480" y="3281640"/>
            <a:ext cx="3746920" cy="3136094"/>
          </a:xfrm>
          <a:prstGeom prst="rect">
            <a:avLst/>
          </a:prstGeom>
        </p:spPr>
      </p:pic>
    </p:spTree>
    <p:extLst>
      <p:ext uri="{BB962C8B-B14F-4D97-AF65-F5344CB8AC3E}">
        <p14:creationId xmlns:p14="http://schemas.microsoft.com/office/powerpoint/2010/main" val="910396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Debit Card</a:t>
            </a:r>
            <a:endParaRPr lang="en-GB" dirty="0"/>
          </a:p>
        </p:txBody>
      </p:sp>
      <p:sp>
        <p:nvSpPr>
          <p:cNvPr id="3" name="Content Placeholder 2"/>
          <p:cNvSpPr>
            <a:spLocks noGrp="1"/>
          </p:cNvSpPr>
          <p:nvPr>
            <p:ph idx="1"/>
          </p:nvPr>
        </p:nvSpPr>
        <p:spPr/>
        <p:txBody>
          <a:bodyPr/>
          <a:lstStyle/>
          <a:p>
            <a:r>
              <a:rPr lang="en-GB" dirty="0" smtClean="0"/>
              <a:t>You can use these to pay in store. These are used to spend money from your bank account. When you buy something with a debit card the money comes out your bank account. </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1508" y="3942473"/>
            <a:ext cx="2448983" cy="1797554"/>
          </a:xfrm>
          <a:prstGeom prst="rect">
            <a:avLst/>
          </a:prstGeom>
        </p:spPr>
      </p:pic>
    </p:spTree>
    <p:extLst>
      <p:ext uri="{BB962C8B-B14F-4D97-AF65-F5344CB8AC3E}">
        <p14:creationId xmlns:p14="http://schemas.microsoft.com/office/powerpoint/2010/main" val="1008654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Cheque</a:t>
            </a:r>
            <a:endParaRPr lang="en-GB" dirty="0"/>
          </a:p>
        </p:txBody>
      </p:sp>
      <p:sp>
        <p:nvSpPr>
          <p:cNvPr id="3" name="Content Placeholder 2"/>
          <p:cNvSpPr>
            <a:spLocks noGrp="1"/>
          </p:cNvSpPr>
          <p:nvPr>
            <p:ph idx="1"/>
          </p:nvPr>
        </p:nvSpPr>
        <p:spPr/>
        <p:txBody>
          <a:bodyPr/>
          <a:lstStyle/>
          <a:p>
            <a:r>
              <a:rPr lang="en-GB" dirty="0" smtClean="0"/>
              <a:t>This is a </a:t>
            </a:r>
            <a:r>
              <a:rPr lang="en-GB" dirty="0"/>
              <a:t>piece of paper that represents money. A personal check works like cash. </a:t>
            </a:r>
            <a:r>
              <a:rPr lang="en-GB" dirty="0"/>
              <a:t>Y</a:t>
            </a:r>
            <a:r>
              <a:rPr lang="en-GB" dirty="0" smtClean="0"/>
              <a:t>ou </a:t>
            </a:r>
            <a:r>
              <a:rPr lang="en-GB" dirty="0"/>
              <a:t>give it to someone to whom you owe money. That person can turn your check into cash </a:t>
            </a:r>
            <a:r>
              <a:rPr lang="en-GB" dirty="0" smtClean="0"/>
              <a:t>and once they put it through the bank can </a:t>
            </a:r>
            <a:r>
              <a:rPr lang="en-GB" dirty="0"/>
              <a:t>use it just like money. A check is like a promise to the person you're giving it to that the amount you've written on the check is backed up by money in a checking account</a:t>
            </a:r>
            <a:r>
              <a:rPr lang="en-GB" dirty="0" smtClean="0"/>
              <a:t>.</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6325" y="4653491"/>
            <a:ext cx="2419350" cy="1885950"/>
          </a:xfrm>
          <a:prstGeom prst="rect">
            <a:avLst/>
          </a:prstGeom>
        </p:spPr>
      </p:pic>
    </p:spTree>
    <p:extLst>
      <p:ext uri="{BB962C8B-B14F-4D97-AF65-F5344CB8AC3E}">
        <p14:creationId xmlns:p14="http://schemas.microsoft.com/office/powerpoint/2010/main" val="486545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Smart </a:t>
            </a:r>
            <a:r>
              <a:rPr lang="en-GB" dirty="0" err="1" smtClean="0"/>
              <a:t>PhOne</a:t>
            </a:r>
            <a:r>
              <a:rPr lang="en-GB" dirty="0" smtClean="0"/>
              <a:t> App</a:t>
            </a:r>
            <a:endParaRPr lang="en-GB" dirty="0"/>
          </a:p>
        </p:txBody>
      </p:sp>
      <p:sp>
        <p:nvSpPr>
          <p:cNvPr id="3" name="Content Placeholder 2"/>
          <p:cNvSpPr>
            <a:spLocks noGrp="1"/>
          </p:cNvSpPr>
          <p:nvPr>
            <p:ph idx="1"/>
          </p:nvPr>
        </p:nvSpPr>
        <p:spPr/>
        <p:txBody>
          <a:bodyPr/>
          <a:lstStyle/>
          <a:p>
            <a:r>
              <a:rPr lang="en-GB" dirty="0" smtClean="0"/>
              <a:t>Recently a new way to pay is through your phone. On your phone you can add your card. You can scan your phone in the shop instead of using your card but the money still gets charged to your card.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2266" y="3774970"/>
            <a:ext cx="2449689" cy="2449689"/>
          </a:xfrm>
          <a:prstGeom prst="rect">
            <a:avLst/>
          </a:prstGeom>
        </p:spPr>
      </p:pic>
    </p:spTree>
    <p:extLst>
      <p:ext uri="{BB962C8B-B14F-4D97-AF65-F5344CB8AC3E}">
        <p14:creationId xmlns:p14="http://schemas.microsoft.com/office/powerpoint/2010/main" val="176116419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38</TotalTime>
  <Words>313</Words>
  <Application>Microsoft Office PowerPoint</Application>
  <PresentationFormat>Widescreen</PresentationFormat>
  <Paragraphs>20</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Gill Sans MT</vt:lpstr>
      <vt:lpstr>Parcel</vt:lpstr>
      <vt:lpstr>Ways to pay</vt:lpstr>
      <vt:lpstr>Different ways to Pay</vt:lpstr>
      <vt:lpstr>Coins</vt:lpstr>
      <vt:lpstr>Notes </vt:lpstr>
      <vt:lpstr>Credit Card</vt:lpstr>
      <vt:lpstr>Debit Card</vt:lpstr>
      <vt:lpstr>Cheque</vt:lpstr>
      <vt:lpstr>Smart PhOne App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Ways to pay</dc:title>
  <dc:creator>Miss Hay</dc:creator>
  <cp:lastModifiedBy>Miss Hay</cp:lastModifiedBy>
  <cp:revision>5</cp:revision>
  <dcterms:created xsi:type="dcterms:W3CDTF">2021-02-05T11:07:56Z</dcterms:created>
  <dcterms:modified xsi:type="dcterms:W3CDTF">2021-02-05T11:46:07Z</dcterms:modified>
</cp:coreProperties>
</file>