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com/url?sa=i&amp;url=https%3A%2F%2Fwww.shutterstock.com%2Fsearch%2Fbritish%2Bbank%2Bnotes&amp;psig=AOvVaw2Wx_XhcnSFms4Foi2j9sid&amp;ust=1612610038721000&amp;source=images&amp;cd=vfe&amp;ved=0CAIQjRxqFwoTCOD7ntvO0u4CFQAAAAAdAAAAABA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Ways to pay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998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Different ways to Pay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Money – Coins </a:t>
            </a:r>
          </a:p>
          <a:p>
            <a:r>
              <a:rPr lang="en-GB" sz="2400" dirty="0" smtClean="0"/>
              <a:t>Money – Notes</a:t>
            </a:r>
          </a:p>
          <a:p>
            <a:r>
              <a:rPr lang="en-GB" sz="2400" dirty="0" smtClean="0"/>
              <a:t>Credit Card</a:t>
            </a:r>
          </a:p>
          <a:p>
            <a:r>
              <a:rPr lang="en-GB" sz="2400" dirty="0" smtClean="0"/>
              <a:t>Debit Card</a:t>
            </a:r>
          </a:p>
          <a:p>
            <a:r>
              <a:rPr lang="en-GB" sz="2400" dirty="0" smtClean="0"/>
              <a:t>Cheque</a:t>
            </a:r>
          </a:p>
          <a:p>
            <a:r>
              <a:rPr lang="en-GB" sz="2400" dirty="0" smtClean="0"/>
              <a:t>Smartphone App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9992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first way you can pay for items is by using coins. </a:t>
            </a:r>
            <a:endParaRPr lang="en-GB" dirty="0"/>
          </a:p>
          <a:p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647" y="3362501"/>
            <a:ext cx="600075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674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ritish notes clip art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93"/>
          <a:stretch/>
        </p:blipFill>
        <p:spPr bwMode="auto">
          <a:xfrm>
            <a:off x="4004733" y="3586536"/>
            <a:ext cx="3714750" cy="2419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Notes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9181" y="2701589"/>
            <a:ext cx="7729728" cy="3101983"/>
          </a:xfrm>
        </p:spPr>
        <p:txBody>
          <a:bodyPr/>
          <a:lstStyle/>
          <a:p>
            <a:r>
              <a:rPr lang="en-GB" dirty="0" smtClean="0"/>
              <a:t>You can also pay for items using Notes.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3984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Credit Card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can use these to pay in stores. This is not your own money, this is the banks money.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480" y="3281640"/>
            <a:ext cx="3746920" cy="3136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396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Debit Card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can use these to pay in store. These are used to spend money from your bank account.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042" y="3637673"/>
            <a:ext cx="2448983" cy="1797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654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Cheque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is a </a:t>
            </a:r>
            <a:r>
              <a:rPr lang="en-GB" dirty="0"/>
              <a:t>piece of paper that represents money.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636" y="3400425"/>
            <a:ext cx="2419350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54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Smart </a:t>
            </a:r>
            <a:r>
              <a:rPr lang="en-GB" dirty="0" err="1" smtClean="0"/>
              <a:t>PhOne</a:t>
            </a:r>
            <a:r>
              <a:rPr lang="en-GB" dirty="0" smtClean="0"/>
              <a:t> App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Recently a new way to pay is through your phone. On your phone you can add your card.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155" y="3402437"/>
            <a:ext cx="2449689" cy="244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16419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39</TotalTime>
  <Words>124</Words>
  <Application>Microsoft Office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Parcel</vt:lpstr>
      <vt:lpstr>Ways to pay</vt:lpstr>
      <vt:lpstr>Different ways to Pay</vt:lpstr>
      <vt:lpstr>Coins</vt:lpstr>
      <vt:lpstr>Notes </vt:lpstr>
      <vt:lpstr>Credit Card</vt:lpstr>
      <vt:lpstr>Debit Card</vt:lpstr>
      <vt:lpstr>Cheque</vt:lpstr>
      <vt:lpstr>Smart PhOne App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Ways to pay</dc:title>
  <dc:creator>Miss Hay</dc:creator>
  <cp:lastModifiedBy>Miss Hay</cp:lastModifiedBy>
  <cp:revision>6</cp:revision>
  <dcterms:created xsi:type="dcterms:W3CDTF">2021-02-05T11:07:56Z</dcterms:created>
  <dcterms:modified xsi:type="dcterms:W3CDTF">2021-02-05T11:47:53Z</dcterms:modified>
</cp:coreProperties>
</file>