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sldIdLst>
    <p:sldId id="256" r:id="rId5"/>
    <p:sldId id="257" r:id="rId6"/>
    <p:sldId id="258" r:id="rId7"/>
    <p:sldId id="259" r:id="rId8"/>
    <p:sldId id="260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08F6A-FFCC-4449-A279-9E7017761B88}" v="279" dt="2021-01-30T09:39:57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Hay" userId="S::gw20haylauren1@glow.sch.uk::a1f0ad27-fa35-4f0e-96bc-27d8c3de9f44" providerId="AD" clId="Web-{13608F6A-FFCC-4449-A279-9E7017761B88}"/>
    <pc:docChg chg="delSld modSld">
      <pc:chgData name="Miss Hay" userId="S::gw20haylauren1@glow.sch.uk::a1f0ad27-fa35-4f0e-96bc-27d8c3de9f44" providerId="AD" clId="Web-{13608F6A-FFCC-4449-A279-9E7017761B88}" dt="2021-01-30T09:39:55.231" v="135" actId="20577"/>
      <pc:docMkLst>
        <pc:docMk/>
      </pc:docMkLst>
      <pc:sldChg chg="addSp delSp modSp">
        <pc:chgData name="Miss Hay" userId="S::gw20haylauren1@glow.sch.uk::a1f0ad27-fa35-4f0e-96bc-27d8c3de9f44" providerId="AD" clId="Web-{13608F6A-FFCC-4449-A279-9E7017761B88}" dt="2021-01-30T09:39:55.231" v="135" actId="20577"/>
        <pc:sldMkLst>
          <pc:docMk/>
          <pc:sldMk cId="2215665143" sldId="260"/>
        </pc:sldMkLst>
        <pc:spChg chg="add del mod">
          <ac:chgData name="Miss Hay" userId="S::gw20haylauren1@glow.sch.uk::a1f0ad27-fa35-4f0e-96bc-27d8c3de9f44" providerId="AD" clId="Web-{13608F6A-FFCC-4449-A279-9E7017761B88}" dt="2021-01-30T09:36:23.757" v="3"/>
          <ac:spMkLst>
            <pc:docMk/>
            <pc:sldMk cId="2215665143" sldId="260"/>
            <ac:spMk id="19" creationId="{848CD159-CAD0-465D-88C3-DE750BB87692}"/>
          </ac:spMkLst>
        </pc:spChg>
        <pc:spChg chg="add mod">
          <ac:chgData name="Miss Hay" userId="S::gw20haylauren1@glow.sch.uk::a1f0ad27-fa35-4f0e-96bc-27d8c3de9f44" providerId="AD" clId="Web-{13608F6A-FFCC-4449-A279-9E7017761B88}" dt="2021-01-30T09:39:55.231" v="135" actId="20577"/>
          <ac:spMkLst>
            <pc:docMk/>
            <pc:sldMk cId="2215665143" sldId="260"/>
            <ac:spMk id="58" creationId="{35AB48C1-F389-4DA4-A94F-C9842B3B0900}"/>
          </ac:spMkLst>
        </pc:spChg>
        <pc:graphicFrameChg chg="add del">
          <ac:chgData name="Miss Hay" userId="S::gw20haylauren1@glow.sch.uk::a1f0ad27-fa35-4f0e-96bc-27d8c3de9f44" providerId="AD" clId="Web-{13608F6A-FFCC-4449-A279-9E7017761B88}" dt="2021-01-30T09:36:37.992" v="4"/>
          <ac:graphicFrameMkLst>
            <pc:docMk/>
            <pc:sldMk cId="2215665143" sldId="260"/>
            <ac:graphicFrameMk id="16" creationId="{FDA28844-D783-41D8-891C-F45AF71B189D}"/>
          </ac:graphicFrameMkLst>
        </pc:graphicFrameChg>
      </pc:sldChg>
      <pc:sldChg chg="del">
        <pc:chgData name="Miss Hay" userId="S::gw20haylauren1@glow.sch.uk::a1f0ad27-fa35-4f0e-96bc-27d8c3de9f44" providerId="AD" clId="Web-{13608F6A-FFCC-4449-A279-9E7017761B88}" dt="2021-01-30T09:36:02.632" v="1"/>
        <pc:sldMkLst>
          <pc:docMk/>
          <pc:sldMk cId="3799789029" sldId="261"/>
        </pc:sldMkLst>
      </pc:sldChg>
      <pc:sldChg chg="modSp">
        <pc:chgData name="Miss Hay" userId="S::gw20haylauren1@glow.sch.uk::a1f0ad27-fa35-4f0e-96bc-27d8c3de9f44" providerId="AD" clId="Web-{13608F6A-FFCC-4449-A279-9E7017761B88}" dt="2021-01-30T09:39:34.621" v="134" actId="20577"/>
        <pc:sldMkLst>
          <pc:docMk/>
          <pc:sldMk cId="1548459637" sldId="262"/>
        </pc:sldMkLst>
        <pc:spChg chg="mod">
          <ac:chgData name="Miss Hay" userId="S::gw20haylauren1@glow.sch.uk::a1f0ad27-fa35-4f0e-96bc-27d8c3de9f44" providerId="AD" clId="Web-{13608F6A-FFCC-4449-A279-9E7017761B88}" dt="2021-01-30T09:39:34.621" v="134" actId="20577"/>
          <ac:spMkLst>
            <pc:docMk/>
            <pc:sldMk cId="1548459637" sldId="262"/>
            <ac:spMk id="20" creationId="{A6CA495A-AD61-404E-8EFA-A53876AA7EC2}"/>
          </ac:spMkLst>
        </pc:spChg>
      </pc:sldChg>
      <pc:sldChg chg="modSp">
        <pc:chgData name="Miss Hay" userId="S::gw20haylauren1@glow.sch.uk::a1f0ad27-fa35-4f0e-96bc-27d8c3de9f44" providerId="AD" clId="Web-{13608F6A-FFCC-4449-A279-9E7017761B88}" dt="2021-01-30T09:38:40.526" v="89" actId="20577"/>
        <pc:sldMkLst>
          <pc:docMk/>
          <pc:sldMk cId="692664349" sldId="263"/>
        </pc:sldMkLst>
        <pc:spChg chg="mod">
          <ac:chgData name="Miss Hay" userId="S::gw20haylauren1@glow.sch.uk::a1f0ad27-fa35-4f0e-96bc-27d8c3de9f44" providerId="AD" clId="Web-{13608F6A-FFCC-4449-A279-9E7017761B88}" dt="2021-01-30T09:38:40.526" v="89" actId="20577"/>
          <ac:spMkLst>
            <pc:docMk/>
            <pc:sldMk cId="692664349" sldId="263"/>
            <ac:spMk id="3" creationId="{5EC43FE5-B3D9-478E-AA62-8C462760626C}"/>
          </ac:spMkLst>
        </pc:spChg>
      </pc:sldChg>
      <pc:sldChg chg="del">
        <pc:chgData name="Miss Hay" userId="S::gw20haylauren1@glow.sch.uk::a1f0ad27-fa35-4f0e-96bc-27d8c3de9f44" providerId="AD" clId="Web-{13608F6A-FFCC-4449-A279-9E7017761B88}" dt="2021-01-30T09:35:24.724" v="0"/>
        <pc:sldMkLst>
          <pc:docMk/>
          <pc:sldMk cId="3431925863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2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4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03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5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4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2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0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03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BE9B55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rgbClr val="BE9B55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8B2CA-4518-4D42-933A-95AB2DFB0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094" y="1058780"/>
            <a:ext cx="5602705" cy="3092116"/>
          </a:xfrm>
        </p:spPr>
        <p:txBody>
          <a:bodyPr anchor="ctr">
            <a:normAutofit/>
          </a:bodyPr>
          <a:lstStyle/>
          <a:p>
            <a:r>
              <a:rPr lang="en-GB" sz="6000" dirty="0"/>
              <a:t>LESSON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9E12E-8BA4-467A-99EB-54546ADEC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041616"/>
            <a:ext cx="3781926" cy="1246472"/>
          </a:xfrm>
        </p:spPr>
        <p:txBody>
          <a:bodyPr anchor="ctr">
            <a:normAutofit/>
          </a:bodyPr>
          <a:lstStyle/>
          <a:p>
            <a:r>
              <a:rPr lang="en-GB"/>
              <a:t>CUPCAKE STAND DESIGN</a:t>
            </a:r>
          </a:p>
        </p:txBody>
      </p:sp>
    </p:spTree>
    <p:extLst>
      <p:ext uri="{BB962C8B-B14F-4D97-AF65-F5344CB8AC3E}">
        <p14:creationId xmlns:p14="http://schemas.microsoft.com/office/powerpoint/2010/main" val="75197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C49B-0FF7-4B4F-8DA4-77FE8E3E2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7" y="638061"/>
            <a:ext cx="3816096" cy="558187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Tobias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Rehberger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is an artist. He designed this unusual cafe.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The cafe requires a cupcake display stand which can hold 6 cupcakes.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The display stand will sit on the counter beside the till and present cupcakes in an interesting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As the designer, it is your job to design the cupcake holder to fit in with the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caf</a:t>
            </a:r>
            <a:r>
              <a:rPr lang="en-GB" sz="2000" b="1" dirty="0">
                <a:solidFill>
                  <a:prstClr val="black"/>
                </a:solidFill>
                <a:latin typeface="Source Sans Pro"/>
              </a:rPr>
              <a:t>é.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D315-1CF7-4BDE-8343-C608C99DC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8" r="1" b="1306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88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0EED73-1494-4E89-869B-E501A02B24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9D7A3A2-205A-4FD7-89D2-24FA8A54EA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934" y="0"/>
            <a:ext cx="11377066" cy="4001047"/>
          </a:xfrm>
          <a:custGeom>
            <a:avLst/>
            <a:gdLst>
              <a:gd name="connsiteX0" fmla="*/ 914840 w 11377066"/>
              <a:gd name="connsiteY0" fmla="*/ 0 h 3343806"/>
              <a:gd name="connsiteX1" fmla="*/ 11365513 w 11377066"/>
              <a:gd name="connsiteY1" fmla="*/ 0 h 3343806"/>
              <a:gd name="connsiteX2" fmla="*/ 11365513 w 11377066"/>
              <a:gd name="connsiteY2" fmla="*/ 846735 h 3343806"/>
              <a:gd name="connsiteX3" fmla="*/ 11050704 w 11377066"/>
              <a:gd name="connsiteY3" fmla="*/ 1046017 h 3343806"/>
              <a:gd name="connsiteX4" fmla="*/ 11195112 w 11377066"/>
              <a:gd name="connsiteY4" fmla="*/ 1103780 h 3343806"/>
              <a:gd name="connsiteX5" fmla="*/ 10553944 w 11377066"/>
              <a:gd name="connsiteY5" fmla="*/ 1441695 h 3343806"/>
              <a:gd name="connsiteX6" fmla="*/ 11148902 w 11377066"/>
              <a:gd name="connsiteY6" fmla="*/ 1383932 h 3343806"/>
              <a:gd name="connsiteX7" fmla="*/ 11117132 w 11377066"/>
              <a:gd name="connsiteY7" fmla="*/ 1430142 h 3343806"/>
              <a:gd name="connsiteX8" fmla="*/ 11085363 w 11377066"/>
              <a:gd name="connsiteY8" fmla="*/ 1476352 h 3343806"/>
              <a:gd name="connsiteX9" fmla="*/ 11365513 w 11377066"/>
              <a:gd name="connsiteY9" fmla="*/ 1447471 h 3343806"/>
              <a:gd name="connsiteX10" fmla="*/ 11365513 w 11377066"/>
              <a:gd name="connsiteY10" fmla="*/ 1496569 h 3343806"/>
              <a:gd name="connsiteX11" fmla="*/ 11278869 w 11377066"/>
              <a:gd name="connsiteY11" fmla="*/ 1554332 h 3343806"/>
              <a:gd name="connsiteX12" fmla="*/ 11365513 w 11377066"/>
              <a:gd name="connsiteY12" fmla="*/ 1539891 h 3343806"/>
              <a:gd name="connsiteX13" fmla="*/ 11377066 w 11377066"/>
              <a:gd name="connsiteY13" fmla="*/ 1539891 h 3343806"/>
              <a:gd name="connsiteX14" fmla="*/ 11377066 w 11377066"/>
              <a:gd name="connsiteY14" fmla="*/ 1765167 h 3343806"/>
              <a:gd name="connsiteX15" fmla="*/ 4624577 w 11377066"/>
              <a:gd name="connsiteY15" fmla="*/ 3342096 h 3343806"/>
              <a:gd name="connsiteX16" fmla="*/ 4000738 w 11377066"/>
              <a:gd name="connsiteY16" fmla="*/ 3313214 h 3343806"/>
              <a:gd name="connsiteX17" fmla="*/ 3853443 w 11377066"/>
              <a:gd name="connsiteY17" fmla="*/ 3217905 h 3343806"/>
              <a:gd name="connsiteX18" fmla="*/ 4003625 w 11377066"/>
              <a:gd name="connsiteY18" fmla="*/ 3171695 h 3343806"/>
              <a:gd name="connsiteX19" fmla="*/ 4465729 w 11377066"/>
              <a:gd name="connsiteY19" fmla="*/ 3024399 h 3343806"/>
              <a:gd name="connsiteX20" fmla="*/ 4015179 w 11377066"/>
              <a:gd name="connsiteY20" fmla="*/ 3047505 h 3343806"/>
              <a:gd name="connsiteX21" fmla="*/ 4656346 w 11377066"/>
              <a:gd name="connsiteY21" fmla="*/ 2926202 h 3343806"/>
              <a:gd name="connsiteX22" fmla="*/ 4841188 w 11377066"/>
              <a:gd name="connsiteY22" fmla="*/ 2862663 h 3343806"/>
              <a:gd name="connsiteX23" fmla="*/ 4659236 w 11377066"/>
              <a:gd name="connsiteY23" fmla="*/ 2836670 h 3343806"/>
              <a:gd name="connsiteX24" fmla="*/ 3778351 w 11377066"/>
              <a:gd name="connsiteY24" fmla="*/ 2914650 h 3343806"/>
              <a:gd name="connsiteX25" fmla="*/ 3694595 w 11377066"/>
              <a:gd name="connsiteY25" fmla="*/ 2923314 h 3343806"/>
              <a:gd name="connsiteX26" fmla="*/ 3119852 w 11377066"/>
              <a:gd name="connsiteY26" fmla="*/ 2862663 h 3343806"/>
              <a:gd name="connsiteX27" fmla="*/ 3440437 w 11377066"/>
              <a:gd name="connsiteY27" fmla="*/ 2799124 h 3343806"/>
              <a:gd name="connsiteX28" fmla="*/ 3070753 w 11377066"/>
              <a:gd name="connsiteY28" fmla="*/ 2761578 h 3343806"/>
              <a:gd name="connsiteX29" fmla="*/ 2623091 w 11377066"/>
              <a:gd name="connsiteY29" fmla="*/ 2726920 h 3343806"/>
              <a:gd name="connsiteX30" fmla="*/ 2160987 w 11377066"/>
              <a:gd name="connsiteY30" fmla="*/ 2611394 h 3343806"/>
              <a:gd name="connsiteX31" fmla="*/ 1837515 w 11377066"/>
              <a:gd name="connsiteY31" fmla="*/ 2573848 h 3343806"/>
              <a:gd name="connsiteX32" fmla="*/ 1869284 w 11377066"/>
              <a:gd name="connsiteY32" fmla="*/ 2472763 h 3343806"/>
              <a:gd name="connsiteX33" fmla="*/ 1808633 w 11377066"/>
              <a:gd name="connsiteY33" fmla="*/ 2386119 h 3343806"/>
              <a:gd name="connsiteX34" fmla="*/ 2354493 w 11377066"/>
              <a:gd name="connsiteY34" fmla="*/ 2342797 h 3343806"/>
              <a:gd name="connsiteX35" fmla="*/ 2146546 w 11377066"/>
              <a:gd name="connsiteY35" fmla="*/ 2328356 h 3343806"/>
              <a:gd name="connsiteX36" fmla="*/ 2054126 w 11377066"/>
              <a:gd name="connsiteY36" fmla="*/ 2285034 h 3343806"/>
              <a:gd name="connsiteX37" fmla="*/ 2132106 w 11377066"/>
              <a:gd name="connsiteY37" fmla="*/ 2238823 h 3343806"/>
              <a:gd name="connsiteX38" fmla="*/ 2478684 w 11377066"/>
              <a:gd name="connsiteY38" fmla="*/ 2085751 h 3343806"/>
              <a:gd name="connsiteX39" fmla="*/ 1511154 w 11377066"/>
              <a:gd name="connsiteY39" fmla="*/ 2094416 h 3343806"/>
              <a:gd name="connsiteX40" fmla="*/ 1638232 w 11377066"/>
              <a:gd name="connsiteY40" fmla="*/ 2042429 h 3343806"/>
              <a:gd name="connsiteX41" fmla="*/ 2972556 w 11377066"/>
              <a:gd name="connsiteY41" fmla="*/ 1718957 h 3343806"/>
              <a:gd name="connsiteX42" fmla="*/ 3238266 w 11377066"/>
              <a:gd name="connsiteY42" fmla="*/ 1678523 h 3343806"/>
              <a:gd name="connsiteX43" fmla="*/ 2522005 w 11377066"/>
              <a:gd name="connsiteY43" fmla="*/ 1664082 h 3343806"/>
              <a:gd name="connsiteX44" fmla="*/ 1421621 w 11377066"/>
              <a:gd name="connsiteY44" fmla="*/ 1522563 h 3343806"/>
              <a:gd name="connsiteX45" fmla="*/ 1525595 w 11377066"/>
              <a:gd name="connsiteY45" fmla="*/ 1392596 h 3343806"/>
              <a:gd name="connsiteX46" fmla="*/ 982623 w 11377066"/>
              <a:gd name="connsiteY46" fmla="*/ 1415701 h 3343806"/>
              <a:gd name="connsiteX47" fmla="*/ 1231003 w 11377066"/>
              <a:gd name="connsiteY47" fmla="*/ 1314616 h 3343806"/>
              <a:gd name="connsiteX48" fmla="*/ 1025945 w 11377066"/>
              <a:gd name="connsiteY48" fmla="*/ 1297287 h 3343806"/>
              <a:gd name="connsiteX49" fmla="*/ 841104 w 11377066"/>
              <a:gd name="connsiteY49" fmla="*/ 1225083 h 3343806"/>
              <a:gd name="connsiteX50" fmla="*/ 1612239 w 11377066"/>
              <a:gd name="connsiteY50" fmla="*/ 1112445 h 3343806"/>
              <a:gd name="connsiteX51" fmla="*/ 1814409 w 11377066"/>
              <a:gd name="connsiteY51" fmla="*/ 1008471 h 3343806"/>
              <a:gd name="connsiteX52" fmla="*/ 1932824 w 11377066"/>
              <a:gd name="connsiteY52" fmla="*/ 979590 h 3343806"/>
              <a:gd name="connsiteX53" fmla="*/ 2083007 w 11377066"/>
              <a:gd name="connsiteY53" fmla="*/ 936268 h 3343806"/>
              <a:gd name="connsiteX54" fmla="*/ 1947265 w 11377066"/>
              <a:gd name="connsiteY54" fmla="*/ 924715 h 3343806"/>
              <a:gd name="connsiteX55" fmla="*/ 1271438 w 11377066"/>
              <a:gd name="connsiteY55" fmla="*/ 895834 h 3343806"/>
              <a:gd name="connsiteX56" fmla="*/ 659150 w 11377066"/>
              <a:gd name="connsiteY56" fmla="*/ 907386 h 3343806"/>
              <a:gd name="connsiteX57" fmla="*/ 780453 w 11377066"/>
              <a:gd name="connsiteY57" fmla="*/ 846735 h 3343806"/>
              <a:gd name="connsiteX58" fmla="*/ 841104 w 11377066"/>
              <a:gd name="connsiteY58" fmla="*/ 788972 h 3343806"/>
              <a:gd name="connsiteX59" fmla="*/ 448316 w 11377066"/>
              <a:gd name="connsiteY59" fmla="*/ 659006 h 3343806"/>
              <a:gd name="connsiteX60" fmla="*/ 910419 w 11377066"/>
              <a:gd name="connsiteY60" fmla="*/ 569473 h 3343806"/>
              <a:gd name="connsiteX61" fmla="*/ 604275 w 11377066"/>
              <a:gd name="connsiteY61" fmla="*/ 514598 h 3343806"/>
              <a:gd name="connsiteX62" fmla="*/ 15093 w 11377066"/>
              <a:gd name="connsiteY62" fmla="*/ 352862 h 3343806"/>
              <a:gd name="connsiteX63" fmla="*/ 430987 w 11377066"/>
              <a:gd name="connsiteY63" fmla="*/ 136251 h 3343806"/>
              <a:gd name="connsiteX64" fmla="*/ 874092 w 11377066"/>
              <a:gd name="connsiteY64" fmla="*/ 17656 h 334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377066" h="3343806">
                <a:moveTo>
                  <a:pt x="914840" y="0"/>
                </a:moveTo>
                <a:lnTo>
                  <a:pt x="11365513" y="0"/>
                </a:lnTo>
                <a:lnTo>
                  <a:pt x="11365513" y="846735"/>
                </a:lnTo>
                <a:cubicBezTo>
                  <a:pt x="11273092" y="924715"/>
                  <a:pt x="11163343" y="985366"/>
                  <a:pt x="11050704" y="1046017"/>
                </a:cubicBezTo>
                <a:cubicBezTo>
                  <a:pt x="11088251" y="1089339"/>
                  <a:pt x="11169119" y="1037353"/>
                  <a:pt x="11195112" y="1103780"/>
                </a:cubicBezTo>
                <a:cubicBezTo>
                  <a:pt x="10987166" y="1216419"/>
                  <a:pt x="10796548" y="1357938"/>
                  <a:pt x="10553944" y="1441695"/>
                </a:cubicBezTo>
                <a:cubicBezTo>
                  <a:pt x="10753226" y="1381043"/>
                  <a:pt x="10952508" y="1409925"/>
                  <a:pt x="11148902" y="1383932"/>
                </a:cubicBezTo>
                <a:cubicBezTo>
                  <a:pt x="11174895" y="1418589"/>
                  <a:pt x="11131573" y="1418589"/>
                  <a:pt x="11117132" y="1430142"/>
                </a:cubicBezTo>
                <a:cubicBezTo>
                  <a:pt x="11102692" y="1441695"/>
                  <a:pt x="11082474" y="1450359"/>
                  <a:pt x="11085363" y="1476352"/>
                </a:cubicBezTo>
                <a:cubicBezTo>
                  <a:pt x="11174895" y="1487905"/>
                  <a:pt x="11273092" y="1447471"/>
                  <a:pt x="11365513" y="1447471"/>
                </a:cubicBezTo>
                <a:lnTo>
                  <a:pt x="11365513" y="1496569"/>
                </a:lnTo>
                <a:cubicBezTo>
                  <a:pt x="11333743" y="1513898"/>
                  <a:pt x="11293310" y="1519674"/>
                  <a:pt x="11278869" y="1554332"/>
                </a:cubicBezTo>
                <a:cubicBezTo>
                  <a:pt x="11307750" y="1548556"/>
                  <a:pt x="11336632" y="1545668"/>
                  <a:pt x="11365513" y="1539891"/>
                </a:cubicBezTo>
                <a:lnTo>
                  <a:pt x="11377066" y="1539891"/>
                </a:lnTo>
                <a:lnTo>
                  <a:pt x="11377066" y="1765167"/>
                </a:lnTo>
                <a:cubicBezTo>
                  <a:pt x="9482441" y="3362313"/>
                  <a:pt x="4945162" y="3324767"/>
                  <a:pt x="4624577" y="3342096"/>
                </a:cubicBezTo>
                <a:cubicBezTo>
                  <a:pt x="4523492" y="3347872"/>
                  <a:pt x="4098935" y="3339207"/>
                  <a:pt x="4000738" y="3313214"/>
                </a:cubicBezTo>
                <a:cubicBezTo>
                  <a:pt x="3867883" y="3281444"/>
                  <a:pt x="3853443" y="3217905"/>
                  <a:pt x="3853443" y="3217905"/>
                </a:cubicBezTo>
                <a:cubicBezTo>
                  <a:pt x="3853443" y="3217905"/>
                  <a:pt x="3919869" y="3191912"/>
                  <a:pt x="4003625" y="3171695"/>
                </a:cubicBezTo>
                <a:cubicBezTo>
                  <a:pt x="4165361" y="3131261"/>
                  <a:pt x="4298217" y="3056169"/>
                  <a:pt x="4465729" y="3024399"/>
                </a:cubicBezTo>
                <a:cubicBezTo>
                  <a:pt x="4315546" y="3033064"/>
                  <a:pt x="4165361" y="3038840"/>
                  <a:pt x="4015179" y="3047505"/>
                </a:cubicBezTo>
                <a:cubicBezTo>
                  <a:pt x="4223124" y="2969524"/>
                  <a:pt x="4442625" y="2957972"/>
                  <a:pt x="4656346" y="2926202"/>
                </a:cubicBezTo>
                <a:cubicBezTo>
                  <a:pt x="4725662" y="2917538"/>
                  <a:pt x="4841188" y="2943531"/>
                  <a:pt x="4841188" y="2862663"/>
                </a:cubicBezTo>
                <a:cubicBezTo>
                  <a:pt x="4838300" y="2810676"/>
                  <a:pt x="4725662" y="2833782"/>
                  <a:pt x="4659236" y="2836670"/>
                </a:cubicBezTo>
                <a:cubicBezTo>
                  <a:pt x="4364644" y="2845334"/>
                  <a:pt x="4072941" y="2882880"/>
                  <a:pt x="3778351" y="2914650"/>
                </a:cubicBezTo>
                <a:cubicBezTo>
                  <a:pt x="3749468" y="2917538"/>
                  <a:pt x="3714811" y="2931979"/>
                  <a:pt x="3694595" y="2923314"/>
                </a:cubicBezTo>
                <a:cubicBezTo>
                  <a:pt x="3527082" y="2865551"/>
                  <a:pt x="3336463" y="2879992"/>
                  <a:pt x="3119852" y="2862663"/>
                </a:cubicBezTo>
                <a:cubicBezTo>
                  <a:pt x="3238266" y="2796236"/>
                  <a:pt x="3339351" y="2842446"/>
                  <a:pt x="3440437" y="2799124"/>
                </a:cubicBezTo>
                <a:cubicBezTo>
                  <a:pt x="3316246" y="2752913"/>
                  <a:pt x="3189168" y="2773131"/>
                  <a:pt x="3070753" y="2761578"/>
                </a:cubicBezTo>
                <a:cubicBezTo>
                  <a:pt x="2984109" y="2752913"/>
                  <a:pt x="2672189" y="2741361"/>
                  <a:pt x="2623091" y="2726920"/>
                </a:cubicBezTo>
                <a:cubicBezTo>
                  <a:pt x="2472907" y="2683598"/>
                  <a:pt x="2293842" y="2689374"/>
                  <a:pt x="2160987" y="2611394"/>
                </a:cubicBezTo>
                <a:cubicBezTo>
                  <a:pt x="2065678" y="2556519"/>
                  <a:pt x="1938600" y="2602730"/>
                  <a:pt x="1837515" y="2573848"/>
                </a:cubicBezTo>
                <a:cubicBezTo>
                  <a:pt x="1794192" y="2533414"/>
                  <a:pt x="1854843" y="2504533"/>
                  <a:pt x="1869284" y="2472763"/>
                </a:cubicBezTo>
                <a:cubicBezTo>
                  <a:pt x="1889502" y="2432329"/>
                  <a:pt x="1834626" y="2423665"/>
                  <a:pt x="1808633" y="2386119"/>
                </a:cubicBezTo>
                <a:cubicBezTo>
                  <a:pt x="1987698" y="2389007"/>
                  <a:pt x="2158099" y="2377454"/>
                  <a:pt x="2354493" y="2342797"/>
                </a:cubicBezTo>
                <a:cubicBezTo>
                  <a:pt x="2273625" y="2290810"/>
                  <a:pt x="2204309" y="2339908"/>
                  <a:pt x="2146546" y="2328356"/>
                </a:cubicBezTo>
                <a:cubicBezTo>
                  <a:pt x="2106113" y="2319691"/>
                  <a:pt x="2054126" y="2328356"/>
                  <a:pt x="2054126" y="2285034"/>
                </a:cubicBezTo>
                <a:cubicBezTo>
                  <a:pt x="2054126" y="2250376"/>
                  <a:pt x="2100336" y="2244599"/>
                  <a:pt x="2132106" y="2238823"/>
                </a:cubicBezTo>
                <a:cubicBezTo>
                  <a:pt x="2256296" y="2218606"/>
                  <a:pt x="2377599" y="2192613"/>
                  <a:pt x="2478684" y="2085751"/>
                </a:cubicBezTo>
                <a:cubicBezTo>
                  <a:pt x="2152323" y="2051094"/>
                  <a:pt x="1817297" y="2186837"/>
                  <a:pt x="1511154" y="2094416"/>
                </a:cubicBezTo>
                <a:cubicBezTo>
                  <a:pt x="1537147" y="2033765"/>
                  <a:pt x="1597798" y="2045317"/>
                  <a:pt x="1638232" y="2042429"/>
                </a:cubicBezTo>
                <a:cubicBezTo>
                  <a:pt x="1909718" y="2016436"/>
                  <a:pt x="2825261" y="1701628"/>
                  <a:pt x="2972556" y="1718957"/>
                </a:cubicBezTo>
                <a:cubicBezTo>
                  <a:pt x="3062089" y="1727621"/>
                  <a:pt x="3154510" y="1721845"/>
                  <a:pt x="3238266" y="1678523"/>
                </a:cubicBezTo>
                <a:cubicBezTo>
                  <a:pt x="3339351" y="1626536"/>
                  <a:pt x="2695295" y="1736286"/>
                  <a:pt x="2522005" y="1664082"/>
                </a:cubicBezTo>
                <a:cubicBezTo>
                  <a:pt x="2438249" y="1629424"/>
                  <a:pt x="1730654" y="1528339"/>
                  <a:pt x="1421621" y="1522563"/>
                </a:cubicBezTo>
                <a:cubicBezTo>
                  <a:pt x="1450503" y="1467688"/>
                  <a:pt x="1557364" y="1470576"/>
                  <a:pt x="1525595" y="1392596"/>
                </a:cubicBezTo>
                <a:cubicBezTo>
                  <a:pt x="1358082" y="1386820"/>
                  <a:pt x="1179017" y="1435918"/>
                  <a:pt x="982623" y="1415701"/>
                </a:cubicBezTo>
                <a:cubicBezTo>
                  <a:pt x="1051938" y="1346386"/>
                  <a:pt x="1153023" y="1352162"/>
                  <a:pt x="1231003" y="1314616"/>
                </a:cubicBezTo>
                <a:cubicBezTo>
                  <a:pt x="1170352" y="1262629"/>
                  <a:pt x="1095261" y="1294399"/>
                  <a:pt x="1025945" y="1297287"/>
                </a:cubicBezTo>
                <a:cubicBezTo>
                  <a:pt x="965294" y="1300175"/>
                  <a:pt x="812222" y="1227972"/>
                  <a:pt x="841104" y="1225083"/>
                </a:cubicBezTo>
                <a:cubicBezTo>
                  <a:pt x="1101037" y="1207755"/>
                  <a:pt x="1352306" y="1129775"/>
                  <a:pt x="1612239" y="1112445"/>
                </a:cubicBezTo>
                <a:cubicBezTo>
                  <a:pt x="1698883" y="1106668"/>
                  <a:pt x="1797081" y="1112445"/>
                  <a:pt x="1814409" y="1008471"/>
                </a:cubicBezTo>
                <a:cubicBezTo>
                  <a:pt x="1817297" y="979590"/>
                  <a:pt x="1808633" y="973814"/>
                  <a:pt x="1932824" y="979590"/>
                </a:cubicBezTo>
                <a:cubicBezTo>
                  <a:pt x="1981922" y="982478"/>
                  <a:pt x="2045461" y="982478"/>
                  <a:pt x="2083007" y="936268"/>
                </a:cubicBezTo>
                <a:cubicBezTo>
                  <a:pt x="2045461" y="898722"/>
                  <a:pt x="1990587" y="927603"/>
                  <a:pt x="1947265" y="924715"/>
                </a:cubicBezTo>
                <a:cubicBezTo>
                  <a:pt x="1828850" y="921827"/>
                  <a:pt x="1386963" y="904498"/>
                  <a:pt x="1271438" y="895834"/>
                </a:cubicBezTo>
                <a:cubicBezTo>
                  <a:pt x="1031721" y="875617"/>
                  <a:pt x="901755" y="933380"/>
                  <a:pt x="659150" y="907386"/>
                </a:cubicBezTo>
                <a:cubicBezTo>
                  <a:pt x="734242" y="890057"/>
                  <a:pt x="705361" y="866952"/>
                  <a:pt x="780453" y="846735"/>
                </a:cubicBezTo>
                <a:cubicBezTo>
                  <a:pt x="815110" y="838071"/>
                  <a:pt x="849768" y="820742"/>
                  <a:pt x="841104" y="788972"/>
                </a:cubicBezTo>
                <a:cubicBezTo>
                  <a:pt x="835327" y="757202"/>
                  <a:pt x="396329" y="690775"/>
                  <a:pt x="448316" y="659006"/>
                </a:cubicBezTo>
                <a:cubicBezTo>
                  <a:pt x="592723" y="575249"/>
                  <a:pt x="1020169" y="607019"/>
                  <a:pt x="910419" y="569473"/>
                </a:cubicBezTo>
                <a:cubicBezTo>
                  <a:pt x="742907" y="511710"/>
                  <a:pt x="716913" y="500157"/>
                  <a:pt x="604275" y="514598"/>
                </a:cubicBezTo>
                <a:cubicBezTo>
                  <a:pt x="506079" y="529039"/>
                  <a:pt x="113290" y="349974"/>
                  <a:pt x="15093" y="352862"/>
                </a:cubicBezTo>
                <a:cubicBezTo>
                  <a:pt x="-71551" y="352862"/>
                  <a:pt x="234593" y="211343"/>
                  <a:pt x="430987" y="136251"/>
                </a:cubicBezTo>
                <a:cubicBezTo>
                  <a:pt x="571784" y="82098"/>
                  <a:pt x="732076" y="70184"/>
                  <a:pt x="874092" y="17656"/>
                </a:cubicBezTo>
                <a:close/>
              </a:path>
            </a:pathLst>
          </a:custGeom>
          <a:solidFill>
            <a:srgbClr val="BE9B55">
              <a:alpha val="15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FC0AD-E621-4C0F-9ECF-7DD9B9C7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6" y="236916"/>
            <a:ext cx="6192003" cy="3527214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BEFORE WE GET STARTED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A7458-787C-4AB0-BEA9-F278066D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8274"/>
            <a:ext cx="12188951" cy="56597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dirty="0"/>
              <a:t>LETS LOOK AT EXISTING DESIGNS FOR CUPCAKE STANDS.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dirty="0"/>
              <a:t>THINK ABOUT WHAT TYPE OF STAND WOULD FIT IN WELL WITH THE CAFÉ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BFDF0B-6325-416D-926F-7141006DDB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93668" y="5127460"/>
            <a:ext cx="6498333" cy="1730540"/>
          </a:xfrm>
          <a:custGeom>
            <a:avLst/>
            <a:gdLst>
              <a:gd name="connsiteX0" fmla="*/ 2987112 w 6498333"/>
              <a:gd name="connsiteY0" fmla="*/ 1730384 h 1730540"/>
              <a:gd name="connsiteX1" fmla="*/ 3113423 w 6498333"/>
              <a:gd name="connsiteY1" fmla="*/ 1728494 h 1730540"/>
              <a:gd name="connsiteX2" fmla="*/ 6436159 w 6498333"/>
              <a:gd name="connsiteY2" fmla="*/ 1396018 h 1730540"/>
              <a:gd name="connsiteX3" fmla="*/ 6498333 w 6498333"/>
              <a:gd name="connsiteY3" fmla="*/ 1381988 h 1730540"/>
              <a:gd name="connsiteX4" fmla="*/ 6498333 w 6498333"/>
              <a:gd name="connsiteY4" fmla="*/ 0 h 1730540"/>
              <a:gd name="connsiteX5" fmla="*/ 723703 w 6498333"/>
              <a:gd name="connsiteY5" fmla="*/ 0 h 1730540"/>
              <a:gd name="connsiteX6" fmla="*/ 629735 w 6498333"/>
              <a:gd name="connsiteY6" fmla="*/ 31770 h 1730540"/>
              <a:gd name="connsiteX7" fmla="*/ 127078 w 6498333"/>
              <a:gd name="connsiteY7" fmla="*/ 173371 h 1730540"/>
              <a:gd name="connsiteX8" fmla="*/ 0 w 6498333"/>
              <a:gd name="connsiteY8" fmla="*/ 235577 h 1730540"/>
              <a:gd name="connsiteX9" fmla="*/ 967530 w 6498333"/>
              <a:gd name="connsiteY9" fmla="*/ 225208 h 1730540"/>
              <a:gd name="connsiteX10" fmla="*/ 620954 w 6498333"/>
              <a:gd name="connsiteY10" fmla="*/ 408367 h 1730540"/>
              <a:gd name="connsiteX11" fmla="*/ 542972 w 6498333"/>
              <a:gd name="connsiteY11" fmla="*/ 463661 h 1730540"/>
              <a:gd name="connsiteX12" fmla="*/ 635392 w 6498333"/>
              <a:gd name="connsiteY12" fmla="*/ 515499 h 1730540"/>
              <a:gd name="connsiteX13" fmla="*/ 843339 w 6498333"/>
              <a:gd name="connsiteY13" fmla="*/ 532778 h 1730540"/>
              <a:gd name="connsiteX14" fmla="*/ 297479 w 6498333"/>
              <a:gd name="connsiteY14" fmla="*/ 584615 h 1730540"/>
              <a:gd name="connsiteX15" fmla="*/ 358130 w 6498333"/>
              <a:gd name="connsiteY15" fmla="*/ 688289 h 1730540"/>
              <a:gd name="connsiteX16" fmla="*/ 326361 w 6498333"/>
              <a:gd name="connsiteY16" fmla="*/ 809243 h 1730540"/>
              <a:gd name="connsiteX17" fmla="*/ 649833 w 6498333"/>
              <a:gd name="connsiteY17" fmla="*/ 854169 h 1730540"/>
              <a:gd name="connsiteX18" fmla="*/ 1111937 w 6498333"/>
              <a:gd name="connsiteY18" fmla="*/ 992402 h 1730540"/>
              <a:gd name="connsiteX19" fmla="*/ 1559599 w 6498333"/>
              <a:gd name="connsiteY19" fmla="*/ 1033872 h 1730540"/>
              <a:gd name="connsiteX20" fmla="*/ 1929284 w 6498333"/>
              <a:gd name="connsiteY20" fmla="*/ 1078798 h 1730540"/>
              <a:gd name="connsiteX21" fmla="*/ 1608698 w 6498333"/>
              <a:gd name="connsiteY21" fmla="*/ 1154826 h 1730540"/>
              <a:gd name="connsiteX22" fmla="*/ 2183442 w 6498333"/>
              <a:gd name="connsiteY22" fmla="*/ 1227398 h 1730540"/>
              <a:gd name="connsiteX23" fmla="*/ 2267197 w 6498333"/>
              <a:gd name="connsiteY23" fmla="*/ 1217031 h 1730540"/>
              <a:gd name="connsiteX24" fmla="*/ 3148082 w 6498333"/>
              <a:gd name="connsiteY24" fmla="*/ 1123724 h 1730540"/>
              <a:gd name="connsiteX25" fmla="*/ 3330034 w 6498333"/>
              <a:gd name="connsiteY25" fmla="*/ 1154826 h 1730540"/>
              <a:gd name="connsiteX26" fmla="*/ 3145192 w 6498333"/>
              <a:gd name="connsiteY26" fmla="*/ 1230854 h 1730540"/>
              <a:gd name="connsiteX27" fmla="*/ 2504025 w 6498333"/>
              <a:gd name="connsiteY27" fmla="*/ 1376000 h 1730540"/>
              <a:gd name="connsiteX28" fmla="*/ 2954575 w 6498333"/>
              <a:gd name="connsiteY28" fmla="*/ 1348352 h 1730540"/>
              <a:gd name="connsiteX29" fmla="*/ 2492471 w 6498333"/>
              <a:gd name="connsiteY29" fmla="*/ 1524600 h 1730540"/>
              <a:gd name="connsiteX30" fmla="*/ 2342289 w 6498333"/>
              <a:gd name="connsiteY30" fmla="*/ 1579893 h 1730540"/>
              <a:gd name="connsiteX31" fmla="*/ 2489584 w 6498333"/>
              <a:gd name="connsiteY31" fmla="*/ 1693935 h 1730540"/>
              <a:gd name="connsiteX32" fmla="*/ 2987112 w 6498333"/>
              <a:gd name="connsiteY32" fmla="*/ 1730384 h 173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498333" h="1730540">
                <a:moveTo>
                  <a:pt x="2987112" y="1730384"/>
                </a:moveTo>
                <a:cubicBezTo>
                  <a:pt x="3042664" y="1730870"/>
                  <a:pt x="3088152" y="1730222"/>
                  <a:pt x="3113423" y="1728494"/>
                </a:cubicBezTo>
                <a:cubicBezTo>
                  <a:pt x="3293752" y="1716831"/>
                  <a:pt x="4808270" y="1725943"/>
                  <a:pt x="6436159" y="1396018"/>
                </a:cubicBezTo>
                <a:lnTo>
                  <a:pt x="6498333" y="1381988"/>
                </a:lnTo>
                <a:lnTo>
                  <a:pt x="6498333" y="0"/>
                </a:lnTo>
                <a:lnTo>
                  <a:pt x="723703" y="0"/>
                </a:lnTo>
                <a:lnTo>
                  <a:pt x="629735" y="31770"/>
                </a:lnTo>
                <a:cubicBezTo>
                  <a:pt x="421263" y="101447"/>
                  <a:pt x="228886" y="161708"/>
                  <a:pt x="127078" y="173371"/>
                </a:cubicBezTo>
                <a:cubicBezTo>
                  <a:pt x="86644" y="176827"/>
                  <a:pt x="25993" y="163004"/>
                  <a:pt x="0" y="235577"/>
                </a:cubicBezTo>
                <a:cubicBezTo>
                  <a:pt x="306144" y="346163"/>
                  <a:pt x="641170" y="183739"/>
                  <a:pt x="967530" y="225208"/>
                </a:cubicBezTo>
                <a:cubicBezTo>
                  <a:pt x="866445" y="353075"/>
                  <a:pt x="745142" y="384177"/>
                  <a:pt x="620954" y="408367"/>
                </a:cubicBezTo>
                <a:cubicBezTo>
                  <a:pt x="589182" y="415279"/>
                  <a:pt x="542972" y="422191"/>
                  <a:pt x="542972" y="463661"/>
                </a:cubicBezTo>
                <a:cubicBezTo>
                  <a:pt x="542972" y="515499"/>
                  <a:pt x="594959" y="505130"/>
                  <a:pt x="635392" y="515499"/>
                </a:cubicBezTo>
                <a:cubicBezTo>
                  <a:pt x="693155" y="529321"/>
                  <a:pt x="762471" y="470573"/>
                  <a:pt x="843339" y="532778"/>
                </a:cubicBezTo>
                <a:cubicBezTo>
                  <a:pt x="646945" y="574247"/>
                  <a:pt x="476544" y="588071"/>
                  <a:pt x="297479" y="584615"/>
                </a:cubicBezTo>
                <a:cubicBezTo>
                  <a:pt x="323472" y="629541"/>
                  <a:pt x="378348" y="639908"/>
                  <a:pt x="358130" y="688289"/>
                </a:cubicBezTo>
                <a:cubicBezTo>
                  <a:pt x="343689" y="726304"/>
                  <a:pt x="283038" y="760862"/>
                  <a:pt x="326361" y="809243"/>
                </a:cubicBezTo>
                <a:cubicBezTo>
                  <a:pt x="427447" y="843802"/>
                  <a:pt x="554524" y="788508"/>
                  <a:pt x="649833" y="854169"/>
                </a:cubicBezTo>
                <a:cubicBezTo>
                  <a:pt x="782688" y="947476"/>
                  <a:pt x="961753" y="940565"/>
                  <a:pt x="1111937" y="992402"/>
                </a:cubicBezTo>
                <a:cubicBezTo>
                  <a:pt x="1161035" y="1009682"/>
                  <a:pt x="1472955" y="1023504"/>
                  <a:pt x="1559599" y="1033872"/>
                </a:cubicBezTo>
                <a:cubicBezTo>
                  <a:pt x="1678015" y="1047696"/>
                  <a:pt x="1805093" y="1023504"/>
                  <a:pt x="1929284" y="1078798"/>
                </a:cubicBezTo>
                <a:cubicBezTo>
                  <a:pt x="1828198" y="1130635"/>
                  <a:pt x="1727113" y="1075343"/>
                  <a:pt x="1608698" y="1154826"/>
                </a:cubicBezTo>
                <a:cubicBezTo>
                  <a:pt x="1825309" y="1175561"/>
                  <a:pt x="2015928" y="1158282"/>
                  <a:pt x="2183442" y="1227398"/>
                </a:cubicBezTo>
                <a:cubicBezTo>
                  <a:pt x="2203658" y="1237767"/>
                  <a:pt x="2238314" y="1220487"/>
                  <a:pt x="2267197" y="1217031"/>
                </a:cubicBezTo>
                <a:cubicBezTo>
                  <a:pt x="2561787" y="1179017"/>
                  <a:pt x="2853490" y="1134091"/>
                  <a:pt x="3148082" y="1123724"/>
                </a:cubicBezTo>
                <a:cubicBezTo>
                  <a:pt x="3214508" y="1120268"/>
                  <a:pt x="3327146" y="1092621"/>
                  <a:pt x="3330034" y="1154826"/>
                </a:cubicBezTo>
                <a:cubicBezTo>
                  <a:pt x="3330034" y="1251589"/>
                  <a:pt x="3214508" y="1220487"/>
                  <a:pt x="3145192" y="1230854"/>
                </a:cubicBezTo>
                <a:cubicBezTo>
                  <a:pt x="2931471" y="1268869"/>
                  <a:pt x="2711970" y="1282691"/>
                  <a:pt x="2504025" y="1376000"/>
                </a:cubicBezTo>
                <a:cubicBezTo>
                  <a:pt x="2654207" y="1365632"/>
                  <a:pt x="2804392" y="1358720"/>
                  <a:pt x="2954575" y="1348352"/>
                </a:cubicBezTo>
                <a:cubicBezTo>
                  <a:pt x="2787063" y="1386367"/>
                  <a:pt x="2654207" y="1476218"/>
                  <a:pt x="2492471" y="1524600"/>
                </a:cubicBezTo>
                <a:cubicBezTo>
                  <a:pt x="2408715" y="1548791"/>
                  <a:pt x="2342289" y="1579893"/>
                  <a:pt x="2342289" y="1579893"/>
                </a:cubicBezTo>
                <a:cubicBezTo>
                  <a:pt x="2342289" y="1579893"/>
                  <a:pt x="2356730" y="1655921"/>
                  <a:pt x="2489584" y="1693935"/>
                </a:cubicBezTo>
                <a:cubicBezTo>
                  <a:pt x="2563232" y="1717262"/>
                  <a:pt x="2820457" y="1728925"/>
                  <a:pt x="2987112" y="1730384"/>
                </a:cubicBezTo>
                <a:close/>
              </a:path>
            </a:pathLst>
          </a:custGeom>
          <a:solidFill>
            <a:srgbClr val="BE9B55">
              <a:alpha val="1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34598-BEE3-4165-9008-70131C6D31F0}"/>
              </a:ext>
            </a:extLst>
          </p:cNvPr>
          <p:cNvGrpSpPr/>
          <p:nvPr/>
        </p:nvGrpSpPr>
        <p:grpSpPr>
          <a:xfrm>
            <a:off x="-6098" y="2044436"/>
            <a:ext cx="12198098" cy="2769128"/>
            <a:chOff x="0" y="4126140"/>
            <a:chExt cx="12192000" cy="2769128"/>
          </a:xfrm>
        </p:grpSpPr>
        <p:pic>
          <p:nvPicPr>
            <p:cNvPr id="7" name="Picture 6" descr="A group of cupcakes with candles on top&#10;&#10;Description automatically generated with low confidence">
              <a:extLst>
                <a:ext uri="{FF2B5EF4-FFF2-40B4-BE49-F238E27FC236}">
                  <a16:creationId xmlns:a16="http://schemas.microsoft.com/office/drawing/2014/main" id="{A7B0D2F4-276D-47AA-8E81-F6D1B27AB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149432"/>
              <a:ext cx="1829413" cy="27432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9A6990-ADB8-4819-B172-ACB1C682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9414" y="4149430"/>
              <a:ext cx="2058146" cy="2743263"/>
            </a:xfrm>
            <a:prstGeom prst="rect">
              <a:avLst/>
            </a:prstGeom>
          </p:spPr>
        </p:pic>
        <p:pic>
          <p:nvPicPr>
            <p:cNvPr id="11" name="Picture 10" descr="A stack of coins on a table&#10;&#10;Description automatically generated with low confidence">
              <a:extLst>
                <a:ext uri="{FF2B5EF4-FFF2-40B4-BE49-F238E27FC236}">
                  <a16:creationId xmlns:a16="http://schemas.microsoft.com/office/drawing/2014/main" id="{C6D76009-8C1D-48FB-954A-E30D416DE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9701" y="4149430"/>
              <a:ext cx="2058146" cy="27432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3EFA21-034F-4017-8693-C55D47B6C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3262" y="4146854"/>
              <a:ext cx="1829413" cy="27484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68057A-2E7A-461A-B8A0-0EDDBD85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2675" y="4146854"/>
              <a:ext cx="3016125" cy="27111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CDC014-85D0-4400-B13B-CBE015D85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191" r="16203"/>
            <a:stretch/>
          </p:blipFill>
          <p:spPr>
            <a:xfrm>
              <a:off x="10168438" y="4126140"/>
              <a:ext cx="2023562" cy="274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612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3FDF92-8B9D-4162-BB93-4612CFBB5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67" b="288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597C7-9E32-47EC-B2A8-8C78D8AF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428" y="3845783"/>
            <a:ext cx="4452181" cy="13416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b="1" i="1" dirty="0"/>
              <a:t>LET'S LOOK AT THE CAFÉ AGAIN </a:t>
            </a:r>
            <a:br>
              <a:rPr lang="en-GB" b="1" i="1" dirty="0"/>
            </a:br>
            <a:endParaRPr lang="en-US" b="1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70427C-4690-49AA-851A-E496AF8C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36317"/>
            <a:ext cx="5886451" cy="64678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cap="all" dirty="0"/>
              <a:t>THINK ABOUT THE COLOURS, SHAPES AND PATTERNS THAT YOU SEE </a:t>
            </a:r>
          </a:p>
        </p:txBody>
      </p:sp>
    </p:spTree>
    <p:extLst>
      <p:ext uri="{BB962C8B-B14F-4D97-AF65-F5344CB8AC3E}">
        <p14:creationId xmlns:p14="http://schemas.microsoft.com/office/powerpoint/2010/main" val="338687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BE9B55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56F7DC-4C17-454B-97F2-AB2488C4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YOUR TASK </a:t>
            </a:r>
          </a:p>
        </p:txBody>
      </p:sp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35AB48C1-F389-4DA4-A94F-C9842B3B0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dirty="0"/>
              <a:t>Draw a cupcake stand which you think would fit in well with this café. Think about the colours, shapes and patterns. </a:t>
            </a:r>
          </a:p>
        </p:txBody>
      </p:sp>
    </p:spTree>
    <p:extLst>
      <p:ext uri="{BB962C8B-B14F-4D97-AF65-F5344CB8AC3E}">
        <p14:creationId xmlns:p14="http://schemas.microsoft.com/office/powerpoint/2010/main" val="2215665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3FE5-B3D9-478E-AA62-8C462760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60613"/>
            <a:ext cx="5600700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ONCE YOU FINISH YOUR TASK, YOU COULD DRAW THE CUPCAKES ON TOP OF IT.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A25C2E-FBBD-4E25-BFD2-0AE26E3A441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EXTENSION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0F5DD-CF1E-4F50-B96D-E8414CBF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85" y="0"/>
            <a:ext cx="4969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6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BE9B55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rgbClr val="BE9B55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5A554F4-E17B-4F5D-BE7C-A0BF11046B7C}"/>
              </a:ext>
            </a:extLst>
          </p:cNvPr>
          <p:cNvSpPr txBox="1">
            <a:spLocks/>
          </p:cNvSpPr>
          <p:nvPr/>
        </p:nvSpPr>
        <p:spPr>
          <a:xfrm>
            <a:off x="421105" y="1216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PLENARY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6CA495A-AD61-404E-8EFA-A53876AA7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57" y="1432086"/>
            <a:ext cx="11352838" cy="412114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400" dirty="0"/>
              <a:t>WHEN YOU HAVE FINISHED YOUR TASK AND SENT IT TO YOUR TEACHER YOU COULD SEND A PICTURE OF YOUR WORK IN THE CHAT AND NONSENSE CHANNEL.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4845963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3D3423"/>
      </a:dk2>
      <a:lt2>
        <a:srgbClr val="E2E4E8"/>
      </a:lt2>
      <a:accent1>
        <a:srgbClr val="BE9B55"/>
      </a:accent1>
      <a:accent2>
        <a:srgbClr val="DA9076"/>
      </a:accent2>
      <a:accent3>
        <a:srgbClr val="A1A660"/>
      </a:accent3>
      <a:accent4>
        <a:srgbClr val="637DD5"/>
      </a:accent4>
      <a:accent5>
        <a:srgbClr val="9180DD"/>
      </a:accent5>
      <a:accent6>
        <a:srgbClr val="A963D5"/>
      </a:accent6>
      <a:hlink>
        <a:srgbClr val="6980AE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F5FF79A91BC488146FF92046B101A" ma:contentTypeVersion="2" ma:contentTypeDescription="Create a new document." ma:contentTypeScope="" ma:versionID="e397c4076c068706ef970524d4deacc0">
  <xsd:schema xmlns:xsd="http://www.w3.org/2001/XMLSchema" xmlns:xs="http://www.w3.org/2001/XMLSchema" xmlns:p="http://schemas.microsoft.com/office/2006/metadata/properties" xmlns:ns2="7a44cad6-1915-4a59-9f60-281a6170b45d" targetNamespace="http://schemas.microsoft.com/office/2006/metadata/properties" ma:root="true" ma:fieldsID="7ed0f8385155b77f9f4de7a0a45cb563" ns2:_="">
    <xsd:import namespace="7a44cad6-1915-4a59-9f60-281a6170b4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4cad6-1915-4a59-9f60-281a6170b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26B668-A9A1-44A5-B848-FC94C1A29D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4cad6-1915-4a59-9f60-281a6170b4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E0D551-3A3E-4A97-B479-2F7DB46F76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5C3A8F-17DA-4C5C-8857-FDFA5F619F8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a44cad6-1915-4a59-9f60-281a6170b45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186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Source Sans Pro</vt:lpstr>
      <vt:lpstr>BrushVTI</vt:lpstr>
      <vt:lpstr>LESSON 1</vt:lpstr>
      <vt:lpstr>PowerPoint Presentation</vt:lpstr>
      <vt:lpstr>BEFORE WE GET STARTED </vt:lpstr>
      <vt:lpstr>LET'S LOOK AT THE CAFÉ AGAIN  </vt:lpstr>
      <vt:lpstr>YOUR TASK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Caitlin McCarthy</dc:creator>
  <cp:lastModifiedBy>Miss Hay</cp:lastModifiedBy>
  <cp:revision>32</cp:revision>
  <dcterms:created xsi:type="dcterms:W3CDTF">2021-01-10T13:36:46Z</dcterms:created>
  <dcterms:modified xsi:type="dcterms:W3CDTF">2021-01-30T09:41:40Z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0x010100CB4F5FF79A91BC488146FF92046B101A</vt:lpwstr>
  </property>
</Properties>
</file>