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01407D"/>
    <a:srgbClr val="3E9FD9"/>
    <a:srgbClr val="4DB1E3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3865418" y="5228705"/>
            <a:ext cx="1438102" cy="11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" y="-11906"/>
            <a:ext cx="9159875" cy="6869906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auto">
          <a:xfrm>
            <a:off x="457197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3852949" y="2867890"/>
            <a:ext cx="1438102" cy="112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78" y="6114969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3.png"/><Relationship Id="rId5" Type="http://schemas.openxmlformats.org/officeDocument/2006/relationships/image" Target="../media/image14.tiff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30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first-mathematics/curriculum-for-excellence-first-mathematics-number-money-and-measure/curriculum-for-excellence-first-mathematics-number-money-and-measure-mone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19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10.png"/><Relationship Id="rId5" Type="http://schemas.openxmlformats.org/officeDocument/2006/relationships/image" Target="../media/image14.tiff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1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10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3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10.png"/><Relationship Id="rId5" Type="http://schemas.openxmlformats.org/officeDocument/2006/relationships/image" Target="../media/image14.tiff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5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23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8.png"/><Relationship Id="rId5" Type="http://schemas.openxmlformats.org/officeDocument/2006/relationships/image" Target="../media/image14.tiff"/><Relationship Id="rId10" Type="http://schemas.openxmlformats.org/officeDocument/2006/relationships/image" Target="../media/image7.png"/><Relationship Id="rId4" Type="http://schemas.openxmlformats.org/officeDocument/2006/relationships/image" Target="../media/image13.tif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8.png"/><Relationship Id="rId3" Type="http://schemas.openxmlformats.org/officeDocument/2006/relationships/image" Target="../media/image6.tiff"/><Relationship Id="rId7" Type="http://schemas.openxmlformats.org/officeDocument/2006/relationships/image" Target="../media/image16.tiff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7.png"/><Relationship Id="rId5" Type="http://schemas.openxmlformats.org/officeDocument/2006/relationships/image" Target="../media/image14.tiff"/><Relationship Id="rId10" Type="http://schemas.openxmlformats.org/officeDocument/2006/relationships/image" Target="../media/image23.png"/><Relationship Id="rId4" Type="http://schemas.openxmlformats.org/officeDocument/2006/relationships/image" Target="../media/image13.tif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3848100" y="5381625"/>
            <a:ext cx="145732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BB9E9A0-9A12-4908-9ECB-416502AE14DD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sweet for 7p.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13p?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848119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How many more is it from 7 to 10? Then, how many is it from 10 to 20? Add the two numbers together.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7401" y="3412275"/>
            <a:ext cx="1397996" cy="1092965"/>
            <a:chOff x="1088433" y="3364706"/>
            <a:chExt cx="1397996" cy="1092965"/>
          </a:xfrm>
        </p:grpSpPr>
        <p:grpSp>
          <p:nvGrpSpPr>
            <p:cNvPr id="2" name="Group 1"/>
            <p:cNvGrpSpPr/>
            <p:nvPr/>
          </p:nvGrpSpPr>
          <p:grpSpPr>
            <a:xfrm>
              <a:off x="1405995" y="3364706"/>
              <a:ext cx="1080434" cy="495220"/>
              <a:chOff x="1405995" y="3364706"/>
              <a:chExt cx="1080434" cy="49522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87203">
                <a:off x="1405995" y="3468455"/>
                <a:ext cx="1080434" cy="391471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 rot="19578206">
                <a:off x="1784297" y="3364706"/>
                <a:ext cx="620905" cy="4099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" pitchFamily="2" charset="0"/>
                  </a:rPr>
                  <a:t>7p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33" y="3631544"/>
              <a:ext cx="634310" cy="82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7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0.33108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07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625 0.604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617BC7-FE11-4027-9631-42D96EEAF286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yo-yo for 5p.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70" y="-1248238"/>
            <a:ext cx="1243917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15p?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827953"/>
            <a:ext cx="2524006" cy="114300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Use the sum 20-5= to work out the answer.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5407" y="3611376"/>
            <a:ext cx="1200765" cy="980633"/>
            <a:chOff x="1101300" y="3477038"/>
            <a:chExt cx="1200765" cy="9806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00" y="3989373"/>
              <a:ext cx="344977" cy="46829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21631" y="358078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599933" y="347703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5p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7223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07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38575" y="2952750"/>
            <a:ext cx="145732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0E1C15-CDA7-43AD-9B7B-0E791BEB8117}"/>
              </a:ext>
            </a:extLst>
          </p:cNvPr>
          <p:cNvSpPr/>
          <p:nvPr/>
        </p:nvSpPr>
        <p:spPr>
          <a:xfrm>
            <a:off x="561230" y="560331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A540DCF6-5C25-412F-9BDF-E649E20A5E77}"/>
              </a:ext>
            </a:extLst>
          </p:cNvPr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8p?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an apple for 12p.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80434" y="3657827"/>
            <a:ext cx="1207130" cy="899631"/>
            <a:chOff x="1080434" y="3542453"/>
            <a:chExt cx="1207130" cy="899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07130" y="3646202"/>
              <a:ext cx="1080434" cy="3914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34" y="3968942"/>
              <a:ext cx="419268" cy="473142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 rot="19578206">
              <a:off x="1585432" y="3542453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12p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48" y="-1164649"/>
            <a:ext cx="1138585" cy="113711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85" y="-1980206"/>
            <a:ext cx="1962774" cy="1962119"/>
          </a:xfrm>
          <a:prstGeom prst="rect">
            <a:avLst/>
          </a:prstGeom>
        </p:spPr>
      </p:pic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8D317960-C3AD-4EA6-87C3-D546E71991FC}"/>
              </a:ext>
            </a:extLst>
          </p:cNvPr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from 12 to 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3526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625 0.604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7A06D37-36C6-476E-9DFE-D6F03635D0E6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toy train for 4p.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48" y="-1164649"/>
            <a:ext cx="1138585" cy="1137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16p?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taking 4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away from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7110" y="3776522"/>
            <a:ext cx="1346607" cy="911234"/>
            <a:chOff x="975236" y="3526269"/>
            <a:chExt cx="1346607" cy="911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36" y="4017633"/>
              <a:ext cx="694189" cy="41987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41409" y="3630018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19711" y="3526269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4p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772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0625 0.604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16BAB5-C691-46D7-B219-3E65CE4E6040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630C062C-5302-438C-8AD7-3F01C7306ABD}"/>
              </a:ext>
            </a:extLst>
          </p:cNvPr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10p?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T-shirt for 10p.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7289" y="3253556"/>
            <a:ext cx="1617570" cy="1277801"/>
            <a:chOff x="757289" y="3151287"/>
            <a:chExt cx="1617570" cy="1277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89" y="3649412"/>
              <a:ext cx="865937" cy="7796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94425" y="3255036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72727" y="3151287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10p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603D682D-EE38-428C-AB1C-5BF99B7D6509}"/>
              </a:ext>
            </a:extLst>
          </p:cNvPr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Twinkl" pitchFamily="2" charset="0"/>
              </a:rPr>
              <a:t>Use your knowledge of halves to solve this one. </a:t>
            </a:r>
            <a:br>
              <a:rPr lang="en-GB" sz="1600" dirty="0">
                <a:latin typeface="Twinkl" pitchFamily="2" charset="0"/>
              </a:rPr>
            </a:br>
            <a:r>
              <a:rPr lang="en-GB" sz="1600" dirty="0">
                <a:latin typeface="Twinkl" pitchFamily="2" charset="0"/>
              </a:rPr>
              <a:t>What is half of 20?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41406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B93BFF-AD38-4F60-BD74-8589937874C1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ruler for 5p.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2" y="-130218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15p?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15 to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9841" y="3776522"/>
            <a:ext cx="1325873" cy="672497"/>
            <a:chOff x="827889" y="3590768"/>
            <a:chExt cx="1325873" cy="6724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073328" y="369451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451630" y="359076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5p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0214">
              <a:off x="827889" y="4111459"/>
              <a:ext cx="851177" cy="15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3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737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781 0.8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139 0.5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1AC8BF1-AF71-4F3F-A4CE-26D97AB1485F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teddy for 2p.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2044942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50219"/>
            <a:ext cx="1247872" cy="12502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544507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18p?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49735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back 2 from 20.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8" y="-1295100"/>
            <a:ext cx="1247872" cy="12462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93653" y="3251337"/>
            <a:ext cx="1391744" cy="1322200"/>
            <a:chOff x="1029551" y="3135471"/>
            <a:chExt cx="1391744" cy="13222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340861" y="3239220"/>
              <a:ext cx="1080434" cy="391471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 rot="19578206">
              <a:off x="1719163" y="3135471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2p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51" y="3631544"/>
              <a:ext cx="752075" cy="82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0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38646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0.00625 0.931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-0.00399 0.495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43 L 0.00625 0.62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5902 L 0.0184 0.68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6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CE0DCD-A789-4410-9EA0-E104BD2A2BFE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pencil for 9p.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1" y="-1980206"/>
            <a:ext cx="1965603" cy="19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11p?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174273"/>
            <a:ext cx="2524006" cy="2065493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9 to 20. This could be easier if you count to the next ten, then add in tens until you reach the answer.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1960" y="3281640"/>
            <a:ext cx="1235395" cy="1261594"/>
            <a:chOff x="1074571" y="3124856"/>
            <a:chExt cx="1235395" cy="12615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229532" y="3228605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07834" y="3124856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9p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63">
              <a:off x="1074571" y="3577695"/>
              <a:ext cx="347971" cy="80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8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3406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0393 L -0.00035 0.877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6C2850-25F3-4092-8E62-248441E27E65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rubber for 18p.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60" y="-1859249"/>
            <a:ext cx="1840945" cy="18403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2p?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505240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Try counting up from 18 to 20.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4159" y="3790818"/>
            <a:ext cx="1242374" cy="811888"/>
            <a:chOff x="1029552" y="3515861"/>
            <a:chExt cx="1242374" cy="8118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191492" y="3657169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612919" y="3515861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18p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52" y="3994080"/>
              <a:ext cx="443142" cy="33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3698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625 0.6048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2F497C-B1D2-4D23-B742-E5931CCEF362}"/>
              </a:ext>
            </a:extLst>
          </p:cNvPr>
          <p:cNvSpPr/>
          <p:nvPr/>
        </p:nvSpPr>
        <p:spPr>
          <a:xfrm>
            <a:off x="561230" y="554315"/>
            <a:ext cx="8043019" cy="5752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64736" y="319088"/>
            <a:ext cx="6497638" cy="2357437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3E9FD9"/>
                </a:solidFill>
              </a:rPr>
              <a:t>I bought a ball for 14p.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I paid using a 20p coin.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What is my change? </a:t>
            </a:r>
            <a:br>
              <a:rPr lang="en-GB" sz="3200" dirty="0">
                <a:solidFill>
                  <a:srgbClr val="3E9FD9"/>
                </a:solidFill>
              </a:rPr>
            </a:br>
            <a:r>
              <a:rPr lang="en-GB" sz="3200" dirty="0">
                <a:solidFill>
                  <a:srgbClr val="3E9FD9"/>
                </a:solidFill>
              </a:rPr>
              <a:t>Use coins to make my change.</a:t>
            </a:r>
            <a:endParaRPr lang="en-GB" sz="3200" dirty="0">
              <a:solidFill>
                <a:srgbClr val="3E9FD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" y="2676525"/>
            <a:ext cx="4983059" cy="359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829725"/>
            <a:ext cx="2046823" cy="20328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7637" y="3191747"/>
            <a:ext cx="16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E9FD9"/>
                </a:solidFill>
              </a:rPr>
              <a:t>Answer</a:t>
            </a:r>
            <a:endParaRPr lang="en-GB" b="1" dirty="0">
              <a:solidFill>
                <a:srgbClr val="3E9F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2107166"/>
            <a:ext cx="1514549" cy="1504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20" y="2518299"/>
            <a:ext cx="1147360" cy="1139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5" y="3012286"/>
            <a:ext cx="836820" cy="831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04" y="3544680"/>
            <a:ext cx="587190" cy="583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5" y="3912437"/>
            <a:ext cx="377559" cy="37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02" y="-1321572"/>
            <a:ext cx="1355801" cy="1358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3" y="-1248238"/>
            <a:ext cx="1247872" cy="124625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845805" y="795359"/>
            <a:ext cx="2524006" cy="1444431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Can you think of another way of making 6p?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54" y="1458466"/>
            <a:ext cx="1514549" cy="150421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32902" y="3657827"/>
            <a:ext cx="1536707" cy="2649081"/>
            <a:chOff x="6432902" y="3657827"/>
            <a:chExt cx="1536707" cy="26490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902" y="3657827"/>
              <a:ext cx="1536707" cy="264908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86826" y="5227456"/>
              <a:ext cx="123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00649C"/>
                  </a:solidFill>
                </a:rPr>
                <a:t>Hint</a:t>
              </a:r>
              <a:endParaRPr lang="en-GB" b="1" dirty="0">
                <a:solidFill>
                  <a:srgbClr val="00649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939252" y="4787939"/>
            <a:ext cx="2524006" cy="1223030"/>
          </a:xfrm>
          <a:prstGeom prst="roundRect">
            <a:avLst/>
          </a:prstGeom>
          <a:solidFill>
            <a:srgbClr val="3E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2" charset="0"/>
              </a:rPr>
              <a:t>How many more is it from 14 up to 20?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6811" y="3427840"/>
            <a:ext cx="1355827" cy="1194208"/>
            <a:chOff x="895030" y="3232778"/>
            <a:chExt cx="1355827" cy="119420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7203">
              <a:off x="1170423" y="3336527"/>
              <a:ext cx="1080434" cy="391471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19578206">
              <a:off x="1548725" y="3232778"/>
              <a:ext cx="620905" cy="40993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2" charset="0"/>
                </a:rPr>
                <a:t>14p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63">
              <a:off x="895030" y="3700763"/>
              <a:ext cx="726223" cy="726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5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5278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10394 L -0.00034 0.877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94 L 0.00591 0.536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356</TotalTime>
  <Words>557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I bought an apple for 12p. I paid using a 20p coin.  What is my change?  Use coins to make my change.</vt:lpstr>
      <vt:lpstr>I bought a toy train for 4p. I paid using a 20p coin.  What is my change?  Use coins to make my change.</vt:lpstr>
      <vt:lpstr>I bought a T-shirt for 10p. I paid using a 20p coin.  What is my change?  Use coins to make my change.</vt:lpstr>
      <vt:lpstr>I bought a ruler for 5p.  I paid using a 20p coin.  What is my change?  Use coins to make my change.</vt:lpstr>
      <vt:lpstr>I bought a teddy for 2p. I paid using a 20p coin.  What is my change?  Use coins to make my change.</vt:lpstr>
      <vt:lpstr>I bought a pencil for 9p. I paid using a 20p coin.  What is my change?  Use coins to make my change.</vt:lpstr>
      <vt:lpstr>I bought a rubber for 18p. I paid using a 20p coin.  What is my change?  Use coins to make my change.</vt:lpstr>
      <vt:lpstr>I bought a ball for 14p. I paid using a 20p coin.  What is my change?  Use coins to make my change.</vt:lpstr>
      <vt:lpstr>I bought a sweet for 7p. I paid using a 20p coin.  What is my change?  Use coins to make my change.</vt:lpstr>
      <vt:lpstr>I bought a yo-yo for 5p. I paid using a 20p coin.  What is my change?  Use coins to make my change.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Rogers</dc:creator>
  <cp:lastModifiedBy>Miss Hay</cp:lastModifiedBy>
  <cp:revision>23</cp:revision>
  <dcterms:created xsi:type="dcterms:W3CDTF">2020-01-14T09:31:32Z</dcterms:created>
  <dcterms:modified xsi:type="dcterms:W3CDTF">2021-01-21T21:48:35Z</dcterms:modified>
</cp:coreProperties>
</file>