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yTvx73HS0spDF2sJ9pIAsJsHI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Tsompanid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>
            <a:hlinkClick r:id="rId4"/>
          </p:cNvPr>
          <p:cNvSpPr/>
          <p:nvPr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8">
            <a:hlinkClick r:id="rId4"/>
          </p:cNvPr>
          <p:cNvSpPr/>
          <p:nvPr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ox">
  <p:cSld name="Title Slide with Bo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first/curriculum-for-excellence-first-events/curriculum-for-excellence-first-events-burns-nigh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first/curriculum-for-excellence-first-events/curriculum-for-excellence-first-events-burns-nigh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>
            <a:hlinkClick r:id="rId3"/>
          </p:cNvPr>
          <p:cNvSpPr/>
          <p:nvPr/>
        </p:nvSpPr>
        <p:spPr>
          <a:xfrm>
            <a:off x="4102217" y="5536734"/>
            <a:ext cx="931177" cy="62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Did You Know…</a:t>
            </a:r>
            <a:r>
              <a:rPr lang="en-GB" sz="36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?</a:t>
            </a: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908049" y="1490177"/>
            <a:ext cx="435184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Queen Victoria and Christopher Columbus, there are more statues of me around the world than any other non-religious person.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1281724" y="5031030"/>
            <a:ext cx="29676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755649" y="3280097"/>
            <a:ext cx="5267645" cy="843300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Guess how many there are?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 b="2854"/>
          <a:stretch/>
        </p:blipFill>
        <p:spPr>
          <a:xfrm>
            <a:off x="5073914" y="1022836"/>
            <a:ext cx="3307925" cy="5835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/>
          <p:nvPr/>
        </p:nvSpPr>
        <p:spPr>
          <a:xfrm>
            <a:off x="1493728" y="4899200"/>
            <a:ext cx="2543656" cy="5477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EA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reveal answer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Burns Night</a:t>
            </a:r>
            <a:endParaRPr/>
          </a:p>
        </p:txBody>
      </p:sp>
      <p:sp>
        <p:nvSpPr>
          <p:cNvPr id="160" name="Google Shape;160;p12"/>
          <p:cNvSpPr/>
          <p:nvPr/>
        </p:nvSpPr>
        <p:spPr>
          <a:xfrm>
            <a:off x="908048" y="1490177"/>
            <a:ext cx="613870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Burns Supper was organised by my friends. They wanted to celebrate my life and read my poems.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908049" y="2514599"/>
            <a:ext cx="69776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Today, every year on what would have been my birthday, people all around the world celebrate Burns Night.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eat haggis, neeps and tatties and recite my poems!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293" y="3928698"/>
            <a:ext cx="6459523" cy="208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>
            <a:hlinkClick r:id="rId3"/>
          </p:cNvPr>
          <p:cNvSpPr/>
          <p:nvPr/>
        </p:nvSpPr>
        <p:spPr>
          <a:xfrm>
            <a:off x="4106411" y="3118607"/>
            <a:ext cx="931177" cy="62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All About Robert Burns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755650" y="1505557"/>
            <a:ext cx="76327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name is Robert Burns. I am a Scottish poet.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lived in Ayrshire, Scotland, over 250 years ago.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my poems were written in Scots and standard English.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most famous poem, ‘Auld Lang Syne’,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sung all over the world on Hogmanay.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772" y="2605759"/>
            <a:ext cx="4617749" cy="4260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2"/>
          <p:cNvGrpSpPr/>
          <p:nvPr/>
        </p:nvGrpSpPr>
        <p:grpSpPr>
          <a:xfrm>
            <a:off x="923470" y="3118741"/>
            <a:ext cx="3696608" cy="2594887"/>
            <a:chOff x="923470" y="3118741"/>
            <a:chExt cx="3696608" cy="2594887"/>
          </a:xfrm>
        </p:grpSpPr>
        <p:pic>
          <p:nvPicPr>
            <p:cNvPr id="38" name="Google Shape;38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923470" y="3118741"/>
              <a:ext cx="3696608" cy="2594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9;p2"/>
            <p:cNvSpPr/>
            <p:nvPr/>
          </p:nvSpPr>
          <p:spPr>
            <a:xfrm>
              <a:off x="1244436" y="3807666"/>
              <a:ext cx="31809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Have you heard the song ‘Auld Lang Syne’?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Auld Lang Syne">
            <a:hlinkClick r:id="" action="ppaction://media"/>
            <a:extLst>
              <a:ext uri="{FF2B5EF4-FFF2-40B4-BE49-F238E27FC236}">
                <a16:creationId xmlns:a16="http://schemas.microsoft.com/office/drawing/2014/main" id="{0975C30B-F05A-45D8-BD8E-56F75F9852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4951" y="4546330"/>
            <a:ext cx="773646" cy="773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4236440" y="3574498"/>
            <a:ext cx="4151909" cy="913612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guess which </a:t>
            </a:r>
            <a:b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song is first?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Did You Know…?</a:t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4674858" y="1473201"/>
            <a:ext cx="3713491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Auld Lang Syne is in the Guinness Book of World Records. 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one of the three most popular songs sang in the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language.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572000" y="5050524"/>
            <a:ext cx="34128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Happy Birthday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978" y="1346357"/>
            <a:ext cx="4906536" cy="490653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>
            <a:off x="5006617" y="4951344"/>
            <a:ext cx="2543656" cy="5477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EA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reveal answer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755649" y="1747090"/>
            <a:ext cx="5787763" cy="547779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was a born in Alloway, Ayrshire, in 1759.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55650" y="2670919"/>
            <a:ext cx="5452203" cy="854246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parents were called William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Agnes.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755648" y="3901215"/>
            <a:ext cx="5787764" cy="547779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was the eldest of seven children.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755649" y="4825043"/>
            <a:ext cx="6156880" cy="854246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family were poor, but my father taught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 how to read and write.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232" y="766769"/>
            <a:ext cx="3647008" cy="545369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Robert Burns’ Early Life </a:t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6753141" y="5103071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6912529" y="5010792"/>
            <a:ext cx="113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Alloway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Did You Know…?</a:t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1526795" y="1406089"/>
            <a:ext cx="2659311" cy="2905852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house I was born in is now the Robert Burns Birthplace Museum.  It is visited by over 100,000 people every year!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5469621" y="1406088"/>
            <a:ext cx="2348918" cy="3778308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museum, there are hundreds of objects that belonged to me, such as the quills I used to write my famous poems.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5"/>
          <p:cNvPicPr preferRelativeResize="0"/>
          <p:nvPr/>
        </p:nvPicPr>
        <p:blipFill rotWithShape="1">
          <a:blip r:embed="rId3">
            <a:alphaModFix/>
          </a:blip>
          <a:srcRect b="22933"/>
          <a:stretch/>
        </p:blipFill>
        <p:spPr>
          <a:xfrm>
            <a:off x="-28866" y="2522314"/>
            <a:ext cx="8929585" cy="433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Robert Burns’ Early Life </a:t>
            </a:r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755649" y="2111458"/>
            <a:ext cx="5024365" cy="854246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father was a tenant farmer and I had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help him on the farm from a young age.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755649" y="3559689"/>
            <a:ext cx="4957254" cy="1467180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inspired me to write poems about the different things I saw.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 this time, I wrote my famous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poems about a mouse and a woodlouse!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9691" y="1510684"/>
            <a:ext cx="2639647" cy="4434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/>
          <p:nvPr/>
        </p:nvSpPr>
        <p:spPr>
          <a:xfrm>
            <a:off x="750885" y="2517340"/>
            <a:ext cx="4265732" cy="1467180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ballad is a type of poem, often a story set to music. 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Usually the second and fourth lines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each stanza rhyme.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5367" y="4273939"/>
            <a:ext cx="2198307" cy="15431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A Red, Red Rose</a:t>
            </a: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908049" y="1490177"/>
            <a:ext cx="36639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inspiration for many of my poems and ballads was about falling in love.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2135" y="1499605"/>
            <a:ext cx="3742265" cy="459321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8"/>
          <p:cNvSpPr txBox="1"/>
          <p:nvPr/>
        </p:nvSpPr>
        <p:spPr>
          <a:xfrm>
            <a:off x="5218140" y="2249750"/>
            <a:ext cx="255025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my Luve is like a red, red rose</a:t>
            </a: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That’s newly sprung 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my Luve is like the melody</a:t>
            </a: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That’s sweetly played in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2604563" y="4654225"/>
            <a:ext cx="200859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‘A Red, Red Rose’ a ballad?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0365" y="4345497"/>
            <a:ext cx="2727758" cy="2516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8"/>
          <p:cNvSpPr txBox="1"/>
          <p:nvPr/>
        </p:nvSpPr>
        <p:spPr>
          <a:xfrm>
            <a:off x="5511567" y="4995557"/>
            <a:ext cx="7801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5218140" y="3349351"/>
            <a:ext cx="7801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/>
          <p:nvPr/>
        </p:nvSpPr>
        <p:spPr>
          <a:xfrm>
            <a:off x="755091" y="4137472"/>
            <a:ext cx="5367304" cy="547779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name them?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755649" y="3016841"/>
            <a:ext cx="4932087" cy="854246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Here are just some of the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places I travelled to.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352" y="500197"/>
            <a:ext cx="3811228" cy="569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9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Robert Burns’ Life </a:t>
            </a:r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908049" y="1314007"/>
            <a:ext cx="3596839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1788 I married Jean Armour.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year, I also travelled around Scotland collecting local songs and writing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my travels.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6870584" y="4630723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6123966" y="4643306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6720713" y="3905438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7519066" y="2916935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144939" y="2787710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9"/>
          <p:cNvGrpSpPr/>
          <p:nvPr/>
        </p:nvGrpSpPr>
        <p:grpSpPr>
          <a:xfrm>
            <a:off x="4320370" y="4807996"/>
            <a:ext cx="1831852" cy="1025111"/>
            <a:chOff x="4320370" y="4807996"/>
            <a:chExt cx="1831852" cy="1025111"/>
          </a:xfrm>
        </p:grpSpPr>
        <p:sp>
          <p:nvSpPr>
            <p:cNvPr id="118" name="Google Shape;118;p9"/>
            <p:cNvSpPr txBox="1"/>
            <p:nvPr/>
          </p:nvSpPr>
          <p:spPr>
            <a:xfrm>
              <a:off x="4320370" y="5432996"/>
              <a:ext cx="11946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Glasgow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" name="Google Shape;119;p9"/>
            <p:cNvCxnSpPr>
              <a:stCxn id="113" idx="3"/>
              <a:endCxn id="118" idx="3"/>
            </p:cNvCxnSpPr>
            <p:nvPr/>
          </p:nvCxnSpPr>
          <p:spPr>
            <a:xfrm flipH="1">
              <a:off x="5515022" y="4807996"/>
              <a:ext cx="637200" cy="825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0" name="Google Shape;120;p9"/>
          <p:cNvGrpSpPr/>
          <p:nvPr/>
        </p:nvGrpSpPr>
        <p:grpSpPr>
          <a:xfrm>
            <a:off x="7035202" y="4795314"/>
            <a:ext cx="1442048" cy="1342710"/>
            <a:chOff x="7035202" y="4795314"/>
            <a:chExt cx="1442048" cy="1342710"/>
          </a:xfrm>
        </p:grpSpPr>
        <p:sp>
          <p:nvSpPr>
            <p:cNvPr id="121" name="Google Shape;121;p9"/>
            <p:cNvSpPr txBox="1"/>
            <p:nvPr/>
          </p:nvSpPr>
          <p:spPr>
            <a:xfrm>
              <a:off x="7105153" y="5737914"/>
              <a:ext cx="13720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Edinburgh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" name="Google Shape;122;p9"/>
            <p:cNvCxnSpPr>
              <a:stCxn id="121" idx="0"/>
              <a:endCxn id="112" idx="5"/>
            </p:cNvCxnSpPr>
            <p:nvPr/>
          </p:nvCxnSpPr>
          <p:spPr>
            <a:xfrm rot="10800000">
              <a:off x="7035202" y="4795314"/>
              <a:ext cx="756000" cy="942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3" name="Google Shape;123;p9"/>
          <p:cNvGrpSpPr/>
          <p:nvPr/>
        </p:nvGrpSpPr>
        <p:grpSpPr>
          <a:xfrm>
            <a:off x="6241412" y="1600939"/>
            <a:ext cx="2484192" cy="1186771"/>
            <a:chOff x="6241412" y="1600939"/>
            <a:chExt cx="2484192" cy="1186771"/>
          </a:xfrm>
        </p:grpSpPr>
        <p:sp>
          <p:nvSpPr>
            <p:cNvPr id="124" name="Google Shape;124;p9"/>
            <p:cNvSpPr txBox="1"/>
            <p:nvPr/>
          </p:nvSpPr>
          <p:spPr>
            <a:xfrm>
              <a:off x="7216362" y="1600939"/>
              <a:ext cx="150924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Inverness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" name="Google Shape;125;p9"/>
            <p:cNvCxnSpPr>
              <a:cxnSpLocks/>
              <a:stCxn id="116" idx="0"/>
              <a:endCxn id="124" idx="1"/>
            </p:cNvCxnSpPr>
            <p:nvPr/>
          </p:nvCxnSpPr>
          <p:spPr>
            <a:xfrm flipV="1">
              <a:off x="6241412" y="1800994"/>
              <a:ext cx="974950" cy="986716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6" name="Google Shape;126;p9"/>
          <p:cNvGrpSpPr/>
          <p:nvPr/>
        </p:nvGrpSpPr>
        <p:grpSpPr>
          <a:xfrm>
            <a:off x="7243214" y="2045294"/>
            <a:ext cx="1361036" cy="871641"/>
            <a:chOff x="7243214" y="2045294"/>
            <a:chExt cx="1361036" cy="871641"/>
          </a:xfrm>
        </p:grpSpPr>
        <p:sp>
          <p:nvSpPr>
            <p:cNvPr id="127" name="Google Shape;127;p9"/>
            <p:cNvSpPr txBox="1"/>
            <p:nvPr/>
          </p:nvSpPr>
          <p:spPr>
            <a:xfrm>
              <a:off x="7243214" y="2045294"/>
              <a:ext cx="136103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Aberdeen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8" name="Google Shape;128;p9"/>
            <p:cNvCxnSpPr>
              <a:cxnSpLocks/>
              <a:stCxn id="115" idx="0"/>
              <a:endCxn id="127" idx="2"/>
            </p:cNvCxnSpPr>
            <p:nvPr/>
          </p:nvCxnSpPr>
          <p:spPr>
            <a:xfrm flipV="1">
              <a:off x="7615539" y="2445363"/>
              <a:ext cx="308193" cy="471572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" name="Google Shape;129;p9"/>
          <p:cNvGrpSpPr/>
          <p:nvPr/>
        </p:nvGrpSpPr>
        <p:grpSpPr>
          <a:xfrm>
            <a:off x="6885403" y="4070128"/>
            <a:ext cx="1659915" cy="492565"/>
            <a:chOff x="6885403" y="4070128"/>
            <a:chExt cx="1659915" cy="492565"/>
          </a:xfrm>
        </p:grpSpPr>
        <p:sp>
          <p:nvSpPr>
            <p:cNvPr id="130" name="Google Shape;130;p9"/>
            <p:cNvSpPr txBox="1"/>
            <p:nvPr/>
          </p:nvSpPr>
          <p:spPr>
            <a:xfrm>
              <a:off x="7712012" y="4162583"/>
              <a:ext cx="8333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Perth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1" name="Google Shape;131;p9"/>
            <p:cNvCxnSpPr>
              <a:stCxn id="114" idx="5"/>
              <a:endCxn id="130" idx="1"/>
            </p:cNvCxnSpPr>
            <p:nvPr/>
          </p:nvCxnSpPr>
          <p:spPr>
            <a:xfrm>
              <a:off x="6885403" y="4070128"/>
              <a:ext cx="826500" cy="292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2" name="Google Shape;132;p9"/>
          <p:cNvSpPr/>
          <p:nvPr/>
        </p:nvSpPr>
        <p:spPr>
          <a:xfrm>
            <a:off x="1146695" y="4989095"/>
            <a:ext cx="2803456" cy="8542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EA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the red dot to reveal the place name!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7098220" y="3720881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9"/>
          <p:cNvGrpSpPr/>
          <p:nvPr/>
        </p:nvGrpSpPr>
        <p:grpSpPr>
          <a:xfrm>
            <a:off x="7291166" y="3642465"/>
            <a:ext cx="1434438" cy="400069"/>
            <a:chOff x="7291166" y="3642465"/>
            <a:chExt cx="1434438" cy="400069"/>
          </a:xfrm>
        </p:grpSpPr>
        <p:sp>
          <p:nvSpPr>
            <p:cNvPr id="135" name="Google Shape;135;p9"/>
            <p:cNvSpPr txBox="1"/>
            <p:nvPr/>
          </p:nvSpPr>
          <p:spPr>
            <a:xfrm>
              <a:off x="7479710" y="3642465"/>
              <a:ext cx="1245894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Dundee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" name="Google Shape;136;p9"/>
            <p:cNvCxnSpPr>
              <a:cxnSpLocks/>
              <a:stCxn id="133" idx="6"/>
              <a:endCxn id="135" idx="1"/>
            </p:cNvCxnSpPr>
            <p:nvPr/>
          </p:nvCxnSpPr>
          <p:spPr>
            <a:xfrm>
              <a:off x="7291166" y="3817354"/>
              <a:ext cx="188544" cy="25146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Robert Burns’ Death</a:t>
            </a:r>
            <a:endParaRPr/>
          </a:p>
        </p:txBody>
      </p:sp>
      <p:sp>
        <p:nvSpPr>
          <p:cNvPr id="142" name="Google Shape;142;p10"/>
          <p:cNvSpPr/>
          <p:nvPr/>
        </p:nvSpPr>
        <p:spPr>
          <a:xfrm>
            <a:off x="755650" y="2094679"/>
            <a:ext cx="4747528" cy="854246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died on 21</a:t>
            </a:r>
            <a:r>
              <a:rPr lang="en-GB" sz="18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July 1796,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the age of 37.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755650" y="3743434"/>
            <a:ext cx="4747528" cy="1160713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funeral took place on the 25</a:t>
            </a:r>
            <a:r>
              <a:rPr lang="en-GB" sz="18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July, the same day my twelfth child,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Maxwell, was born.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0576" y="1270400"/>
            <a:ext cx="4109724" cy="494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577</Words>
  <Application>Microsoft Office PowerPoint</Application>
  <PresentationFormat>On-screen Show (4:3)</PresentationFormat>
  <Paragraphs>54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All About Robert Burns</vt:lpstr>
      <vt:lpstr>Did You Know…?</vt:lpstr>
      <vt:lpstr>Robert Burns’ Early Life </vt:lpstr>
      <vt:lpstr>Did You Know…?</vt:lpstr>
      <vt:lpstr>Robert Burns’ Early Life </vt:lpstr>
      <vt:lpstr>A Red, Red Rose</vt:lpstr>
      <vt:lpstr>Robert Burns’ Life </vt:lpstr>
      <vt:lpstr>Robert Burns’ Death</vt:lpstr>
      <vt:lpstr>Did You Know…?</vt:lpstr>
      <vt:lpstr>Burns Night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Clough</dc:creator>
  <cp:lastModifiedBy>Miss Hay</cp:lastModifiedBy>
  <cp:revision>4</cp:revision>
  <dcterms:created xsi:type="dcterms:W3CDTF">2019-12-06T15:24:10Z</dcterms:created>
  <dcterms:modified xsi:type="dcterms:W3CDTF">2021-01-23T12:59:05Z</dcterms:modified>
</cp:coreProperties>
</file>