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2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53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07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9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53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23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42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4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3A113-E3BA-4E5A-AA06-1421B4CC365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DE93D-1FA3-4EDB-911A-6C3BE8FEC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21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316" y="1822511"/>
            <a:ext cx="7772400" cy="1470025"/>
          </a:xfrm>
        </p:spPr>
        <p:txBody>
          <a:bodyPr/>
          <a:lstStyle/>
          <a:p>
            <a:r>
              <a:rPr lang="en-GB" u="sng" dirty="0" smtClean="0"/>
              <a:t>LC: Can I recognise coins?</a:t>
            </a:r>
            <a:endParaRPr lang="en-GB" u="sng" dirty="0"/>
          </a:p>
        </p:txBody>
      </p:sp>
      <p:pic>
        <p:nvPicPr>
          <p:cNvPr id="1026" name="Picture 2" descr="C:\Users\Hannah\AppData\Local\Microsoft\Windows\Temporary Internet Files\Content.IE5\SMIIXYXM\2p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88" y="4800294"/>
            <a:ext cx="1584176" cy="157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nnah\AppData\Local\Microsoft\Windows\Temporary Internet Files\Content.IE5\379IXGHT\10p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278" y="4626671"/>
            <a:ext cx="1690489" cy="169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annah\AppData\Local\Microsoft\Windows\Temporary Internet Files\Content.IE5\I6D4G5VC\1p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023" y="3650278"/>
            <a:ext cx="1127243" cy="115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huntspost.co.uk/polopoly_fs/1.1127578.1321547200!/image/2502248085.jpg_gen/derivatives/landscape_225/250224808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104" y="1170708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doublethemoney.info/wp-content/uploads/2015/01/Britanni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757" y="299230"/>
            <a:ext cx="1820325" cy="179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2" descr="Image result for british £1 co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8" name="Picture 14" descr="http://i.ebayimg.com/00/s/NTcwWDUyNg==/z/jpgAAOSwMKpUY-eJ/$_35.JPG?set_id=880000500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48570"/>
            <a:ext cx="1340789" cy="145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checkyourchange.co.uk/wp-content/uploads/2015/03/20p1982rev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06" y="518905"/>
            <a:ext cx="1303606" cy="13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royalmint.com/~/media/Images/Discover/Coin%20Designs/2_pound_199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03694"/>
            <a:ext cx="186058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42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LC: Can I recognise coins?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Here are the coins in order of their value.</a:t>
            </a:r>
            <a:endParaRPr lang="en-GB" dirty="0"/>
          </a:p>
        </p:txBody>
      </p:sp>
      <p:pic>
        <p:nvPicPr>
          <p:cNvPr id="4" name="Picture 2" descr="C:\Users\Hannah\AppData\Local\Microsoft\Windows\Temporary Internet Files\Content.IE5\SMIIXYXM\2p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90" y="2408029"/>
            <a:ext cx="1400902" cy="138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Hannah\AppData\Local\Microsoft\Windows\Temporary Internet Files\Content.IE5\379IXGHT\10p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753" y="2315289"/>
            <a:ext cx="1420253" cy="142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Hannah\AppData\Local\Microsoft\Windows\Temporary Internet Files\Content.IE5\I6D4G5VC\1p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5219"/>
            <a:ext cx="1001579" cy="102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www.huntspost.co.uk/polopoly_fs/1.1127578.1321547200!/image/2502248085.jpg_gen/derivatives/landscape_225/250224808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625" y="2810015"/>
            <a:ext cx="831071" cy="83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doublethemoney.info/wp-content/uploads/2015/01/Britanni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823" y="2141646"/>
            <a:ext cx="1745782" cy="172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ttp://i.ebayimg.com/00/s/NTcwWDUyNg==/z/jpgAAOSwMKpUY-eJ/$_35.JPG?set_id=880000500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108" y="2537270"/>
            <a:ext cx="1089314" cy="117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http://www.checkyourchange.co.uk/wp-content/uploads/2015/03/20p1982rev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965" y="2649497"/>
            <a:ext cx="1067535" cy="106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8" descr="http://www.royalmint.com/~/media/Images/Discover/Coin%20Designs/2_pound_199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280" y="2233444"/>
            <a:ext cx="1419219" cy="153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64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LC: Can I recognise coins?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coin with the lowest value is 1p. It looks like this:</a:t>
            </a:r>
            <a:endParaRPr lang="en-GB" dirty="0"/>
          </a:p>
        </p:txBody>
      </p:sp>
      <p:pic>
        <p:nvPicPr>
          <p:cNvPr id="6" name="Picture 4" descr="C:\Users\Hannah\AppData\Local\Microsoft\Windows\Temporary Internet Files\Content.IE5\I6D4G5VC\1p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80928"/>
            <a:ext cx="2448272" cy="249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28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LC: Can I recognise coins?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 is the 2p coin. It looks like this:</a:t>
            </a:r>
            <a:endParaRPr lang="en-GB" dirty="0"/>
          </a:p>
        </p:txBody>
      </p:sp>
      <p:pic>
        <p:nvPicPr>
          <p:cNvPr id="4" name="Picture 2" descr="C:\Users\Hannah\AppData\Local\Microsoft\Windows\Temporary Internet Files\Content.IE5\SMIIXYXM\2p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20888"/>
            <a:ext cx="4104456" cy="407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95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LC: Can I recognise coins?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 is the 5p coin. It looks like this:</a:t>
            </a:r>
            <a:endParaRPr lang="en-GB" dirty="0"/>
          </a:p>
        </p:txBody>
      </p:sp>
      <p:pic>
        <p:nvPicPr>
          <p:cNvPr id="7" name="Picture 8" descr="http://www.huntspost.co.uk/polopoly_fs/1.1127578.1321547200!/image/2502248085.jpg_gen/derivatives/landscape_225/25022480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36912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53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LC: Can I recognise coins?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 is the 10p coin. It looks like this:</a:t>
            </a:r>
            <a:endParaRPr lang="en-GB" dirty="0"/>
          </a:p>
        </p:txBody>
      </p:sp>
      <p:pic>
        <p:nvPicPr>
          <p:cNvPr id="5" name="Picture 3" descr="C:\Users\Hannah\AppData\Local\Microsoft\Windows\Temporary Internet Files\Content.IE5\379IXGHT\10p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32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LC: Can I recognise coins?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 is the 20p coin which looks like this:</a:t>
            </a:r>
            <a:endParaRPr lang="en-GB" dirty="0"/>
          </a:p>
        </p:txBody>
      </p:sp>
      <p:pic>
        <p:nvPicPr>
          <p:cNvPr id="10" name="Picture 16" descr="http://www.checkyourchange.co.uk/wp-content/uploads/2015/03/20p1982re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05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LC: Can I recognise coins?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 is the 50p coin which looks like this:</a:t>
            </a:r>
            <a:endParaRPr lang="en-GB" dirty="0"/>
          </a:p>
        </p:txBody>
      </p:sp>
      <p:pic>
        <p:nvPicPr>
          <p:cNvPr id="8" name="Picture 10" descr="http://doublethemoney.info/wp-content/uploads/2015/01/Britann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64904"/>
            <a:ext cx="328599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307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LC: Can I recognise coins?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 it the £1 coin which looks like this:</a:t>
            </a:r>
            <a:endParaRPr lang="en-GB" dirty="0"/>
          </a:p>
        </p:txBody>
      </p:sp>
      <p:pic>
        <p:nvPicPr>
          <p:cNvPr id="9" name="Picture 14" descr="http://i.ebayimg.com/00/s/NTcwWDUyNg==/z/jpgAAOSwMKpUY-eJ/$_35.JPG?set_id=88000050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744" y="2636913"/>
            <a:ext cx="265949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768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LC: Can I recognise coins?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coin with the most value it the £2 coin. It can be seen below:</a:t>
            </a:r>
          </a:p>
          <a:p>
            <a:endParaRPr lang="en-GB" dirty="0"/>
          </a:p>
        </p:txBody>
      </p:sp>
      <p:pic>
        <p:nvPicPr>
          <p:cNvPr id="6" name="Picture 18" descr="http://www.royalmint.com/~/media/Images/Discover/Coin%20Designs/2_pound_19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140968"/>
            <a:ext cx="2664296" cy="288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509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176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LC: Can I recognise coins?</vt:lpstr>
      <vt:lpstr>LC: Can I recognise coins?</vt:lpstr>
      <vt:lpstr>LC: Can I recognise coins?</vt:lpstr>
      <vt:lpstr>LC: Can I recognise coins?</vt:lpstr>
      <vt:lpstr>LC: Can I recognise coins?</vt:lpstr>
      <vt:lpstr>LC: Can I recognise coins?</vt:lpstr>
      <vt:lpstr>LC: Can I recognise coins?</vt:lpstr>
      <vt:lpstr>LC: Can I recognise coins?</vt:lpstr>
      <vt:lpstr>LC: Can I recognise coins?</vt:lpstr>
      <vt:lpstr>LC: Can I recognise coins?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LC: Can I recognise coins?</dc:title>
  <dc:creator>Hannah</dc:creator>
  <cp:lastModifiedBy>Miss Hay</cp:lastModifiedBy>
  <cp:revision>6</cp:revision>
  <dcterms:created xsi:type="dcterms:W3CDTF">2015-11-22T20:19:54Z</dcterms:created>
  <dcterms:modified xsi:type="dcterms:W3CDTF">2021-01-14T19:31:11Z</dcterms:modified>
</cp:coreProperties>
</file>