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ary,_Queen_of_Scots_Met_DP890108.jpg" descr="Mary,_Queen_of_Scots_Met_DP890108.jpg"/>
          <p:cNvPicPr>
            <a:picLocks noChangeAspect="1"/>
          </p:cNvPicPr>
          <p:nvPr/>
        </p:nvPicPr>
        <p:blipFill>
          <a:blip r:embed="rId2">
            <a:extLst/>
          </a:blip>
          <a:srcRect l="10005" t="15115" r="10764" b="16798"/>
          <a:stretch>
            <a:fillRect/>
          </a:stretch>
        </p:blipFill>
        <p:spPr>
          <a:xfrm>
            <a:off x="4774220" y="1023467"/>
            <a:ext cx="3456360" cy="453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72" fill="norm" stroke="1" extrusionOk="0">
                <a:moveTo>
                  <a:pt x="10850" y="0"/>
                </a:moveTo>
                <a:cubicBezTo>
                  <a:pt x="10526" y="8"/>
                  <a:pt x="10196" y="74"/>
                  <a:pt x="9967" y="199"/>
                </a:cubicBezTo>
                <a:cubicBezTo>
                  <a:pt x="9877" y="248"/>
                  <a:pt x="9712" y="313"/>
                  <a:pt x="9601" y="342"/>
                </a:cubicBezTo>
                <a:cubicBezTo>
                  <a:pt x="9336" y="412"/>
                  <a:pt x="9216" y="544"/>
                  <a:pt x="9165" y="822"/>
                </a:cubicBezTo>
                <a:cubicBezTo>
                  <a:pt x="9074" y="1321"/>
                  <a:pt x="9164" y="1596"/>
                  <a:pt x="9482" y="1801"/>
                </a:cubicBezTo>
                <a:cubicBezTo>
                  <a:pt x="9607" y="1881"/>
                  <a:pt x="9628" y="1916"/>
                  <a:pt x="9578" y="1961"/>
                </a:cubicBezTo>
                <a:cubicBezTo>
                  <a:pt x="9529" y="2007"/>
                  <a:pt x="9545" y="2035"/>
                  <a:pt x="9658" y="2103"/>
                </a:cubicBezTo>
                <a:cubicBezTo>
                  <a:pt x="9736" y="2150"/>
                  <a:pt x="9787" y="2208"/>
                  <a:pt x="9769" y="2230"/>
                </a:cubicBezTo>
                <a:cubicBezTo>
                  <a:pt x="9733" y="2274"/>
                  <a:pt x="9884" y="2475"/>
                  <a:pt x="9992" y="2524"/>
                </a:cubicBezTo>
                <a:cubicBezTo>
                  <a:pt x="10095" y="2572"/>
                  <a:pt x="10067" y="3083"/>
                  <a:pt x="9957" y="3146"/>
                </a:cubicBezTo>
                <a:cubicBezTo>
                  <a:pt x="9911" y="3172"/>
                  <a:pt x="9858" y="3224"/>
                  <a:pt x="9841" y="3259"/>
                </a:cubicBezTo>
                <a:cubicBezTo>
                  <a:pt x="9823" y="3295"/>
                  <a:pt x="9635" y="3403"/>
                  <a:pt x="9423" y="3501"/>
                </a:cubicBezTo>
                <a:cubicBezTo>
                  <a:pt x="9210" y="3599"/>
                  <a:pt x="8890" y="3771"/>
                  <a:pt x="8710" y="3881"/>
                </a:cubicBezTo>
                <a:cubicBezTo>
                  <a:pt x="8530" y="3991"/>
                  <a:pt x="8367" y="4081"/>
                  <a:pt x="8349" y="4081"/>
                </a:cubicBezTo>
                <a:cubicBezTo>
                  <a:pt x="8330" y="4081"/>
                  <a:pt x="8190" y="4044"/>
                  <a:pt x="8037" y="4000"/>
                </a:cubicBezTo>
                <a:cubicBezTo>
                  <a:pt x="7836" y="3942"/>
                  <a:pt x="7609" y="3918"/>
                  <a:pt x="7218" y="3913"/>
                </a:cubicBezTo>
                <a:cubicBezTo>
                  <a:pt x="6741" y="3907"/>
                  <a:pt x="6649" y="3917"/>
                  <a:pt x="6468" y="4000"/>
                </a:cubicBezTo>
                <a:cubicBezTo>
                  <a:pt x="5842" y="4286"/>
                  <a:pt x="5774" y="4400"/>
                  <a:pt x="5963" y="4835"/>
                </a:cubicBezTo>
                <a:cubicBezTo>
                  <a:pt x="6194" y="5364"/>
                  <a:pt x="6434" y="5583"/>
                  <a:pt x="7136" y="5916"/>
                </a:cubicBezTo>
                <a:lnTo>
                  <a:pt x="7399" y="6040"/>
                </a:lnTo>
                <a:lnTo>
                  <a:pt x="7431" y="6781"/>
                </a:lnTo>
                <a:cubicBezTo>
                  <a:pt x="7461" y="7457"/>
                  <a:pt x="7456" y="7531"/>
                  <a:pt x="7364" y="7646"/>
                </a:cubicBezTo>
                <a:cubicBezTo>
                  <a:pt x="7228" y="7816"/>
                  <a:pt x="7235" y="7935"/>
                  <a:pt x="7386" y="7988"/>
                </a:cubicBezTo>
                <a:cubicBezTo>
                  <a:pt x="7484" y="8022"/>
                  <a:pt x="7526" y="8089"/>
                  <a:pt x="7584" y="8311"/>
                </a:cubicBezTo>
                <a:cubicBezTo>
                  <a:pt x="7624" y="8465"/>
                  <a:pt x="7749" y="8731"/>
                  <a:pt x="7861" y="8902"/>
                </a:cubicBezTo>
                <a:lnTo>
                  <a:pt x="8064" y="9214"/>
                </a:lnTo>
                <a:lnTo>
                  <a:pt x="7886" y="9443"/>
                </a:lnTo>
                <a:cubicBezTo>
                  <a:pt x="7178" y="10341"/>
                  <a:pt x="6442" y="11745"/>
                  <a:pt x="4946" y="15054"/>
                </a:cubicBezTo>
                <a:cubicBezTo>
                  <a:pt x="4362" y="16346"/>
                  <a:pt x="4123" y="16800"/>
                  <a:pt x="2871" y="18995"/>
                </a:cubicBezTo>
                <a:cubicBezTo>
                  <a:pt x="2732" y="19236"/>
                  <a:pt x="2653" y="19327"/>
                  <a:pt x="2571" y="19337"/>
                </a:cubicBezTo>
                <a:cubicBezTo>
                  <a:pt x="2510" y="19344"/>
                  <a:pt x="2460" y="19369"/>
                  <a:pt x="2460" y="19391"/>
                </a:cubicBezTo>
                <a:cubicBezTo>
                  <a:pt x="2460" y="19414"/>
                  <a:pt x="2482" y="19421"/>
                  <a:pt x="2509" y="19408"/>
                </a:cubicBezTo>
                <a:cubicBezTo>
                  <a:pt x="2605" y="19363"/>
                  <a:pt x="2628" y="19469"/>
                  <a:pt x="2549" y="19590"/>
                </a:cubicBezTo>
                <a:cubicBezTo>
                  <a:pt x="2490" y="19680"/>
                  <a:pt x="2485" y="19721"/>
                  <a:pt x="2532" y="19750"/>
                </a:cubicBezTo>
                <a:cubicBezTo>
                  <a:pt x="2657" y="19829"/>
                  <a:pt x="3454" y="20128"/>
                  <a:pt x="3539" y="20128"/>
                </a:cubicBezTo>
                <a:cubicBezTo>
                  <a:pt x="3587" y="20128"/>
                  <a:pt x="3650" y="20147"/>
                  <a:pt x="3680" y="20170"/>
                </a:cubicBezTo>
                <a:cubicBezTo>
                  <a:pt x="3709" y="20192"/>
                  <a:pt x="3838" y="20216"/>
                  <a:pt x="3964" y="20223"/>
                </a:cubicBezTo>
                <a:cubicBezTo>
                  <a:pt x="4091" y="20229"/>
                  <a:pt x="4210" y="20256"/>
                  <a:pt x="4231" y="20283"/>
                </a:cubicBezTo>
                <a:cubicBezTo>
                  <a:pt x="4253" y="20310"/>
                  <a:pt x="4335" y="20324"/>
                  <a:pt x="4412" y="20313"/>
                </a:cubicBezTo>
                <a:cubicBezTo>
                  <a:pt x="4497" y="20301"/>
                  <a:pt x="4577" y="20317"/>
                  <a:pt x="4617" y="20355"/>
                </a:cubicBezTo>
                <a:cubicBezTo>
                  <a:pt x="4654" y="20389"/>
                  <a:pt x="4716" y="20417"/>
                  <a:pt x="4753" y="20417"/>
                </a:cubicBezTo>
                <a:cubicBezTo>
                  <a:pt x="4791" y="20417"/>
                  <a:pt x="4850" y="20445"/>
                  <a:pt x="4887" y="20479"/>
                </a:cubicBezTo>
                <a:cubicBezTo>
                  <a:pt x="4924" y="20514"/>
                  <a:pt x="5010" y="20540"/>
                  <a:pt x="5075" y="20540"/>
                </a:cubicBezTo>
                <a:cubicBezTo>
                  <a:pt x="5141" y="20540"/>
                  <a:pt x="5250" y="20587"/>
                  <a:pt x="5320" y="20644"/>
                </a:cubicBezTo>
                <a:cubicBezTo>
                  <a:pt x="5439" y="20741"/>
                  <a:pt x="5453" y="20743"/>
                  <a:pt x="5575" y="20682"/>
                </a:cubicBezTo>
                <a:cubicBezTo>
                  <a:pt x="5664" y="20637"/>
                  <a:pt x="5725" y="20630"/>
                  <a:pt x="5770" y="20659"/>
                </a:cubicBezTo>
                <a:cubicBezTo>
                  <a:pt x="5857" y="20714"/>
                  <a:pt x="6289" y="20708"/>
                  <a:pt x="6411" y="20650"/>
                </a:cubicBezTo>
                <a:cubicBezTo>
                  <a:pt x="6485" y="20614"/>
                  <a:pt x="6536" y="20616"/>
                  <a:pt x="6627" y="20659"/>
                </a:cubicBezTo>
                <a:cubicBezTo>
                  <a:pt x="6701" y="20695"/>
                  <a:pt x="6938" y="20721"/>
                  <a:pt x="7267" y="20727"/>
                </a:cubicBezTo>
                <a:cubicBezTo>
                  <a:pt x="7555" y="20732"/>
                  <a:pt x="7823" y="20753"/>
                  <a:pt x="7864" y="20772"/>
                </a:cubicBezTo>
                <a:cubicBezTo>
                  <a:pt x="7968" y="20822"/>
                  <a:pt x="7960" y="20820"/>
                  <a:pt x="9368" y="20852"/>
                </a:cubicBezTo>
                <a:cubicBezTo>
                  <a:pt x="10291" y="20872"/>
                  <a:pt x="10658" y="20868"/>
                  <a:pt x="10684" y="20835"/>
                </a:cubicBezTo>
                <a:cubicBezTo>
                  <a:pt x="10705" y="20809"/>
                  <a:pt x="10770" y="20787"/>
                  <a:pt x="10828" y="20787"/>
                </a:cubicBezTo>
                <a:cubicBezTo>
                  <a:pt x="10886" y="20787"/>
                  <a:pt x="10974" y="20772"/>
                  <a:pt x="11026" y="20752"/>
                </a:cubicBezTo>
                <a:cubicBezTo>
                  <a:pt x="11356" y="20623"/>
                  <a:pt x="11416" y="20611"/>
                  <a:pt x="11489" y="20657"/>
                </a:cubicBezTo>
                <a:cubicBezTo>
                  <a:pt x="11570" y="20708"/>
                  <a:pt x="12364" y="20766"/>
                  <a:pt x="13523" y="20804"/>
                </a:cubicBezTo>
                <a:cubicBezTo>
                  <a:pt x="13687" y="20810"/>
                  <a:pt x="13805" y="20862"/>
                  <a:pt x="13765" y="20912"/>
                </a:cubicBezTo>
                <a:cubicBezTo>
                  <a:pt x="13749" y="20932"/>
                  <a:pt x="13809" y="20979"/>
                  <a:pt x="13899" y="21014"/>
                </a:cubicBezTo>
                <a:cubicBezTo>
                  <a:pt x="14050" y="21074"/>
                  <a:pt x="14138" y="21036"/>
                  <a:pt x="14000" y="20971"/>
                </a:cubicBezTo>
                <a:cubicBezTo>
                  <a:pt x="13925" y="20935"/>
                  <a:pt x="14154" y="20791"/>
                  <a:pt x="14287" y="20789"/>
                </a:cubicBezTo>
                <a:cubicBezTo>
                  <a:pt x="14337" y="20789"/>
                  <a:pt x="14387" y="20766"/>
                  <a:pt x="14398" y="20738"/>
                </a:cubicBezTo>
                <a:cubicBezTo>
                  <a:pt x="14412" y="20706"/>
                  <a:pt x="14518" y="20693"/>
                  <a:pt x="14695" y="20701"/>
                </a:cubicBezTo>
                <a:cubicBezTo>
                  <a:pt x="14846" y="20707"/>
                  <a:pt x="15061" y="20690"/>
                  <a:pt x="15175" y="20665"/>
                </a:cubicBezTo>
                <a:cubicBezTo>
                  <a:pt x="15312" y="20634"/>
                  <a:pt x="15504" y="20629"/>
                  <a:pt x="15735" y="20651"/>
                </a:cubicBezTo>
                <a:cubicBezTo>
                  <a:pt x="16103" y="20687"/>
                  <a:pt x="16190" y="20751"/>
                  <a:pt x="15920" y="20789"/>
                </a:cubicBezTo>
                <a:cubicBezTo>
                  <a:pt x="15806" y="20805"/>
                  <a:pt x="15875" y="20821"/>
                  <a:pt x="16160" y="20842"/>
                </a:cubicBezTo>
                <a:cubicBezTo>
                  <a:pt x="16379" y="20859"/>
                  <a:pt x="16577" y="20883"/>
                  <a:pt x="16603" y="20895"/>
                </a:cubicBezTo>
                <a:cubicBezTo>
                  <a:pt x="16668" y="20926"/>
                  <a:pt x="16495" y="21118"/>
                  <a:pt x="16403" y="21118"/>
                </a:cubicBezTo>
                <a:cubicBezTo>
                  <a:pt x="16312" y="21118"/>
                  <a:pt x="16328" y="21204"/>
                  <a:pt x="16430" y="21265"/>
                </a:cubicBezTo>
                <a:cubicBezTo>
                  <a:pt x="16488" y="21300"/>
                  <a:pt x="16490" y="21330"/>
                  <a:pt x="16442" y="21398"/>
                </a:cubicBezTo>
                <a:cubicBezTo>
                  <a:pt x="16409" y="21445"/>
                  <a:pt x="16383" y="21494"/>
                  <a:pt x="16383" y="21507"/>
                </a:cubicBezTo>
                <a:cubicBezTo>
                  <a:pt x="16383" y="21556"/>
                  <a:pt x="16661" y="21529"/>
                  <a:pt x="16784" y="21468"/>
                </a:cubicBezTo>
                <a:cubicBezTo>
                  <a:pt x="16874" y="21422"/>
                  <a:pt x="16923" y="21416"/>
                  <a:pt x="16950" y="21449"/>
                </a:cubicBezTo>
                <a:cubicBezTo>
                  <a:pt x="16975" y="21480"/>
                  <a:pt x="17010" y="21470"/>
                  <a:pt x="17056" y="21422"/>
                </a:cubicBezTo>
                <a:cubicBezTo>
                  <a:pt x="17110" y="21366"/>
                  <a:pt x="17194" y="21354"/>
                  <a:pt x="17467" y="21360"/>
                </a:cubicBezTo>
                <a:cubicBezTo>
                  <a:pt x="17812" y="21368"/>
                  <a:pt x="18062" y="21312"/>
                  <a:pt x="17892" y="21265"/>
                </a:cubicBezTo>
                <a:cubicBezTo>
                  <a:pt x="17849" y="21253"/>
                  <a:pt x="17672" y="21240"/>
                  <a:pt x="17501" y="21233"/>
                </a:cubicBezTo>
                <a:cubicBezTo>
                  <a:pt x="17158" y="21221"/>
                  <a:pt x="17056" y="21147"/>
                  <a:pt x="17353" y="21126"/>
                </a:cubicBezTo>
                <a:cubicBezTo>
                  <a:pt x="17457" y="21118"/>
                  <a:pt x="17584" y="21083"/>
                  <a:pt x="17635" y="21048"/>
                </a:cubicBezTo>
                <a:cubicBezTo>
                  <a:pt x="17702" y="21002"/>
                  <a:pt x="17787" y="20990"/>
                  <a:pt x="17937" y="21008"/>
                </a:cubicBezTo>
                <a:cubicBezTo>
                  <a:pt x="18097" y="21028"/>
                  <a:pt x="18145" y="21020"/>
                  <a:pt x="18145" y="20974"/>
                </a:cubicBezTo>
                <a:cubicBezTo>
                  <a:pt x="18145" y="20931"/>
                  <a:pt x="18036" y="20909"/>
                  <a:pt x="17722" y="20888"/>
                </a:cubicBezTo>
                <a:cubicBezTo>
                  <a:pt x="17488" y="20872"/>
                  <a:pt x="17284" y="20844"/>
                  <a:pt x="17269" y="20825"/>
                </a:cubicBezTo>
                <a:cubicBezTo>
                  <a:pt x="17253" y="20806"/>
                  <a:pt x="17269" y="20750"/>
                  <a:pt x="17303" y="20701"/>
                </a:cubicBezTo>
                <a:cubicBezTo>
                  <a:pt x="17359" y="20621"/>
                  <a:pt x="17356" y="20615"/>
                  <a:pt x="17266" y="20644"/>
                </a:cubicBezTo>
                <a:cubicBezTo>
                  <a:pt x="17079" y="20705"/>
                  <a:pt x="16895" y="20713"/>
                  <a:pt x="16737" y="20667"/>
                </a:cubicBezTo>
                <a:cubicBezTo>
                  <a:pt x="16624" y="20634"/>
                  <a:pt x="16598" y="20608"/>
                  <a:pt x="16640" y="20576"/>
                </a:cubicBezTo>
                <a:cubicBezTo>
                  <a:pt x="16672" y="20551"/>
                  <a:pt x="16684" y="20507"/>
                  <a:pt x="16670" y="20478"/>
                </a:cubicBezTo>
                <a:cubicBezTo>
                  <a:pt x="16632" y="20401"/>
                  <a:pt x="16740" y="20364"/>
                  <a:pt x="16860" y="20413"/>
                </a:cubicBezTo>
                <a:cubicBezTo>
                  <a:pt x="16938" y="20445"/>
                  <a:pt x="16982" y="20442"/>
                  <a:pt x="17034" y="20394"/>
                </a:cubicBezTo>
                <a:cubicBezTo>
                  <a:pt x="17075" y="20356"/>
                  <a:pt x="17120" y="20345"/>
                  <a:pt x="17150" y="20368"/>
                </a:cubicBezTo>
                <a:cubicBezTo>
                  <a:pt x="17177" y="20389"/>
                  <a:pt x="17276" y="20394"/>
                  <a:pt x="17370" y="20377"/>
                </a:cubicBezTo>
                <a:cubicBezTo>
                  <a:pt x="17464" y="20361"/>
                  <a:pt x="17614" y="20363"/>
                  <a:pt x="17702" y="20381"/>
                </a:cubicBezTo>
                <a:cubicBezTo>
                  <a:pt x="17789" y="20399"/>
                  <a:pt x="17886" y="20398"/>
                  <a:pt x="17917" y="20379"/>
                </a:cubicBezTo>
                <a:cubicBezTo>
                  <a:pt x="17928" y="20373"/>
                  <a:pt x="17941" y="20366"/>
                  <a:pt x="17957" y="20360"/>
                </a:cubicBezTo>
                <a:cubicBezTo>
                  <a:pt x="17938" y="20348"/>
                  <a:pt x="17915" y="20345"/>
                  <a:pt x="17897" y="20353"/>
                </a:cubicBezTo>
                <a:cubicBezTo>
                  <a:pt x="17813" y="20393"/>
                  <a:pt x="17658" y="20266"/>
                  <a:pt x="17697" y="20189"/>
                </a:cubicBezTo>
                <a:cubicBezTo>
                  <a:pt x="17724" y="20135"/>
                  <a:pt x="17752" y="20127"/>
                  <a:pt x="17793" y="20158"/>
                </a:cubicBezTo>
                <a:cubicBezTo>
                  <a:pt x="17834" y="20189"/>
                  <a:pt x="17899" y="20190"/>
                  <a:pt x="18011" y="20160"/>
                </a:cubicBezTo>
                <a:cubicBezTo>
                  <a:pt x="18118" y="20132"/>
                  <a:pt x="18154" y="20105"/>
                  <a:pt x="18117" y="20077"/>
                </a:cubicBezTo>
                <a:cubicBezTo>
                  <a:pt x="18081" y="20049"/>
                  <a:pt x="18176" y="19952"/>
                  <a:pt x="18409" y="19782"/>
                </a:cubicBezTo>
                <a:lnTo>
                  <a:pt x="18758" y="19529"/>
                </a:lnTo>
                <a:lnTo>
                  <a:pt x="18456" y="18791"/>
                </a:lnTo>
                <a:cubicBezTo>
                  <a:pt x="18291" y="18385"/>
                  <a:pt x="18171" y="18028"/>
                  <a:pt x="18187" y="17997"/>
                </a:cubicBezTo>
                <a:cubicBezTo>
                  <a:pt x="18193" y="17984"/>
                  <a:pt x="18200" y="17977"/>
                  <a:pt x="18211" y="17972"/>
                </a:cubicBezTo>
                <a:cubicBezTo>
                  <a:pt x="18123" y="17861"/>
                  <a:pt x="18038" y="17678"/>
                  <a:pt x="17979" y="17470"/>
                </a:cubicBezTo>
                <a:cubicBezTo>
                  <a:pt x="17962" y="17428"/>
                  <a:pt x="17958" y="17418"/>
                  <a:pt x="17939" y="17370"/>
                </a:cubicBezTo>
                <a:cubicBezTo>
                  <a:pt x="17937" y="17365"/>
                  <a:pt x="17937" y="17362"/>
                  <a:pt x="17934" y="17355"/>
                </a:cubicBezTo>
                <a:cubicBezTo>
                  <a:pt x="17928" y="17339"/>
                  <a:pt x="17928" y="17338"/>
                  <a:pt x="17922" y="17323"/>
                </a:cubicBezTo>
                <a:cubicBezTo>
                  <a:pt x="17845" y="17130"/>
                  <a:pt x="17673" y="16656"/>
                  <a:pt x="17541" y="16270"/>
                </a:cubicBezTo>
                <a:cubicBezTo>
                  <a:pt x="17018" y="14747"/>
                  <a:pt x="16173" y="12700"/>
                  <a:pt x="15490" y="11300"/>
                </a:cubicBezTo>
                <a:cubicBezTo>
                  <a:pt x="14700" y="9682"/>
                  <a:pt x="14203" y="8950"/>
                  <a:pt x="13500" y="8379"/>
                </a:cubicBezTo>
                <a:cubicBezTo>
                  <a:pt x="13313" y="8227"/>
                  <a:pt x="13143" y="8065"/>
                  <a:pt x="13124" y="8020"/>
                </a:cubicBezTo>
                <a:cubicBezTo>
                  <a:pt x="13105" y="7975"/>
                  <a:pt x="13010" y="7909"/>
                  <a:pt x="12914" y="7873"/>
                </a:cubicBezTo>
                <a:lnTo>
                  <a:pt x="12741" y="7807"/>
                </a:lnTo>
                <a:lnTo>
                  <a:pt x="12723" y="7442"/>
                </a:lnTo>
                <a:cubicBezTo>
                  <a:pt x="12707" y="7057"/>
                  <a:pt x="12773" y="6908"/>
                  <a:pt x="12872" y="7108"/>
                </a:cubicBezTo>
                <a:cubicBezTo>
                  <a:pt x="12908" y="7181"/>
                  <a:pt x="12961" y="7216"/>
                  <a:pt x="13023" y="7208"/>
                </a:cubicBezTo>
                <a:cubicBezTo>
                  <a:pt x="13132" y="7194"/>
                  <a:pt x="13308" y="7282"/>
                  <a:pt x="13713" y="7553"/>
                </a:cubicBezTo>
                <a:cubicBezTo>
                  <a:pt x="14078" y="7798"/>
                  <a:pt x="14334" y="7858"/>
                  <a:pt x="14752" y="7792"/>
                </a:cubicBezTo>
                <a:cubicBezTo>
                  <a:pt x="14921" y="7765"/>
                  <a:pt x="15076" y="7722"/>
                  <a:pt x="15096" y="7697"/>
                </a:cubicBezTo>
                <a:cubicBezTo>
                  <a:pt x="15117" y="7672"/>
                  <a:pt x="15150" y="7518"/>
                  <a:pt x="15170" y="7353"/>
                </a:cubicBezTo>
                <a:cubicBezTo>
                  <a:pt x="15202" y="7094"/>
                  <a:pt x="15192" y="7029"/>
                  <a:pt x="15094" y="6885"/>
                </a:cubicBezTo>
                <a:cubicBezTo>
                  <a:pt x="15031" y="6793"/>
                  <a:pt x="14980" y="6690"/>
                  <a:pt x="14980" y="6654"/>
                </a:cubicBezTo>
                <a:cubicBezTo>
                  <a:pt x="14980" y="6619"/>
                  <a:pt x="14911" y="6539"/>
                  <a:pt x="14827" y="6479"/>
                </a:cubicBezTo>
                <a:cubicBezTo>
                  <a:pt x="14626" y="6336"/>
                  <a:pt x="14545" y="6209"/>
                  <a:pt x="14339" y="5715"/>
                </a:cubicBezTo>
                <a:lnTo>
                  <a:pt x="14168" y="5307"/>
                </a:lnTo>
                <a:lnTo>
                  <a:pt x="14416" y="5105"/>
                </a:lnTo>
                <a:cubicBezTo>
                  <a:pt x="14855" y="4746"/>
                  <a:pt x="15048" y="4230"/>
                  <a:pt x="14893" y="3832"/>
                </a:cubicBezTo>
                <a:cubicBezTo>
                  <a:pt x="14772" y="3519"/>
                  <a:pt x="14470" y="3351"/>
                  <a:pt x="13881" y="3269"/>
                </a:cubicBezTo>
                <a:cubicBezTo>
                  <a:pt x="13328" y="3191"/>
                  <a:pt x="13099" y="3217"/>
                  <a:pt x="12847" y="3386"/>
                </a:cubicBezTo>
                <a:lnTo>
                  <a:pt x="12659" y="3512"/>
                </a:lnTo>
                <a:lnTo>
                  <a:pt x="12355" y="3418"/>
                </a:lnTo>
                <a:cubicBezTo>
                  <a:pt x="12175" y="3362"/>
                  <a:pt x="12041" y="3293"/>
                  <a:pt x="12026" y="3248"/>
                </a:cubicBezTo>
                <a:cubicBezTo>
                  <a:pt x="11987" y="3135"/>
                  <a:pt x="11912" y="3157"/>
                  <a:pt x="11788" y="3318"/>
                </a:cubicBezTo>
                <a:cubicBezTo>
                  <a:pt x="11646" y="3501"/>
                  <a:pt x="11580" y="3469"/>
                  <a:pt x="11580" y="3218"/>
                </a:cubicBezTo>
                <a:cubicBezTo>
                  <a:pt x="11580" y="2948"/>
                  <a:pt x="11926" y="2409"/>
                  <a:pt x="12100" y="2409"/>
                </a:cubicBezTo>
                <a:cubicBezTo>
                  <a:pt x="12164" y="2409"/>
                  <a:pt x="12233" y="2396"/>
                  <a:pt x="12253" y="2381"/>
                </a:cubicBezTo>
                <a:cubicBezTo>
                  <a:pt x="12274" y="2365"/>
                  <a:pt x="12329" y="2364"/>
                  <a:pt x="12374" y="2377"/>
                </a:cubicBezTo>
                <a:cubicBezTo>
                  <a:pt x="12440" y="2396"/>
                  <a:pt x="12448" y="2380"/>
                  <a:pt x="12417" y="2301"/>
                </a:cubicBezTo>
                <a:cubicBezTo>
                  <a:pt x="12364" y="2171"/>
                  <a:pt x="12286" y="2101"/>
                  <a:pt x="12209" y="2113"/>
                </a:cubicBezTo>
                <a:cubicBezTo>
                  <a:pt x="12167" y="2119"/>
                  <a:pt x="12140" y="2013"/>
                  <a:pt x="12129" y="1793"/>
                </a:cubicBezTo>
                <a:cubicBezTo>
                  <a:pt x="12115" y="1493"/>
                  <a:pt x="12127" y="1446"/>
                  <a:pt x="12285" y="1219"/>
                </a:cubicBezTo>
                <a:cubicBezTo>
                  <a:pt x="12513" y="892"/>
                  <a:pt x="12561" y="497"/>
                  <a:pt x="12394" y="295"/>
                </a:cubicBezTo>
                <a:cubicBezTo>
                  <a:pt x="12279" y="155"/>
                  <a:pt x="12141" y="128"/>
                  <a:pt x="11954" y="204"/>
                </a:cubicBezTo>
                <a:cubicBezTo>
                  <a:pt x="11873" y="238"/>
                  <a:pt x="11816" y="226"/>
                  <a:pt x="11696" y="159"/>
                </a:cubicBezTo>
                <a:cubicBezTo>
                  <a:pt x="11494" y="44"/>
                  <a:pt x="11175" y="-7"/>
                  <a:pt x="10850" y="0"/>
                </a:cubicBezTo>
                <a:close/>
                <a:moveTo>
                  <a:pt x="12414" y="2545"/>
                </a:moveTo>
                <a:cubicBezTo>
                  <a:pt x="12411" y="2554"/>
                  <a:pt x="12407" y="2563"/>
                  <a:pt x="12407" y="2573"/>
                </a:cubicBezTo>
                <a:cubicBezTo>
                  <a:pt x="12407" y="2607"/>
                  <a:pt x="12426" y="2623"/>
                  <a:pt x="12451" y="2611"/>
                </a:cubicBezTo>
                <a:cubicBezTo>
                  <a:pt x="12470" y="2602"/>
                  <a:pt x="12487" y="2585"/>
                  <a:pt x="12493" y="2568"/>
                </a:cubicBezTo>
                <a:cubicBezTo>
                  <a:pt x="12460" y="2583"/>
                  <a:pt x="12438" y="2580"/>
                  <a:pt x="12419" y="2556"/>
                </a:cubicBezTo>
                <a:cubicBezTo>
                  <a:pt x="12416" y="2553"/>
                  <a:pt x="12416" y="2549"/>
                  <a:pt x="12414" y="2545"/>
                </a:cubicBezTo>
                <a:close/>
                <a:moveTo>
                  <a:pt x="12473" y="2691"/>
                </a:moveTo>
                <a:cubicBezTo>
                  <a:pt x="12446" y="2694"/>
                  <a:pt x="12422" y="2776"/>
                  <a:pt x="12409" y="2927"/>
                </a:cubicBezTo>
                <a:cubicBezTo>
                  <a:pt x="12397" y="3078"/>
                  <a:pt x="12411" y="3133"/>
                  <a:pt x="12459" y="3121"/>
                </a:cubicBezTo>
                <a:cubicBezTo>
                  <a:pt x="12537" y="3102"/>
                  <a:pt x="12572" y="2915"/>
                  <a:pt x="12525" y="2772"/>
                </a:cubicBezTo>
                <a:cubicBezTo>
                  <a:pt x="12507" y="2716"/>
                  <a:pt x="12490" y="2689"/>
                  <a:pt x="12473" y="2691"/>
                </a:cubicBezTo>
                <a:close/>
                <a:moveTo>
                  <a:pt x="18691" y="18007"/>
                </a:moveTo>
                <a:cubicBezTo>
                  <a:pt x="18623" y="18012"/>
                  <a:pt x="18546" y="18041"/>
                  <a:pt x="18555" y="18075"/>
                </a:cubicBezTo>
                <a:cubicBezTo>
                  <a:pt x="18556" y="18078"/>
                  <a:pt x="18557" y="18081"/>
                  <a:pt x="18558" y="18084"/>
                </a:cubicBezTo>
                <a:cubicBezTo>
                  <a:pt x="18662" y="18113"/>
                  <a:pt x="18737" y="18120"/>
                  <a:pt x="18684" y="18080"/>
                </a:cubicBezTo>
                <a:cubicBezTo>
                  <a:pt x="18667" y="18067"/>
                  <a:pt x="18676" y="18035"/>
                  <a:pt x="18701" y="18007"/>
                </a:cubicBezTo>
                <a:cubicBezTo>
                  <a:pt x="18698" y="18007"/>
                  <a:pt x="18695" y="18006"/>
                  <a:pt x="18691" y="18007"/>
                </a:cubicBezTo>
                <a:close/>
                <a:moveTo>
                  <a:pt x="1428" y="19431"/>
                </a:moveTo>
                <a:cubicBezTo>
                  <a:pt x="1397" y="19436"/>
                  <a:pt x="1381" y="19467"/>
                  <a:pt x="1381" y="19524"/>
                </a:cubicBezTo>
                <a:cubicBezTo>
                  <a:pt x="1381" y="19605"/>
                  <a:pt x="1401" y="19618"/>
                  <a:pt x="1515" y="19601"/>
                </a:cubicBezTo>
                <a:cubicBezTo>
                  <a:pt x="1673" y="19578"/>
                  <a:pt x="1677" y="19576"/>
                  <a:pt x="1567" y="19491"/>
                </a:cubicBezTo>
                <a:cubicBezTo>
                  <a:pt x="1506" y="19445"/>
                  <a:pt x="1459" y="19425"/>
                  <a:pt x="1428" y="19431"/>
                </a:cubicBezTo>
                <a:close/>
                <a:moveTo>
                  <a:pt x="891" y="19571"/>
                </a:moveTo>
                <a:cubicBezTo>
                  <a:pt x="858" y="19568"/>
                  <a:pt x="825" y="19577"/>
                  <a:pt x="812" y="19593"/>
                </a:cubicBezTo>
                <a:cubicBezTo>
                  <a:pt x="794" y="19615"/>
                  <a:pt x="830" y="19633"/>
                  <a:pt x="891" y="19633"/>
                </a:cubicBezTo>
                <a:cubicBezTo>
                  <a:pt x="1021" y="19633"/>
                  <a:pt x="1035" y="19609"/>
                  <a:pt x="923" y="19576"/>
                </a:cubicBezTo>
                <a:cubicBezTo>
                  <a:pt x="912" y="19573"/>
                  <a:pt x="902" y="19572"/>
                  <a:pt x="891" y="19571"/>
                </a:cubicBezTo>
                <a:close/>
                <a:moveTo>
                  <a:pt x="5" y="19726"/>
                </a:moveTo>
                <a:lnTo>
                  <a:pt x="5" y="19754"/>
                </a:lnTo>
                <a:cubicBezTo>
                  <a:pt x="16" y="19741"/>
                  <a:pt x="14" y="19733"/>
                  <a:pt x="5" y="19726"/>
                </a:cubicBezTo>
                <a:close/>
                <a:moveTo>
                  <a:pt x="5" y="19754"/>
                </a:moveTo>
                <a:lnTo>
                  <a:pt x="5" y="19839"/>
                </a:lnTo>
                <a:cubicBezTo>
                  <a:pt x="40" y="19861"/>
                  <a:pt x="83" y="19879"/>
                  <a:pt x="109" y="19879"/>
                </a:cubicBezTo>
                <a:cubicBezTo>
                  <a:pt x="140" y="19878"/>
                  <a:pt x="122" y="19859"/>
                  <a:pt x="70" y="19835"/>
                </a:cubicBezTo>
                <a:cubicBezTo>
                  <a:pt x="17" y="19812"/>
                  <a:pt x="-12" y="19775"/>
                  <a:pt x="5" y="19754"/>
                </a:cubicBezTo>
                <a:close/>
                <a:moveTo>
                  <a:pt x="21492" y="19941"/>
                </a:moveTo>
                <a:cubicBezTo>
                  <a:pt x="21464" y="19936"/>
                  <a:pt x="21434" y="19955"/>
                  <a:pt x="21403" y="20000"/>
                </a:cubicBezTo>
                <a:cubicBezTo>
                  <a:pt x="21354" y="20070"/>
                  <a:pt x="21359" y="20087"/>
                  <a:pt x="21423" y="20087"/>
                </a:cubicBezTo>
                <a:cubicBezTo>
                  <a:pt x="21530" y="20087"/>
                  <a:pt x="21588" y="20007"/>
                  <a:pt x="21520" y="19954"/>
                </a:cubicBezTo>
                <a:cubicBezTo>
                  <a:pt x="21510" y="19947"/>
                  <a:pt x="21502" y="19943"/>
                  <a:pt x="21492" y="19941"/>
                </a:cubicBezTo>
                <a:close/>
                <a:moveTo>
                  <a:pt x="20164" y="19994"/>
                </a:moveTo>
                <a:cubicBezTo>
                  <a:pt x="19864" y="20035"/>
                  <a:pt x="19727" y="20070"/>
                  <a:pt x="19703" y="20117"/>
                </a:cubicBezTo>
                <a:cubicBezTo>
                  <a:pt x="19682" y="20159"/>
                  <a:pt x="19631" y="20171"/>
                  <a:pt x="19538" y="20153"/>
                </a:cubicBezTo>
                <a:cubicBezTo>
                  <a:pt x="19444" y="20135"/>
                  <a:pt x="19407" y="20143"/>
                  <a:pt x="19416" y="20179"/>
                </a:cubicBezTo>
                <a:cubicBezTo>
                  <a:pt x="19426" y="20217"/>
                  <a:pt x="19354" y="20229"/>
                  <a:pt x="19149" y="20223"/>
                </a:cubicBezTo>
                <a:cubicBezTo>
                  <a:pt x="18951" y="20216"/>
                  <a:pt x="18870" y="20229"/>
                  <a:pt x="18880" y="20264"/>
                </a:cubicBezTo>
                <a:cubicBezTo>
                  <a:pt x="18888" y="20299"/>
                  <a:pt x="18796" y="20314"/>
                  <a:pt x="18583" y="20315"/>
                </a:cubicBezTo>
                <a:cubicBezTo>
                  <a:pt x="18481" y="20316"/>
                  <a:pt x="18383" y="20325"/>
                  <a:pt x="18310" y="20338"/>
                </a:cubicBezTo>
                <a:cubicBezTo>
                  <a:pt x="18439" y="20389"/>
                  <a:pt x="19244" y="20426"/>
                  <a:pt x="19317" y="20379"/>
                </a:cubicBezTo>
                <a:cubicBezTo>
                  <a:pt x="19424" y="20312"/>
                  <a:pt x="19863" y="20323"/>
                  <a:pt x="20498" y="20410"/>
                </a:cubicBezTo>
                <a:cubicBezTo>
                  <a:pt x="20799" y="20451"/>
                  <a:pt x="20919" y="20404"/>
                  <a:pt x="20943" y="20238"/>
                </a:cubicBezTo>
                <a:cubicBezTo>
                  <a:pt x="20958" y="20135"/>
                  <a:pt x="20946" y="20128"/>
                  <a:pt x="20753" y="20128"/>
                </a:cubicBezTo>
                <a:cubicBezTo>
                  <a:pt x="20638" y="20128"/>
                  <a:pt x="20528" y="20109"/>
                  <a:pt x="20510" y="20087"/>
                </a:cubicBezTo>
                <a:cubicBezTo>
                  <a:pt x="20465" y="20031"/>
                  <a:pt x="20372" y="20034"/>
                  <a:pt x="20389" y="20090"/>
                </a:cubicBezTo>
                <a:cubicBezTo>
                  <a:pt x="20409" y="20158"/>
                  <a:pt x="20242" y="20228"/>
                  <a:pt x="20134" y="20196"/>
                </a:cubicBezTo>
                <a:cubicBezTo>
                  <a:pt x="20062" y="20175"/>
                  <a:pt x="20054" y="20155"/>
                  <a:pt x="20099" y="20113"/>
                </a:cubicBezTo>
                <a:cubicBezTo>
                  <a:pt x="20132" y="20083"/>
                  <a:pt x="20144" y="20047"/>
                  <a:pt x="20127" y="20034"/>
                </a:cubicBezTo>
                <a:cubicBezTo>
                  <a:pt x="20117" y="20026"/>
                  <a:pt x="20133" y="20012"/>
                  <a:pt x="20164" y="19994"/>
                </a:cubicBezTo>
                <a:close/>
                <a:moveTo>
                  <a:pt x="19241" y="20564"/>
                </a:moveTo>
                <a:cubicBezTo>
                  <a:pt x="19209" y="20566"/>
                  <a:pt x="19179" y="20580"/>
                  <a:pt x="19167" y="20604"/>
                </a:cubicBezTo>
                <a:cubicBezTo>
                  <a:pt x="19149" y="20638"/>
                  <a:pt x="19170" y="20665"/>
                  <a:pt x="19214" y="20665"/>
                </a:cubicBezTo>
                <a:cubicBezTo>
                  <a:pt x="19321" y="20665"/>
                  <a:pt x="19364" y="20595"/>
                  <a:pt x="19273" y="20568"/>
                </a:cubicBezTo>
                <a:cubicBezTo>
                  <a:pt x="19262" y="20565"/>
                  <a:pt x="19251" y="20564"/>
                  <a:pt x="19241" y="20564"/>
                </a:cubicBezTo>
                <a:close/>
                <a:moveTo>
                  <a:pt x="3125" y="20665"/>
                </a:moveTo>
                <a:cubicBezTo>
                  <a:pt x="3050" y="20668"/>
                  <a:pt x="2999" y="20687"/>
                  <a:pt x="3016" y="20721"/>
                </a:cubicBezTo>
                <a:cubicBezTo>
                  <a:pt x="3032" y="20753"/>
                  <a:pt x="3020" y="20798"/>
                  <a:pt x="2989" y="20821"/>
                </a:cubicBezTo>
                <a:cubicBezTo>
                  <a:pt x="2950" y="20851"/>
                  <a:pt x="2995" y="20853"/>
                  <a:pt x="3135" y="20829"/>
                </a:cubicBezTo>
                <a:cubicBezTo>
                  <a:pt x="3246" y="20810"/>
                  <a:pt x="3369" y="20804"/>
                  <a:pt x="3410" y="20816"/>
                </a:cubicBezTo>
                <a:cubicBezTo>
                  <a:pt x="3524" y="20849"/>
                  <a:pt x="3498" y="20755"/>
                  <a:pt x="3380" y="20706"/>
                </a:cubicBezTo>
                <a:cubicBezTo>
                  <a:pt x="3301" y="20674"/>
                  <a:pt x="3201" y="20662"/>
                  <a:pt x="3125" y="20665"/>
                </a:cubicBezTo>
                <a:close/>
                <a:moveTo>
                  <a:pt x="4033" y="20727"/>
                </a:moveTo>
                <a:cubicBezTo>
                  <a:pt x="4028" y="20727"/>
                  <a:pt x="4020" y="20728"/>
                  <a:pt x="4014" y="20731"/>
                </a:cubicBezTo>
                <a:cubicBezTo>
                  <a:pt x="3988" y="20743"/>
                  <a:pt x="3982" y="20770"/>
                  <a:pt x="3999" y="20791"/>
                </a:cubicBezTo>
                <a:cubicBezTo>
                  <a:pt x="4042" y="20845"/>
                  <a:pt x="4061" y="20838"/>
                  <a:pt x="4061" y="20769"/>
                </a:cubicBezTo>
                <a:cubicBezTo>
                  <a:pt x="4061" y="20744"/>
                  <a:pt x="4050" y="20728"/>
                  <a:pt x="4033" y="20727"/>
                </a:cubicBezTo>
                <a:close/>
                <a:moveTo>
                  <a:pt x="1178" y="20795"/>
                </a:moveTo>
                <a:cubicBezTo>
                  <a:pt x="1166" y="20795"/>
                  <a:pt x="1169" y="20808"/>
                  <a:pt x="1176" y="20833"/>
                </a:cubicBezTo>
                <a:cubicBezTo>
                  <a:pt x="1185" y="20865"/>
                  <a:pt x="1214" y="20904"/>
                  <a:pt x="1242" y="20920"/>
                </a:cubicBezTo>
                <a:cubicBezTo>
                  <a:pt x="1271" y="20935"/>
                  <a:pt x="1316" y="20937"/>
                  <a:pt x="1341" y="20925"/>
                </a:cubicBezTo>
                <a:cubicBezTo>
                  <a:pt x="1367" y="20913"/>
                  <a:pt x="1380" y="20899"/>
                  <a:pt x="1371" y="20895"/>
                </a:cubicBezTo>
                <a:cubicBezTo>
                  <a:pt x="1362" y="20891"/>
                  <a:pt x="1308" y="20862"/>
                  <a:pt x="1255" y="20831"/>
                </a:cubicBezTo>
                <a:cubicBezTo>
                  <a:pt x="1213" y="20806"/>
                  <a:pt x="1190" y="20795"/>
                  <a:pt x="1178" y="20795"/>
                </a:cubicBezTo>
                <a:close/>
                <a:moveTo>
                  <a:pt x="15574" y="20912"/>
                </a:moveTo>
                <a:cubicBezTo>
                  <a:pt x="15571" y="20910"/>
                  <a:pt x="15547" y="20922"/>
                  <a:pt x="15504" y="20948"/>
                </a:cubicBezTo>
                <a:cubicBezTo>
                  <a:pt x="15453" y="20979"/>
                  <a:pt x="15410" y="21011"/>
                  <a:pt x="15410" y="21020"/>
                </a:cubicBezTo>
                <a:cubicBezTo>
                  <a:pt x="15410" y="21054"/>
                  <a:pt x="15456" y="21032"/>
                  <a:pt x="15527" y="20963"/>
                </a:cubicBezTo>
                <a:cubicBezTo>
                  <a:pt x="15560" y="20930"/>
                  <a:pt x="15577" y="20914"/>
                  <a:pt x="15574" y="20912"/>
                </a:cubicBezTo>
                <a:close/>
                <a:moveTo>
                  <a:pt x="4509" y="21076"/>
                </a:moveTo>
                <a:cubicBezTo>
                  <a:pt x="4456" y="21076"/>
                  <a:pt x="4399" y="21105"/>
                  <a:pt x="4382" y="21139"/>
                </a:cubicBezTo>
                <a:cubicBezTo>
                  <a:pt x="4358" y="21187"/>
                  <a:pt x="4396" y="21201"/>
                  <a:pt x="4546" y="21201"/>
                </a:cubicBezTo>
                <a:cubicBezTo>
                  <a:pt x="4712" y="21201"/>
                  <a:pt x="4729" y="21192"/>
                  <a:pt x="4672" y="21139"/>
                </a:cubicBezTo>
                <a:cubicBezTo>
                  <a:pt x="4635" y="21105"/>
                  <a:pt x="4561" y="21076"/>
                  <a:pt x="4509" y="21076"/>
                </a:cubicBezTo>
                <a:close/>
                <a:moveTo>
                  <a:pt x="10469" y="21127"/>
                </a:moveTo>
                <a:cubicBezTo>
                  <a:pt x="10355" y="21126"/>
                  <a:pt x="10289" y="21135"/>
                  <a:pt x="10311" y="21152"/>
                </a:cubicBezTo>
                <a:cubicBezTo>
                  <a:pt x="10341" y="21176"/>
                  <a:pt x="10440" y="21203"/>
                  <a:pt x="10529" y="21212"/>
                </a:cubicBezTo>
                <a:cubicBezTo>
                  <a:pt x="10831" y="21245"/>
                  <a:pt x="10932" y="21243"/>
                  <a:pt x="10932" y="21201"/>
                </a:cubicBezTo>
                <a:cubicBezTo>
                  <a:pt x="10932" y="21178"/>
                  <a:pt x="10927" y="21159"/>
                  <a:pt x="10920" y="21158"/>
                </a:cubicBezTo>
                <a:cubicBezTo>
                  <a:pt x="10749" y="21139"/>
                  <a:pt x="10584" y="21129"/>
                  <a:pt x="10469" y="21127"/>
                </a:cubicBezTo>
                <a:close/>
                <a:moveTo>
                  <a:pt x="8131" y="21201"/>
                </a:moveTo>
                <a:cubicBezTo>
                  <a:pt x="7759" y="21201"/>
                  <a:pt x="7658" y="21214"/>
                  <a:pt x="7658" y="21260"/>
                </a:cubicBezTo>
                <a:cubicBezTo>
                  <a:pt x="7658" y="21297"/>
                  <a:pt x="7698" y="21311"/>
                  <a:pt x="7770" y="21299"/>
                </a:cubicBezTo>
                <a:cubicBezTo>
                  <a:pt x="7832" y="21289"/>
                  <a:pt x="8058" y="21277"/>
                  <a:pt x="8272" y="21275"/>
                </a:cubicBezTo>
                <a:cubicBezTo>
                  <a:pt x="8486" y="21272"/>
                  <a:pt x="8649" y="21254"/>
                  <a:pt x="8633" y="21235"/>
                </a:cubicBezTo>
                <a:cubicBezTo>
                  <a:pt x="8618" y="21216"/>
                  <a:pt x="8391" y="21201"/>
                  <a:pt x="8131" y="21201"/>
                </a:cubicBezTo>
                <a:close/>
                <a:moveTo>
                  <a:pt x="5805" y="21366"/>
                </a:moveTo>
                <a:cubicBezTo>
                  <a:pt x="5802" y="21368"/>
                  <a:pt x="5819" y="21384"/>
                  <a:pt x="5852" y="21417"/>
                </a:cubicBezTo>
                <a:cubicBezTo>
                  <a:pt x="5923" y="21485"/>
                  <a:pt x="5966" y="21507"/>
                  <a:pt x="5966" y="21473"/>
                </a:cubicBezTo>
                <a:cubicBezTo>
                  <a:pt x="5966" y="21465"/>
                  <a:pt x="5924" y="21433"/>
                  <a:pt x="5872" y="21401"/>
                </a:cubicBezTo>
                <a:cubicBezTo>
                  <a:pt x="5829" y="21376"/>
                  <a:pt x="5808" y="21363"/>
                  <a:pt x="5805" y="21366"/>
                </a:cubicBezTo>
                <a:close/>
                <a:moveTo>
                  <a:pt x="6463" y="21366"/>
                </a:moveTo>
                <a:cubicBezTo>
                  <a:pt x="6430" y="21366"/>
                  <a:pt x="6376" y="21403"/>
                  <a:pt x="6344" y="21449"/>
                </a:cubicBezTo>
                <a:cubicBezTo>
                  <a:pt x="6313" y="21494"/>
                  <a:pt x="6296" y="21530"/>
                  <a:pt x="6307" y="21530"/>
                </a:cubicBezTo>
                <a:cubicBezTo>
                  <a:pt x="6319" y="21530"/>
                  <a:pt x="6372" y="21494"/>
                  <a:pt x="6426" y="21449"/>
                </a:cubicBezTo>
                <a:cubicBezTo>
                  <a:pt x="6480" y="21403"/>
                  <a:pt x="6496" y="21366"/>
                  <a:pt x="6463" y="21366"/>
                </a:cubicBezTo>
                <a:close/>
                <a:moveTo>
                  <a:pt x="10358" y="21464"/>
                </a:moveTo>
                <a:cubicBezTo>
                  <a:pt x="10353" y="21464"/>
                  <a:pt x="10346" y="21466"/>
                  <a:pt x="10338" y="21469"/>
                </a:cubicBezTo>
                <a:cubicBezTo>
                  <a:pt x="10309" y="21483"/>
                  <a:pt x="10284" y="21512"/>
                  <a:pt x="10284" y="21534"/>
                </a:cubicBezTo>
                <a:cubicBezTo>
                  <a:pt x="10284" y="21593"/>
                  <a:pt x="10322" y="21579"/>
                  <a:pt x="10358" y="21507"/>
                </a:cubicBezTo>
                <a:cubicBezTo>
                  <a:pt x="10372" y="21480"/>
                  <a:pt x="10372" y="21464"/>
                  <a:pt x="10358" y="21464"/>
                </a:cubicBezTo>
                <a:close/>
                <a:moveTo>
                  <a:pt x="6619" y="21490"/>
                </a:moveTo>
                <a:cubicBezTo>
                  <a:pt x="6588" y="21490"/>
                  <a:pt x="6560" y="21507"/>
                  <a:pt x="6560" y="21530"/>
                </a:cubicBezTo>
                <a:cubicBezTo>
                  <a:pt x="6560" y="21553"/>
                  <a:pt x="6571" y="21571"/>
                  <a:pt x="6584" y="21571"/>
                </a:cubicBezTo>
                <a:cubicBezTo>
                  <a:pt x="6598" y="21571"/>
                  <a:pt x="6623" y="21553"/>
                  <a:pt x="6641" y="21530"/>
                </a:cubicBezTo>
                <a:cubicBezTo>
                  <a:pt x="6660" y="21507"/>
                  <a:pt x="6651" y="21490"/>
                  <a:pt x="6619" y="2149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0" name="Mary Queen of Scots is famous for"/>
          <p:cNvSpPr/>
          <p:nvPr/>
        </p:nvSpPr>
        <p:spPr>
          <a:xfrm>
            <a:off x="256116" y="378883"/>
            <a:ext cx="4352132" cy="3968701"/>
          </a:xfrm>
          <a:prstGeom prst="roundRect">
            <a:avLst>
              <a:gd name="adj" fmla="val 12551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b="0" sz="2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Mary Queen of Scots is famous for</a:t>
            </a:r>
          </a:p>
        </p:txBody>
      </p:sp>
      <p:sp>
        <p:nvSpPr>
          <p:cNvPr id="121" name="Mary Queen of Scots did"/>
          <p:cNvSpPr/>
          <p:nvPr/>
        </p:nvSpPr>
        <p:spPr>
          <a:xfrm>
            <a:off x="8244416" y="582083"/>
            <a:ext cx="4352132" cy="3968701"/>
          </a:xfrm>
          <a:prstGeom prst="roundRect">
            <a:avLst>
              <a:gd name="adj" fmla="val 12551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b="0" sz="2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Mary Queen of Scots did</a:t>
            </a:r>
          </a:p>
        </p:txBody>
      </p:sp>
      <p:sp>
        <p:nvSpPr>
          <p:cNvPr id="122" name="Mary Queen of Scots was"/>
          <p:cNvSpPr/>
          <p:nvPr/>
        </p:nvSpPr>
        <p:spPr>
          <a:xfrm>
            <a:off x="256116" y="5374216"/>
            <a:ext cx="4352132" cy="3968702"/>
          </a:xfrm>
          <a:prstGeom prst="roundRect">
            <a:avLst>
              <a:gd name="adj" fmla="val 12551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b="0" sz="2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Mary Queen of Scots was</a:t>
            </a:r>
          </a:p>
        </p:txBody>
      </p:sp>
      <p:sp>
        <p:nvSpPr>
          <p:cNvPr id="123" name="Rounded Rectangle"/>
          <p:cNvSpPr/>
          <p:nvPr/>
        </p:nvSpPr>
        <p:spPr>
          <a:xfrm>
            <a:off x="4943276" y="6886244"/>
            <a:ext cx="7958072" cy="2473607"/>
          </a:xfrm>
          <a:prstGeom prst="roundRect">
            <a:avLst>
              <a:gd name="adj" fmla="val 2013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b="0" sz="2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24" name="Mary Queen of Scots"/>
          <p:cNvSpPr/>
          <p:nvPr/>
        </p:nvSpPr>
        <p:spPr>
          <a:xfrm>
            <a:off x="4943276" y="5757427"/>
            <a:ext cx="7958072" cy="91382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3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Mary Queen of Scots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