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2" r:id="rId3"/>
    <p:sldId id="259" r:id="rId4"/>
    <p:sldId id="258" r:id="rId5"/>
    <p:sldId id="261" r:id="rId6"/>
    <p:sldId id="260" r:id="rId7"/>
    <p:sldId id="263" r:id="rId8"/>
    <p:sldId id="264" r:id="rId9"/>
    <p:sldId id="265" r:id="rId10"/>
    <p:sldId id="267" r:id="rId11"/>
    <p:sldId id="266" r:id="rId12"/>
    <p:sldId id="272" r:id="rId13"/>
    <p:sldId id="271" r:id="rId14"/>
    <p:sldId id="273" r:id="rId15"/>
    <p:sldId id="268" r:id="rId16"/>
    <p:sldId id="269" r:id="rId17"/>
    <p:sldId id="270"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5D2C252-947E-42A1-B53B-697940854F9D}" type="datetimeFigureOut">
              <a:rPr lang="en-GB" smtClean="0"/>
              <a:t>04/05/2018</a:t>
            </a:fld>
            <a:endParaRPr lang="en-GB"/>
          </a:p>
        </p:txBody>
      </p:sp>
      <p:sp>
        <p:nvSpPr>
          <p:cNvPr id="3" name="Footer Placeholder 4"/>
          <p:cNvSpPr>
            <a:spLocks noGrp="1"/>
          </p:cNvSpPr>
          <p:nvPr>
            <p:ph type="ftr" sz="quarter" idx="11"/>
          </p:nvPr>
        </p:nvSpPr>
        <p:spPr/>
        <p:txBody>
          <a:bodyPr/>
          <a:lstStyle>
            <a:lvl1pPr>
              <a:defRPr/>
            </a:lvl1pPr>
          </a:lstStyle>
          <a:p>
            <a:endParaRPr lang="en-GB"/>
          </a:p>
        </p:txBody>
      </p:sp>
      <p:sp>
        <p:nvSpPr>
          <p:cNvPr id="4" name="Slide Number Placeholder 5"/>
          <p:cNvSpPr>
            <a:spLocks noGrp="1"/>
          </p:cNvSpPr>
          <p:nvPr>
            <p:ph type="sldNum" sz="quarter" idx="12"/>
          </p:nvPr>
        </p:nvSpPr>
        <p:spPr/>
        <p:txBody>
          <a:bodyPr/>
          <a:lstStyle>
            <a:lvl1pPr>
              <a:defRPr/>
            </a:lvl1pPr>
          </a:lstStyle>
          <a:p>
            <a:fld id="{C9BE0DEA-7EBF-400C-B673-77C5CB0BB7BF}" type="slidenum">
              <a:rPr lang="en-GB" smtClean="0"/>
              <a:t>‹#›</a:t>
            </a:fld>
            <a:endParaRPr lang="en-GB"/>
          </a:p>
        </p:txBody>
      </p:sp>
    </p:spTree>
    <p:extLst>
      <p:ext uri="{BB962C8B-B14F-4D97-AF65-F5344CB8AC3E}">
        <p14:creationId xmlns:p14="http://schemas.microsoft.com/office/powerpoint/2010/main" val="429304622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fld id="{E5D2C252-947E-42A1-B53B-697940854F9D}" type="datetimeFigureOut">
              <a:rPr lang="en-GB" smtClean="0"/>
              <a:t>04/05/2018</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fld id="{C9BE0DEA-7EBF-400C-B673-77C5CB0BB7BF}" type="slidenum">
              <a:rPr lang="en-GB" smtClean="0"/>
              <a:t>‹#›</a:t>
            </a:fld>
            <a:endParaRPr lang="en-GB"/>
          </a:p>
        </p:txBody>
      </p:sp>
    </p:spTree>
    <p:extLst>
      <p:ext uri="{BB962C8B-B14F-4D97-AF65-F5344CB8AC3E}">
        <p14:creationId xmlns:p14="http://schemas.microsoft.com/office/powerpoint/2010/main" val="3088903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49062" y="1513490"/>
            <a:ext cx="7835462" cy="3539430"/>
          </a:xfrm>
          <a:prstGeom prst="rect">
            <a:avLst/>
          </a:prstGeom>
          <a:noFill/>
        </p:spPr>
        <p:txBody>
          <a:bodyPr wrap="square" rtlCol="0">
            <a:spAutoFit/>
          </a:bodyPr>
          <a:lstStyle/>
          <a:p>
            <a:r>
              <a:rPr lang="en-GB" sz="3200" dirty="0" smtClean="0">
                <a:solidFill>
                  <a:schemeClr val="bg1"/>
                </a:solidFill>
              </a:rPr>
              <a:t>Primary 4/5 would like to thank all their Parents/Carers for their support in preparing for today’s assembly.  Thank you also to those who managed to come along. For those who didn’t, fear not.  We have videoed the Assembly for you to watch at home.  We do hope you enjoy it!</a:t>
            </a:r>
            <a:endParaRPr lang="en-GB" sz="3200" dirty="0">
              <a:solidFill>
                <a:schemeClr val="bg1"/>
              </a:solidFill>
            </a:endParaRPr>
          </a:p>
        </p:txBody>
      </p:sp>
    </p:spTree>
    <p:extLst>
      <p:ext uri="{BB962C8B-B14F-4D97-AF65-F5344CB8AC3E}">
        <p14:creationId xmlns:p14="http://schemas.microsoft.com/office/powerpoint/2010/main" val="151087206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227" y="0"/>
            <a:ext cx="6716111" cy="6858000"/>
          </a:xfrm>
          <a:prstGeom prst="rect">
            <a:avLst/>
          </a:prstGeom>
        </p:spPr>
      </p:pic>
      <p:sp>
        <p:nvSpPr>
          <p:cNvPr id="3" name="TextBox 2"/>
          <p:cNvSpPr txBox="1"/>
          <p:nvPr/>
        </p:nvSpPr>
        <p:spPr>
          <a:xfrm>
            <a:off x="4430110" y="5659821"/>
            <a:ext cx="2869324" cy="461665"/>
          </a:xfrm>
          <a:prstGeom prst="rect">
            <a:avLst/>
          </a:prstGeom>
          <a:noFill/>
        </p:spPr>
        <p:txBody>
          <a:bodyPr wrap="square" rtlCol="0">
            <a:spAutoFit/>
          </a:bodyPr>
          <a:lstStyle/>
          <a:p>
            <a:pPr algn="ctr"/>
            <a:r>
              <a:rPr lang="en-GB" sz="2400" dirty="0" smtClean="0">
                <a:solidFill>
                  <a:schemeClr val="bg1"/>
                </a:solidFill>
              </a:rPr>
              <a:t>And again!</a:t>
            </a:r>
            <a:endParaRPr lang="en-GB" sz="2400" dirty="0">
              <a:solidFill>
                <a:schemeClr val="bg1"/>
              </a:solidFill>
            </a:endParaRPr>
          </a:p>
        </p:txBody>
      </p:sp>
    </p:spTree>
    <p:extLst>
      <p:ext uri="{BB962C8B-B14F-4D97-AF65-F5344CB8AC3E}">
        <p14:creationId xmlns:p14="http://schemas.microsoft.com/office/powerpoint/2010/main" val="190425076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138" y="0"/>
            <a:ext cx="7062952" cy="6858000"/>
          </a:xfrm>
          <a:prstGeom prst="rect">
            <a:avLst/>
          </a:prstGeom>
        </p:spPr>
      </p:pic>
      <p:sp>
        <p:nvSpPr>
          <p:cNvPr id="3" name="TextBox 2"/>
          <p:cNvSpPr txBox="1"/>
          <p:nvPr/>
        </p:nvSpPr>
        <p:spPr>
          <a:xfrm>
            <a:off x="4508938" y="5376041"/>
            <a:ext cx="3499945" cy="461665"/>
          </a:xfrm>
          <a:prstGeom prst="rect">
            <a:avLst/>
          </a:prstGeom>
          <a:noFill/>
        </p:spPr>
        <p:txBody>
          <a:bodyPr wrap="square" rtlCol="0">
            <a:spAutoFit/>
          </a:bodyPr>
          <a:lstStyle/>
          <a:p>
            <a:pPr algn="ctr"/>
            <a:r>
              <a:rPr lang="en-GB" sz="2400" dirty="0" smtClean="0">
                <a:solidFill>
                  <a:schemeClr val="bg1"/>
                </a:solidFill>
              </a:rPr>
              <a:t>Our Monks</a:t>
            </a:r>
            <a:endParaRPr lang="en-GB" sz="2400" dirty="0">
              <a:solidFill>
                <a:schemeClr val="bg1"/>
              </a:solidFill>
            </a:endParaRPr>
          </a:p>
        </p:txBody>
      </p:sp>
    </p:spTree>
    <p:extLst>
      <p:ext uri="{BB962C8B-B14F-4D97-AF65-F5344CB8AC3E}">
        <p14:creationId xmlns:p14="http://schemas.microsoft.com/office/powerpoint/2010/main" val="3217348771"/>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0760" y="0"/>
            <a:ext cx="5990896" cy="6858000"/>
          </a:xfrm>
          <a:prstGeom prst="rect">
            <a:avLst/>
          </a:prstGeom>
        </p:spPr>
      </p:pic>
      <p:sp>
        <p:nvSpPr>
          <p:cNvPr id="3" name="TextBox 2"/>
          <p:cNvSpPr txBox="1"/>
          <p:nvPr/>
        </p:nvSpPr>
        <p:spPr>
          <a:xfrm>
            <a:off x="3988676" y="5707117"/>
            <a:ext cx="4067503" cy="461665"/>
          </a:xfrm>
          <a:prstGeom prst="rect">
            <a:avLst/>
          </a:prstGeom>
          <a:noFill/>
        </p:spPr>
        <p:txBody>
          <a:bodyPr wrap="square" rtlCol="0">
            <a:spAutoFit/>
          </a:bodyPr>
          <a:lstStyle/>
          <a:p>
            <a:pPr algn="ctr"/>
            <a:r>
              <a:rPr lang="en-GB" sz="2400" dirty="0" smtClean="0">
                <a:solidFill>
                  <a:schemeClr val="bg1"/>
                </a:solidFill>
              </a:rPr>
              <a:t>Our Viking Women</a:t>
            </a:r>
            <a:endParaRPr lang="en-GB" sz="2400" dirty="0">
              <a:solidFill>
                <a:schemeClr val="bg1"/>
              </a:solidFill>
            </a:endParaRPr>
          </a:p>
        </p:txBody>
      </p:sp>
    </p:spTree>
    <p:extLst>
      <p:ext uri="{BB962C8B-B14F-4D97-AF65-F5344CB8AC3E}">
        <p14:creationId xmlns:p14="http://schemas.microsoft.com/office/powerpoint/2010/main" val="69107712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214" y="0"/>
            <a:ext cx="6306207" cy="6858000"/>
          </a:xfrm>
          <a:prstGeom prst="rect">
            <a:avLst/>
          </a:prstGeom>
        </p:spPr>
      </p:pic>
      <p:sp>
        <p:nvSpPr>
          <p:cNvPr id="3" name="TextBox 2"/>
          <p:cNvSpPr txBox="1"/>
          <p:nvPr/>
        </p:nvSpPr>
        <p:spPr>
          <a:xfrm>
            <a:off x="4272455" y="5391807"/>
            <a:ext cx="3610304" cy="461665"/>
          </a:xfrm>
          <a:prstGeom prst="rect">
            <a:avLst/>
          </a:prstGeom>
          <a:noFill/>
        </p:spPr>
        <p:txBody>
          <a:bodyPr wrap="square" rtlCol="0">
            <a:spAutoFit/>
          </a:bodyPr>
          <a:lstStyle/>
          <a:p>
            <a:pPr algn="ctr"/>
            <a:r>
              <a:rPr lang="en-GB" sz="2400" dirty="0" smtClean="0">
                <a:solidFill>
                  <a:schemeClr val="bg1"/>
                </a:solidFill>
              </a:rPr>
              <a:t>Our Viking Men</a:t>
            </a:r>
            <a:endParaRPr lang="en-GB" sz="2400" dirty="0">
              <a:solidFill>
                <a:schemeClr val="bg1"/>
              </a:solidFill>
            </a:endParaRPr>
          </a:p>
        </p:txBody>
      </p:sp>
    </p:spTree>
    <p:extLst>
      <p:ext uri="{BB962C8B-B14F-4D97-AF65-F5344CB8AC3E}">
        <p14:creationId xmlns:p14="http://schemas.microsoft.com/office/powerpoint/2010/main" val="163998436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0138" y="0"/>
            <a:ext cx="6274676" cy="6858000"/>
          </a:xfrm>
          <a:prstGeom prst="rect">
            <a:avLst/>
          </a:prstGeom>
        </p:spPr>
      </p:pic>
      <p:sp>
        <p:nvSpPr>
          <p:cNvPr id="4" name="TextBox 3"/>
          <p:cNvSpPr txBox="1"/>
          <p:nvPr/>
        </p:nvSpPr>
        <p:spPr>
          <a:xfrm>
            <a:off x="3988676" y="5659821"/>
            <a:ext cx="4367048" cy="461665"/>
          </a:xfrm>
          <a:prstGeom prst="rect">
            <a:avLst/>
          </a:prstGeom>
          <a:noFill/>
        </p:spPr>
        <p:txBody>
          <a:bodyPr wrap="square" rtlCol="0">
            <a:spAutoFit/>
          </a:bodyPr>
          <a:lstStyle/>
          <a:p>
            <a:pPr algn="ctr"/>
            <a:r>
              <a:rPr lang="en-GB" sz="2400" dirty="0" smtClean="0">
                <a:solidFill>
                  <a:schemeClr val="bg1"/>
                </a:solidFill>
              </a:rPr>
              <a:t>Our Saga Tellers</a:t>
            </a:r>
            <a:endParaRPr lang="en-GB" sz="2400" dirty="0">
              <a:solidFill>
                <a:schemeClr val="bg1"/>
              </a:solidFill>
            </a:endParaRPr>
          </a:p>
        </p:txBody>
      </p:sp>
    </p:spTree>
    <p:extLst>
      <p:ext uri="{BB962C8B-B14F-4D97-AF65-F5344CB8AC3E}">
        <p14:creationId xmlns:p14="http://schemas.microsoft.com/office/powerpoint/2010/main" val="3832571176"/>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620" y="0"/>
            <a:ext cx="6637283" cy="6858000"/>
          </a:xfrm>
          <a:prstGeom prst="rect">
            <a:avLst/>
          </a:prstGeom>
        </p:spPr>
      </p:pic>
      <p:sp>
        <p:nvSpPr>
          <p:cNvPr id="3" name="TextBox 2"/>
          <p:cNvSpPr txBox="1"/>
          <p:nvPr/>
        </p:nvSpPr>
        <p:spPr>
          <a:xfrm>
            <a:off x="3988676" y="5533697"/>
            <a:ext cx="4288221" cy="830997"/>
          </a:xfrm>
          <a:prstGeom prst="rect">
            <a:avLst/>
          </a:prstGeom>
          <a:noFill/>
        </p:spPr>
        <p:txBody>
          <a:bodyPr wrap="square" rtlCol="0">
            <a:spAutoFit/>
          </a:bodyPr>
          <a:lstStyle/>
          <a:p>
            <a:pPr algn="ctr"/>
            <a:r>
              <a:rPr lang="en-GB" sz="2400" dirty="0" smtClean="0">
                <a:solidFill>
                  <a:schemeClr val="bg1"/>
                </a:solidFill>
              </a:rPr>
              <a:t>Our Viking Weapons.  What a creative bunch we are.  </a:t>
            </a:r>
            <a:endParaRPr lang="en-GB" sz="2400" dirty="0">
              <a:solidFill>
                <a:schemeClr val="bg1"/>
              </a:solidFill>
            </a:endParaRPr>
          </a:p>
        </p:txBody>
      </p:sp>
    </p:spTree>
    <p:extLst>
      <p:ext uri="{BB962C8B-B14F-4D97-AF65-F5344CB8AC3E}">
        <p14:creationId xmlns:p14="http://schemas.microsoft.com/office/powerpoint/2010/main" val="45285869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213" y="0"/>
            <a:ext cx="6053959" cy="6858000"/>
          </a:xfrm>
          <a:prstGeom prst="rect">
            <a:avLst/>
          </a:prstGeom>
        </p:spPr>
      </p:pic>
    </p:spTree>
    <p:extLst>
      <p:ext uri="{BB962C8B-B14F-4D97-AF65-F5344CB8AC3E}">
        <p14:creationId xmlns:p14="http://schemas.microsoft.com/office/powerpoint/2010/main" val="1763056262"/>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7696" y="0"/>
            <a:ext cx="6006663" cy="6858000"/>
          </a:xfrm>
          <a:prstGeom prst="rect">
            <a:avLst/>
          </a:prstGeom>
        </p:spPr>
      </p:pic>
    </p:spTree>
    <p:extLst>
      <p:ext uri="{BB962C8B-B14F-4D97-AF65-F5344CB8AC3E}">
        <p14:creationId xmlns:p14="http://schemas.microsoft.com/office/powerpoint/2010/main" val="3947936103"/>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20450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40502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903483" y="5423338"/>
            <a:ext cx="6385034" cy="461665"/>
          </a:xfrm>
          <a:prstGeom prst="rect">
            <a:avLst/>
          </a:prstGeom>
          <a:noFill/>
        </p:spPr>
        <p:txBody>
          <a:bodyPr wrap="square" rtlCol="0">
            <a:spAutoFit/>
          </a:bodyPr>
          <a:lstStyle/>
          <a:p>
            <a:pPr algn="ctr"/>
            <a:r>
              <a:rPr lang="en-GB" sz="2400" dirty="0" smtClean="0">
                <a:solidFill>
                  <a:schemeClr val="bg1"/>
                </a:solidFill>
              </a:rPr>
              <a:t>Getting ready to go A-Viking</a:t>
            </a:r>
            <a:endParaRPr lang="en-GB" sz="2400" dirty="0">
              <a:solidFill>
                <a:schemeClr val="bg1"/>
              </a:solidFill>
            </a:endParaRPr>
          </a:p>
        </p:txBody>
      </p:sp>
    </p:spTree>
    <p:extLst>
      <p:ext uri="{BB962C8B-B14F-4D97-AF65-F5344CB8AC3E}">
        <p14:creationId xmlns:p14="http://schemas.microsoft.com/office/powerpoint/2010/main" val="369950095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67416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359" y="0"/>
            <a:ext cx="9144000" cy="6968359"/>
          </a:xfrm>
          <a:prstGeom prst="rect">
            <a:avLst/>
          </a:prstGeom>
        </p:spPr>
      </p:pic>
      <p:sp>
        <p:nvSpPr>
          <p:cNvPr id="3" name="TextBox 2"/>
          <p:cNvSpPr txBox="1"/>
          <p:nvPr/>
        </p:nvSpPr>
        <p:spPr>
          <a:xfrm>
            <a:off x="1891863" y="5265682"/>
            <a:ext cx="8702566" cy="1077218"/>
          </a:xfrm>
          <a:prstGeom prst="rect">
            <a:avLst/>
          </a:prstGeom>
          <a:noFill/>
        </p:spPr>
        <p:txBody>
          <a:bodyPr wrap="square" rtlCol="0">
            <a:spAutoFit/>
          </a:bodyPr>
          <a:lstStyle/>
          <a:p>
            <a:pPr algn="ctr"/>
            <a:r>
              <a:rPr lang="en-GB" sz="3200" dirty="0" smtClean="0">
                <a:solidFill>
                  <a:schemeClr val="bg1"/>
                </a:solidFill>
              </a:rPr>
              <a:t>Going A-Viking by longboat from Scandinavia to Lindisfarne </a:t>
            </a:r>
            <a:endParaRPr lang="en-GB" sz="32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531" y="0"/>
            <a:ext cx="8008883" cy="6858000"/>
          </a:xfrm>
          <a:prstGeom prst="rect">
            <a:avLst/>
          </a:prstGeom>
        </p:spPr>
      </p:pic>
      <p:sp>
        <p:nvSpPr>
          <p:cNvPr id="3" name="TextBox 2"/>
          <p:cNvSpPr txBox="1"/>
          <p:nvPr/>
        </p:nvSpPr>
        <p:spPr>
          <a:xfrm>
            <a:off x="4146331" y="5029200"/>
            <a:ext cx="4067503" cy="830997"/>
          </a:xfrm>
          <a:prstGeom prst="rect">
            <a:avLst/>
          </a:prstGeom>
          <a:noFill/>
        </p:spPr>
        <p:txBody>
          <a:bodyPr wrap="square" rtlCol="0">
            <a:spAutoFit/>
          </a:bodyPr>
          <a:lstStyle/>
          <a:p>
            <a:pPr algn="ctr"/>
            <a:r>
              <a:rPr lang="en-GB" sz="2400" dirty="0" smtClean="0">
                <a:solidFill>
                  <a:schemeClr val="bg1"/>
                </a:solidFill>
              </a:rPr>
              <a:t>Raiding the Monastery at Lindisfarne</a:t>
            </a:r>
            <a:endParaRPr lang="en-GB"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145" y="0"/>
            <a:ext cx="8812924" cy="6858000"/>
          </a:xfrm>
          <a:prstGeom prst="rect">
            <a:avLst/>
          </a:prstGeom>
        </p:spPr>
      </p:pic>
      <p:sp>
        <p:nvSpPr>
          <p:cNvPr id="3" name="TextBox 2"/>
          <p:cNvSpPr txBox="1"/>
          <p:nvPr/>
        </p:nvSpPr>
        <p:spPr>
          <a:xfrm>
            <a:off x="4067503" y="5360276"/>
            <a:ext cx="4303987" cy="461665"/>
          </a:xfrm>
          <a:prstGeom prst="rect">
            <a:avLst/>
          </a:prstGeom>
          <a:noFill/>
        </p:spPr>
        <p:txBody>
          <a:bodyPr wrap="square" rtlCol="0">
            <a:spAutoFit/>
          </a:bodyPr>
          <a:lstStyle/>
          <a:p>
            <a:pPr algn="ctr"/>
            <a:r>
              <a:rPr lang="en-GB" sz="2400" dirty="0" smtClean="0">
                <a:solidFill>
                  <a:schemeClr val="bg1"/>
                </a:solidFill>
              </a:rPr>
              <a:t>Viking raid</a:t>
            </a:r>
            <a:endParaRPr lang="en-GB" sz="2400" dirty="0">
              <a:solidFill>
                <a:schemeClr val="bg1"/>
              </a:solidFill>
            </a:endParaRPr>
          </a:p>
        </p:txBody>
      </p:sp>
    </p:spTree>
    <p:extLst>
      <p:ext uri="{BB962C8B-B14F-4D97-AF65-F5344CB8AC3E}">
        <p14:creationId xmlns:p14="http://schemas.microsoft.com/office/powerpoint/2010/main" val="356287853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490952" y="409903"/>
            <a:ext cx="7520151" cy="461665"/>
          </a:xfrm>
          <a:prstGeom prst="rect">
            <a:avLst/>
          </a:prstGeom>
          <a:noFill/>
        </p:spPr>
        <p:txBody>
          <a:bodyPr wrap="square" rtlCol="0">
            <a:spAutoFit/>
          </a:bodyPr>
          <a:lstStyle/>
          <a:p>
            <a:pPr algn="ctr"/>
            <a:r>
              <a:rPr lang="en-GB" sz="2400" dirty="0" smtClean="0">
                <a:solidFill>
                  <a:schemeClr val="bg1"/>
                </a:solidFill>
              </a:rPr>
              <a:t>Who’d be a Viking Woman.  These blokes get all the fun!</a:t>
            </a:r>
            <a:endParaRPr lang="en-GB"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815255" y="4840014"/>
            <a:ext cx="4855779" cy="830997"/>
          </a:xfrm>
          <a:prstGeom prst="rect">
            <a:avLst/>
          </a:prstGeom>
          <a:noFill/>
        </p:spPr>
        <p:txBody>
          <a:bodyPr wrap="square" rtlCol="0">
            <a:spAutoFit/>
          </a:bodyPr>
          <a:lstStyle/>
          <a:p>
            <a:pPr algn="ctr"/>
            <a:r>
              <a:rPr lang="en-GB" sz="2400" dirty="0" smtClean="0">
                <a:solidFill>
                  <a:schemeClr val="bg1"/>
                </a:solidFill>
              </a:rPr>
              <a:t>Thor getting his revenge</a:t>
            </a:r>
          </a:p>
          <a:p>
            <a:pPr algn="ctr"/>
            <a:endParaRPr lang="en-GB" sz="2400" dirty="0">
              <a:solidFill>
                <a:schemeClr val="bg1"/>
              </a:solidFill>
            </a:endParaRPr>
          </a:p>
        </p:txBody>
      </p:sp>
    </p:spTree>
    <p:extLst>
      <p:ext uri="{BB962C8B-B14F-4D97-AF65-F5344CB8AC3E}">
        <p14:creationId xmlns:p14="http://schemas.microsoft.com/office/powerpoint/2010/main" val="67273315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910" y="0"/>
            <a:ext cx="7930056" cy="6858000"/>
          </a:xfrm>
          <a:prstGeom prst="rect">
            <a:avLst/>
          </a:prstGeom>
        </p:spPr>
      </p:pic>
      <p:sp>
        <p:nvSpPr>
          <p:cNvPr id="4" name="TextBox 3"/>
          <p:cNvSpPr txBox="1"/>
          <p:nvPr/>
        </p:nvSpPr>
        <p:spPr>
          <a:xfrm>
            <a:off x="4382814" y="5549462"/>
            <a:ext cx="3531476" cy="830997"/>
          </a:xfrm>
          <a:prstGeom prst="rect">
            <a:avLst/>
          </a:prstGeom>
          <a:noFill/>
        </p:spPr>
        <p:txBody>
          <a:bodyPr wrap="square" rtlCol="0">
            <a:spAutoFit/>
          </a:bodyPr>
          <a:lstStyle/>
          <a:p>
            <a:pPr algn="ctr"/>
            <a:r>
              <a:rPr lang="en-GB" sz="2400" dirty="0" smtClean="0">
                <a:solidFill>
                  <a:schemeClr val="bg1"/>
                </a:solidFill>
              </a:rPr>
              <a:t>Some after assembly pics</a:t>
            </a:r>
          </a:p>
          <a:p>
            <a:pPr algn="ctr"/>
            <a:endParaRPr lang="en-GB" sz="2400" dirty="0">
              <a:solidFill>
                <a:schemeClr val="bg1"/>
              </a:solidFill>
            </a:endParaRPr>
          </a:p>
        </p:txBody>
      </p:sp>
    </p:spTree>
    <p:extLst>
      <p:ext uri="{BB962C8B-B14F-4D97-AF65-F5344CB8AC3E}">
        <p14:creationId xmlns:p14="http://schemas.microsoft.com/office/powerpoint/2010/main" val="612310269"/>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172" y="0"/>
            <a:ext cx="8245366" cy="6858000"/>
          </a:xfrm>
          <a:prstGeom prst="rect">
            <a:avLst/>
          </a:prstGeom>
        </p:spPr>
      </p:pic>
      <p:sp>
        <p:nvSpPr>
          <p:cNvPr id="3" name="TextBox 2"/>
          <p:cNvSpPr txBox="1"/>
          <p:nvPr/>
        </p:nvSpPr>
        <p:spPr>
          <a:xfrm>
            <a:off x="4288221" y="5675586"/>
            <a:ext cx="3594538" cy="461665"/>
          </a:xfrm>
          <a:prstGeom prst="rect">
            <a:avLst/>
          </a:prstGeom>
          <a:noFill/>
        </p:spPr>
        <p:txBody>
          <a:bodyPr wrap="square" rtlCol="0">
            <a:spAutoFit/>
          </a:bodyPr>
          <a:lstStyle/>
          <a:p>
            <a:pPr algn="ctr"/>
            <a:r>
              <a:rPr lang="en-GB" sz="2400" dirty="0" smtClean="0">
                <a:solidFill>
                  <a:schemeClr val="bg1"/>
                </a:solidFill>
              </a:rPr>
              <a:t>Triumphant</a:t>
            </a:r>
            <a:endParaRPr lang="en-GB" sz="2400" dirty="0">
              <a:solidFill>
                <a:schemeClr val="bg1"/>
              </a:solidFill>
            </a:endParaRPr>
          </a:p>
        </p:txBody>
      </p:sp>
    </p:spTree>
    <p:extLst>
      <p:ext uri="{BB962C8B-B14F-4D97-AF65-F5344CB8AC3E}">
        <p14:creationId xmlns:p14="http://schemas.microsoft.com/office/powerpoint/2010/main" val="173578816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par>
    </p:tnLst>
  </p:timing>
</p:sld>
</file>

<file path=ppt/theme/theme1.xml><?xml version="1.0" encoding="utf-8"?>
<a:theme xmlns:a="http://schemas.openxmlformats.org/drawingml/2006/main" name="pptB1A8.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pptB1A8.tmp</Template>
  <TotalTime>37</TotalTime>
  <Words>123</Words>
  <Application>Microsoft Office PowerPoint</Application>
  <PresentationFormat>Widescreen</PresentationFormat>
  <Paragraphs>15</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pptB1A8.tmp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North Lanarkshire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temp</dc:creator>
  <cp:lastModifiedBy>temp</cp:lastModifiedBy>
  <cp:revision>7</cp:revision>
  <dcterms:created xsi:type="dcterms:W3CDTF">2018-05-04T12:19:02Z</dcterms:created>
  <dcterms:modified xsi:type="dcterms:W3CDTF">2018-05-04T12:56:20Z</dcterms:modified>
</cp:coreProperties>
</file>