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1" r:id="rId3"/>
    <p:sldId id="262" r:id="rId4"/>
    <p:sldId id="256" r:id="rId5"/>
    <p:sldId id="258" r:id="rId6"/>
    <p:sldId id="260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Perfect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Tense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fr-FR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LE PASSE COMPOSE 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000" b="1" dirty="0" smtClean="0"/>
              <a:t>P1  + P2 + P3 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177395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3031" y="309093"/>
            <a:ext cx="11174569" cy="6375041"/>
          </a:xfrm>
        </p:spPr>
        <p:txBody>
          <a:bodyPr>
            <a:normAutofit/>
          </a:bodyPr>
          <a:lstStyle/>
          <a:p>
            <a:r>
              <a:rPr lang="fr-FR" sz="2800" dirty="0" smtClean="0"/>
              <a:t>21) </a:t>
            </a:r>
            <a:r>
              <a:rPr lang="fr-FR" sz="2800" dirty="0" err="1" smtClean="0"/>
              <a:t>They</a:t>
            </a:r>
            <a:r>
              <a:rPr lang="fr-FR" sz="2800" dirty="0" smtClean="0"/>
              <a:t> </a:t>
            </a:r>
            <a:r>
              <a:rPr lang="fr-FR" sz="2800" dirty="0" err="1" smtClean="0"/>
              <a:t>took</a:t>
            </a:r>
            <a:r>
              <a:rPr lang="fr-FR" sz="2800" dirty="0" smtClean="0"/>
              <a:t> the train last night. 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 smtClean="0"/>
              <a:t>22) </a:t>
            </a:r>
            <a:r>
              <a:rPr lang="fr-FR" sz="2800" dirty="0" err="1" smtClean="0"/>
              <a:t>We</a:t>
            </a:r>
            <a:r>
              <a:rPr lang="fr-FR" sz="2800" dirty="0" smtClean="0"/>
              <a:t> have </a:t>
            </a:r>
            <a:r>
              <a:rPr lang="fr-FR" sz="2800" dirty="0" err="1" smtClean="0"/>
              <a:t>received</a:t>
            </a:r>
            <a:r>
              <a:rPr lang="fr-FR" sz="2800" dirty="0" smtClean="0"/>
              <a:t> an invitation.</a:t>
            </a:r>
          </a:p>
          <a:p>
            <a:endParaRPr lang="fr-FR" sz="2800" dirty="0" smtClean="0"/>
          </a:p>
          <a:p>
            <a:r>
              <a:rPr lang="fr-FR" sz="2800" dirty="0" smtClean="0"/>
              <a:t>23) </a:t>
            </a:r>
            <a:r>
              <a:rPr lang="fr-FR" sz="2800" dirty="0" err="1" smtClean="0"/>
              <a:t>We</a:t>
            </a:r>
            <a:r>
              <a:rPr lang="fr-FR" sz="2800" dirty="0" smtClean="0"/>
              <a:t> </a:t>
            </a:r>
            <a:r>
              <a:rPr lang="fr-FR" sz="2800" dirty="0" err="1" smtClean="0"/>
              <a:t>received</a:t>
            </a:r>
            <a:r>
              <a:rPr lang="fr-FR" sz="2800" dirty="0" smtClean="0"/>
              <a:t> </a:t>
            </a:r>
            <a:r>
              <a:rPr lang="fr-FR" sz="2800" dirty="0" err="1" smtClean="0"/>
              <a:t>your</a:t>
            </a:r>
            <a:r>
              <a:rPr lang="fr-FR" sz="2800" dirty="0" smtClean="0"/>
              <a:t> invitation last </a:t>
            </a:r>
            <a:r>
              <a:rPr lang="fr-FR" sz="2800" dirty="0" err="1" smtClean="0"/>
              <a:t>week</a:t>
            </a:r>
            <a:r>
              <a:rPr lang="fr-FR" sz="2800" dirty="0" smtClean="0"/>
              <a:t>. </a:t>
            </a:r>
          </a:p>
          <a:p>
            <a:endParaRPr lang="fr-FR" sz="2800" dirty="0"/>
          </a:p>
          <a:p>
            <a:r>
              <a:rPr lang="fr-FR" sz="2800" dirty="0" smtClean="0"/>
              <a:t>24) i have </a:t>
            </a:r>
            <a:r>
              <a:rPr lang="fr-FR" sz="2800" dirty="0" err="1" smtClean="0"/>
              <a:t>known</a:t>
            </a:r>
            <a:r>
              <a:rPr lang="fr-FR" sz="2800" dirty="0" smtClean="0"/>
              <a:t> the </a:t>
            </a:r>
            <a:r>
              <a:rPr lang="fr-FR" sz="2800" dirty="0" err="1" smtClean="0"/>
              <a:t>answer</a:t>
            </a:r>
            <a:r>
              <a:rPr lang="fr-FR" sz="2800" dirty="0" smtClean="0"/>
              <a:t>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4464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996672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25) I </a:t>
            </a:r>
            <a:r>
              <a:rPr lang="fr-FR" dirty="0" err="1"/>
              <a:t>knew</a:t>
            </a:r>
            <a:r>
              <a:rPr lang="fr-FR" dirty="0"/>
              <a:t> all of the </a:t>
            </a:r>
            <a:r>
              <a:rPr lang="fr-FR" dirty="0" err="1"/>
              <a:t>answers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26) I have </a:t>
            </a:r>
            <a:r>
              <a:rPr lang="fr-FR" dirty="0" err="1"/>
              <a:t>seen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film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27) I </a:t>
            </a:r>
            <a:r>
              <a:rPr lang="fr-FR" dirty="0" err="1"/>
              <a:t>saw</a:t>
            </a:r>
            <a:r>
              <a:rPr lang="fr-FR" dirty="0"/>
              <a:t> the film last weekend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28</a:t>
            </a:r>
            <a:r>
              <a:rPr lang="fr-FR" dirty="0"/>
              <a:t>) I </a:t>
            </a:r>
            <a:r>
              <a:rPr lang="fr-FR" dirty="0" err="1"/>
              <a:t>wanted</a:t>
            </a:r>
            <a:r>
              <a:rPr lang="fr-FR" dirty="0"/>
              <a:t> to go to the states.</a:t>
            </a:r>
          </a:p>
        </p:txBody>
      </p:sp>
    </p:spTree>
    <p:extLst>
      <p:ext uri="{BB962C8B-B14F-4D97-AF65-F5344CB8AC3E}">
        <p14:creationId xmlns:p14="http://schemas.microsoft.com/office/powerpoint/2010/main" val="35848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REGULAR v </a:t>
            </a:r>
            <a:r>
              <a:rPr lang="fr-FR" b="1" dirty="0" err="1" smtClean="0">
                <a:solidFill>
                  <a:srgbClr val="FF0000"/>
                </a:solidFill>
              </a:rPr>
              <a:t>Irregular</a:t>
            </a:r>
            <a:r>
              <a:rPr lang="fr-FR" b="1" dirty="0" smtClean="0">
                <a:solidFill>
                  <a:srgbClr val="FF0000"/>
                </a:solidFill>
              </a:rPr>
              <a:t>   P3 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60608" y="2122391"/>
            <a:ext cx="10916992" cy="4291285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fr-FR" sz="2800" b="1" dirty="0" err="1" smtClean="0"/>
              <a:t>Walked</a:t>
            </a:r>
            <a:endParaRPr lang="fr-FR" sz="2800" b="1" dirty="0" smtClean="0"/>
          </a:p>
          <a:p>
            <a:pPr marL="457200" indent="-457200">
              <a:buAutoNum type="arabicParenR"/>
            </a:pPr>
            <a:r>
              <a:rPr lang="fr-FR" sz="2800" b="1" dirty="0" err="1" smtClean="0"/>
              <a:t>Painted</a:t>
            </a:r>
            <a:endParaRPr lang="fr-FR" sz="2800" b="1" dirty="0" smtClean="0"/>
          </a:p>
          <a:p>
            <a:pPr marL="457200" indent="-457200">
              <a:buAutoNum type="arabicParenR"/>
            </a:pPr>
            <a:r>
              <a:rPr lang="fr-FR" sz="2800" b="1" dirty="0" err="1" smtClean="0"/>
              <a:t>Taught</a:t>
            </a:r>
            <a:endParaRPr lang="fr-FR" sz="2800" b="1" dirty="0" smtClean="0"/>
          </a:p>
          <a:p>
            <a:pPr marL="457200" indent="-457200">
              <a:buAutoNum type="arabicParenR"/>
            </a:pPr>
            <a:r>
              <a:rPr lang="fr-FR" sz="2800" b="1" dirty="0" err="1" smtClean="0"/>
              <a:t>Looked</a:t>
            </a:r>
            <a:endParaRPr lang="fr-FR" sz="2800" b="1" dirty="0" smtClean="0"/>
          </a:p>
          <a:p>
            <a:pPr marL="457200" indent="-457200">
              <a:buAutoNum type="arabicParenR"/>
            </a:pPr>
            <a:r>
              <a:rPr lang="fr-FR" sz="2800" b="1" dirty="0" err="1" smtClean="0"/>
              <a:t>Swum</a:t>
            </a:r>
            <a:endParaRPr lang="fr-FR" sz="2800" b="1" dirty="0" smtClean="0"/>
          </a:p>
          <a:p>
            <a:pPr marL="457200" indent="-457200">
              <a:buAutoNum type="arabicParenR"/>
            </a:pPr>
            <a:r>
              <a:rPr lang="fr-FR" sz="2800" b="1" dirty="0" err="1" smtClean="0"/>
              <a:t>Thought</a:t>
            </a:r>
            <a:endParaRPr lang="fr-FR" sz="2800" b="1" dirty="0" smtClean="0"/>
          </a:p>
          <a:p>
            <a:pPr marL="457200" indent="-457200">
              <a:buAutoNum type="arabicParenR"/>
            </a:pPr>
            <a:r>
              <a:rPr lang="fr-FR" sz="2800" b="1" dirty="0" err="1" smtClean="0"/>
              <a:t>Jumped</a:t>
            </a:r>
            <a:r>
              <a:rPr lang="fr-FR" sz="2800" b="1" dirty="0" smtClean="0"/>
              <a:t> 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4726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French Regular V </a:t>
            </a:r>
            <a:r>
              <a:rPr lang="fr-FR" dirty="0" err="1" smtClean="0"/>
              <a:t>Irregular</a:t>
            </a:r>
            <a:r>
              <a:rPr lang="fr-FR" dirty="0" smtClean="0"/>
              <a:t>  </a:t>
            </a:r>
            <a:r>
              <a:rPr lang="fr-FR" dirty="0" err="1" smtClean="0"/>
              <a:t>past</a:t>
            </a:r>
            <a:r>
              <a:rPr lang="fr-FR" dirty="0" smtClean="0"/>
              <a:t> </a:t>
            </a:r>
            <a:r>
              <a:rPr lang="fr-FR" dirty="0" err="1" smtClean="0"/>
              <a:t>Participles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157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722424"/>
              </p:ext>
            </p:extLst>
          </p:nvPr>
        </p:nvGraphicFramePr>
        <p:xfrm>
          <a:off x="154546" y="128792"/>
          <a:ext cx="11281892" cy="6295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473"/>
                <a:gridCol w="2820473"/>
                <a:gridCol w="2820473"/>
                <a:gridCol w="2820473"/>
              </a:tblGrid>
              <a:tr h="689882">
                <a:tc>
                  <a:txBody>
                    <a:bodyPr/>
                    <a:lstStyle/>
                    <a:p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L’infinitif</a:t>
                      </a:r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L’equivalent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en anglais</a:t>
                      </a:r>
                      <a:endParaRPr lang="fr-FR" sz="2400" noProof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  <a:p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Irregular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Past Participle</a:t>
                      </a:r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L’equivalent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en anglais</a:t>
                      </a:r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 avoir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TO</a:t>
                      </a:r>
                      <a:r>
                        <a:rPr lang="en-GB" sz="2400" baseline="0" dirty="0" smtClean="0"/>
                        <a:t> HAVE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EU</a:t>
                      </a:r>
                      <a:r>
                        <a:rPr lang="en-GB" sz="2400" baseline="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HAD </a:t>
                      </a:r>
                      <a:endParaRPr lang="en-GB" sz="2400" dirty="0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2 Etre 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043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3 boire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4 connaitre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5 courir 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76937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6 croire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7 devoir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59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189738"/>
              </p:ext>
            </p:extLst>
          </p:nvPr>
        </p:nvGraphicFramePr>
        <p:xfrm>
          <a:off x="154546" y="128792"/>
          <a:ext cx="11281892" cy="6295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473"/>
                <a:gridCol w="2820473"/>
                <a:gridCol w="2820473"/>
                <a:gridCol w="2820473"/>
              </a:tblGrid>
              <a:tr h="689882">
                <a:tc>
                  <a:txBody>
                    <a:bodyPr/>
                    <a:lstStyle/>
                    <a:p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L’infinitif</a:t>
                      </a:r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L’equivalent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en anglais</a:t>
                      </a:r>
                      <a:endParaRPr lang="fr-FR" sz="2400" noProof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  <a:p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Irregular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Past Participle</a:t>
                      </a:r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L’equivalent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en anglais</a:t>
                      </a:r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8</a:t>
                      </a:r>
                      <a:r>
                        <a:rPr lang="fr-FR" sz="2400" baseline="0" noProof="0" dirty="0" smtClean="0">
                          <a:latin typeface="Comic Sans MS" panose="030F0702030302020204" pitchFamily="66" charset="0"/>
                        </a:rPr>
                        <a:t> dire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9</a:t>
                      </a:r>
                      <a:r>
                        <a:rPr lang="fr-FR" sz="2400" baseline="0" noProof="0" dirty="0" smtClean="0">
                          <a:latin typeface="Comic Sans MS" panose="030F0702030302020204" pitchFamily="66" charset="0"/>
                        </a:rPr>
                        <a:t> écrire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</a:tr>
              <a:tr h="68043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fr-FR" sz="2400" baseline="0" noProof="0" dirty="0" smtClean="0">
                          <a:latin typeface="Comic Sans MS" panose="030F0702030302020204" pitchFamily="66" charset="0"/>
                        </a:rPr>
                        <a:t> faire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11</a:t>
                      </a:r>
                      <a:r>
                        <a:rPr lang="fr-FR" sz="2400" baseline="0" noProof="0" dirty="0" smtClean="0">
                          <a:latin typeface="Comic Sans MS" panose="030F0702030302020204" pitchFamily="66" charset="0"/>
                        </a:rPr>
                        <a:t> lire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12</a:t>
                      </a:r>
                      <a:r>
                        <a:rPr lang="fr-FR" sz="2400" baseline="0" noProof="0" dirty="0" smtClean="0">
                          <a:latin typeface="Comic Sans MS" panose="030F0702030302020204" pitchFamily="66" charset="0"/>
                        </a:rPr>
                        <a:t> mettre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</a:tr>
              <a:tr h="976937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13</a:t>
                      </a:r>
                      <a:r>
                        <a:rPr lang="fr-FR" sz="2400" baseline="0" noProof="0" dirty="0" smtClean="0">
                          <a:latin typeface="Comic Sans MS" panose="030F0702030302020204" pitchFamily="66" charset="0"/>
                        </a:rPr>
                        <a:t> ouvrir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14</a:t>
                      </a:r>
                      <a:r>
                        <a:rPr lang="fr-FR" sz="2400" baseline="0" noProof="0" dirty="0" smtClean="0">
                          <a:latin typeface="Comic Sans MS" panose="030F0702030302020204" pitchFamily="66" charset="0"/>
                        </a:rPr>
                        <a:t> pouvoir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45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502316"/>
              </p:ext>
            </p:extLst>
          </p:nvPr>
        </p:nvGraphicFramePr>
        <p:xfrm>
          <a:off x="154546" y="128792"/>
          <a:ext cx="11281892" cy="6295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473"/>
                <a:gridCol w="2820473"/>
                <a:gridCol w="2820473"/>
                <a:gridCol w="2820473"/>
              </a:tblGrid>
              <a:tr h="689882">
                <a:tc>
                  <a:txBody>
                    <a:bodyPr/>
                    <a:lstStyle/>
                    <a:p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L’infinitif</a:t>
                      </a:r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L’equivalent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en anglais</a:t>
                      </a:r>
                      <a:endParaRPr lang="fr-FR" sz="2400" noProof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  <a:p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Irregular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Past Participle</a:t>
                      </a:r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L’equivalent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2400" baseline="0" noProof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en anglais</a:t>
                      </a:r>
                      <a:endParaRPr lang="fr-FR" sz="2400" noProof="1">
                        <a:solidFill>
                          <a:schemeClr val="accent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15 prendre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16 recevoir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68043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17 savoir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18 voir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r>
                        <a:rPr lang="fr-FR" sz="2400" noProof="0" dirty="0" smtClean="0">
                          <a:latin typeface="Comic Sans MS" panose="030F0702030302020204" pitchFamily="66" charset="0"/>
                        </a:rPr>
                        <a:t>19 vouloir</a:t>
                      </a:r>
                      <a:endParaRPr lang="fr-FR" sz="2400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976937">
                <a:tc>
                  <a:txBody>
                    <a:bodyPr/>
                    <a:lstStyle/>
                    <a:p>
                      <a:endParaRPr lang="fr-FR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9882">
                <a:tc>
                  <a:txBody>
                    <a:bodyPr/>
                    <a:lstStyle/>
                    <a:p>
                      <a:endParaRPr lang="fr-FR" noProof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34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564" y="605638"/>
            <a:ext cx="10921909" cy="6104255"/>
          </a:xfrm>
        </p:spPr>
        <p:txBody>
          <a:bodyPr/>
          <a:lstStyle/>
          <a:p>
            <a:pPr algn="just"/>
            <a:r>
              <a:rPr lang="fr-FR" dirty="0" smtClean="0"/>
              <a:t>1) j’AI EU UN MAL DE TETE.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2) Elle a été en </a:t>
            </a:r>
            <a:r>
              <a:rPr lang="fr-FR" dirty="0" err="1" smtClean="0"/>
              <a:t>afrique</a:t>
            </a:r>
            <a:r>
              <a:rPr lang="fr-FR" dirty="0" smtClean="0"/>
              <a:t> du sud.</a:t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3) Nous avons bu cinq litres d’eau ce soir.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4) ils ont connu mes </a:t>
            </a:r>
            <a:r>
              <a:rPr lang="fr-FR" dirty="0" err="1" smtClean="0"/>
              <a:t>grand-parents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5) tu as couru vingt </a:t>
            </a:r>
            <a:r>
              <a:rPr lang="fr-FR" dirty="0" err="1" smtClean="0"/>
              <a:t>kilometres</a:t>
            </a:r>
            <a:r>
              <a:rPr lang="fr-FR" dirty="0" smtClean="0"/>
              <a:t> hier.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16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2124" y="708339"/>
            <a:ext cx="11960181" cy="5718218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 smtClean="0"/>
              <a:t>6) J’ai cru que j’allais gagner la </a:t>
            </a:r>
            <a:r>
              <a:rPr lang="fr-FR" sz="2400" dirty="0" err="1" smtClean="0"/>
              <a:t>competition</a:t>
            </a:r>
            <a:r>
              <a:rPr lang="fr-FR" sz="2400" dirty="0" smtClean="0"/>
              <a:t>.</a:t>
            </a:r>
          </a:p>
          <a:p>
            <a:endParaRPr lang="fr-FR" sz="2400" dirty="0" smtClean="0"/>
          </a:p>
          <a:p>
            <a:r>
              <a:rPr lang="fr-FR" sz="2400" dirty="0" smtClean="0"/>
              <a:t>7) i </a:t>
            </a:r>
            <a:r>
              <a:rPr lang="fr-FR" sz="2400" dirty="0" err="1" smtClean="0"/>
              <a:t>had</a:t>
            </a:r>
            <a:r>
              <a:rPr lang="fr-FR" sz="2400" dirty="0" smtClean="0"/>
              <a:t> to go to the </a:t>
            </a:r>
            <a:r>
              <a:rPr lang="fr-FR" sz="2400" dirty="0" err="1" smtClean="0"/>
              <a:t>supermarket</a:t>
            </a:r>
            <a:r>
              <a:rPr lang="fr-FR" sz="2400" dirty="0" smtClean="0"/>
              <a:t> to </a:t>
            </a:r>
            <a:r>
              <a:rPr lang="fr-FR" sz="2400" dirty="0" err="1" smtClean="0"/>
              <a:t>buy</a:t>
            </a:r>
            <a:r>
              <a:rPr lang="fr-FR" sz="2400" dirty="0" smtClean="0"/>
              <a:t> </a:t>
            </a:r>
            <a:r>
              <a:rPr lang="fr-FR" sz="2400" dirty="0" err="1" smtClean="0"/>
              <a:t>some</a:t>
            </a:r>
            <a:r>
              <a:rPr lang="fr-FR" sz="2400" dirty="0" smtClean="0"/>
              <a:t> </a:t>
            </a:r>
            <a:r>
              <a:rPr lang="fr-FR" sz="2400" dirty="0" err="1" smtClean="0"/>
              <a:t>crisps</a:t>
            </a:r>
            <a:r>
              <a:rPr lang="fr-FR" sz="2400" dirty="0" smtClean="0"/>
              <a:t>.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 8) </a:t>
            </a:r>
            <a:r>
              <a:rPr lang="fr-FR" sz="2400" dirty="0" err="1" smtClean="0"/>
              <a:t>he</a:t>
            </a:r>
            <a:r>
              <a:rPr lang="fr-FR" sz="2400" dirty="0" smtClean="0"/>
              <a:t>  </a:t>
            </a:r>
            <a:r>
              <a:rPr lang="fr-FR" sz="2400" dirty="0" err="1" smtClean="0"/>
              <a:t>had</a:t>
            </a:r>
            <a:r>
              <a:rPr lang="fr-FR" sz="2400" dirty="0" smtClean="0"/>
              <a:t> to </a:t>
            </a:r>
            <a:r>
              <a:rPr lang="fr-FR" sz="2400" dirty="0" err="1" smtClean="0"/>
              <a:t>travel</a:t>
            </a:r>
            <a:r>
              <a:rPr lang="fr-FR" sz="2400" dirty="0" smtClean="0"/>
              <a:t> to </a:t>
            </a:r>
            <a:r>
              <a:rPr lang="fr-FR" sz="2400" dirty="0" err="1" smtClean="0"/>
              <a:t>germany</a:t>
            </a:r>
            <a:r>
              <a:rPr lang="fr-FR" sz="2400" dirty="0" smtClean="0"/>
              <a:t> last </a:t>
            </a:r>
            <a:r>
              <a:rPr lang="fr-FR" sz="2400" dirty="0" err="1" smtClean="0"/>
              <a:t>week</a:t>
            </a:r>
            <a:r>
              <a:rPr lang="fr-FR" sz="2400" dirty="0" smtClean="0"/>
              <a:t>.</a:t>
            </a:r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sz="2400" dirty="0" smtClean="0"/>
              <a:t>9)  </a:t>
            </a:r>
            <a:r>
              <a:rPr lang="fr-FR" sz="2400" dirty="0" err="1" smtClean="0"/>
              <a:t>she</a:t>
            </a:r>
            <a:r>
              <a:rPr lang="fr-FR" sz="2400" dirty="0" smtClean="0"/>
              <a:t> </a:t>
            </a:r>
            <a:r>
              <a:rPr lang="fr-FR" sz="2400" dirty="0" err="1" smtClean="0"/>
              <a:t>told</a:t>
            </a:r>
            <a:r>
              <a:rPr lang="fr-FR" sz="2400" dirty="0" smtClean="0"/>
              <a:t> the </a:t>
            </a:r>
            <a:r>
              <a:rPr lang="fr-FR" sz="2400" dirty="0" err="1" smtClean="0"/>
              <a:t>truth</a:t>
            </a:r>
            <a:r>
              <a:rPr lang="fr-FR" sz="2400" dirty="0" smtClean="0"/>
              <a:t>.</a:t>
            </a:r>
          </a:p>
          <a:p>
            <a:endParaRPr lang="fr-FR" sz="2400" dirty="0" smtClean="0"/>
          </a:p>
          <a:p>
            <a:r>
              <a:rPr lang="fr-FR" sz="2400" dirty="0" smtClean="0"/>
              <a:t>10) </a:t>
            </a:r>
            <a:r>
              <a:rPr lang="fr-FR" sz="2400" dirty="0" err="1" smtClean="0"/>
              <a:t>we</a:t>
            </a:r>
            <a:r>
              <a:rPr lang="fr-FR" sz="2400" dirty="0" smtClean="0"/>
              <a:t> </a:t>
            </a:r>
            <a:r>
              <a:rPr lang="fr-FR" sz="2400" dirty="0" err="1" smtClean="0"/>
              <a:t>wrote</a:t>
            </a:r>
            <a:r>
              <a:rPr lang="fr-FR" sz="2400" dirty="0" smtClean="0"/>
              <a:t> five </a:t>
            </a:r>
            <a:r>
              <a:rPr lang="fr-FR" sz="2400" dirty="0" err="1" smtClean="0"/>
              <a:t>birthday</a:t>
            </a:r>
            <a:r>
              <a:rPr lang="fr-FR" sz="2400" dirty="0" smtClean="0"/>
              <a:t> </a:t>
            </a:r>
            <a:r>
              <a:rPr lang="fr-FR" sz="2400" dirty="0" err="1" smtClean="0"/>
              <a:t>cards</a:t>
            </a:r>
            <a:r>
              <a:rPr lang="fr-FR" sz="2400" dirty="0" smtClean="0"/>
              <a:t> </a:t>
            </a:r>
            <a:r>
              <a:rPr lang="fr-FR" sz="2400" dirty="0" err="1" smtClean="0"/>
              <a:t>yesterday</a:t>
            </a:r>
            <a:r>
              <a:rPr lang="fr-FR" sz="2400" dirty="0" smtClean="0"/>
              <a:t>.</a:t>
            </a:r>
          </a:p>
          <a:p>
            <a:endParaRPr lang="fr-FR" sz="2400" dirty="0" smtClean="0"/>
          </a:p>
          <a:p>
            <a:r>
              <a:rPr lang="fr-FR" sz="2400" dirty="0" smtClean="0"/>
              <a:t>11) </a:t>
            </a:r>
            <a:r>
              <a:rPr lang="fr-FR" sz="2400" dirty="0" err="1" smtClean="0"/>
              <a:t>they</a:t>
            </a:r>
            <a:r>
              <a:rPr lang="fr-FR" sz="2400" dirty="0" smtClean="0"/>
              <a:t> made a cake last night.</a:t>
            </a:r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83324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851" y="304576"/>
            <a:ext cx="112432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12) </a:t>
            </a:r>
            <a:r>
              <a:rPr lang="fr-FR" sz="2400" dirty="0" err="1"/>
              <a:t>They</a:t>
            </a:r>
            <a:r>
              <a:rPr lang="fr-FR" sz="2400" dirty="0"/>
              <a:t> have made </a:t>
            </a:r>
            <a:r>
              <a:rPr lang="fr-FR" sz="2400" dirty="0" err="1"/>
              <a:t>some</a:t>
            </a:r>
            <a:r>
              <a:rPr lang="fr-FR" sz="2400" dirty="0"/>
              <a:t> biscuits.</a:t>
            </a:r>
          </a:p>
          <a:p>
            <a:endParaRPr lang="fr-FR" sz="2400" dirty="0"/>
          </a:p>
          <a:p>
            <a:r>
              <a:rPr lang="fr-FR" sz="2400" dirty="0"/>
              <a:t>13) </a:t>
            </a:r>
            <a:r>
              <a:rPr lang="fr-FR" sz="2400" dirty="0" err="1" smtClean="0"/>
              <a:t>We</a:t>
            </a:r>
            <a:r>
              <a:rPr lang="fr-FR" sz="2400" dirty="0" smtClean="0"/>
              <a:t> </a:t>
            </a:r>
            <a:r>
              <a:rPr lang="fr-FR" sz="2400" dirty="0"/>
              <a:t>have </a:t>
            </a:r>
            <a:r>
              <a:rPr lang="fr-FR" sz="2400" dirty="0" err="1"/>
              <a:t>done</a:t>
            </a:r>
            <a:r>
              <a:rPr lang="fr-FR" sz="2400" dirty="0"/>
              <a:t> the </a:t>
            </a:r>
            <a:r>
              <a:rPr lang="fr-FR" sz="2400" dirty="0" err="1"/>
              <a:t>dishes</a:t>
            </a:r>
            <a:r>
              <a:rPr lang="fr-FR" sz="2400" dirty="0"/>
              <a:t>. </a:t>
            </a:r>
            <a:endParaRPr lang="fr-FR" sz="2400" dirty="0" smtClean="0"/>
          </a:p>
          <a:p>
            <a:endParaRPr lang="fr-FR" sz="2400" dirty="0"/>
          </a:p>
          <a:p>
            <a:r>
              <a:rPr lang="fr-FR" sz="2400" dirty="0"/>
              <a:t>14)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did</a:t>
            </a:r>
            <a:r>
              <a:rPr lang="fr-FR" sz="2400" dirty="0"/>
              <a:t> the </a:t>
            </a:r>
            <a:r>
              <a:rPr lang="fr-FR" sz="2400" dirty="0" err="1"/>
              <a:t>dishes</a:t>
            </a:r>
            <a:r>
              <a:rPr lang="fr-FR" sz="2400" dirty="0"/>
              <a:t> last night</a:t>
            </a:r>
            <a:r>
              <a:rPr lang="fr-FR" sz="2400" dirty="0" smtClean="0"/>
              <a:t>.</a:t>
            </a:r>
            <a:endParaRPr lang="fr-FR" sz="2400" dirty="0"/>
          </a:p>
          <a:p>
            <a:endParaRPr lang="fr-FR" sz="2400" dirty="0" smtClean="0"/>
          </a:p>
          <a:p>
            <a:r>
              <a:rPr lang="fr-FR" sz="2400" dirty="0" smtClean="0"/>
              <a:t>15) </a:t>
            </a:r>
            <a:r>
              <a:rPr lang="fr-FR" sz="2400" dirty="0" err="1" smtClean="0"/>
              <a:t>They</a:t>
            </a:r>
            <a:r>
              <a:rPr lang="fr-FR" sz="2400" dirty="0" smtClean="0"/>
              <a:t> </a:t>
            </a:r>
            <a:r>
              <a:rPr lang="fr-FR" sz="2400" dirty="0" err="1" smtClean="0"/>
              <a:t>read</a:t>
            </a:r>
            <a:r>
              <a:rPr lang="fr-FR" sz="2400" dirty="0" smtClean="0"/>
              <a:t> </a:t>
            </a:r>
            <a:r>
              <a:rPr lang="fr-FR" sz="2400" dirty="0" err="1" smtClean="0"/>
              <a:t>three</a:t>
            </a:r>
            <a:r>
              <a:rPr lang="fr-FR" sz="2400" dirty="0" smtClean="0"/>
              <a:t> </a:t>
            </a:r>
            <a:r>
              <a:rPr lang="fr-FR" sz="2400" dirty="0" err="1" smtClean="0"/>
              <a:t>newspapers</a:t>
            </a:r>
            <a:r>
              <a:rPr lang="fr-FR" sz="2400" dirty="0" smtClean="0"/>
              <a:t> last Sunday.</a:t>
            </a:r>
          </a:p>
          <a:p>
            <a:endParaRPr lang="fr-FR" sz="2400" dirty="0"/>
          </a:p>
          <a:p>
            <a:r>
              <a:rPr lang="fr-FR" sz="2400" dirty="0" smtClean="0"/>
              <a:t>16) I have set the table.</a:t>
            </a:r>
          </a:p>
          <a:p>
            <a:endParaRPr lang="fr-FR" sz="2400" dirty="0"/>
          </a:p>
          <a:p>
            <a:r>
              <a:rPr lang="fr-FR" sz="2400" dirty="0" smtClean="0"/>
              <a:t>17) He has </a:t>
            </a:r>
            <a:r>
              <a:rPr lang="fr-FR" sz="2400" dirty="0" err="1" smtClean="0"/>
              <a:t>opened</a:t>
            </a:r>
            <a:r>
              <a:rPr lang="fr-FR" sz="2400" dirty="0" smtClean="0"/>
              <a:t> all of the </a:t>
            </a:r>
            <a:r>
              <a:rPr lang="fr-FR" sz="2400" dirty="0" err="1" smtClean="0"/>
              <a:t>windows</a:t>
            </a:r>
            <a:r>
              <a:rPr lang="fr-FR" sz="2400" dirty="0" smtClean="0"/>
              <a:t> and </a:t>
            </a:r>
            <a:r>
              <a:rPr lang="fr-FR" sz="2400" dirty="0" err="1" smtClean="0"/>
              <a:t>doors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r>
              <a:rPr lang="fr-FR" sz="2400" dirty="0" smtClean="0"/>
              <a:t>18) I </a:t>
            </a:r>
            <a:r>
              <a:rPr lang="fr-FR" sz="2400" dirty="0" err="1" smtClean="0"/>
              <a:t>was</a:t>
            </a:r>
            <a:r>
              <a:rPr lang="fr-FR" sz="2400" dirty="0" smtClean="0"/>
              <a:t> able to </a:t>
            </a:r>
            <a:r>
              <a:rPr lang="fr-FR" sz="2400" dirty="0" err="1" smtClean="0"/>
              <a:t>sleep</a:t>
            </a:r>
            <a:r>
              <a:rPr lang="fr-FR" sz="2400" dirty="0" smtClean="0"/>
              <a:t> for 10 </a:t>
            </a:r>
            <a:r>
              <a:rPr lang="fr-FR" sz="2400" dirty="0" err="1" smtClean="0"/>
              <a:t>hours</a:t>
            </a:r>
            <a:r>
              <a:rPr lang="fr-FR" sz="2400" dirty="0" smtClean="0"/>
              <a:t> in a </a:t>
            </a:r>
            <a:r>
              <a:rPr lang="fr-FR" sz="2400" dirty="0" err="1" smtClean="0"/>
              <a:t>row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r>
              <a:rPr lang="fr-FR" sz="2400" dirty="0" smtClean="0"/>
              <a:t>19) He </a:t>
            </a:r>
            <a:r>
              <a:rPr lang="fr-FR" sz="2400" dirty="0" err="1" smtClean="0"/>
              <a:t>was</a:t>
            </a:r>
            <a:r>
              <a:rPr lang="fr-FR" sz="2400" dirty="0" smtClean="0"/>
              <a:t> able to score </a:t>
            </a:r>
            <a:r>
              <a:rPr lang="fr-FR" sz="2400" dirty="0" err="1" smtClean="0"/>
              <a:t>three</a:t>
            </a:r>
            <a:r>
              <a:rPr lang="fr-FR" sz="2400" dirty="0" smtClean="0"/>
              <a:t> goals.</a:t>
            </a:r>
          </a:p>
          <a:p>
            <a:endParaRPr lang="fr-FR" sz="2400" dirty="0"/>
          </a:p>
          <a:p>
            <a:r>
              <a:rPr lang="fr-FR" sz="2400" dirty="0" smtClean="0"/>
              <a:t>20) </a:t>
            </a:r>
            <a:r>
              <a:rPr lang="fr-FR" sz="2400" dirty="0" err="1" smtClean="0"/>
              <a:t>They</a:t>
            </a:r>
            <a:r>
              <a:rPr lang="fr-FR" sz="2400" dirty="0" smtClean="0"/>
              <a:t> have </a:t>
            </a:r>
            <a:r>
              <a:rPr lang="fr-FR" sz="2400" dirty="0" err="1" smtClean="0"/>
              <a:t>taken</a:t>
            </a:r>
            <a:r>
              <a:rPr lang="fr-FR" sz="2400" dirty="0" smtClean="0"/>
              <a:t> the bus.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88973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63</TotalTime>
  <Words>297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Comic Sans MS</vt:lpstr>
      <vt:lpstr>Tw Cen MT</vt:lpstr>
      <vt:lpstr>Droplet</vt:lpstr>
      <vt:lpstr>The Perfect Tense  LE PASSE COMPOSE </vt:lpstr>
      <vt:lpstr>REGULAR v Irregular   P3   </vt:lpstr>
      <vt:lpstr>French Regular V Irregular  past Participles</vt:lpstr>
      <vt:lpstr>PowerPoint Presentation</vt:lpstr>
      <vt:lpstr>PowerPoint Presentation</vt:lpstr>
      <vt:lpstr>PowerPoint Presentation</vt:lpstr>
      <vt:lpstr>1) j’AI EU UN MAL DE TETE.  2) Elle a été en afrique du sud.   3) Nous avons bu cinq litres d’eau ce soir.  4) ils ont connu mes grand-parents.  5) tu as couru vingt kilometres hier. </vt:lpstr>
      <vt:lpstr>PowerPoint Presentation</vt:lpstr>
      <vt:lpstr>PowerPoint Presentation</vt:lpstr>
      <vt:lpstr>PowerPoint Presentation</vt:lpstr>
      <vt:lpstr>25) I knew all of the answers.  26) I have seen this film.  27) I saw the film last weekend.  28) I wanted to go to the states.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Bauld</dc:creator>
  <cp:lastModifiedBy>John Bauld</cp:lastModifiedBy>
  <cp:revision>9</cp:revision>
  <dcterms:created xsi:type="dcterms:W3CDTF">2016-10-03T08:20:24Z</dcterms:created>
  <dcterms:modified xsi:type="dcterms:W3CDTF">2016-10-03T09:24:17Z</dcterms:modified>
</cp:coreProperties>
</file>