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58" r:id="rId6"/>
    <p:sldId id="260" r:id="rId7"/>
  </p:sldIdLst>
  <p:sldSz cx="12192000" cy="6858000"/>
  <p:notesSz cx="6858000" cy="9947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B3079-E589-481A-80DB-B4BDCA7F8CED}" type="datetimeFigureOut">
              <a:rPr lang="es-ES" smtClean="0"/>
              <a:t>14/11/2016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CF735-99A2-4AAA-B13C-C4D47FA14540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61311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B3079-E589-481A-80DB-B4BDCA7F8CED}" type="datetimeFigureOut">
              <a:rPr lang="es-ES" smtClean="0"/>
              <a:t>14/11/2016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CF735-99A2-4AAA-B13C-C4D47FA14540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5537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B3079-E589-481A-80DB-B4BDCA7F8CED}" type="datetimeFigureOut">
              <a:rPr lang="es-ES" smtClean="0"/>
              <a:t>14/11/2016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CF735-99A2-4AAA-B13C-C4D47FA14540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8294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B3079-E589-481A-80DB-B4BDCA7F8CED}" type="datetimeFigureOut">
              <a:rPr lang="es-ES" smtClean="0"/>
              <a:t>14/11/2016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CF735-99A2-4AAA-B13C-C4D47FA14540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83184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B3079-E589-481A-80DB-B4BDCA7F8CED}" type="datetimeFigureOut">
              <a:rPr lang="es-ES" smtClean="0"/>
              <a:t>14/11/2016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CF735-99A2-4AAA-B13C-C4D47FA14540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04634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B3079-E589-481A-80DB-B4BDCA7F8CED}" type="datetimeFigureOut">
              <a:rPr lang="es-ES" smtClean="0"/>
              <a:t>14/11/2016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CF735-99A2-4AAA-B13C-C4D47FA14540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38585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B3079-E589-481A-80DB-B4BDCA7F8CED}" type="datetimeFigureOut">
              <a:rPr lang="es-ES" smtClean="0"/>
              <a:t>14/11/2016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CF735-99A2-4AAA-B13C-C4D47FA14540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73871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B3079-E589-481A-80DB-B4BDCA7F8CED}" type="datetimeFigureOut">
              <a:rPr lang="es-ES" smtClean="0"/>
              <a:t>14/11/2016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CF735-99A2-4AAA-B13C-C4D47FA14540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27662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B3079-E589-481A-80DB-B4BDCA7F8CED}" type="datetimeFigureOut">
              <a:rPr lang="es-ES" smtClean="0"/>
              <a:t>14/11/2016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CF735-99A2-4AAA-B13C-C4D47FA14540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49893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B3079-E589-481A-80DB-B4BDCA7F8CED}" type="datetimeFigureOut">
              <a:rPr lang="es-ES" smtClean="0"/>
              <a:t>14/11/2016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CF735-99A2-4AAA-B13C-C4D47FA14540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95249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B3079-E589-481A-80DB-B4BDCA7F8CED}" type="datetimeFigureOut">
              <a:rPr lang="es-ES" smtClean="0"/>
              <a:t>14/11/2016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CF735-99A2-4AAA-B13C-C4D47FA14540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12820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B3079-E589-481A-80DB-B4BDCA7F8CED}" type="datetimeFigureOut">
              <a:rPr lang="es-ES" smtClean="0"/>
              <a:t>14/11/2016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CF735-99A2-4AAA-B13C-C4D47FA14540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38880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0178" y="1122363"/>
            <a:ext cx="9527822" cy="2387600"/>
          </a:xfrm>
        </p:spPr>
        <p:txBody>
          <a:bodyPr/>
          <a:lstStyle/>
          <a:p>
            <a:r>
              <a:rPr lang="es-ES" b="1" dirty="0" smtClean="0"/>
              <a:t>Higher French Short </a:t>
            </a:r>
            <a:r>
              <a:rPr lang="es-ES" b="1" dirty="0" err="1" smtClean="0"/>
              <a:t>Essay</a:t>
            </a:r>
            <a:endParaRPr lang="es-E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b="1" dirty="0" err="1" smtClean="0"/>
              <a:t>How</a:t>
            </a:r>
            <a:r>
              <a:rPr lang="es-ES" b="1" dirty="0" smtClean="0"/>
              <a:t> to </a:t>
            </a:r>
            <a:r>
              <a:rPr lang="es-ES" b="1" dirty="0" err="1" smtClean="0"/>
              <a:t>write</a:t>
            </a:r>
            <a:r>
              <a:rPr lang="es-ES" b="1" dirty="0" smtClean="0"/>
              <a:t> </a:t>
            </a:r>
            <a:r>
              <a:rPr lang="es-ES" b="1" dirty="0" err="1" smtClean="0"/>
              <a:t>the</a:t>
            </a:r>
            <a:r>
              <a:rPr lang="es-ES" b="1" dirty="0"/>
              <a:t> </a:t>
            </a:r>
            <a:r>
              <a:rPr lang="es-ES" b="1" dirty="0" err="1" smtClean="0"/>
              <a:t>Perfect</a:t>
            </a:r>
            <a:r>
              <a:rPr lang="es-ES" b="1" dirty="0" smtClean="0"/>
              <a:t> </a:t>
            </a:r>
            <a:r>
              <a:rPr lang="es-ES" b="1" dirty="0" err="1" smtClean="0"/>
              <a:t>Essay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284626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78" y="365125"/>
            <a:ext cx="10823222" cy="4906786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Emma nous a parlé  de l’importance de respecter l’environnement. Est-ce que vous pensez qu’il est important de respecter l’environnement? Pourquoi?  Vous croyez que vous êtes vert chez vous?</a:t>
            </a:r>
            <a:r>
              <a:rPr lang="fr-FR" b="1" dirty="0" smtClean="0">
                <a:latin typeface="Comic Sans MS" panose="030F0702030302020204" pitchFamily="66" charset="0"/>
              </a:rPr>
              <a:t/>
            </a:r>
            <a:br>
              <a:rPr lang="fr-FR" b="1" dirty="0" smtClean="0">
                <a:latin typeface="Comic Sans MS" panose="030F0702030302020204" pitchFamily="66" charset="0"/>
              </a:rPr>
            </a:br>
            <a:r>
              <a:rPr lang="fr-FR" b="1" dirty="0" smtClean="0">
                <a:latin typeface="Comic Sans MS" panose="030F0702030302020204" pitchFamily="66" charset="0"/>
              </a:rPr>
              <a:t/>
            </a:r>
            <a:br>
              <a:rPr lang="fr-FR" b="1" dirty="0" smtClean="0">
                <a:latin typeface="Comic Sans MS" panose="030F0702030302020204" pitchFamily="66" charset="0"/>
              </a:rPr>
            </a:br>
            <a:r>
              <a:rPr lang="fr-FR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Ecrivez 120-150 mots en français pour exprimer vos idées. </a:t>
            </a:r>
            <a:endParaRPr lang="fr-FR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715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6757"/>
            <a:ext cx="11864623" cy="1535287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c</a:t>
            </a:r>
            <a:r>
              <a:rPr lang="fr-FR" b="1" dirty="0" smtClean="0">
                <a:solidFill>
                  <a:srgbClr val="FF0000"/>
                </a:solidFill>
              </a:rPr>
              <a:t>’est =  </a:t>
            </a:r>
            <a:r>
              <a:rPr lang="fr-FR" b="1" dirty="0" err="1" smtClean="0">
                <a:solidFill>
                  <a:srgbClr val="FF0000"/>
                </a:solidFill>
              </a:rPr>
              <a:t>it’s</a:t>
            </a:r>
            <a:r>
              <a:rPr lang="fr-FR" b="1" dirty="0" smtClean="0">
                <a:solidFill>
                  <a:srgbClr val="FF0000"/>
                </a:solidFill>
              </a:rPr>
              <a:t> (</a:t>
            </a:r>
            <a:r>
              <a:rPr lang="fr-FR" b="1" dirty="0" err="1" smtClean="0">
                <a:solidFill>
                  <a:srgbClr val="FF0000"/>
                </a:solidFill>
              </a:rPr>
              <a:t>present</a:t>
            </a:r>
            <a:r>
              <a:rPr lang="fr-FR" b="1" dirty="0">
                <a:solidFill>
                  <a:srgbClr val="FF0000"/>
                </a:solidFill>
              </a:rPr>
              <a:t>)</a:t>
            </a:r>
            <a:r>
              <a:rPr lang="fr-FR" b="1" dirty="0" smtClean="0">
                <a:solidFill>
                  <a:srgbClr val="FF0000"/>
                </a:solidFill>
              </a:rPr>
              <a:t>              c’était  =  </a:t>
            </a:r>
            <a:r>
              <a:rPr lang="fr-FR" b="1" dirty="0" err="1" smtClean="0">
                <a:solidFill>
                  <a:srgbClr val="FF0000"/>
                </a:solidFill>
              </a:rPr>
              <a:t>it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r>
              <a:rPr lang="fr-FR" b="1" dirty="0" err="1" smtClean="0">
                <a:solidFill>
                  <a:srgbClr val="FF0000"/>
                </a:solidFill>
              </a:rPr>
              <a:t>was</a:t>
            </a:r>
            <a:r>
              <a:rPr lang="fr-FR" b="1" dirty="0" smtClean="0">
                <a:solidFill>
                  <a:srgbClr val="FF0000"/>
                </a:solidFill>
              </a:rPr>
              <a:t> (</a:t>
            </a:r>
            <a:r>
              <a:rPr lang="fr-FR" b="1" dirty="0" err="1" smtClean="0">
                <a:solidFill>
                  <a:srgbClr val="FF0000"/>
                </a:solidFill>
              </a:rPr>
              <a:t>it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r>
              <a:rPr lang="fr-FR" b="1" dirty="0" err="1" smtClean="0">
                <a:solidFill>
                  <a:srgbClr val="FF0000"/>
                </a:solidFill>
              </a:rPr>
              <a:t>was</a:t>
            </a:r>
            <a:r>
              <a:rPr lang="fr-FR" b="1" dirty="0" smtClean="0">
                <a:solidFill>
                  <a:srgbClr val="FF0000"/>
                </a:solidFill>
              </a:rPr>
              <a:t>) </a:t>
            </a:r>
            <a:br>
              <a:rPr lang="fr-FR" b="1" dirty="0" smtClean="0">
                <a:solidFill>
                  <a:srgbClr val="FF0000"/>
                </a:solidFill>
              </a:rPr>
            </a:br>
            <a:endParaRPr lang="fr-F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825625"/>
            <a:ext cx="4375052" cy="4786190"/>
          </a:xfrm>
        </p:spPr>
        <p:txBody>
          <a:bodyPr/>
          <a:lstStyle/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nul</a:t>
            </a:r>
          </a:p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un véritable cauchemar</a:t>
            </a:r>
          </a:p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 compliqué </a:t>
            </a:r>
          </a:p>
          <a:p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d</a:t>
            </a: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angereux </a:t>
            </a:r>
          </a:p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Barbant / ennuyeux </a:t>
            </a:r>
          </a:p>
          <a:p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i</a:t>
            </a:r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ntéressant </a:t>
            </a:r>
          </a:p>
          <a:p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génial</a:t>
            </a:r>
          </a:p>
          <a:p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formidable </a:t>
            </a:r>
          </a:p>
          <a:p>
            <a:r>
              <a:rPr lang="fr-FR" dirty="0" smtClean="0">
                <a:solidFill>
                  <a:schemeClr val="bg2">
                    <a:lumMod val="25000"/>
                  </a:schemeClr>
                </a:solidFill>
              </a:rPr>
              <a:t>pratique </a:t>
            </a:r>
          </a:p>
          <a:p>
            <a:endParaRPr lang="fr-FR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751343" y="1921753"/>
            <a:ext cx="4375052" cy="47861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dirty="0" err="1" smtClean="0"/>
              <a:t>Try</a:t>
            </a:r>
            <a:r>
              <a:rPr lang="fr-FR" dirty="0" smtClean="0"/>
              <a:t> and </a:t>
            </a:r>
            <a:r>
              <a:rPr lang="fr-FR" dirty="0" err="1" smtClean="0"/>
              <a:t>join</a:t>
            </a:r>
            <a:r>
              <a:rPr lang="fr-FR" dirty="0" smtClean="0"/>
              <a:t> a few </a:t>
            </a:r>
            <a:r>
              <a:rPr lang="fr-FR" dirty="0" err="1" smtClean="0"/>
              <a:t>together</a:t>
            </a:r>
            <a:endParaRPr lang="fr-FR" dirty="0" smtClean="0"/>
          </a:p>
          <a:p>
            <a:pPr marL="0" indent="0">
              <a:buNone/>
            </a:pPr>
            <a:r>
              <a:rPr lang="fr-FR" dirty="0" err="1" smtClean="0"/>
              <a:t>Using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FF0000"/>
                </a:solidFill>
              </a:rPr>
              <a:t>et </a:t>
            </a:r>
            <a:r>
              <a:rPr lang="fr-FR" dirty="0" smtClean="0"/>
              <a:t> and </a:t>
            </a:r>
            <a:r>
              <a:rPr lang="fr-FR" dirty="0" smtClean="0">
                <a:solidFill>
                  <a:srgbClr val="FF0000"/>
                </a:solidFill>
              </a:rPr>
              <a:t>aussi</a:t>
            </a:r>
          </a:p>
          <a:p>
            <a:pPr marL="0" indent="0">
              <a:buNone/>
            </a:pPr>
            <a:endParaRPr lang="fr-F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Qualify</a:t>
            </a:r>
            <a:r>
              <a:rPr lang="fr-FR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them</a:t>
            </a:r>
            <a:r>
              <a:rPr lang="fr-FR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with</a:t>
            </a:r>
            <a:r>
              <a:rPr lang="fr-FR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: </a:t>
            </a:r>
            <a:endParaRPr lang="fr-FR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Très 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Assez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Un peu</a:t>
            </a:r>
          </a:p>
        </p:txBody>
      </p:sp>
    </p:spTree>
    <p:extLst>
      <p:ext uri="{BB962C8B-B14F-4D97-AF65-F5344CB8AC3E}">
        <p14:creationId xmlns:p14="http://schemas.microsoft.com/office/powerpoint/2010/main" val="439583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22" y="-199318"/>
            <a:ext cx="11966221" cy="1991077"/>
          </a:xfrm>
        </p:spPr>
        <p:txBody>
          <a:bodyPr/>
          <a:lstStyle/>
          <a:p>
            <a:r>
              <a:rPr lang="fr-FR" b="1" u="sng" dirty="0" smtClean="0">
                <a:solidFill>
                  <a:srgbClr val="C00000"/>
                </a:solidFill>
              </a:rPr>
              <a:t>Short </a:t>
            </a:r>
            <a:r>
              <a:rPr lang="fr-FR" b="1" u="sng" dirty="0" err="1" smtClean="0">
                <a:solidFill>
                  <a:srgbClr val="C00000"/>
                </a:solidFill>
              </a:rPr>
              <a:t>Essay</a:t>
            </a:r>
            <a:r>
              <a:rPr lang="fr-FR" b="1" u="sng" dirty="0" smtClean="0">
                <a:solidFill>
                  <a:srgbClr val="C00000"/>
                </a:solidFill>
              </a:rPr>
              <a:t> Structure &amp; </a:t>
            </a:r>
            <a:r>
              <a:rPr lang="fr-FR" b="1" u="sng" dirty="0" err="1" smtClean="0">
                <a:solidFill>
                  <a:srgbClr val="C00000"/>
                </a:solidFill>
              </a:rPr>
              <a:t>Things</a:t>
            </a:r>
            <a:r>
              <a:rPr lang="fr-FR" b="1" u="sng" dirty="0" smtClean="0">
                <a:solidFill>
                  <a:srgbClr val="C00000"/>
                </a:solidFill>
              </a:rPr>
              <a:t> YOU MUST </a:t>
            </a:r>
            <a:r>
              <a:rPr lang="fr-FR" b="1" u="sng" dirty="0" err="1" smtClean="0">
                <a:solidFill>
                  <a:srgbClr val="C00000"/>
                </a:solidFill>
              </a:rPr>
              <a:t>include</a:t>
            </a:r>
            <a:r>
              <a:rPr lang="fr-FR" b="1" u="sng" dirty="0" smtClean="0">
                <a:solidFill>
                  <a:srgbClr val="C00000"/>
                </a:solidFill>
              </a:rPr>
              <a:t>.</a:t>
            </a:r>
            <a:br>
              <a:rPr lang="fr-FR" b="1" u="sng" dirty="0" smtClean="0">
                <a:solidFill>
                  <a:srgbClr val="C00000"/>
                </a:solidFill>
              </a:rPr>
            </a:br>
            <a:r>
              <a:rPr lang="fr-FR" b="1" u="sng" dirty="0" smtClean="0">
                <a:solidFill>
                  <a:srgbClr val="C00000"/>
                </a:solidFill>
              </a:rPr>
              <a:t>Checklist: </a:t>
            </a:r>
            <a:endParaRPr lang="fr-FR" b="1" u="sng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088" y="1791759"/>
            <a:ext cx="11286067" cy="4925130"/>
          </a:xfrm>
        </p:spPr>
        <p:txBody>
          <a:bodyPr/>
          <a:lstStyle/>
          <a:p>
            <a:r>
              <a:rPr lang="fr-FR" b="1" dirty="0" smtClean="0">
                <a:solidFill>
                  <a:schemeClr val="accent1"/>
                </a:solidFill>
              </a:rPr>
              <a:t>1) Introduction</a:t>
            </a:r>
          </a:p>
          <a:p>
            <a:r>
              <a:rPr lang="fr-FR" b="1" dirty="0" smtClean="0">
                <a:solidFill>
                  <a:schemeClr val="accent1"/>
                </a:solidFill>
              </a:rPr>
              <a:t>2) 2 </a:t>
            </a:r>
            <a:r>
              <a:rPr lang="fr-FR" b="1" dirty="0" err="1" smtClean="0">
                <a:solidFill>
                  <a:schemeClr val="accent1"/>
                </a:solidFill>
              </a:rPr>
              <a:t>Paragraphs</a:t>
            </a:r>
            <a:endParaRPr lang="fr-FR" b="1" dirty="0" smtClean="0">
              <a:solidFill>
                <a:schemeClr val="accent1"/>
              </a:solidFill>
            </a:endParaRPr>
          </a:p>
          <a:p>
            <a:r>
              <a:rPr lang="fr-FR" b="1" dirty="0" smtClean="0">
                <a:solidFill>
                  <a:schemeClr val="accent1"/>
                </a:solidFill>
              </a:rPr>
              <a:t>3) Conclusion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4) </a:t>
            </a:r>
            <a:r>
              <a:rPr lang="fr-FR" dirty="0" err="1" smtClean="0"/>
              <a:t>Give</a:t>
            </a:r>
            <a:r>
              <a:rPr lang="fr-FR" dirty="0" smtClean="0"/>
              <a:t> Opinions phrases and </a:t>
            </a:r>
            <a:r>
              <a:rPr lang="fr-FR" dirty="0" err="1" smtClean="0"/>
              <a:t>give</a:t>
            </a:r>
            <a:r>
              <a:rPr lang="fr-FR" dirty="0" smtClean="0"/>
              <a:t> </a:t>
            </a:r>
            <a:r>
              <a:rPr lang="fr-FR" dirty="0" err="1" smtClean="0"/>
              <a:t>someone</a:t>
            </a:r>
            <a:r>
              <a:rPr lang="fr-FR" dirty="0" smtClean="0"/>
              <a:t> </a:t>
            </a:r>
            <a:r>
              <a:rPr lang="fr-FR" dirty="0" err="1" smtClean="0"/>
              <a:t>else’s</a:t>
            </a:r>
            <a:r>
              <a:rPr lang="fr-FR" dirty="0" smtClean="0"/>
              <a:t> opinion.</a:t>
            </a:r>
          </a:p>
          <a:p>
            <a:r>
              <a:rPr lang="fr-FR" dirty="0" smtClean="0"/>
              <a:t>5) </a:t>
            </a:r>
            <a:r>
              <a:rPr lang="fr-FR" dirty="0" err="1" smtClean="0"/>
              <a:t>Give</a:t>
            </a:r>
            <a:r>
              <a:rPr lang="fr-FR" dirty="0" smtClean="0"/>
              <a:t> 1 / 2 </a:t>
            </a:r>
            <a:r>
              <a:rPr lang="fr-FR" dirty="0" err="1" smtClean="0"/>
              <a:t>examples</a:t>
            </a:r>
            <a:r>
              <a:rPr lang="fr-FR" dirty="0" smtClean="0"/>
              <a:t> in the </a:t>
            </a:r>
            <a:r>
              <a:rPr lang="fr-FR" dirty="0" err="1" smtClean="0"/>
              <a:t>past</a:t>
            </a:r>
            <a:r>
              <a:rPr lang="fr-FR" dirty="0" smtClean="0"/>
              <a:t> (</a:t>
            </a:r>
            <a:r>
              <a:rPr lang="fr-FR" b="1" dirty="0" smtClean="0"/>
              <a:t>use the </a:t>
            </a:r>
            <a:r>
              <a:rPr lang="fr-FR" b="1" dirty="0" err="1" smtClean="0"/>
              <a:t>perfect</a:t>
            </a:r>
            <a:r>
              <a:rPr lang="fr-FR" b="1" dirty="0" smtClean="0"/>
              <a:t> </a:t>
            </a:r>
            <a:r>
              <a:rPr lang="fr-FR" b="1" dirty="0" err="1" smtClean="0"/>
              <a:t>tense</a:t>
            </a:r>
            <a:r>
              <a:rPr lang="fr-FR" b="1" dirty="0" smtClean="0"/>
              <a:t>)</a:t>
            </a:r>
          </a:p>
          <a:p>
            <a:r>
              <a:rPr lang="fr-FR" dirty="0" smtClean="0"/>
              <a:t>6) </a:t>
            </a:r>
            <a:r>
              <a:rPr lang="fr-FR" dirty="0" err="1" smtClean="0"/>
              <a:t>Give</a:t>
            </a:r>
            <a:r>
              <a:rPr lang="fr-FR" dirty="0" smtClean="0"/>
              <a:t> </a:t>
            </a:r>
            <a:r>
              <a:rPr lang="fr-FR" dirty="0" err="1" smtClean="0"/>
              <a:t>two</a:t>
            </a:r>
            <a:r>
              <a:rPr lang="fr-FR" dirty="0" smtClean="0"/>
              <a:t> </a:t>
            </a:r>
            <a:r>
              <a:rPr lang="fr-FR" dirty="0" err="1" smtClean="0"/>
              <a:t>sides</a:t>
            </a:r>
            <a:r>
              <a:rPr lang="fr-FR" dirty="0" smtClean="0"/>
              <a:t> of the argument </a:t>
            </a:r>
          </a:p>
          <a:p>
            <a:r>
              <a:rPr lang="fr-FR" dirty="0" smtClean="0">
                <a:solidFill>
                  <a:schemeClr val="accent1"/>
                </a:solidFill>
              </a:rPr>
              <a:t>(</a:t>
            </a:r>
            <a:r>
              <a:rPr lang="fr-FR" dirty="0">
                <a:solidFill>
                  <a:schemeClr val="accent1"/>
                </a:solidFill>
              </a:rPr>
              <a:t>"D'un côté</a:t>
            </a:r>
            <a:r>
              <a:rPr lang="fr-FR" dirty="0" smtClean="0">
                <a:solidFill>
                  <a:schemeClr val="accent1"/>
                </a:solidFill>
              </a:rPr>
              <a:t>.........................    d'un </a:t>
            </a:r>
            <a:r>
              <a:rPr lang="fr-FR" dirty="0">
                <a:solidFill>
                  <a:schemeClr val="accent1"/>
                </a:solidFill>
              </a:rPr>
              <a:t>autre </a:t>
            </a:r>
            <a:r>
              <a:rPr lang="fr-FR" dirty="0" smtClean="0">
                <a:solidFill>
                  <a:schemeClr val="accent1"/>
                </a:solidFill>
              </a:rPr>
              <a:t>côté……………..")</a:t>
            </a:r>
            <a:endParaRPr lang="fr-FR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696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676" y="-99104"/>
            <a:ext cx="10852052" cy="1126048"/>
          </a:xfrm>
        </p:spPr>
        <p:txBody>
          <a:bodyPr/>
          <a:lstStyle/>
          <a:p>
            <a:r>
              <a:rPr lang="fr-FR" b="1" dirty="0" smtClean="0">
                <a:latin typeface="Comic Sans MS" panose="030F0702030302020204" pitchFamily="66" charset="0"/>
              </a:rPr>
              <a:t>La Structure à utiliser</a:t>
            </a:r>
            <a:endParaRPr lang="fr-FR" b="1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355" y="928468"/>
            <a:ext cx="11366694" cy="5739617"/>
          </a:xfrm>
        </p:spPr>
        <p:txBody>
          <a:bodyPr>
            <a:normAutofit fontScale="92500" lnSpcReduction="10000"/>
          </a:bodyPr>
          <a:lstStyle/>
          <a:p>
            <a:endParaRPr lang="fr-FR" dirty="0" smtClean="0"/>
          </a:p>
          <a:p>
            <a:r>
              <a:rPr lang="fr-FR" dirty="0" smtClean="0"/>
              <a:t>1</a:t>
            </a:r>
            <a:r>
              <a:rPr lang="fr-FR" b="1" dirty="0" smtClean="0">
                <a:solidFill>
                  <a:srgbClr val="FF0000"/>
                </a:solidFill>
              </a:rPr>
              <a:t>)  Intro:  </a:t>
            </a:r>
            <a:r>
              <a:rPr lang="fr-FR" dirty="0" smtClean="0">
                <a:solidFill>
                  <a:srgbClr val="FF0000"/>
                </a:solidFill>
              </a:rPr>
              <a:t>Pour commencer, j’écrirai à propos de / d’ ……………. et en plus je vous en donnerai mes opinions. </a:t>
            </a:r>
          </a:p>
          <a:p>
            <a:pPr marL="0" indent="0">
              <a:buNone/>
            </a:pPr>
            <a:endParaRPr lang="fr-FR" dirty="0" smtClean="0">
              <a:solidFill>
                <a:srgbClr val="FF0000"/>
              </a:solidFill>
            </a:endParaRPr>
          </a:p>
          <a:p>
            <a:r>
              <a:rPr lang="fr-FR" dirty="0" smtClean="0"/>
              <a:t>2) D’abord, je dirais que……………………  car c’est……..  En revanche, mes parents pens</a:t>
            </a:r>
            <a:r>
              <a:rPr lang="fr-FR" dirty="0" smtClean="0">
                <a:solidFill>
                  <a:srgbClr val="0070C0"/>
                </a:solidFill>
              </a:rPr>
              <a:t>ent</a:t>
            </a:r>
            <a:r>
              <a:rPr lang="fr-FR" dirty="0"/>
              <a:t> </a:t>
            </a:r>
            <a:r>
              <a:rPr lang="fr-FR" dirty="0" smtClean="0"/>
              <a:t> que / qu’ …………..  </a:t>
            </a:r>
          </a:p>
          <a:p>
            <a:endParaRPr lang="fr-FR" dirty="0" smtClean="0"/>
          </a:p>
          <a:p>
            <a:r>
              <a:rPr lang="fr-FR" dirty="0" smtClean="0"/>
              <a:t>3) Deuxi</a:t>
            </a:r>
            <a:r>
              <a:rPr lang="fr-FR" dirty="0" smtClean="0">
                <a:solidFill>
                  <a:srgbClr val="0070C0"/>
                </a:solidFill>
              </a:rPr>
              <a:t>ème</a:t>
            </a:r>
            <a:r>
              <a:rPr lang="fr-FR" dirty="0" smtClean="0"/>
              <a:t>ment,   il faut que je dise que ………………………. car c’est ……..</a:t>
            </a:r>
          </a:p>
          <a:p>
            <a:pPr marL="0" indent="0">
              <a:buNone/>
            </a:pPr>
            <a:r>
              <a:rPr lang="fr-FR" dirty="0" smtClean="0"/>
              <a:t>        Par exemple il y a deux mois, j’ai / je suis (</a:t>
            </a:r>
            <a:r>
              <a:rPr lang="fr-FR" dirty="0" smtClean="0">
                <a:solidFill>
                  <a:srgbClr val="FF0000"/>
                </a:solidFill>
              </a:rPr>
              <a:t>PERFECT P1 + P2  +P3) </a:t>
            </a:r>
            <a:r>
              <a:rPr lang="fr-FR" dirty="0" smtClean="0"/>
              <a:t>et je dirais que c’était………………………………..</a:t>
            </a:r>
          </a:p>
          <a:p>
            <a:pPr marL="0" indent="0">
              <a:buNone/>
            </a:pPr>
            <a:r>
              <a:rPr lang="fr-FR" dirty="0" smtClean="0"/>
              <a:t>4) En suite, je dois avouer que je………………………….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5) </a:t>
            </a:r>
            <a:r>
              <a:rPr lang="fr-FR" dirty="0" smtClean="0">
                <a:solidFill>
                  <a:srgbClr val="FF0000"/>
                </a:solidFill>
              </a:rPr>
              <a:t>Pour conclure, j’espère que j’ai bien exprimé  mes opinions  sur le / la / l’……………… et qu’il est clair que c’est important pour moi. </a:t>
            </a: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245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572" y="745588"/>
            <a:ext cx="11240086" cy="5767754"/>
          </a:xfrm>
        </p:spPr>
        <p:txBody>
          <a:bodyPr/>
          <a:lstStyle/>
          <a:p>
            <a:r>
              <a:rPr lang="fr-FR" sz="4000" dirty="0" smtClean="0">
                <a:latin typeface="Comic Sans MS" panose="030F0702030302020204" pitchFamily="66" charset="0"/>
              </a:rPr>
              <a:t>Marc nous a parlé de l’importance de la télévision dans sa vie</a:t>
            </a:r>
            <a:r>
              <a:rPr lang="fr-FR" dirty="0" smtClean="0"/>
              <a:t>. </a:t>
            </a:r>
          </a:p>
          <a:p>
            <a:endParaRPr lang="fr-FR" dirty="0" smtClean="0"/>
          </a:p>
          <a:p>
            <a:r>
              <a:rPr lang="fr-FR" sz="4000" b="1" dirty="0" smtClean="0">
                <a:solidFill>
                  <a:srgbClr val="00B0F0"/>
                </a:solidFill>
              </a:rPr>
              <a:t>Est-ce que la télé joue un rôle important dans votre vie? Quels sont les avantages et les inconvénients d’avoir une télé dans sa chambre?</a:t>
            </a:r>
            <a:endParaRPr lang="fr-FR" dirty="0"/>
          </a:p>
          <a:p>
            <a:endParaRPr lang="fr-FR" dirty="0" smtClean="0"/>
          </a:p>
          <a:p>
            <a:r>
              <a:rPr lang="fr-FR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Ecrivez 120-150 mots en français pour exprimer vos idées.</a:t>
            </a:r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69520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5764</TotalTime>
  <Words>331</Words>
  <Application>Microsoft Office PowerPoint</Application>
  <PresentationFormat>Widescreen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Office Theme</vt:lpstr>
      <vt:lpstr>Higher French Short Essay</vt:lpstr>
      <vt:lpstr>Emma nous a parlé  de l’importance de respecter l’environnement. Est-ce que vous pensez qu’il est important de respecter l’environnement? Pourquoi?  Vous croyez que vous êtes vert chez vous?  Ecrivez 120-150 mots en français pour exprimer vos idées. </vt:lpstr>
      <vt:lpstr>c’est =  it’s (present)              c’était  =  it was (it was)  </vt:lpstr>
      <vt:lpstr>Short Essay Structure &amp; Things YOU MUST include. Checklist: </vt:lpstr>
      <vt:lpstr>La Structure à utiliser</vt:lpstr>
      <vt:lpstr>PowerPoint Presentation</vt:lpstr>
    </vt:vector>
  </TitlesOfParts>
  <Company>North Lanarkshire Council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Higher French Short Essay</dc:title>
  <dc:creator>John Bauld</dc:creator>
  <cp:lastModifiedBy>John Bauld</cp:lastModifiedBy>
  <cp:revision>15</cp:revision>
  <cp:lastPrinted>2016-11-14T13:54:37Z</cp:lastPrinted>
  <dcterms:created xsi:type="dcterms:W3CDTF">2016-03-17T22:51:54Z</dcterms:created>
  <dcterms:modified xsi:type="dcterms:W3CDTF">2016-11-15T12:08:26Z</dcterms:modified>
</cp:coreProperties>
</file>