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48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83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86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21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47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41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10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70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98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92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8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AC2CD-2032-4BDB-8828-9609FC2206B0}" type="datetimeFigureOut">
              <a:rPr lang="fr-FR" smtClean="0"/>
              <a:t>14/11/2016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BDD4F-D226-464D-AAFD-2F0953916B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66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Comparisons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http://m.france3-regions.francetvinfo.fr/basse-normandie/michael-moore-cantine-normande-video-1128383.html#xtref=http://m.facebook.com&amp;</a:t>
            </a:r>
          </a:p>
        </p:txBody>
      </p:sp>
    </p:spTree>
    <p:extLst>
      <p:ext uri="{BB962C8B-B14F-4D97-AF65-F5344CB8AC3E}">
        <p14:creationId xmlns:p14="http://schemas.microsoft.com/office/powerpoint/2010/main" val="384306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92125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/>
              <a:t>Vrai ou Faux?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46" y="953305"/>
            <a:ext cx="11199254" cy="4747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600" dirty="0" smtClean="0"/>
              <a:t>1) En général, Les Américains mangent </a:t>
            </a:r>
            <a:r>
              <a:rPr lang="fr-FR" sz="3600" b="1" dirty="0" smtClean="0">
                <a:solidFill>
                  <a:srgbClr val="FF0000"/>
                </a:solidFill>
              </a:rPr>
              <a:t>mieux que </a:t>
            </a:r>
            <a:r>
              <a:rPr lang="fr-FR" sz="3600" dirty="0" smtClean="0"/>
              <a:t>les Français? </a:t>
            </a:r>
            <a:endParaRPr lang="fr-FR" sz="3600" dirty="0"/>
          </a:p>
          <a:p>
            <a:pPr marL="0" indent="0">
              <a:buNone/>
            </a:pPr>
            <a:r>
              <a:rPr lang="fr-FR" sz="3600" dirty="0" smtClean="0"/>
              <a:t>2) La cuisine dans la cantine française est </a:t>
            </a:r>
            <a:r>
              <a:rPr lang="fr-FR" sz="3600" b="1" dirty="0" smtClean="0">
                <a:solidFill>
                  <a:srgbClr val="FF0000"/>
                </a:solidFill>
              </a:rPr>
              <a:t>pire que </a:t>
            </a:r>
            <a:r>
              <a:rPr lang="fr-FR" sz="3600" dirty="0" smtClean="0"/>
              <a:t>la cuisine dans la cantine américaine. </a:t>
            </a:r>
          </a:p>
          <a:p>
            <a:pPr marL="0" indent="0">
              <a:buNone/>
            </a:pPr>
            <a:endParaRPr lang="fr-FR" sz="3600" dirty="0" smtClean="0"/>
          </a:p>
          <a:p>
            <a:pPr marL="0" indent="0">
              <a:buNone/>
            </a:pPr>
            <a:r>
              <a:rPr lang="fr-FR" sz="3600" dirty="0" smtClean="0"/>
              <a:t>3) Les Français boivent </a:t>
            </a:r>
            <a:r>
              <a:rPr lang="fr-FR" sz="3600" b="1" dirty="0" smtClean="0">
                <a:solidFill>
                  <a:srgbClr val="FF0000"/>
                </a:solidFill>
              </a:rPr>
              <a:t>moins</a:t>
            </a:r>
            <a:r>
              <a:rPr lang="fr-FR" sz="3600" dirty="0" smtClean="0"/>
              <a:t> d’eau </a:t>
            </a:r>
            <a:r>
              <a:rPr lang="fr-FR" sz="3600" b="1" dirty="0" smtClean="0">
                <a:solidFill>
                  <a:srgbClr val="FF0000"/>
                </a:solidFill>
              </a:rPr>
              <a:t>que</a:t>
            </a:r>
            <a:r>
              <a:rPr lang="fr-FR" sz="3600" dirty="0" smtClean="0"/>
              <a:t> les Américains</a:t>
            </a:r>
            <a:r>
              <a:rPr lang="fr-FR" sz="3600" b="1" dirty="0" smtClean="0"/>
              <a:t>. </a:t>
            </a:r>
          </a:p>
          <a:p>
            <a:pPr marL="0" indent="0">
              <a:buNone/>
            </a:pPr>
            <a:r>
              <a:rPr lang="fr-FR" sz="3600" dirty="0" smtClean="0"/>
              <a:t>4) Les Américains boivent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r>
              <a:rPr lang="fr-FR" sz="3600" b="1" dirty="0" smtClean="0">
                <a:solidFill>
                  <a:srgbClr val="FF0000"/>
                </a:solidFill>
              </a:rPr>
              <a:t>plus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r>
              <a:rPr lang="fr-FR" sz="3600" dirty="0" smtClean="0"/>
              <a:t>de boissons gazeuses </a:t>
            </a:r>
            <a:r>
              <a:rPr lang="fr-FR" sz="3600" b="1" dirty="0" smtClean="0">
                <a:solidFill>
                  <a:srgbClr val="FF0000"/>
                </a:solidFill>
              </a:rPr>
              <a:t>que</a:t>
            </a:r>
            <a:r>
              <a:rPr lang="fr-FR" sz="3600" dirty="0" smtClean="0"/>
              <a:t> les Français?</a:t>
            </a:r>
          </a:p>
          <a:p>
            <a:pPr marL="0" indent="0">
              <a:buNone/>
            </a:pPr>
            <a:endParaRPr lang="fr-FR" sz="3600" dirty="0" smtClean="0"/>
          </a:p>
          <a:p>
            <a:pPr marL="0" indent="0">
              <a:buNone/>
            </a:pPr>
            <a:r>
              <a:rPr lang="fr-FR" sz="3600" dirty="0" smtClean="0"/>
              <a:t>5) Les Français mangent </a:t>
            </a:r>
            <a:r>
              <a:rPr lang="fr-FR" sz="3600" b="1" dirty="0" smtClean="0">
                <a:solidFill>
                  <a:srgbClr val="FF0000"/>
                </a:solidFill>
              </a:rPr>
              <a:t>plus </a:t>
            </a:r>
            <a:r>
              <a:rPr lang="fr-FR" sz="3600" dirty="0" smtClean="0"/>
              <a:t>de fromage </a:t>
            </a:r>
            <a:r>
              <a:rPr lang="fr-FR" sz="3600" b="1" dirty="0" smtClean="0">
                <a:solidFill>
                  <a:srgbClr val="FF0000"/>
                </a:solidFill>
              </a:rPr>
              <a:t>que</a:t>
            </a:r>
            <a:r>
              <a:rPr lang="fr-FR" sz="3600" dirty="0" smtClean="0"/>
              <a:t> les Français?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70890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78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Comparisons</vt:lpstr>
      <vt:lpstr>Vrai ou Faux?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Comparisons</dc:title>
  <dc:creator>John Bauld</dc:creator>
  <cp:lastModifiedBy>John Bauld</cp:lastModifiedBy>
  <cp:revision>4</cp:revision>
  <dcterms:created xsi:type="dcterms:W3CDTF">2016-11-14T13:47:43Z</dcterms:created>
  <dcterms:modified xsi:type="dcterms:W3CDTF">2016-11-15T12:08:41Z</dcterms:modified>
</cp:coreProperties>
</file>