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5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5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6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2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6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8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9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4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1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841D-4BA6-0F49-BF7F-AD0498209920}" type="datetimeFigureOut">
              <a:rPr lang="en-US" smtClean="0"/>
              <a:t>16/12/2013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8B078-8F68-9E47-ADD9-E3B65BAAD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8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STARTER </a:t>
            </a:r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EXTRA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818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 Questions </a:t>
            </a:r>
            <a:r>
              <a:rPr lang="en-US" dirty="0" smtClean="0"/>
              <a:t>– 1m 30s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it called when extra information is added between TWO punctuation marks? </a:t>
            </a:r>
            <a:r>
              <a:rPr lang="en-US" sz="3600" i="1" dirty="0" smtClean="0">
                <a:solidFill>
                  <a:schemeClr val="bg1">
                    <a:lumMod val="50000"/>
                  </a:schemeClr>
                </a:solidFill>
              </a:rPr>
              <a:t>(1 mark for getting the word and 1 mark for correct spelling)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0000"/>
                </a:solidFill>
              </a:rPr>
              <a:t>Name three punctuation marks which can be used in this way (3 marks)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1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Parenthesis</a:t>
            </a:r>
          </a:p>
          <a:p>
            <a:r>
              <a:rPr lang="en-US" sz="4000" dirty="0" smtClean="0"/>
              <a:t>2. – commas    ,…,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- bracket     (…)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- dash          -…-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089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plural of parenthesis is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parentheses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54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Correct the following sentences by putting in parenthesis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922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Harriet Tubman 1820-1913 is remembered for her work on the Underground Railroad.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United States, the term </a:t>
            </a:r>
            <a:r>
              <a:rPr lang="en-US" i="1" dirty="0"/>
              <a:t>bank holiday </a:t>
            </a:r>
            <a:r>
              <a:rPr lang="en-US" dirty="0"/>
              <a:t>in England the words mean </a:t>
            </a:r>
            <a:r>
              <a:rPr lang="en-US" i="1" dirty="0"/>
              <a:t>legal holiday </a:t>
            </a:r>
            <a:r>
              <a:rPr lang="en-US" dirty="0" smtClean="0"/>
              <a:t>refers </a:t>
            </a:r>
            <a:r>
              <a:rPr lang="en-US" dirty="0"/>
              <a:t>to the closing of all banks by Franklin Delano Roosevelt on March 6, 1933.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George </a:t>
            </a:r>
            <a:r>
              <a:rPr lang="en-US" dirty="0" smtClean="0"/>
              <a:t>Eliot</a:t>
            </a:r>
            <a:r>
              <a:rPr lang="en-US" dirty="0"/>
              <a:t> </a:t>
            </a:r>
            <a:r>
              <a:rPr lang="en-US" dirty="0" smtClean="0"/>
              <a:t>whose </a:t>
            </a:r>
            <a:r>
              <a:rPr lang="en-US" dirty="0"/>
              <a:t>real name was Mary Ann </a:t>
            </a:r>
            <a:r>
              <a:rPr lang="en-US" dirty="0" smtClean="0"/>
              <a:t>Evans</a:t>
            </a:r>
            <a:r>
              <a:rPr lang="en-US" dirty="0"/>
              <a:t> </a:t>
            </a:r>
            <a:r>
              <a:rPr lang="en-US" dirty="0" smtClean="0"/>
              <a:t>wrote </a:t>
            </a:r>
            <a:r>
              <a:rPr lang="en-US" dirty="0"/>
              <a:t>poems and several well- </a:t>
            </a:r>
            <a:r>
              <a:rPr lang="en-US" dirty="0" smtClean="0"/>
              <a:t>known </a:t>
            </a:r>
            <a:r>
              <a:rPr lang="en-US" dirty="0"/>
              <a:t>novels.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6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163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STARTER ACTIVITY </vt:lpstr>
      <vt:lpstr>Part A Questions – 1m 30s</vt:lpstr>
      <vt:lpstr>Answers</vt:lpstr>
      <vt:lpstr>Note…</vt:lpstr>
      <vt:lpstr>Part B</vt:lpstr>
      <vt:lpstr>4 minutes</vt:lpstr>
    </vt:vector>
  </TitlesOfParts>
  <Company>North Lanarkshire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ACTIVITY</dc:title>
  <dc:creator>Client Administrator</dc:creator>
  <cp:lastModifiedBy>Client Administrator</cp:lastModifiedBy>
  <cp:revision>4</cp:revision>
  <dcterms:created xsi:type="dcterms:W3CDTF">2013-12-16T06:49:22Z</dcterms:created>
  <dcterms:modified xsi:type="dcterms:W3CDTF">2013-12-16T09:38:28Z</dcterms:modified>
</cp:coreProperties>
</file>