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9" d="100"/>
          <a:sy n="49" d="100"/>
        </p:scale>
        <p:origin x="-1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02/12/2013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02/12/2013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02/12/2013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02/12/2013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02/12/2013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02/12/2013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02/12/2013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02/12/2013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GB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02/12/2013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02/12/2013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GB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02/12/2013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Starter Activity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b="1" dirty="0" smtClean="0"/>
              <a:t>APOSTROPHES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496850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apostrophe (‘) is used to indicate where a missing letter would be when two words are shortened into one word</a:t>
            </a:r>
          </a:p>
          <a:p>
            <a:r>
              <a:rPr lang="en-US" dirty="0" smtClean="0"/>
              <a:t>E.g., </a:t>
            </a:r>
          </a:p>
          <a:p>
            <a:r>
              <a:rPr lang="en-US" sz="2400" b="1" dirty="0" smtClean="0"/>
              <a:t>Won’t = will not</a:t>
            </a:r>
          </a:p>
          <a:p>
            <a:r>
              <a:rPr lang="en-US" sz="2400" b="1" dirty="0" smtClean="0"/>
              <a:t>Must’ve = must have</a:t>
            </a:r>
          </a:p>
          <a:p>
            <a:r>
              <a:rPr lang="en-US" sz="2400" b="1" dirty="0" smtClean="0"/>
              <a:t>He’s = he is</a:t>
            </a:r>
          </a:p>
        </p:txBody>
      </p:sp>
    </p:spTree>
    <p:extLst>
      <p:ext uri="{BB962C8B-B14F-4D97-AF65-F5344CB8AC3E}">
        <p14:creationId xmlns:p14="http://schemas.microsoft.com/office/powerpoint/2010/main" val="1489063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64724"/>
            <a:ext cx="6508377" cy="1143000"/>
          </a:xfrm>
        </p:spPr>
        <p:txBody>
          <a:bodyPr/>
          <a:lstStyle/>
          <a:p>
            <a:r>
              <a:rPr lang="en-US" dirty="0" smtClean="0"/>
              <a:t>Task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07724"/>
            <a:ext cx="6508377" cy="4818439"/>
          </a:xfrm>
        </p:spPr>
        <p:txBody>
          <a:bodyPr>
            <a:normAutofit/>
          </a:bodyPr>
          <a:lstStyle/>
          <a:p>
            <a:r>
              <a:rPr lang="en-US" dirty="0" smtClean="0"/>
              <a:t>You have 2 minutes to change the following examples back into the full words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It’s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Can’t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She’s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Wouldn’t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/>
              <a:t>Shouldn’t</a:t>
            </a:r>
          </a:p>
          <a:p>
            <a:pPr marL="514350" indent="-514350">
              <a:buFont typeface="+mj-lt"/>
              <a:buAutoNum type="arabicPeriod"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473065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have two minutes to change these words into the shortened word, making sure the apostrophe goes in the correct place</a:t>
            </a:r>
          </a:p>
          <a:p>
            <a:r>
              <a:rPr lang="en-US" sz="2800" b="1" dirty="0" smtClean="0"/>
              <a:t>It will</a:t>
            </a:r>
          </a:p>
          <a:p>
            <a:r>
              <a:rPr lang="en-US" sz="2800" b="1" dirty="0" smtClean="0"/>
              <a:t>I would</a:t>
            </a:r>
          </a:p>
          <a:p>
            <a:r>
              <a:rPr lang="en-US" sz="2800" b="1" dirty="0" smtClean="0"/>
              <a:t>Do not</a:t>
            </a:r>
          </a:p>
          <a:p>
            <a:r>
              <a:rPr lang="en-US" sz="2800" b="1" dirty="0" smtClean="0"/>
              <a:t>Is not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88227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1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It is</a:t>
            </a:r>
          </a:p>
          <a:p>
            <a:r>
              <a:rPr lang="en-US" sz="2800" b="1" dirty="0" smtClean="0"/>
              <a:t>Cannot</a:t>
            </a:r>
          </a:p>
          <a:p>
            <a:r>
              <a:rPr lang="en-US" sz="2800" b="1" dirty="0" smtClean="0"/>
              <a:t>She is</a:t>
            </a:r>
          </a:p>
          <a:p>
            <a:r>
              <a:rPr lang="en-US" sz="2800" b="1" dirty="0" smtClean="0"/>
              <a:t>Would not</a:t>
            </a:r>
          </a:p>
          <a:p>
            <a:r>
              <a:rPr lang="en-US" sz="2800" b="1" dirty="0" smtClean="0"/>
              <a:t>Should not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136063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Task 2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 smtClean="0"/>
              <a:t>It’ll</a:t>
            </a:r>
          </a:p>
          <a:p>
            <a:r>
              <a:rPr lang="en-US" sz="2800" b="1" dirty="0" smtClean="0"/>
              <a:t>Can’t</a:t>
            </a:r>
          </a:p>
          <a:p>
            <a:r>
              <a:rPr lang="en-US" sz="2800" b="1" dirty="0" smtClean="0"/>
              <a:t>She’s</a:t>
            </a:r>
          </a:p>
          <a:p>
            <a:r>
              <a:rPr lang="en-US" sz="2800" b="1" dirty="0" smtClean="0"/>
              <a:t>Wouldn’t</a:t>
            </a:r>
          </a:p>
          <a:p>
            <a:r>
              <a:rPr lang="en-US" sz="2800" b="1" dirty="0" smtClean="0"/>
              <a:t>Shouldn’t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6750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33</TotalTime>
  <Words>116</Words>
  <Application>Microsoft Macintosh PowerPoint</Application>
  <PresentationFormat>On-screen Show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Plaza</vt:lpstr>
      <vt:lpstr>Starter Activity</vt:lpstr>
      <vt:lpstr>Remember…</vt:lpstr>
      <vt:lpstr>Task 1</vt:lpstr>
      <vt:lpstr>TASK 2</vt:lpstr>
      <vt:lpstr>Task 1 Answers</vt:lpstr>
      <vt:lpstr>Task 2 Answers</vt:lpstr>
    </vt:vector>
  </TitlesOfParts>
  <Company>North Lanarkshire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Starter Activity</dc:title>
  <dc:creator>Client Administrator</dc:creator>
  <cp:lastModifiedBy>Client Administrator</cp:lastModifiedBy>
  <cp:revision>3</cp:revision>
  <dcterms:created xsi:type="dcterms:W3CDTF">2013-12-02T13:38:25Z</dcterms:created>
  <dcterms:modified xsi:type="dcterms:W3CDTF">2013-12-02T14:11:42Z</dcterms:modified>
</cp:coreProperties>
</file>