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09F8B-FA6B-4711-9207-2D69D7A97E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E7F75C4-0AD9-4B3A-8743-0FF96D1D47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6C5BC8-63ED-458D-A0AB-74251FA73BB1}"/>
              </a:ext>
            </a:extLst>
          </p:cNvPr>
          <p:cNvSpPr>
            <a:spLocks noGrp="1"/>
          </p:cNvSpPr>
          <p:nvPr>
            <p:ph type="dt" sz="half" idx="10"/>
          </p:nvPr>
        </p:nvSpPr>
        <p:spPr/>
        <p:txBody>
          <a:bodyPr/>
          <a:lstStyle/>
          <a:p>
            <a:fld id="{073D55F9-11A3-4523-8F38-6BA37933791A}" type="datetime1">
              <a:rPr lang="en-US" smtClean="0"/>
              <a:t>9/1/2021</a:t>
            </a:fld>
            <a:endParaRPr lang="en-US"/>
          </a:p>
        </p:txBody>
      </p:sp>
      <p:sp>
        <p:nvSpPr>
          <p:cNvPr id="5" name="Footer Placeholder 4">
            <a:extLst>
              <a:ext uri="{FF2B5EF4-FFF2-40B4-BE49-F238E27FC236}">
                <a16:creationId xmlns:a16="http://schemas.microsoft.com/office/drawing/2014/main" id="{BAE59962-B95D-4C2F-B742-8F06198D92F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A762086-D2FD-49FE-BF30-DC6EFB87EA4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05110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3C58-91CA-4394-9C10-144D76F588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DD8927-FA87-4E1B-9A9E-3B66F5F0AF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1CF4F4-AC2C-459E-B3B8-24353EDB2787}"/>
              </a:ext>
            </a:extLst>
          </p:cNvPr>
          <p:cNvSpPr>
            <a:spLocks noGrp="1"/>
          </p:cNvSpPr>
          <p:nvPr>
            <p:ph type="dt" sz="half" idx="10"/>
          </p:nvPr>
        </p:nvSpPr>
        <p:spPr/>
        <p:txBody>
          <a:bodyPr/>
          <a:lstStyle/>
          <a:p>
            <a:fld id="{193BAB95-8DA7-460B-B00A-7037C8394FB0}" type="datetime1">
              <a:rPr lang="en-US" smtClean="0"/>
              <a:pPr/>
              <a:t>9/1/2021</a:t>
            </a:fld>
            <a:endParaRPr lang="en-US"/>
          </a:p>
        </p:txBody>
      </p:sp>
      <p:sp>
        <p:nvSpPr>
          <p:cNvPr id="5" name="Footer Placeholder 4">
            <a:extLst>
              <a:ext uri="{FF2B5EF4-FFF2-40B4-BE49-F238E27FC236}">
                <a16:creationId xmlns:a16="http://schemas.microsoft.com/office/drawing/2014/main" id="{83119BC2-8CE2-4D4D-8F1F-AF08889EAB7A}"/>
              </a:ext>
            </a:extLst>
          </p:cNvPr>
          <p:cNvSpPr>
            <a:spLocks noGrp="1"/>
          </p:cNvSpPr>
          <p:nvPr>
            <p:ph type="ftr" sz="quarter" idx="11"/>
          </p:nvPr>
        </p:nvSpPr>
        <p:spPr/>
        <p:txBody>
          <a:bodyPr/>
          <a:lstStyle/>
          <a:p>
            <a:r>
              <a:rPr lang="en-US"/>
              <a:t>Sample Footer Text</a:t>
            </a:r>
            <a:endParaRPr lang="en-US">
              <a:solidFill>
                <a:srgbClr val="FFFFFF"/>
              </a:solidFill>
            </a:endParaRPr>
          </a:p>
        </p:txBody>
      </p:sp>
      <p:sp>
        <p:nvSpPr>
          <p:cNvPr id="6" name="Slide Number Placeholder 5">
            <a:extLst>
              <a:ext uri="{FF2B5EF4-FFF2-40B4-BE49-F238E27FC236}">
                <a16:creationId xmlns:a16="http://schemas.microsoft.com/office/drawing/2014/main" id="{E6B15804-0605-4E37-B2EC-B90D9CB41330}"/>
              </a:ext>
            </a:extLst>
          </p:cNvPr>
          <p:cNvSpPr>
            <a:spLocks noGrp="1"/>
          </p:cNvSpPr>
          <p:nvPr>
            <p:ph type="sldNum" sz="quarter" idx="12"/>
          </p:nvPr>
        </p:nvSpPr>
        <p:spPr/>
        <p:txBody>
          <a:bodyPr/>
          <a:lstStyle/>
          <a:p>
            <a:fld id="{11A71338-8BA2-4C79-A6C5-5A8E30081D0C}" type="slidenum">
              <a:rPr lang="en-US" smtClean="0"/>
              <a:pPr/>
              <a:t>‹#›</a:t>
            </a:fld>
            <a:endParaRPr lang="en-US"/>
          </a:p>
        </p:txBody>
      </p:sp>
    </p:spTree>
    <p:extLst>
      <p:ext uri="{BB962C8B-B14F-4D97-AF65-F5344CB8AC3E}">
        <p14:creationId xmlns:p14="http://schemas.microsoft.com/office/powerpoint/2010/main" val="36358086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94CB8F-DAB4-4F8D-9522-E038A2B4D0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64EB31-D86C-47AF-B5CE-E2008AEA3A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B1981B-8996-4DEE-8D20-155BC9564D0D}"/>
              </a:ext>
            </a:extLst>
          </p:cNvPr>
          <p:cNvSpPr>
            <a:spLocks noGrp="1"/>
          </p:cNvSpPr>
          <p:nvPr>
            <p:ph type="dt" sz="half" idx="10"/>
          </p:nvPr>
        </p:nvSpPr>
        <p:spPr/>
        <p:txBody>
          <a:bodyPr/>
          <a:lstStyle/>
          <a:p>
            <a:fld id="{193BAB95-8DA7-460B-B00A-7037C8394FB0}" type="datetime1">
              <a:rPr lang="en-US" smtClean="0"/>
              <a:pPr/>
              <a:t>9/1/2021</a:t>
            </a:fld>
            <a:endParaRPr lang="en-US"/>
          </a:p>
        </p:txBody>
      </p:sp>
      <p:sp>
        <p:nvSpPr>
          <p:cNvPr id="5" name="Footer Placeholder 4">
            <a:extLst>
              <a:ext uri="{FF2B5EF4-FFF2-40B4-BE49-F238E27FC236}">
                <a16:creationId xmlns:a16="http://schemas.microsoft.com/office/drawing/2014/main" id="{A7D03FA9-0CDE-4AD3-B569-781526A6DEB6}"/>
              </a:ext>
            </a:extLst>
          </p:cNvPr>
          <p:cNvSpPr>
            <a:spLocks noGrp="1"/>
          </p:cNvSpPr>
          <p:nvPr>
            <p:ph type="ftr" sz="quarter" idx="11"/>
          </p:nvPr>
        </p:nvSpPr>
        <p:spPr/>
        <p:txBody>
          <a:bodyPr/>
          <a:lstStyle/>
          <a:p>
            <a:r>
              <a:rPr lang="en-US"/>
              <a:t>Sample Footer Text</a:t>
            </a:r>
            <a:endParaRPr lang="en-US">
              <a:solidFill>
                <a:srgbClr val="FFFFFF"/>
              </a:solidFill>
            </a:endParaRPr>
          </a:p>
        </p:txBody>
      </p:sp>
      <p:sp>
        <p:nvSpPr>
          <p:cNvPr id="6" name="Slide Number Placeholder 5">
            <a:extLst>
              <a:ext uri="{FF2B5EF4-FFF2-40B4-BE49-F238E27FC236}">
                <a16:creationId xmlns:a16="http://schemas.microsoft.com/office/drawing/2014/main" id="{D13CAF99-62DE-464C-A3D3-13D4E61972BC}"/>
              </a:ext>
            </a:extLst>
          </p:cNvPr>
          <p:cNvSpPr>
            <a:spLocks noGrp="1"/>
          </p:cNvSpPr>
          <p:nvPr>
            <p:ph type="sldNum" sz="quarter" idx="12"/>
          </p:nvPr>
        </p:nvSpPr>
        <p:spPr/>
        <p:txBody>
          <a:bodyPr/>
          <a:lstStyle/>
          <a:p>
            <a:fld id="{11A71338-8BA2-4C79-A6C5-5A8E30081D0C}" type="slidenum">
              <a:rPr lang="en-US" smtClean="0"/>
              <a:pPr/>
              <a:t>‹#›</a:t>
            </a:fld>
            <a:endParaRPr lang="en-US"/>
          </a:p>
        </p:txBody>
      </p:sp>
    </p:spTree>
    <p:extLst>
      <p:ext uri="{BB962C8B-B14F-4D97-AF65-F5344CB8AC3E}">
        <p14:creationId xmlns:p14="http://schemas.microsoft.com/office/powerpoint/2010/main" val="129673297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173B-A6C6-4E91-A1C7-2634FFC00C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2516F8-92BE-4D08-B9DE-7644950CE6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E4D647-A789-419B-8CA0-0447E053245D}"/>
              </a:ext>
            </a:extLst>
          </p:cNvPr>
          <p:cNvSpPr>
            <a:spLocks noGrp="1"/>
          </p:cNvSpPr>
          <p:nvPr>
            <p:ph type="dt" sz="half" idx="10"/>
          </p:nvPr>
        </p:nvSpPr>
        <p:spPr/>
        <p:txBody>
          <a:bodyPr/>
          <a:lstStyle/>
          <a:p>
            <a:fld id="{193BAB95-8DA7-460B-B00A-7037C8394FB0}" type="datetime1">
              <a:rPr lang="en-US" smtClean="0"/>
              <a:pPr/>
              <a:t>9/1/2021</a:t>
            </a:fld>
            <a:endParaRPr lang="en-US"/>
          </a:p>
        </p:txBody>
      </p:sp>
      <p:sp>
        <p:nvSpPr>
          <p:cNvPr id="5" name="Footer Placeholder 4">
            <a:extLst>
              <a:ext uri="{FF2B5EF4-FFF2-40B4-BE49-F238E27FC236}">
                <a16:creationId xmlns:a16="http://schemas.microsoft.com/office/drawing/2014/main" id="{526BE93F-4BA5-4149-8940-C422EBDA0F8D}"/>
              </a:ext>
            </a:extLst>
          </p:cNvPr>
          <p:cNvSpPr>
            <a:spLocks noGrp="1"/>
          </p:cNvSpPr>
          <p:nvPr>
            <p:ph type="ftr" sz="quarter" idx="11"/>
          </p:nvPr>
        </p:nvSpPr>
        <p:spPr/>
        <p:txBody>
          <a:bodyPr/>
          <a:lstStyle/>
          <a:p>
            <a:r>
              <a:rPr lang="en-US"/>
              <a:t>Sample Footer Text</a:t>
            </a:r>
            <a:endParaRPr lang="en-US">
              <a:solidFill>
                <a:srgbClr val="FFFFFF"/>
              </a:solidFill>
            </a:endParaRPr>
          </a:p>
        </p:txBody>
      </p:sp>
      <p:sp>
        <p:nvSpPr>
          <p:cNvPr id="6" name="Slide Number Placeholder 5">
            <a:extLst>
              <a:ext uri="{FF2B5EF4-FFF2-40B4-BE49-F238E27FC236}">
                <a16:creationId xmlns:a16="http://schemas.microsoft.com/office/drawing/2014/main" id="{A7154B30-E3D2-4D93-8C8D-7B882D95243B}"/>
              </a:ext>
            </a:extLst>
          </p:cNvPr>
          <p:cNvSpPr>
            <a:spLocks noGrp="1"/>
          </p:cNvSpPr>
          <p:nvPr>
            <p:ph type="sldNum" sz="quarter" idx="12"/>
          </p:nvPr>
        </p:nvSpPr>
        <p:spPr/>
        <p:txBody>
          <a:bodyPr/>
          <a:lstStyle/>
          <a:p>
            <a:fld id="{11A71338-8BA2-4C79-A6C5-5A8E30081D0C}" type="slidenum">
              <a:rPr lang="en-US" smtClean="0"/>
              <a:pPr/>
              <a:t>‹#›</a:t>
            </a:fld>
            <a:endParaRPr lang="en-US"/>
          </a:p>
        </p:txBody>
      </p:sp>
    </p:spTree>
    <p:extLst>
      <p:ext uri="{BB962C8B-B14F-4D97-AF65-F5344CB8AC3E}">
        <p14:creationId xmlns:p14="http://schemas.microsoft.com/office/powerpoint/2010/main" val="14880262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34C7-DBFD-43FC-8692-407E7BA66D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236A11-4305-4B71-9B8B-E1A7E4893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A3AA-856A-491F-80C6-D9773097CBE3}"/>
              </a:ext>
            </a:extLst>
          </p:cNvPr>
          <p:cNvSpPr>
            <a:spLocks noGrp="1"/>
          </p:cNvSpPr>
          <p:nvPr>
            <p:ph type="dt" sz="half" idx="10"/>
          </p:nvPr>
        </p:nvSpPr>
        <p:spPr/>
        <p:txBody>
          <a:bodyPr/>
          <a:lstStyle/>
          <a:p>
            <a:fld id="{193BAB95-8DA7-460B-B00A-7037C8394FB0}" type="datetime1">
              <a:rPr lang="en-US" smtClean="0"/>
              <a:pPr/>
              <a:t>9/1/2021</a:t>
            </a:fld>
            <a:endParaRPr lang="en-US"/>
          </a:p>
        </p:txBody>
      </p:sp>
      <p:sp>
        <p:nvSpPr>
          <p:cNvPr id="5" name="Footer Placeholder 4">
            <a:extLst>
              <a:ext uri="{FF2B5EF4-FFF2-40B4-BE49-F238E27FC236}">
                <a16:creationId xmlns:a16="http://schemas.microsoft.com/office/drawing/2014/main" id="{0CBE4F93-35DF-4818-8EB2-E43BA0F2BC91}"/>
              </a:ext>
            </a:extLst>
          </p:cNvPr>
          <p:cNvSpPr>
            <a:spLocks noGrp="1"/>
          </p:cNvSpPr>
          <p:nvPr>
            <p:ph type="ftr" sz="quarter" idx="11"/>
          </p:nvPr>
        </p:nvSpPr>
        <p:spPr/>
        <p:txBody>
          <a:bodyPr/>
          <a:lstStyle/>
          <a:p>
            <a:r>
              <a:rPr lang="en-US"/>
              <a:t>Sample Footer Text</a:t>
            </a:r>
            <a:endParaRPr lang="en-US">
              <a:solidFill>
                <a:srgbClr val="FFFFFF"/>
              </a:solidFill>
            </a:endParaRPr>
          </a:p>
        </p:txBody>
      </p:sp>
      <p:sp>
        <p:nvSpPr>
          <p:cNvPr id="6" name="Slide Number Placeholder 5">
            <a:extLst>
              <a:ext uri="{FF2B5EF4-FFF2-40B4-BE49-F238E27FC236}">
                <a16:creationId xmlns:a16="http://schemas.microsoft.com/office/drawing/2014/main" id="{E2119A4E-9A59-485C-A2BF-AC86D40720AA}"/>
              </a:ext>
            </a:extLst>
          </p:cNvPr>
          <p:cNvSpPr>
            <a:spLocks noGrp="1"/>
          </p:cNvSpPr>
          <p:nvPr>
            <p:ph type="sldNum" sz="quarter" idx="12"/>
          </p:nvPr>
        </p:nvSpPr>
        <p:spPr/>
        <p:txBody>
          <a:bodyPr/>
          <a:lstStyle/>
          <a:p>
            <a:fld id="{11A71338-8BA2-4C79-A6C5-5A8E30081D0C}" type="slidenum">
              <a:rPr lang="en-US" smtClean="0"/>
              <a:pPr/>
              <a:t>‹#›</a:t>
            </a:fld>
            <a:endParaRPr lang="en-US"/>
          </a:p>
        </p:txBody>
      </p:sp>
    </p:spTree>
    <p:extLst>
      <p:ext uri="{BB962C8B-B14F-4D97-AF65-F5344CB8AC3E}">
        <p14:creationId xmlns:p14="http://schemas.microsoft.com/office/powerpoint/2010/main" val="21091766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33BCD-9626-40E1-8A13-7DC68DE513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870C02-8E2C-41C8-9872-B101363CFA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398AE3-141B-4846-9E76-209F76D547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C5BA55-7F3D-41EB-ABEC-19BD81EDBB5B}"/>
              </a:ext>
            </a:extLst>
          </p:cNvPr>
          <p:cNvSpPr>
            <a:spLocks noGrp="1"/>
          </p:cNvSpPr>
          <p:nvPr>
            <p:ph type="dt" sz="half" idx="10"/>
          </p:nvPr>
        </p:nvSpPr>
        <p:spPr/>
        <p:txBody>
          <a:bodyPr/>
          <a:lstStyle/>
          <a:p>
            <a:fld id="{193BAB95-8DA7-460B-B00A-7037C8394FB0}" type="datetime1">
              <a:rPr lang="en-US" smtClean="0"/>
              <a:pPr/>
              <a:t>9/1/2021</a:t>
            </a:fld>
            <a:endParaRPr lang="en-US"/>
          </a:p>
        </p:txBody>
      </p:sp>
      <p:sp>
        <p:nvSpPr>
          <p:cNvPr id="6" name="Footer Placeholder 5">
            <a:extLst>
              <a:ext uri="{FF2B5EF4-FFF2-40B4-BE49-F238E27FC236}">
                <a16:creationId xmlns:a16="http://schemas.microsoft.com/office/drawing/2014/main" id="{C5A4A7E4-D32F-4795-B4FB-8A0F72CDCEBA}"/>
              </a:ext>
            </a:extLst>
          </p:cNvPr>
          <p:cNvSpPr>
            <a:spLocks noGrp="1"/>
          </p:cNvSpPr>
          <p:nvPr>
            <p:ph type="ftr" sz="quarter" idx="11"/>
          </p:nvPr>
        </p:nvSpPr>
        <p:spPr/>
        <p:txBody>
          <a:bodyPr/>
          <a:lstStyle/>
          <a:p>
            <a:r>
              <a:rPr lang="en-US"/>
              <a:t>Sample Footer Text</a:t>
            </a:r>
            <a:endParaRPr lang="en-US">
              <a:solidFill>
                <a:srgbClr val="FFFFFF"/>
              </a:solidFill>
            </a:endParaRPr>
          </a:p>
        </p:txBody>
      </p:sp>
      <p:sp>
        <p:nvSpPr>
          <p:cNvPr id="7" name="Slide Number Placeholder 6">
            <a:extLst>
              <a:ext uri="{FF2B5EF4-FFF2-40B4-BE49-F238E27FC236}">
                <a16:creationId xmlns:a16="http://schemas.microsoft.com/office/drawing/2014/main" id="{7527A0C5-FD77-47BA-A378-FCC806DDE276}"/>
              </a:ext>
            </a:extLst>
          </p:cNvPr>
          <p:cNvSpPr>
            <a:spLocks noGrp="1"/>
          </p:cNvSpPr>
          <p:nvPr>
            <p:ph type="sldNum" sz="quarter" idx="12"/>
          </p:nvPr>
        </p:nvSpPr>
        <p:spPr/>
        <p:txBody>
          <a:bodyPr/>
          <a:lstStyle/>
          <a:p>
            <a:fld id="{11A71338-8BA2-4C79-A6C5-5A8E30081D0C}" type="slidenum">
              <a:rPr lang="en-US" smtClean="0"/>
              <a:pPr/>
              <a:t>‹#›</a:t>
            </a:fld>
            <a:endParaRPr lang="en-US"/>
          </a:p>
        </p:txBody>
      </p:sp>
    </p:spTree>
    <p:extLst>
      <p:ext uri="{BB962C8B-B14F-4D97-AF65-F5344CB8AC3E}">
        <p14:creationId xmlns:p14="http://schemas.microsoft.com/office/powerpoint/2010/main" val="211928535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85DB-327A-4D07-9F1F-CE7042D22A2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13D2CE-850B-4D89-BD72-28088E5B7C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A1DEA5-A860-4BD1-99DC-4D619540F8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FDD299-C57C-4C84-B1A5-C6985817FB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ACC08F-B4F6-4E8C-A697-BDEE035C46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867C58-1CA5-46BA-A971-EABA7E069BCB}"/>
              </a:ext>
            </a:extLst>
          </p:cNvPr>
          <p:cNvSpPr>
            <a:spLocks noGrp="1"/>
          </p:cNvSpPr>
          <p:nvPr>
            <p:ph type="dt" sz="half" idx="10"/>
          </p:nvPr>
        </p:nvSpPr>
        <p:spPr/>
        <p:txBody>
          <a:bodyPr/>
          <a:lstStyle/>
          <a:p>
            <a:fld id="{193BAB95-8DA7-460B-B00A-7037C8394FB0}" type="datetime1">
              <a:rPr lang="en-US" smtClean="0"/>
              <a:pPr/>
              <a:t>9/1/2021</a:t>
            </a:fld>
            <a:endParaRPr lang="en-US"/>
          </a:p>
        </p:txBody>
      </p:sp>
      <p:sp>
        <p:nvSpPr>
          <p:cNvPr id="8" name="Footer Placeholder 7">
            <a:extLst>
              <a:ext uri="{FF2B5EF4-FFF2-40B4-BE49-F238E27FC236}">
                <a16:creationId xmlns:a16="http://schemas.microsoft.com/office/drawing/2014/main" id="{910E4712-BA33-4EDF-8DAA-0379D08808B9}"/>
              </a:ext>
            </a:extLst>
          </p:cNvPr>
          <p:cNvSpPr>
            <a:spLocks noGrp="1"/>
          </p:cNvSpPr>
          <p:nvPr>
            <p:ph type="ftr" sz="quarter" idx="11"/>
          </p:nvPr>
        </p:nvSpPr>
        <p:spPr/>
        <p:txBody>
          <a:bodyPr/>
          <a:lstStyle/>
          <a:p>
            <a:r>
              <a:rPr lang="en-US"/>
              <a:t>Sample Footer Text</a:t>
            </a:r>
            <a:endParaRPr lang="en-US">
              <a:solidFill>
                <a:srgbClr val="FFFFFF"/>
              </a:solidFill>
            </a:endParaRPr>
          </a:p>
        </p:txBody>
      </p:sp>
      <p:sp>
        <p:nvSpPr>
          <p:cNvPr id="9" name="Slide Number Placeholder 8">
            <a:extLst>
              <a:ext uri="{FF2B5EF4-FFF2-40B4-BE49-F238E27FC236}">
                <a16:creationId xmlns:a16="http://schemas.microsoft.com/office/drawing/2014/main" id="{00CC4EF1-7B45-4584-9D0C-A905B4204A18}"/>
              </a:ext>
            </a:extLst>
          </p:cNvPr>
          <p:cNvSpPr>
            <a:spLocks noGrp="1"/>
          </p:cNvSpPr>
          <p:nvPr>
            <p:ph type="sldNum" sz="quarter" idx="12"/>
          </p:nvPr>
        </p:nvSpPr>
        <p:spPr/>
        <p:txBody>
          <a:bodyPr/>
          <a:lstStyle/>
          <a:p>
            <a:fld id="{11A71338-8BA2-4C79-A6C5-5A8E30081D0C}" type="slidenum">
              <a:rPr lang="en-US" smtClean="0"/>
              <a:pPr/>
              <a:t>‹#›</a:t>
            </a:fld>
            <a:endParaRPr lang="en-US"/>
          </a:p>
        </p:txBody>
      </p:sp>
    </p:spTree>
    <p:extLst>
      <p:ext uri="{BB962C8B-B14F-4D97-AF65-F5344CB8AC3E}">
        <p14:creationId xmlns:p14="http://schemas.microsoft.com/office/powerpoint/2010/main" val="36352984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3FD5-F0C8-4992-9E04-92009CDC6A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E1AF9E-F3D5-4327-A78F-0691777F9854}"/>
              </a:ext>
            </a:extLst>
          </p:cNvPr>
          <p:cNvSpPr>
            <a:spLocks noGrp="1"/>
          </p:cNvSpPr>
          <p:nvPr>
            <p:ph type="dt" sz="half" idx="10"/>
          </p:nvPr>
        </p:nvSpPr>
        <p:spPr/>
        <p:txBody>
          <a:bodyPr/>
          <a:lstStyle/>
          <a:p>
            <a:fld id="{193BAB95-8DA7-460B-B00A-7037C8394FB0}" type="datetime1">
              <a:rPr lang="en-US" smtClean="0"/>
              <a:pPr/>
              <a:t>9/1/2021</a:t>
            </a:fld>
            <a:endParaRPr lang="en-US"/>
          </a:p>
        </p:txBody>
      </p:sp>
      <p:sp>
        <p:nvSpPr>
          <p:cNvPr id="4" name="Footer Placeholder 3">
            <a:extLst>
              <a:ext uri="{FF2B5EF4-FFF2-40B4-BE49-F238E27FC236}">
                <a16:creationId xmlns:a16="http://schemas.microsoft.com/office/drawing/2014/main" id="{2633484B-89EF-4D5A-BA1F-1AD0C733E39A}"/>
              </a:ext>
            </a:extLst>
          </p:cNvPr>
          <p:cNvSpPr>
            <a:spLocks noGrp="1"/>
          </p:cNvSpPr>
          <p:nvPr>
            <p:ph type="ftr" sz="quarter" idx="11"/>
          </p:nvPr>
        </p:nvSpPr>
        <p:spPr/>
        <p:txBody>
          <a:bodyPr/>
          <a:lstStyle/>
          <a:p>
            <a:r>
              <a:rPr lang="en-US"/>
              <a:t>Sample Footer Text</a:t>
            </a:r>
            <a:endParaRPr lang="en-US">
              <a:solidFill>
                <a:srgbClr val="FFFFFF"/>
              </a:solidFill>
            </a:endParaRPr>
          </a:p>
        </p:txBody>
      </p:sp>
      <p:sp>
        <p:nvSpPr>
          <p:cNvPr id="5" name="Slide Number Placeholder 4">
            <a:extLst>
              <a:ext uri="{FF2B5EF4-FFF2-40B4-BE49-F238E27FC236}">
                <a16:creationId xmlns:a16="http://schemas.microsoft.com/office/drawing/2014/main" id="{CF1D0F94-88CB-49BB-999B-7E6E72FCA9EA}"/>
              </a:ext>
            </a:extLst>
          </p:cNvPr>
          <p:cNvSpPr>
            <a:spLocks noGrp="1"/>
          </p:cNvSpPr>
          <p:nvPr>
            <p:ph type="sldNum" sz="quarter" idx="12"/>
          </p:nvPr>
        </p:nvSpPr>
        <p:spPr/>
        <p:txBody>
          <a:bodyPr/>
          <a:lstStyle/>
          <a:p>
            <a:fld id="{11A71338-8BA2-4C79-A6C5-5A8E30081D0C}" type="slidenum">
              <a:rPr lang="en-US" smtClean="0"/>
              <a:pPr/>
              <a:t>‹#›</a:t>
            </a:fld>
            <a:endParaRPr lang="en-US"/>
          </a:p>
        </p:txBody>
      </p:sp>
    </p:spTree>
    <p:extLst>
      <p:ext uri="{BB962C8B-B14F-4D97-AF65-F5344CB8AC3E}">
        <p14:creationId xmlns:p14="http://schemas.microsoft.com/office/powerpoint/2010/main" val="391391404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19B22-A71D-4E4F-824B-434129CB1C2E}"/>
              </a:ext>
            </a:extLst>
          </p:cNvPr>
          <p:cNvSpPr>
            <a:spLocks noGrp="1"/>
          </p:cNvSpPr>
          <p:nvPr>
            <p:ph type="dt" sz="half" idx="10"/>
          </p:nvPr>
        </p:nvSpPr>
        <p:spPr/>
        <p:txBody>
          <a:bodyPr/>
          <a:lstStyle/>
          <a:p>
            <a:fld id="{193BAB95-8DA7-460B-B00A-7037C8394FB0}" type="datetime1">
              <a:rPr lang="en-US" smtClean="0"/>
              <a:pPr/>
              <a:t>9/1/2021</a:t>
            </a:fld>
            <a:endParaRPr lang="en-US"/>
          </a:p>
        </p:txBody>
      </p:sp>
      <p:sp>
        <p:nvSpPr>
          <p:cNvPr id="3" name="Footer Placeholder 2">
            <a:extLst>
              <a:ext uri="{FF2B5EF4-FFF2-40B4-BE49-F238E27FC236}">
                <a16:creationId xmlns:a16="http://schemas.microsoft.com/office/drawing/2014/main" id="{897D4C59-7B2F-42AF-9621-12A08DF5DA11}"/>
              </a:ext>
            </a:extLst>
          </p:cNvPr>
          <p:cNvSpPr>
            <a:spLocks noGrp="1"/>
          </p:cNvSpPr>
          <p:nvPr>
            <p:ph type="ftr" sz="quarter" idx="11"/>
          </p:nvPr>
        </p:nvSpPr>
        <p:spPr/>
        <p:txBody>
          <a:bodyPr/>
          <a:lstStyle/>
          <a:p>
            <a:r>
              <a:rPr lang="en-US"/>
              <a:t>Sample Footer Text</a:t>
            </a:r>
            <a:endParaRPr lang="en-US">
              <a:solidFill>
                <a:srgbClr val="FFFFFF"/>
              </a:solidFill>
            </a:endParaRPr>
          </a:p>
        </p:txBody>
      </p:sp>
      <p:sp>
        <p:nvSpPr>
          <p:cNvPr id="4" name="Slide Number Placeholder 3">
            <a:extLst>
              <a:ext uri="{FF2B5EF4-FFF2-40B4-BE49-F238E27FC236}">
                <a16:creationId xmlns:a16="http://schemas.microsoft.com/office/drawing/2014/main" id="{A8560005-79C7-4BC9-8857-2570E1CB001D}"/>
              </a:ext>
            </a:extLst>
          </p:cNvPr>
          <p:cNvSpPr>
            <a:spLocks noGrp="1"/>
          </p:cNvSpPr>
          <p:nvPr>
            <p:ph type="sldNum" sz="quarter" idx="12"/>
          </p:nvPr>
        </p:nvSpPr>
        <p:spPr/>
        <p:txBody>
          <a:bodyPr/>
          <a:lstStyle/>
          <a:p>
            <a:fld id="{11A71338-8BA2-4C79-A6C5-5A8E30081D0C}" type="slidenum">
              <a:rPr lang="en-US" smtClean="0"/>
              <a:pPr/>
              <a:t>‹#›</a:t>
            </a:fld>
            <a:endParaRPr lang="en-US"/>
          </a:p>
        </p:txBody>
      </p:sp>
    </p:spTree>
    <p:extLst>
      <p:ext uri="{BB962C8B-B14F-4D97-AF65-F5344CB8AC3E}">
        <p14:creationId xmlns:p14="http://schemas.microsoft.com/office/powerpoint/2010/main" val="240845483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90D9-D02B-45CB-A7AB-7464FDAA1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82A866-F6F9-4419-9A54-F46FC3B52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764A88-41AF-44DC-B6CA-D08CA5D41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5D1372-A0BF-46E7-A90F-38A13D9D6F4B}"/>
              </a:ext>
            </a:extLst>
          </p:cNvPr>
          <p:cNvSpPr>
            <a:spLocks noGrp="1"/>
          </p:cNvSpPr>
          <p:nvPr>
            <p:ph type="dt" sz="half" idx="10"/>
          </p:nvPr>
        </p:nvSpPr>
        <p:spPr/>
        <p:txBody>
          <a:bodyPr/>
          <a:lstStyle/>
          <a:p>
            <a:fld id="{193BAB95-8DA7-460B-B00A-7037C8394FB0}" type="datetime1">
              <a:rPr lang="en-US" smtClean="0"/>
              <a:pPr/>
              <a:t>9/1/2021</a:t>
            </a:fld>
            <a:endParaRPr lang="en-US"/>
          </a:p>
        </p:txBody>
      </p:sp>
      <p:sp>
        <p:nvSpPr>
          <p:cNvPr id="6" name="Footer Placeholder 5">
            <a:extLst>
              <a:ext uri="{FF2B5EF4-FFF2-40B4-BE49-F238E27FC236}">
                <a16:creationId xmlns:a16="http://schemas.microsoft.com/office/drawing/2014/main" id="{25CDA7B5-16E4-4E3D-B20E-98E710F53287}"/>
              </a:ext>
            </a:extLst>
          </p:cNvPr>
          <p:cNvSpPr>
            <a:spLocks noGrp="1"/>
          </p:cNvSpPr>
          <p:nvPr>
            <p:ph type="ftr" sz="quarter" idx="11"/>
          </p:nvPr>
        </p:nvSpPr>
        <p:spPr/>
        <p:txBody>
          <a:bodyPr/>
          <a:lstStyle/>
          <a:p>
            <a:r>
              <a:rPr lang="en-US"/>
              <a:t>Sample Footer Text</a:t>
            </a:r>
            <a:endParaRPr lang="en-US">
              <a:solidFill>
                <a:srgbClr val="FFFFFF"/>
              </a:solidFill>
            </a:endParaRPr>
          </a:p>
        </p:txBody>
      </p:sp>
      <p:sp>
        <p:nvSpPr>
          <p:cNvPr id="7" name="Slide Number Placeholder 6">
            <a:extLst>
              <a:ext uri="{FF2B5EF4-FFF2-40B4-BE49-F238E27FC236}">
                <a16:creationId xmlns:a16="http://schemas.microsoft.com/office/drawing/2014/main" id="{2EF15F77-8445-4BE4-A747-367561ACF259}"/>
              </a:ext>
            </a:extLst>
          </p:cNvPr>
          <p:cNvSpPr>
            <a:spLocks noGrp="1"/>
          </p:cNvSpPr>
          <p:nvPr>
            <p:ph type="sldNum" sz="quarter" idx="12"/>
          </p:nvPr>
        </p:nvSpPr>
        <p:spPr/>
        <p:txBody>
          <a:bodyPr/>
          <a:lstStyle/>
          <a:p>
            <a:fld id="{11A71338-8BA2-4C79-A6C5-5A8E30081D0C}" type="slidenum">
              <a:rPr lang="en-US" smtClean="0"/>
              <a:pPr/>
              <a:t>‹#›</a:t>
            </a:fld>
            <a:endParaRPr lang="en-US"/>
          </a:p>
        </p:txBody>
      </p:sp>
    </p:spTree>
    <p:extLst>
      <p:ext uri="{BB962C8B-B14F-4D97-AF65-F5344CB8AC3E}">
        <p14:creationId xmlns:p14="http://schemas.microsoft.com/office/powerpoint/2010/main" val="40189170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D3314-317D-49E2-9558-8745892F72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5BF4CD-5D5B-4A8B-8999-A99932D5A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A8A5CD-A1B7-4DAC-8C40-5325F74C3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2962C-D916-40D0-9A9A-CBCF7323CA28}"/>
              </a:ext>
            </a:extLst>
          </p:cNvPr>
          <p:cNvSpPr>
            <a:spLocks noGrp="1"/>
          </p:cNvSpPr>
          <p:nvPr>
            <p:ph type="dt" sz="half" idx="10"/>
          </p:nvPr>
        </p:nvSpPr>
        <p:spPr/>
        <p:txBody>
          <a:bodyPr/>
          <a:lstStyle/>
          <a:p>
            <a:fld id="{193BAB95-8DA7-460B-B00A-7037C8394FB0}" type="datetime1">
              <a:rPr lang="en-US" smtClean="0"/>
              <a:pPr/>
              <a:t>9/1/2021</a:t>
            </a:fld>
            <a:endParaRPr lang="en-US"/>
          </a:p>
        </p:txBody>
      </p:sp>
      <p:sp>
        <p:nvSpPr>
          <p:cNvPr id="6" name="Footer Placeholder 5">
            <a:extLst>
              <a:ext uri="{FF2B5EF4-FFF2-40B4-BE49-F238E27FC236}">
                <a16:creationId xmlns:a16="http://schemas.microsoft.com/office/drawing/2014/main" id="{293392A8-4F2B-409D-86A0-B8C4B3270087}"/>
              </a:ext>
            </a:extLst>
          </p:cNvPr>
          <p:cNvSpPr>
            <a:spLocks noGrp="1"/>
          </p:cNvSpPr>
          <p:nvPr>
            <p:ph type="ftr" sz="quarter" idx="11"/>
          </p:nvPr>
        </p:nvSpPr>
        <p:spPr/>
        <p:txBody>
          <a:bodyPr/>
          <a:lstStyle/>
          <a:p>
            <a:r>
              <a:rPr lang="en-US"/>
              <a:t>Sample Footer Text</a:t>
            </a:r>
            <a:endParaRPr lang="en-US">
              <a:solidFill>
                <a:srgbClr val="FFFFFF"/>
              </a:solidFill>
            </a:endParaRPr>
          </a:p>
        </p:txBody>
      </p:sp>
      <p:sp>
        <p:nvSpPr>
          <p:cNvPr id="7" name="Slide Number Placeholder 6">
            <a:extLst>
              <a:ext uri="{FF2B5EF4-FFF2-40B4-BE49-F238E27FC236}">
                <a16:creationId xmlns:a16="http://schemas.microsoft.com/office/drawing/2014/main" id="{1E90F173-4AC5-4ECD-8D5A-D792FD3D2FBD}"/>
              </a:ext>
            </a:extLst>
          </p:cNvPr>
          <p:cNvSpPr>
            <a:spLocks noGrp="1"/>
          </p:cNvSpPr>
          <p:nvPr>
            <p:ph type="sldNum" sz="quarter" idx="12"/>
          </p:nvPr>
        </p:nvSpPr>
        <p:spPr/>
        <p:txBody>
          <a:bodyPr/>
          <a:lstStyle/>
          <a:p>
            <a:fld id="{11A71338-8BA2-4C79-A6C5-5A8E30081D0C}" type="slidenum">
              <a:rPr lang="en-US" smtClean="0"/>
              <a:pPr/>
              <a:t>‹#›</a:t>
            </a:fld>
            <a:endParaRPr lang="en-US"/>
          </a:p>
        </p:txBody>
      </p:sp>
    </p:spTree>
    <p:extLst>
      <p:ext uri="{BB962C8B-B14F-4D97-AF65-F5344CB8AC3E}">
        <p14:creationId xmlns:p14="http://schemas.microsoft.com/office/powerpoint/2010/main" val="24516501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167710-449B-4ED3-BF1F-04285F7F3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87B96B-1CC4-42ED-8D2C-E49C371062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F6F1B9-B894-4B4C-8FEE-48F1AE96B7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BAB95-8DA7-460B-B00A-7037C8394FB0}" type="datetime1">
              <a:rPr lang="en-US" smtClean="0"/>
              <a:pPr/>
              <a:t>9/1/2021</a:t>
            </a:fld>
            <a:endParaRPr lang="en-US"/>
          </a:p>
        </p:txBody>
      </p:sp>
      <p:sp>
        <p:nvSpPr>
          <p:cNvPr id="5" name="Footer Placeholder 4">
            <a:extLst>
              <a:ext uri="{FF2B5EF4-FFF2-40B4-BE49-F238E27FC236}">
                <a16:creationId xmlns:a16="http://schemas.microsoft.com/office/drawing/2014/main" id="{6298E7BA-2D72-4DEA-A581-438EAA1434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a:solidFill>
                <a:srgbClr val="FFFFFF"/>
              </a:solidFill>
            </a:endParaRPr>
          </a:p>
        </p:txBody>
      </p:sp>
      <p:sp>
        <p:nvSpPr>
          <p:cNvPr id="6" name="Slide Number Placeholder 5">
            <a:extLst>
              <a:ext uri="{FF2B5EF4-FFF2-40B4-BE49-F238E27FC236}">
                <a16:creationId xmlns:a16="http://schemas.microsoft.com/office/drawing/2014/main" id="{01EA7A02-D8C8-4199-B891-59F9A405F3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71338-8BA2-4C79-A6C5-5A8E30081D0C}" type="slidenum">
              <a:rPr lang="en-US" smtClean="0"/>
              <a:pPr/>
              <a:t>‹#›</a:t>
            </a:fld>
            <a:endParaRPr lang="en-US"/>
          </a:p>
        </p:txBody>
      </p:sp>
    </p:spTree>
    <p:extLst>
      <p:ext uri="{BB962C8B-B14F-4D97-AF65-F5344CB8AC3E}">
        <p14:creationId xmlns:p14="http://schemas.microsoft.com/office/powerpoint/2010/main" val="188618019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F2891-6E1F-42A4-B5AB-90F7F2D443EC}"/>
              </a:ext>
            </a:extLst>
          </p:cNvPr>
          <p:cNvSpPr>
            <a:spLocks noGrp="1"/>
          </p:cNvSpPr>
          <p:nvPr>
            <p:ph type="ctrTitle"/>
          </p:nvPr>
        </p:nvSpPr>
        <p:spPr>
          <a:xfrm>
            <a:off x="674237" y="671933"/>
            <a:ext cx="3657600" cy="2887579"/>
          </a:xfrm>
        </p:spPr>
        <p:txBody>
          <a:bodyPr>
            <a:normAutofit fontScale="90000"/>
          </a:bodyPr>
          <a:lstStyle/>
          <a:p>
            <a:r>
              <a:rPr lang="en-GB" sz="4800" dirty="0">
                <a:solidFill>
                  <a:srgbClr val="FFFFFF"/>
                </a:solidFill>
                <a:latin typeface="Comic Sans MS" panose="030F0702030302020204" pitchFamily="66" charset="0"/>
                <a:cs typeface="Times New Roman" panose="02020603050405020304" pitchFamily="18" charset="0"/>
              </a:rPr>
              <a:t>Primary 3</a:t>
            </a:r>
            <a:br>
              <a:rPr lang="en-GB" sz="4800" dirty="0">
                <a:solidFill>
                  <a:srgbClr val="FFFFFF"/>
                </a:solidFill>
                <a:latin typeface="Comic Sans MS" panose="030F0702030302020204" pitchFamily="66" charset="0"/>
                <a:cs typeface="Times New Roman" panose="02020603050405020304" pitchFamily="18" charset="0"/>
              </a:rPr>
            </a:br>
            <a:r>
              <a:rPr lang="en-GB" sz="4800" dirty="0">
                <a:solidFill>
                  <a:srgbClr val="FFFFFF"/>
                </a:solidFill>
                <a:latin typeface="Comic Sans MS" panose="030F0702030302020204" pitchFamily="66" charset="0"/>
                <a:cs typeface="Times New Roman" panose="02020603050405020304" pitchFamily="18" charset="0"/>
              </a:rPr>
              <a:t/>
            </a:r>
            <a:br>
              <a:rPr lang="en-GB" sz="4800" dirty="0">
                <a:solidFill>
                  <a:srgbClr val="FFFFFF"/>
                </a:solidFill>
                <a:latin typeface="Comic Sans MS" panose="030F0702030302020204" pitchFamily="66" charset="0"/>
                <a:cs typeface="Times New Roman" panose="02020603050405020304" pitchFamily="18" charset="0"/>
              </a:rPr>
            </a:br>
            <a:r>
              <a:rPr lang="en-GB" sz="4800" dirty="0">
                <a:solidFill>
                  <a:srgbClr val="FFFFFF"/>
                </a:solidFill>
                <a:latin typeface="Comic Sans MS" panose="030F0702030302020204" pitchFamily="66" charset="0"/>
                <a:cs typeface="Times New Roman" panose="02020603050405020304" pitchFamily="18" charset="0"/>
              </a:rPr>
              <a:t>with </a:t>
            </a:r>
            <a:br>
              <a:rPr lang="en-GB" sz="4800" dirty="0">
                <a:solidFill>
                  <a:srgbClr val="FFFFFF"/>
                </a:solidFill>
                <a:latin typeface="Comic Sans MS" panose="030F0702030302020204" pitchFamily="66" charset="0"/>
                <a:cs typeface="Times New Roman" panose="02020603050405020304" pitchFamily="18" charset="0"/>
              </a:rPr>
            </a:br>
            <a:r>
              <a:rPr lang="en-GB" sz="4800" dirty="0">
                <a:solidFill>
                  <a:srgbClr val="FFFFFF"/>
                </a:solidFill>
                <a:latin typeface="Comic Sans MS" panose="030F0702030302020204" pitchFamily="66" charset="0"/>
                <a:cs typeface="Times New Roman" panose="02020603050405020304" pitchFamily="18" charset="0"/>
              </a:rPr>
              <a:t/>
            </a:r>
            <a:br>
              <a:rPr lang="en-GB" sz="4800" dirty="0">
                <a:solidFill>
                  <a:srgbClr val="FFFFFF"/>
                </a:solidFill>
                <a:latin typeface="Comic Sans MS" panose="030F0702030302020204" pitchFamily="66" charset="0"/>
                <a:cs typeface="Times New Roman" panose="02020603050405020304" pitchFamily="18" charset="0"/>
              </a:rPr>
            </a:br>
            <a:r>
              <a:rPr lang="en-GB" sz="4800" dirty="0">
                <a:solidFill>
                  <a:srgbClr val="FFFFFF"/>
                </a:solidFill>
                <a:latin typeface="Comic Sans MS" panose="030F0702030302020204" pitchFamily="66" charset="0"/>
                <a:cs typeface="Times New Roman" panose="02020603050405020304" pitchFamily="18" charset="0"/>
              </a:rPr>
              <a:t>Mrs Wood</a:t>
            </a:r>
          </a:p>
        </p:txBody>
      </p:sp>
      <p:cxnSp>
        <p:nvCxnSpPr>
          <p:cNvPr id="16"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descr="Background pattern&#10;&#10;Description automatically generated">
            <a:extLst>
              <a:ext uri="{FF2B5EF4-FFF2-40B4-BE49-F238E27FC236}">
                <a16:creationId xmlns:a16="http://schemas.microsoft.com/office/drawing/2014/main" id="{633A7970-B6A0-4042-8690-988BB6C4B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196" y="492573"/>
            <a:ext cx="5880796" cy="5880796"/>
          </a:xfrm>
          <a:prstGeom prst="rect">
            <a:avLst/>
          </a:prstGeom>
        </p:spPr>
      </p:pic>
      <p:sp>
        <p:nvSpPr>
          <p:cNvPr id="10" name="TextBox 9">
            <a:extLst>
              <a:ext uri="{FF2B5EF4-FFF2-40B4-BE49-F238E27FC236}">
                <a16:creationId xmlns:a16="http://schemas.microsoft.com/office/drawing/2014/main" id="{A1005FD5-1FD1-40AF-A23A-8591B9D372B1}"/>
              </a:ext>
            </a:extLst>
          </p:cNvPr>
          <p:cNvSpPr txBox="1"/>
          <p:nvPr/>
        </p:nvSpPr>
        <p:spPr>
          <a:xfrm>
            <a:off x="752475" y="5067300"/>
            <a:ext cx="3579362" cy="369332"/>
          </a:xfrm>
          <a:prstGeom prst="rect">
            <a:avLst/>
          </a:prstGeom>
          <a:noFill/>
        </p:spPr>
        <p:txBody>
          <a:bodyPr wrap="square" rtlCol="0">
            <a:spAutoFit/>
          </a:bodyPr>
          <a:lstStyle/>
          <a:p>
            <a:pPr algn="ctr"/>
            <a:r>
              <a:rPr lang="en-GB" dirty="0">
                <a:solidFill>
                  <a:schemeClr val="bg1"/>
                </a:solidFill>
                <a:latin typeface="Comic Sans MS" panose="030F0702030302020204" pitchFamily="66" charset="0"/>
              </a:rPr>
              <a:t>Westfield Primary School</a:t>
            </a:r>
          </a:p>
        </p:txBody>
      </p:sp>
    </p:spTree>
    <p:extLst>
      <p:ext uri="{BB962C8B-B14F-4D97-AF65-F5344CB8AC3E}">
        <p14:creationId xmlns:p14="http://schemas.microsoft.com/office/powerpoint/2010/main" val="3346963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little miss sunshine - Clip Art Library">
            <a:extLst>
              <a:ext uri="{FF2B5EF4-FFF2-40B4-BE49-F238E27FC236}">
                <a16:creationId xmlns:a16="http://schemas.microsoft.com/office/drawing/2014/main" id="{3E3C72F6-DD0E-4E75-8358-69CAA9E5B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810742"/>
            <a:ext cx="3799840" cy="31838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B9EFB8-15D6-4626-9E36-0A724EE0BA57}"/>
              </a:ext>
            </a:extLst>
          </p:cNvPr>
          <p:cNvSpPr txBox="1"/>
          <p:nvPr/>
        </p:nvSpPr>
        <p:spPr>
          <a:xfrm>
            <a:off x="4937760" y="1005592"/>
            <a:ext cx="6979920" cy="5632311"/>
          </a:xfrm>
          <a:prstGeom prst="rect">
            <a:avLst/>
          </a:prstGeom>
          <a:noFill/>
        </p:spPr>
        <p:txBody>
          <a:bodyPr wrap="square" rtlCol="0">
            <a:spAutoFit/>
          </a:bodyPr>
          <a:lstStyle/>
          <a:p>
            <a:r>
              <a:rPr lang="en-GB" sz="4000" dirty="0">
                <a:latin typeface="Comic Sans MS" panose="030F0702030302020204" pitchFamily="66" charset="0"/>
                <a:cs typeface="Times New Roman" panose="02020603050405020304" pitchFamily="18" charset="0"/>
              </a:rPr>
              <a:t>I am so looking forward to all of the exciting things we’re going to be doing and learning together this year!</a:t>
            </a:r>
          </a:p>
          <a:p>
            <a:endParaRPr lang="en-GB" sz="4000" dirty="0">
              <a:latin typeface="Comic Sans MS" panose="030F0702030302020204" pitchFamily="66" charset="0"/>
              <a:cs typeface="Times New Roman" panose="02020603050405020304" pitchFamily="18" charset="0"/>
            </a:endParaRPr>
          </a:p>
          <a:p>
            <a:r>
              <a:rPr lang="en-GB" sz="4000" dirty="0">
                <a:latin typeface="Comic Sans MS" panose="030F0702030302020204" pitchFamily="66" charset="0"/>
                <a:cs typeface="Times New Roman" panose="02020603050405020304" pitchFamily="18" charset="0"/>
              </a:rPr>
              <a:t>Thank you so much for taking the time to read this.</a:t>
            </a:r>
            <a:endParaRPr lang="en-GB" sz="3600" dirty="0">
              <a:latin typeface="Comic Sans MS" panose="030F0702030302020204" pitchFamily="66" charset="0"/>
              <a:cs typeface="Times New Roman" panose="02020603050405020304" pitchFamily="18" charset="0"/>
            </a:endParaRPr>
          </a:p>
          <a:p>
            <a:endParaRPr lang="en-GB" sz="4000" dirty="0">
              <a:latin typeface="Comic Sans MS" panose="030F0702030302020204" pitchFamily="66" charset="0"/>
              <a:cs typeface="Times New Roman" panose="02020603050405020304" pitchFamily="18" charset="0"/>
            </a:endParaRPr>
          </a:p>
          <a:p>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857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A03EDC-7067-4DFF-B672-541D016AA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BF3E39-B0BE-496A-8604-9007470FF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1F2EE56-3EB1-4E7E-A973-510300E02AD3}"/>
              </a:ext>
            </a:extLst>
          </p:cNvPr>
          <p:cNvSpPr txBox="1"/>
          <p:nvPr/>
        </p:nvSpPr>
        <p:spPr>
          <a:xfrm>
            <a:off x="314960" y="447040"/>
            <a:ext cx="5659120" cy="6278880"/>
          </a:xfrm>
          <a:prstGeom prst="rect">
            <a:avLst/>
          </a:prstGeom>
        </p:spPr>
        <p:txBody>
          <a:bodyPr vert="horz" lIns="91440" tIns="45720" rIns="91440" bIns="45720" rtlCol="0" anchor="t">
            <a:normAutofit/>
          </a:bodyPr>
          <a:lstStyle/>
          <a:p>
            <a:pPr>
              <a:lnSpc>
                <a:spcPct val="90000"/>
              </a:lnSpc>
              <a:spcAft>
                <a:spcPts val="600"/>
              </a:spcAft>
            </a:pPr>
            <a:r>
              <a:rPr lang="en-US" sz="2400" dirty="0">
                <a:solidFill>
                  <a:srgbClr val="595959"/>
                </a:solidFill>
                <a:latin typeface="Comic Sans MS" panose="030F0702030302020204" pitchFamily="66" charset="0"/>
              </a:rPr>
              <a:t>Hello everyone, my name is </a:t>
            </a:r>
            <a:r>
              <a:rPr lang="en-US" sz="2400" dirty="0" err="1">
                <a:solidFill>
                  <a:srgbClr val="595959"/>
                </a:solidFill>
                <a:latin typeface="Comic Sans MS" panose="030F0702030302020204" pitchFamily="66" charset="0"/>
              </a:rPr>
              <a:t>Mrs</a:t>
            </a:r>
            <a:r>
              <a:rPr lang="en-US" sz="2400" dirty="0">
                <a:solidFill>
                  <a:srgbClr val="595959"/>
                </a:solidFill>
                <a:latin typeface="Comic Sans MS" panose="030F0702030302020204" pitchFamily="66" charset="0"/>
              </a:rPr>
              <a:t> Wood and I am so thrilled to be working with Primary 3 this year.</a:t>
            </a:r>
          </a:p>
          <a:p>
            <a:pPr indent="-228600">
              <a:lnSpc>
                <a:spcPct val="90000"/>
              </a:lnSpc>
              <a:spcAft>
                <a:spcPts val="600"/>
              </a:spcAft>
              <a:buFont typeface="Arial" panose="020B0604020202020204" pitchFamily="34" charset="0"/>
              <a:buChar char="•"/>
            </a:pPr>
            <a:endParaRPr lang="en-US" sz="2400" dirty="0">
              <a:solidFill>
                <a:srgbClr val="595959"/>
              </a:solidFill>
              <a:latin typeface="Comic Sans MS" panose="030F0702030302020204" pitchFamily="66" charset="0"/>
            </a:endParaRPr>
          </a:p>
          <a:p>
            <a:pPr>
              <a:lnSpc>
                <a:spcPct val="90000"/>
              </a:lnSpc>
              <a:spcAft>
                <a:spcPts val="600"/>
              </a:spcAft>
            </a:pPr>
            <a:r>
              <a:rPr lang="en-US" sz="2400" dirty="0">
                <a:solidFill>
                  <a:srgbClr val="595959"/>
                </a:solidFill>
                <a:latin typeface="Comic Sans MS" panose="030F0702030302020204" pitchFamily="66" charset="0"/>
              </a:rPr>
              <a:t>We are very lucky to be able to have other adults working with our class to help us with our learning.</a:t>
            </a:r>
          </a:p>
          <a:p>
            <a:pPr indent="-228600">
              <a:lnSpc>
                <a:spcPct val="90000"/>
              </a:lnSpc>
              <a:spcAft>
                <a:spcPts val="600"/>
              </a:spcAft>
              <a:buFont typeface="Arial" panose="020B0604020202020204" pitchFamily="34" charset="0"/>
              <a:buChar char="•"/>
            </a:pPr>
            <a:endParaRPr lang="en-US" sz="2400" dirty="0">
              <a:solidFill>
                <a:srgbClr val="595959"/>
              </a:solidFill>
              <a:latin typeface="Comic Sans MS" panose="030F0702030302020204" pitchFamily="66" charset="0"/>
            </a:endParaRPr>
          </a:p>
          <a:p>
            <a:pPr marL="400050" indent="-342900">
              <a:lnSpc>
                <a:spcPct val="90000"/>
              </a:lnSpc>
              <a:spcAft>
                <a:spcPts val="600"/>
              </a:spcAft>
              <a:buFont typeface="Courier New" panose="02070309020205020404" pitchFamily="49" charset="0"/>
              <a:buChar char="o"/>
            </a:pPr>
            <a:r>
              <a:rPr lang="en-US" sz="2400" dirty="0">
                <a:solidFill>
                  <a:srgbClr val="595959"/>
                </a:solidFill>
                <a:latin typeface="Comic Sans MS" panose="030F0702030302020204" pitchFamily="66" charset="0"/>
              </a:rPr>
              <a:t>On a Monday afternoon we will have </a:t>
            </a:r>
            <a:r>
              <a:rPr lang="en-US" sz="2400" dirty="0" err="1">
                <a:solidFill>
                  <a:srgbClr val="595959"/>
                </a:solidFill>
                <a:latin typeface="Comic Sans MS" panose="030F0702030302020204" pitchFamily="66" charset="0"/>
              </a:rPr>
              <a:t>Mrs</a:t>
            </a:r>
            <a:r>
              <a:rPr lang="en-US" sz="2400" dirty="0">
                <a:solidFill>
                  <a:srgbClr val="595959"/>
                </a:solidFill>
                <a:latin typeface="Comic Sans MS" panose="030F0702030302020204" pitchFamily="66" charset="0"/>
              </a:rPr>
              <a:t> Smith who will be helping us with our learning of music and the French language.</a:t>
            </a:r>
          </a:p>
          <a:p>
            <a:pPr marL="400050" indent="-342900">
              <a:lnSpc>
                <a:spcPct val="90000"/>
              </a:lnSpc>
              <a:spcAft>
                <a:spcPts val="600"/>
              </a:spcAft>
              <a:buFont typeface="Courier New" panose="02070309020205020404" pitchFamily="49" charset="0"/>
              <a:buChar char="o"/>
            </a:pPr>
            <a:endParaRPr lang="en-US" sz="2400" dirty="0">
              <a:solidFill>
                <a:srgbClr val="595959"/>
              </a:solidFill>
              <a:latin typeface="Comic Sans MS" panose="030F0702030302020204" pitchFamily="66" charset="0"/>
            </a:endParaRPr>
          </a:p>
          <a:p>
            <a:pPr marL="400050" indent="-342900">
              <a:lnSpc>
                <a:spcPct val="90000"/>
              </a:lnSpc>
              <a:spcAft>
                <a:spcPts val="600"/>
              </a:spcAft>
              <a:buFont typeface="Courier New" panose="02070309020205020404" pitchFamily="49" charset="0"/>
              <a:buChar char="o"/>
            </a:pPr>
            <a:r>
              <a:rPr lang="en-US" sz="2400" dirty="0">
                <a:solidFill>
                  <a:srgbClr val="595959"/>
                </a:solidFill>
                <a:latin typeface="Comic Sans MS" panose="030F0702030302020204" pitchFamily="66" charset="0"/>
              </a:rPr>
              <a:t>On a Thursday, </a:t>
            </a:r>
            <a:r>
              <a:rPr lang="en-US" sz="2400" dirty="0" err="1">
                <a:solidFill>
                  <a:srgbClr val="595959"/>
                </a:solidFill>
                <a:latin typeface="Comic Sans MS" panose="030F0702030302020204" pitchFamily="66" charset="0"/>
              </a:rPr>
              <a:t>Mrs</a:t>
            </a:r>
            <a:r>
              <a:rPr lang="en-US" sz="2400" dirty="0">
                <a:solidFill>
                  <a:srgbClr val="595959"/>
                </a:solidFill>
                <a:latin typeface="Comic Sans MS" panose="030F0702030302020204" pitchFamily="66" charset="0"/>
              </a:rPr>
              <a:t> Hogg will also be working with us.</a:t>
            </a:r>
          </a:p>
        </p:txBody>
      </p:sp>
      <p:pic>
        <p:nvPicPr>
          <p:cNvPr id="4" name="Picture 3" descr="Logo&#10;&#10;Description automatically generated">
            <a:extLst>
              <a:ext uri="{FF2B5EF4-FFF2-40B4-BE49-F238E27FC236}">
                <a16:creationId xmlns:a16="http://schemas.microsoft.com/office/drawing/2014/main" id="{760C0D88-E216-4A10-8B1A-733FA13B7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1" y="1053257"/>
            <a:ext cx="4797056" cy="4797056"/>
          </a:xfrm>
          <a:prstGeom prst="rect">
            <a:avLst/>
          </a:prstGeom>
        </p:spPr>
      </p:pic>
    </p:spTree>
    <p:extLst>
      <p:ext uri="{BB962C8B-B14F-4D97-AF65-F5344CB8AC3E}">
        <p14:creationId xmlns:p14="http://schemas.microsoft.com/office/powerpoint/2010/main" val="114529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69F15-9805-4D12-BABE-6900261BF803}"/>
              </a:ext>
            </a:extLst>
          </p:cNvPr>
          <p:cNvSpPr txBox="1"/>
          <p:nvPr/>
        </p:nvSpPr>
        <p:spPr>
          <a:xfrm>
            <a:off x="4918084" y="680719"/>
            <a:ext cx="6461105" cy="2185214"/>
          </a:xfrm>
          <a:prstGeom prst="rect">
            <a:avLst/>
          </a:prstGeom>
          <a:noFill/>
        </p:spPr>
        <p:txBody>
          <a:bodyPr wrap="square" rtlCol="0">
            <a:spAutoFit/>
          </a:bodyPr>
          <a:lstStyle/>
          <a:p>
            <a:r>
              <a:rPr lang="en-GB" sz="4400" dirty="0">
                <a:latin typeface="Times New Roman" panose="02020603050405020304" pitchFamily="18" charset="0"/>
                <a:cs typeface="Times New Roman" panose="02020603050405020304" pitchFamily="18" charset="0"/>
              </a:rPr>
              <a:t>   </a:t>
            </a:r>
            <a:r>
              <a:rPr lang="en-GB" sz="4800" dirty="0">
                <a:latin typeface="Comic Sans MS" panose="030F0702030302020204" pitchFamily="66" charset="0"/>
                <a:cs typeface="Times New Roman" panose="02020603050405020304" pitchFamily="18" charset="0"/>
              </a:rPr>
              <a:t>School Day Times</a:t>
            </a:r>
          </a:p>
          <a:p>
            <a:endParaRPr lang="en-GB" sz="4400" dirty="0">
              <a:latin typeface="Times New Roman" panose="02020603050405020304" pitchFamily="18" charset="0"/>
              <a:cs typeface="Times New Roman" panose="02020603050405020304" pitchFamily="18" charset="0"/>
            </a:endParaRPr>
          </a:p>
          <a:p>
            <a:r>
              <a:rPr lang="en-GB" sz="4400" u="sng" dirty="0">
                <a:latin typeface="Times New Roman" panose="02020603050405020304" pitchFamily="18" charset="0"/>
                <a:cs typeface="Times New Roman" panose="02020603050405020304" pitchFamily="18" charset="0"/>
              </a:rPr>
              <a:t> </a:t>
            </a:r>
          </a:p>
        </p:txBody>
      </p:sp>
      <p:cxnSp>
        <p:nvCxnSpPr>
          <p:cNvPr id="4" name="Straight Connector 3">
            <a:extLst>
              <a:ext uri="{FF2B5EF4-FFF2-40B4-BE49-F238E27FC236}">
                <a16:creationId xmlns:a16="http://schemas.microsoft.com/office/drawing/2014/main" id="{A61A14A9-5049-4BB0-8746-B59F6162E282}"/>
              </a:ext>
            </a:extLst>
          </p:cNvPr>
          <p:cNvCxnSpPr>
            <a:cxnSpLocks/>
          </p:cNvCxnSpPr>
          <p:nvPr/>
        </p:nvCxnSpPr>
        <p:spPr>
          <a:xfrm>
            <a:off x="4954270" y="1590040"/>
            <a:ext cx="622808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Clipart Kids Clock, HD Png Download - kindpng">
            <a:extLst>
              <a:ext uri="{FF2B5EF4-FFF2-40B4-BE49-F238E27FC236}">
                <a16:creationId xmlns:a16="http://schemas.microsoft.com/office/drawing/2014/main" id="{4D06ABFD-0CB2-4B85-B0D3-9C8EDBC11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9" y="1400175"/>
            <a:ext cx="4210062" cy="44005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018AD98-0B0A-4B96-A450-8900C89E1513}"/>
              </a:ext>
            </a:extLst>
          </p:cNvPr>
          <p:cNvSpPr txBox="1"/>
          <p:nvPr/>
        </p:nvSpPr>
        <p:spPr>
          <a:xfrm>
            <a:off x="5034597" y="1957705"/>
            <a:ext cx="6067425" cy="4832092"/>
          </a:xfrm>
          <a:prstGeom prst="rect">
            <a:avLst/>
          </a:prstGeom>
          <a:noFill/>
        </p:spPr>
        <p:txBody>
          <a:bodyPr wrap="square" rtlCol="0">
            <a:spAutoFit/>
          </a:bodyPr>
          <a:lstStyle/>
          <a:p>
            <a:pPr marL="342900" indent="-342900">
              <a:buFont typeface="Courier New" panose="02070309020205020404" pitchFamily="49" charset="0"/>
              <a:buChar char="o"/>
            </a:pPr>
            <a:r>
              <a:rPr lang="en-GB" sz="2200" dirty="0">
                <a:latin typeface="Comic Sans MS" panose="030F0702030302020204" pitchFamily="66" charset="0"/>
              </a:rPr>
              <a:t>We start our day at 8.55am. We come straight into our classroom and sanitise our hands, then we begin our morning starter.</a:t>
            </a:r>
          </a:p>
          <a:p>
            <a:endParaRPr lang="en-GB" sz="2200" dirty="0">
              <a:latin typeface="Comic Sans MS" panose="030F0702030302020204" pitchFamily="66" charset="0"/>
            </a:endParaRPr>
          </a:p>
          <a:p>
            <a:pPr marL="342900" indent="-342900">
              <a:buFont typeface="Courier New" panose="02070309020205020404" pitchFamily="49" charset="0"/>
              <a:buChar char="o"/>
            </a:pPr>
            <a:r>
              <a:rPr lang="en-GB" sz="2200" dirty="0">
                <a:latin typeface="Comic Sans MS" panose="030F0702030302020204" pitchFamily="66" charset="0"/>
              </a:rPr>
              <a:t>Our playtime is from 10.35am – 10.50am.</a:t>
            </a:r>
          </a:p>
          <a:p>
            <a:endParaRPr lang="en-GB" sz="2200" dirty="0">
              <a:latin typeface="Comic Sans MS" panose="030F0702030302020204" pitchFamily="66" charset="0"/>
            </a:endParaRPr>
          </a:p>
          <a:p>
            <a:pPr marL="342900" indent="-342900">
              <a:buFont typeface="Courier New" panose="02070309020205020404" pitchFamily="49" charset="0"/>
              <a:buChar char="o"/>
            </a:pPr>
            <a:r>
              <a:rPr lang="en-GB" sz="2200" dirty="0">
                <a:latin typeface="Comic Sans MS" panose="030F0702030302020204" pitchFamily="66" charset="0"/>
              </a:rPr>
              <a:t>Our lunchtime is from 12.15pm – 1pm. </a:t>
            </a:r>
          </a:p>
          <a:p>
            <a:pPr marL="342900" indent="-342900">
              <a:buFont typeface="Courier New" panose="02070309020205020404" pitchFamily="49" charset="0"/>
              <a:buChar char="o"/>
            </a:pPr>
            <a:endParaRPr lang="en-GB" sz="2200" dirty="0">
              <a:latin typeface="Comic Sans MS" panose="030F0702030302020204" pitchFamily="66" charset="0"/>
            </a:endParaRPr>
          </a:p>
          <a:p>
            <a:pPr marL="342900" indent="-342900">
              <a:buFont typeface="Courier New" panose="02070309020205020404" pitchFamily="49" charset="0"/>
              <a:buChar char="o"/>
            </a:pPr>
            <a:r>
              <a:rPr lang="en-GB" sz="2200" dirty="0">
                <a:latin typeface="Comic Sans MS" panose="030F0702030302020204" pitchFamily="66" charset="0"/>
              </a:rPr>
              <a:t>We will also usually have a short brain break at 2pm for a story, brain break walking or fun activity.</a:t>
            </a:r>
          </a:p>
          <a:p>
            <a:pPr marL="342900" indent="-342900">
              <a:buFont typeface="Courier New" panose="02070309020205020404" pitchFamily="49" charset="0"/>
              <a:buChar char="o"/>
            </a:pPr>
            <a:endParaRPr lang="en-GB" sz="2200" dirty="0">
              <a:latin typeface="Comic Sans MS" panose="030F0702030302020204" pitchFamily="66" charset="0"/>
            </a:endParaRPr>
          </a:p>
          <a:p>
            <a:pPr marL="342900" indent="-342900">
              <a:buFont typeface="Courier New" panose="02070309020205020404" pitchFamily="49" charset="0"/>
              <a:buChar char="o"/>
            </a:pPr>
            <a:r>
              <a:rPr lang="en-GB" sz="2200" dirty="0">
                <a:latin typeface="Comic Sans MS" panose="030F0702030302020204" pitchFamily="66" charset="0"/>
              </a:rPr>
              <a:t>Our school day ends at 2.55pm.</a:t>
            </a:r>
          </a:p>
        </p:txBody>
      </p:sp>
    </p:spTree>
    <p:extLst>
      <p:ext uri="{BB962C8B-B14F-4D97-AF65-F5344CB8AC3E}">
        <p14:creationId xmlns:p14="http://schemas.microsoft.com/office/powerpoint/2010/main" val="48536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85F0DF5C-4EC4-4D7E-88F6-A25FA5AB9C43}"/>
              </a:ext>
            </a:extLst>
          </p:cNvPr>
          <p:cNvSpPr txBox="1"/>
          <p:nvPr/>
        </p:nvSpPr>
        <p:spPr>
          <a:xfrm>
            <a:off x="5343525" y="421481"/>
            <a:ext cx="6391275" cy="1569660"/>
          </a:xfrm>
          <a:prstGeom prst="rect">
            <a:avLst/>
          </a:prstGeom>
          <a:noFill/>
        </p:spPr>
        <p:txBody>
          <a:bodyPr wrap="square" rtlCol="0">
            <a:spAutoFit/>
          </a:bodyPr>
          <a:lstStyle/>
          <a:p>
            <a:r>
              <a:rPr lang="en-GB" sz="4800" dirty="0">
                <a:latin typeface="Comic Sans MS" panose="030F0702030302020204" pitchFamily="66" charset="0"/>
                <a:cs typeface="Times New Roman" panose="02020603050405020304" pitchFamily="18" charset="0"/>
              </a:rPr>
              <a:t>Protecting our Rights</a:t>
            </a:r>
          </a:p>
          <a:p>
            <a:r>
              <a:rPr lang="en-GB" sz="4800" dirty="0">
                <a:latin typeface="Comic Sans MS" panose="030F0702030302020204" pitchFamily="66" charset="0"/>
                <a:cs typeface="Times New Roman" panose="02020603050405020304" pitchFamily="18" charset="0"/>
              </a:rPr>
              <a:t>      </a:t>
            </a:r>
            <a:r>
              <a:rPr lang="en-GB" sz="3600" dirty="0">
                <a:latin typeface="Comic Sans MS" panose="030F0702030302020204" pitchFamily="66" charset="0"/>
                <a:cs typeface="Times New Roman" panose="02020603050405020304" pitchFamily="18" charset="0"/>
              </a:rPr>
              <a:t>Our Class Charter</a:t>
            </a:r>
            <a:endParaRPr lang="en-GB" sz="4800" dirty="0">
              <a:latin typeface="Comic Sans MS" panose="030F0702030302020204" pitchFamily="66"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EC5D02E2-70A0-47BF-A714-93918002F80B}"/>
              </a:ext>
            </a:extLst>
          </p:cNvPr>
          <p:cNvCxnSpPr>
            <a:cxnSpLocks/>
          </p:cNvCxnSpPr>
          <p:nvPr/>
        </p:nvCxnSpPr>
        <p:spPr>
          <a:xfrm>
            <a:off x="5772150" y="2124075"/>
            <a:ext cx="5638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Children hand prints in heart Royalty Free Vector Image">
            <a:extLst>
              <a:ext uri="{FF2B5EF4-FFF2-40B4-BE49-F238E27FC236}">
                <a16:creationId xmlns:a16="http://schemas.microsoft.com/office/drawing/2014/main" id="{9E041E94-554D-40CF-99E4-E4518602D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50" b="10381"/>
          <a:stretch/>
        </p:blipFill>
        <p:spPr bwMode="auto">
          <a:xfrm>
            <a:off x="243237" y="1409700"/>
            <a:ext cx="4927600" cy="45910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5684C7F-4BAE-4925-8451-463C808CD52E}"/>
              </a:ext>
            </a:extLst>
          </p:cNvPr>
          <p:cNvSpPr txBox="1"/>
          <p:nvPr/>
        </p:nvSpPr>
        <p:spPr>
          <a:xfrm>
            <a:off x="5412550" y="2407165"/>
            <a:ext cx="6496050" cy="4093428"/>
          </a:xfrm>
          <a:prstGeom prst="rect">
            <a:avLst/>
          </a:prstGeom>
          <a:noFill/>
        </p:spPr>
        <p:txBody>
          <a:bodyPr wrap="square" rtlCol="0">
            <a:spAutoFit/>
          </a:bodyPr>
          <a:lstStyle/>
          <a:p>
            <a:r>
              <a:rPr lang="en-GB" sz="2000" dirty="0">
                <a:latin typeface="Comic Sans MS" panose="030F0702030302020204" pitchFamily="66" charset="0"/>
              </a:rPr>
              <a:t>In the first week of term, Primary 3 worked together to discuss and make our own class charter.</a:t>
            </a:r>
          </a:p>
          <a:p>
            <a:endParaRPr lang="en-GB" sz="2000" dirty="0">
              <a:latin typeface="Comic Sans MS" panose="030F0702030302020204" pitchFamily="66" charset="0"/>
            </a:endParaRPr>
          </a:p>
          <a:p>
            <a:r>
              <a:rPr lang="en-GB" sz="2000" dirty="0">
                <a:latin typeface="Comic Sans MS" panose="030F0702030302020204" pitchFamily="66" charset="0"/>
              </a:rPr>
              <a:t>We agreed on which rights were most important to our class and agreed on class rules to ensure that we respect these rights throughout the year.</a:t>
            </a:r>
          </a:p>
          <a:p>
            <a:endParaRPr lang="en-GB" sz="2000" dirty="0">
              <a:latin typeface="Comic Sans MS" panose="030F0702030302020204" pitchFamily="66" charset="0"/>
            </a:endParaRPr>
          </a:p>
          <a:p>
            <a:r>
              <a:rPr lang="en-GB" sz="2000" dirty="0">
                <a:latin typeface="Comic Sans MS" panose="030F0702030302020204" pitchFamily="66" charset="0"/>
              </a:rPr>
              <a:t>We agreed that we have the right to be safe, to learn and to make friends. We agreed that we will do this by being kind and caring to others, this includes not hurting each other, to take care of our things and our classroom tidy and to listen to our teacher and classmates.</a:t>
            </a:r>
          </a:p>
        </p:txBody>
      </p:sp>
    </p:spTree>
    <p:extLst>
      <p:ext uri="{BB962C8B-B14F-4D97-AF65-F5344CB8AC3E}">
        <p14:creationId xmlns:p14="http://schemas.microsoft.com/office/powerpoint/2010/main" val="533841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6CE8B1-D99B-42A0-BD04-6292926CFC0F}"/>
              </a:ext>
            </a:extLst>
          </p:cNvPr>
          <p:cNvPicPr>
            <a:picLocks noChangeAspect="1"/>
          </p:cNvPicPr>
          <p:nvPr/>
        </p:nvPicPr>
        <p:blipFill>
          <a:blip r:embed="rId2"/>
          <a:stretch>
            <a:fillRect/>
          </a:stretch>
        </p:blipFill>
        <p:spPr>
          <a:xfrm>
            <a:off x="204787" y="244800"/>
            <a:ext cx="3119437" cy="3184200"/>
          </a:xfrm>
          <a:prstGeom prst="rect">
            <a:avLst/>
          </a:prstGeom>
        </p:spPr>
      </p:pic>
      <p:pic>
        <p:nvPicPr>
          <p:cNvPr id="3" name="Picture 2">
            <a:extLst>
              <a:ext uri="{FF2B5EF4-FFF2-40B4-BE49-F238E27FC236}">
                <a16:creationId xmlns:a16="http://schemas.microsoft.com/office/drawing/2014/main" id="{69B25458-78A8-425E-A662-1BFB8BF92B51}"/>
              </a:ext>
            </a:extLst>
          </p:cNvPr>
          <p:cNvPicPr>
            <a:picLocks noChangeAspect="1"/>
          </p:cNvPicPr>
          <p:nvPr/>
        </p:nvPicPr>
        <p:blipFill>
          <a:blip r:embed="rId3"/>
          <a:stretch>
            <a:fillRect/>
          </a:stretch>
        </p:blipFill>
        <p:spPr>
          <a:xfrm>
            <a:off x="257174" y="3514727"/>
            <a:ext cx="3014662" cy="3019424"/>
          </a:xfrm>
          <a:prstGeom prst="rect">
            <a:avLst/>
          </a:prstGeom>
        </p:spPr>
      </p:pic>
      <p:sp>
        <p:nvSpPr>
          <p:cNvPr id="4" name="TextBox 3">
            <a:extLst>
              <a:ext uri="{FF2B5EF4-FFF2-40B4-BE49-F238E27FC236}">
                <a16:creationId xmlns:a16="http://schemas.microsoft.com/office/drawing/2014/main" id="{4130E63A-D976-4D05-A1C3-33D08688FD02}"/>
              </a:ext>
            </a:extLst>
          </p:cNvPr>
          <p:cNvSpPr txBox="1"/>
          <p:nvPr/>
        </p:nvSpPr>
        <p:spPr>
          <a:xfrm>
            <a:off x="4695825" y="0"/>
            <a:ext cx="5962650" cy="2123658"/>
          </a:xfrm>
          <a:prstGeom prst="rect">
            <a:avLst/>
          </a:prstGeom>
          <a:noFill/>
        </p:spPr>
        <p:txBody>
          <a:bodyPr wrap="square" rtlCol="0">
            <a:spAutoFit/>
          </a:bodyPr>
          <a:lstStyle/>
          <a:p>
            <a:endParaRPr lang="en-GB" dirty="0"/>
          </a:p>
          <a:p>
            <a:endParaRPr lang="en-GB" dirty="0"/>
          </a:p>
          <a:p>
            <a:r>
              <a:rPr lang="en-GB" sz="4400" dirty="0">
                <a:latin typeface="Comic Sans MS" panose="030F0702030302020204" pitchFamily="66" charset="0"/>
                <a:cs typeface="Times New Roman" panose="02020603050405020304" pitchFamily="18" charset="0"/>
              </a:rPr>
              <a:t>Health and Wellbeing</a:t>
            </a:r>
          </a:p>
          <a:p>
            <a:endParaRPr lang="en-GB" sz="4800"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7B63535C-D377-4484-95B9-358365C833AF}"/>
              </a:ext>
            </a:extLst>
          </p:cNvPr>
          <p:cNvCxnSpPr>
            <a:cxnSpLocks/>
          </p:cNvCxnSpPr>
          <p:nvPr/>
        </p:nvCxnSpPr>
        <p:spPr>
          <a:xfrm>
            <a:off x="4238625" y="1436850"/>
            <a:ext cx="7010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DCE73F6-75D2-42D6-9A9E-FD7DB8B0C377}"/>
              </a:ext>
            </a:extLst>
          </p:cNvPr>
          <p:cNvSpPr txBox="1"/>
          <p:nvPr/>
        </p:nvSpPr>
        <p:spPr>
          <a:xfrm>
            <a:off x="3895725" y="1702837"/>
            <a:ext cx="7696200" cy="4801314"/>
          </a:xfrm>
          <a:prstGeom prst="rect">
            <a:avLst/>
          </a:prstGeom>
          <a:noFill/>
        </p:spPr>
        <p:txBody>
          <a:bodyPr wrap="square" rtlCol="0">
            <a:spAutoFit/>
          </a:bodyPr>
          <a:lstStyle/>
          <a:p>
            <a:r>
              <a:rPr lang="en-GB" dirty="0">
                <a:latin typeface="Comic Sans MS" panose="030F0702030302020204" pitchFamily="66" charset="0"/>
              </a:rPr>
              <a:t>For the first few weeks of the first term, we have been spending a lot of time and will continue to focus on our Health and Wellbeing as we settle back into school and re-adjust to ongoing restrictions.</a:t>
            </a:r>
          </a:p>
          <a:p>
            <a:endParaRPr lang="en-GB" dirty="0">
              <a:latin typeface="Comic Sans MS" panose="030F0702030302020204" pitchFamily="66" charset="0"/>
            </a:endParaRPr>
          </a:p>
          <a:p>
            <a:r>
              <a:rPr lang="en-GB" dirty="0">
                <a:latin typeface="Comic Sans MS" panose="030F0702030302020204" pitchFamily="66" charset="0"/>
              </a:rPr>
              <a:t>In the first week of Primary 3, we read ‘The very Hungry Worry Monsters’. This book allowed us to explore our worries, different types of worries we might have, who we can talk to about our worries and what strategies we can use to help us feel better about them. We also have a worry monster in class that is available at all times for us to write our worries down and feed them to the worry monster. We worked together for ideas and then voted to name our worry monster. There was a clear winner which was ‘Finlay’. </a:t>
            </a:r>
          </a:p>
          <a:p>
            <a:endParaRPr lang="en-GB" dirty="0">
              <a:latin typeface="Comic Sans MS" panose="030F0702030302020204" pitchFamily="66" charset="0"/>
            </a:endParaRPr>
          </a:p>
          <a:p>
            <a:r>
              <a:rPr lang="en-GB" dirty="0">
                <a:latin typeface="Comic Sans MS" panose="030F0702030302020204" pitchFamily="66" charset="0"/>
              </a:rPr>
              <a:t>Over the coming weeks we are also going to be looking at the book and film ‘Inside Out’ to allow us to explore our emotions and feelings and to encourage us to think about why we may feel a particular way and how we can deal with out emotions.</a:t>
            </a:r>
          </a:p>
        </p:txBody>
      </p:sp>
    </p:spTree>
    <p:extLst>
      <p:ext uri="{BB962C8B-B14F-4D97-AF65-F5344CB8AC3E}">
        <p14:creationId xmlns:p14="http://schemas.microsoft.com/office/powerpoint/2010/main" val="80264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6A9699-1751-4D8B-9213-0E07F8CAF4F8}"/>
              </a:ext>
            </a:extLst>
          </p:cNvPr>
          <p:cNvSpPr txBox="1"/>
          <p:nvPr/>
        </p:nvSpPr>
        <p:spPr>
          <a:xfrm>
            <a:off x="5245735" y="358213"/>
            <a:ext cx="5801360" cy="1384995"/>
          </a:xfrm>
          <a:prstGeom prst="rect">
            <a:avLst/>
          </a:prstGeom>
          <a:noFill/>
        </p:spPr>
        <p:txBody>
          <a:bodyPr wrap="square" rtlCol="0">
            <a:spAutoFit/>
          </a:bodyPr>
          <a:lstStyle/>
          <a:p>
            <a:endParaRPr lang="en-GB" dirty="0"/>
          </a:p>
          <a:p>
            <a:endParaRPr lang="en-GB" dirty="0"/>
          </a:p>
          <a:p>
            <a:r>
              <a:rPr lang="en-GB" dirty="0"/>
              <a:t>                                </a:t>
            </a:r>
            <a:r>
              <a:rPr lang="en-GB" sz="4800" dirty="0">
                <a:latin typeface="Comic Sans MS" panose="030F0702030302020204" pitchFamily="66" charset="0"/>
                <a:cs typeface="Times New Roman" panose="02020603050405020304" pitchFamily="18" charset="0"/>
              </a:rPr>
              <a:t>Literacy</a:t>
            </a:r>
            <a:endParaRPr lang="en-GB" dirty="0">
              <a:latin typeface="Comic Sans MS" panose="030F0702030302020204" pitchFamily="66" charset="0"/>
            </a:endParaRPr>
          </a:p>
        </p:txBody>
      </p:sp>
      <p:cxnSp>
        <p:nvCxnSpPr>
          <p:cNvPr id="6" name="Straight Connector 5">
            <a:extLst>
              <a:ext uri="{FF2B5EF4-FFF2-40B4-BE49-F238E27FC236}">
                <a16:creationId xmlns:a16="http://schemas.microsoft.com/office/drawing/2014/main" id="{73CFB675-182E-4AC7-9B07-127BE3D87331}"/>
              </a:ext>
            </a:extLst>
          </p:cNvPr>
          <p:cNvCxnSpPr>
            <a:cxnSpLocks/>
          </p:cNvCxnSpPr>
          <p:nvPr/>
        </p:nvCxnSpPr>
        <p:spPr>
          <a:xfrm>
            <a:off x="5492750" y="1971040"/>
            <a:ext cx="5554345"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descr="Pin on Projects to Try">
            <a:extLst>
              <a:ext uri="{FF2B5EF4-FFF2-40B4-BE49-F238E27FC236}">
                <a16:creationId xmlns:a16="http://schemas.microsoft.com/office/drawing/2014/main" id="{25FD1977-7BB7-4ACF-B322-A210E3603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2313653"/>
            <a:ext cx="4191000" cy="22306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6004A26-5749-4706-8E91-1A2778369DC7}"/>
              </a:ext>
            </a:extLst>
          </p:cNvPr>
          <p:cNvSpPr txBox="1"/>
          <p:nvPr/>
        </p:nvSpPr>
        <p:spPr>
          <a:xfrm>
            <a:off x="5492750" y="2313653"/>
            <a:ext cx="6080125" cy="3139321"/>
          </a:xfrm>
          <a:prstGeom prst="rect">
            <a:avLst/>
          </a:prstGeom>
          <a:noFill/>
        </p:spPr>
        <p:txBody>
          <a:bodyPr wrap="square" rtlCol="0">
            <a:spAutoFit/>
          </a:bodyPr>
          <a:lstStyle/>
          <a:p>
            <a:r>
              <a:rPr lang="en-GB" dirty="0">
                <a:latin typeface="Comic Sans MS" panose="030F0702030302020204" pitchFamily="66" charset="0"/>
              </a:rPr>
              <a:t>During our first term we are going to be learning new common words and sounds to help us to develop our reading skills and widen our vocabulary. We are also going to be learning about verbs and nouns.</a:t>
            </a:r>
          </a:p>
          <a:p>
            <a:endParaRPr lang="en-GB" dirty="0">
              <a:latin typeface="Comic Sans MS" panose="030F0702030302020204" pitchFamily="66" charset="0"/>
            </a:endParaRPr>
          </a:p>
          <a:p>
            <a:r>
              <a:rPr lang="en-GB" dirty="0">
                <a:latin typeface="Comic Sans MS" panose="030F0702030302020204" pitchFamily="66" charset="0"/>
              </a:rPr>
              <a:t>We will also be revising some of our learning from the previous year such as:</a:t>
            </a:r>
          </a:p>
          <a:p>
            <a:endParaRPr lang="en-GB" dirty="0">
              <a:latin typeface="Comic Sans MS" panose="030F0702030302020204" pitchFamily="66" charset="0"/>
            </a:endParaRPr>
          </a:p>
          <a:p>
            <a:pPr marL="285750" indent="-285750">
              <a:buFont typeface="Courier New" panose="02070309020205020404" pitchFamily="49" charset="0"/>
              <a:buChar char="o"/>
            </a:pPr>
            <a:r>
              <a:rPr lang="en-GB" dirty="0">
                <a:latin typeface="Comic Sans MS" panose="030F0702030302020204" pitchFamily="66" charset="0"/>
              </a:rPr>
              <a:t>Our alphabet and the formation of letters.</a:t>
            </a:r>
          </a:p>
          <a:p>
            <a:pPr marL="285750" indent="-285750">
              <a:buFont typeface="Courier New" panose="02070309020205020404" pitchFamily="49" charset="0"/>
              <a:buChar char="o"/>
            </a:pPr>
            <a:r>
              <a:rPr lang="en-GB" dirty="0">
                <a:latin typeface="Comic Sans MS" panose="030F0702030302020204" pitchFamily="66" charset="0"/>
              </a:rPr>
              <a:t>Sounds and common words.</a:t>
            </a:r>
          </a:p>
          <a:p>
            <a:pPr marL="285750" indent="-285750">
              <a:buFont typeface="Courier New" panose="02070309020205020404" pitchFamily="49" charset="0"/>
              <a:buChar char="o"/>
            </a:pPr>
            <a:r>
              <a:rPr lang="en-GB" dirty="0">
                <a:latin typeface="Comic Sans MS" panose="030F0702030302020204" pitchFamily="66" charset="0"/>
              </a:rPr>
              <a:t>Capital letters, finger spaces and full stops.</a:t>
            </a:r>
          </a:p>
        </p:txBody>
      </p:sp>
    </p:spTree>
    <p:extLst>
      <p:ext uri="{BB962C8B-B14F-4D97-AF65-F5344CB8AC3E}">
        <p14:creationId xmlns:p14="http://schemas.microsoft.com/office/powerpoint/2010/main" val="3426040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ED3191-8FC0-403D-AA14-A46298F09A72}"/>
              </a:ext>
            </a:extLst>
          </p:cNvPr>
          <p:cNvSpPr txBox="1"/>
          <p:nvPr/>
        </p:nvSpPr>
        <p:spPr>
          <a:xfrm>
            <a:off x="3847467" y="321528"/>
            <a:ext cx="8296910" cy="830997"/>
          </a:xfrm>
          <a:prstGeom prst="rect">
            <a:avLst/>
          </a:prstGeom>
          <a:noFill/>
        </p:spPr>
        <p:txBody>
          <a:bodyPr wrap="square" rtlCol="0">
            <a:spAutoFit/>
          </a:bodyPr>
          <a:lstStyle/>
          <a:p>
            <a:r>
              <a:rPr lang="en-GB" sz="4800" dirty="0">
                <a:latin typeface="Comic Sans MS" panose="030F0702030302020204" pitchFamily="66" charset="0"/>
                <a:cs typeface="Times New Roman" panose="02020603050405020304" pitchFamily="18" charset="0"/>
              </a:rPr>
              <a:t>Numeracy and Mathematics</a:t>
            </a:r>
          </a:p>
        </p:txBody>
      </p:sp>
      <p:cxnSp>
        <p:nvCxnSpPr>
          <p:cNvPr id="5" name="Straight Connector 4">
            <a:extLst>
              <a:ext uri="{FF2B5EF4-FFF2-40B4-BE49-F238E27FC236}">
                <a16:creationId xmlns:a16="http://schemas.microsoft.com/office/drawing/2014/main" id="{59A1F3E8-44A1-4315-9CA7-71EC246644BB}"/>
              </a:ext>
            </a:extLst>
          </p:cNvPr>
          <p:cNvCxnSpPr>
            <a:cxnSpLocks/>
          </p:cNvCxnSpPr>
          <p:nvPr/>
        </p:nvCxnSpPr>
        <p:spPr>
          <a:xfrm>
            <a:off x="3847467" y="1304925"/>
            <a:ext cx="7480935" cy="0"/>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descr="Pin on School">
            <a:extLst>
              <a:ext uri="{FF2B5EF4-FFF2-40B4-BE49-F238E27FC236}">
                <a16:creationId xmlns:a16="http://schemas.microsoft.com/office/drawing/2014/main" id="{D45DF8B7-D385-492B-B332-FE40B2387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152525"/>
            <a:ext cx="4105275" cy="4552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D9FAF6-96D3-4BCF-A820-4550A97A88EF}"/>
              </a:ext>
            </a:extLst>
          </p:cNvPr>
          <p:cNvSpPr txBox="1"/>
          <p:nvPr/>
        </p:nvSpPr>
        <p:spPr>
          <a:xfrm>
            <a:off x="4867275" y="1857375"/>
            <a:ext cx="6534150" cy="4247317"/>
          </a:xfrm>
          <a:prstGeom prst="rect">
            <a:avLst/>
          </a:prstGeom>
          <a:noFill/>
        </p:spPr>
        <p:txBody>
          <a:bodyPr wrap="square" rtlCol="0">
            <a:spAutoFit/>
          </a:bodyPr>
          <a:lstStyle/>
          <a:p>
            <a:r>
              <a:rPr lang="en-GB" dirty="0">
                <a:latin typeface="Comic Sans MS" panose="030F0702030302020204" pitchFamily="66" charset="0"/>
              </a:rPr>
              <a:t>Within maths, we will also be revising some of our previous learning such as:</a:t>
            </a:r>
          </a:p>
          <a:p>
            <a:endParaRPr lang="en-GB" dirty="0">
              <a:latin typeface="Comic Sans MS" panose="030F0702030302020204" pitchFamily="66" charset="0"/>
            </a:endParaRPr>
          </a:p>
          <a:p>
            <a:pPr marL="285750" indent="-285750">
              <a:buFont typeface="Courier New" panose="02070309020205020404" pitchFamily="49" charset="0"/>
              <a:buChar char="o"/>
            </a:pPr>
            <a:r>
              <a:rPr lang="en-GB" dirty="0">
                <a:latin typeface="Comic Sans MS" panose="030F0702030302020204" pitchFamily="66" charset="0"/>
              </a:rPr>
              <a:t>Counting forwards and backwards from 1 – 100.</a:t>
            </a:r>
          </a:p>
          <a:p>
            <a:pPr marL="285750" indent="-285750">
              <a:buFont typeface="Courier New" panose="02070309020205020404" pitchFamily="49" charset="0"/>
              <a:buChar char="o"/>
            </a:pPr>
            <a:r>
              <a:rPr lang="en-GB" dirty="0">
                <a:latin typeface="Comic Sans MS" panose="030F0702030302020204" pitchFamily="66" charset="0"/>
              </a:rPr>
              <a:t>Number formation.</a:t>
            </a:r>
          </a:p>
          <a:p>
            <a:pPr marL="285750" indent="-285750">
              <a:buFont typeface="Courier New" panose="02070309020205020404" pitchFamily="49" charset="0"/>
              <a:buChar char="o"/>
            </a:pPr>
            <a:r>
              <a:rPr lang="en-GB" dirty="0">
                <a:latin typeface="Comic Sans MS" panose="030F0702030302020204" pitchFamily="66" charset="0"/>
              </a:rPr>
              <a:t>Number bonds (up to 50).</a:t>
            </a:r>
          </a:p>
          <a:p>
            <a:pPr marL="285750" indent="-285750">
              <a:buFont typeface="Courier New" panose="02070309020205020404" pitchFamily="49" charset="0"/>
              <a:buChar char="o"/>
            </a:pPr>
            <a:r>
              <a:rPr lang="en-GB" dirty="0">
                <a:latin typeface="Comic Sans MS" panose="030F0702030302020204" pitchFamily="66" charset="0"/>
              </a:rPr>
              <a:t>Strategies for addition/subtraction (using a number line, doubling, skip counting etc).</a:t>
            </a:r>
          </a:p>
          <a:p>
            <a:endParaRPr lang="en-GB" dirty="0">
              <a:latin typeface="Comic Sans MS" panose="030F0702030302020204" pitchFamily="66" charset="0"/>
            </a:endParaRPr>
          </a:p>
          <a:p>
            <a:r>
              <a:rPr lang="en-GB" dirty="0">
                <a:latin typeface="Comic Sans MS" panose="030F0702030302020204" pitchFamily="66" charset="0"/>
              </a:rPr>
              <a:t>This will enable us to build upon previous skills and add new ones as we learn throughout the year and learn new concepts.</a:t>
            </a:r>
          </a:p>
          <a:p>
            <a:endParaRPr lang="en-GB" dirty="0">
              <a:latin typeface="Comic Sans MS" panose="030F0702030302020204" pitchFamily="66" charset="0"/>
            </a:endParaRPr>
          </a:p>
          <a:p>
            <a:r>
              <a:rPr lang="en-GB" dirty="0">
                <a:latin typeface="Comic Sans MS" panose="030F0702030302020204" pitchFamily="66" charset="0"/>
              </a:rPr>
              <a:t>We will also be learning about the properties of 2D and 3D shapes.</a:t>
            </a:r>
          </a:p>
        </p:txBody>
      </p:sp>
    </p:spTree>
    <p:extLst>
      <p:ext uri="{BB962C8B-B14F-4D97-AF65-F5344CB8AC3E}">
        <p14:creationId xmlns:p14="http://schemas.microsoft.com/office/powerpoint/2010/main" val="191604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689D53-4883-4D75-BBD3-5F8B630041ED}"/>
              </a:ext>
            </a:extLst>
          </p:cNvPr>
          <p:cNvSpPr txBox="1"/>
          <p:nvPr/>
        </p:nvSpPr>
        <p:spPr>
          <a:xfrm>
            <a:off x="5377815" y="330522"/>
            <a:ext cx="5831840" cy="830997"/>
          </a:xfrm>
          <a:prstGeom prst="rect">
            <a:avLst/>
          </a:prstGeom>
          <a:noFill/>
        </p:spPr>
        <p:txBody>
          <a:bodyPr wrap="square" rtlCol="0">
            <a:spAutoFit/>
          </a:bodyPr>
          <a:lstStyle/>
          <a:p>
            <a:r>
              <a:rPr lang="en-GB" dirty="0">
                <a:latin typeface="Comic Sans MS" panose="030F0702030302020204" pitchFamily="66" charset="0"/>
              </a:rPr>
              <a:t>                 </a:t>
            </a:r>
            <a:r>
              <a:rPr lang="en-GB" sz="4800" dirty="0">
                <a:latin typeface="Comic Sans MS" panose="030F0702030302020204" pitchFamily="66" charset="0"/>
                <a:cs typeface="Times New Roman" panose="02020603050405020304" pitchFamily="18" charset="0"/>
              </a:rPr>
              <a:t>All About Me</a:t>
            </a:r>
            <a:endParaRPr lang="en-GB" dirty="0">
              <a:latin typeface="Comic Sans MS" panose="030F0702030302020204" pitchFamily="66" charset="0"/>
            </a:endParaRPr>
          </a:p>
        </p:txBody>
      </p:sp>
      <p:cxnSp>
        <p:nvCxnSpPr>
          <p:cNvPr id="6" name="Straight Connector 5">
            <a:extLst>
              <a:ext uri="{FF2B5EF4-FFF2-40B4-BE49-F238E27FC236}">
                <a16:creationId xmlns:a16="http://schemas.microsoft.com/office/drawing/2014/main" id="{0025ECAC-D119-42AA-AE62-0E56D3FD639E}"/>
              </a:ext>
            </a:extLst>
          </p:cNvPr>
          <p:cNvCxnSpPr>
            <a:cxnSpLocks/>
          </p:cNvCxnSpPr>
          <p:nvPr/>
        </p:nvCxnSpPr>
        <p:spPr>
          <a:xfrm>
            <a:off x="5623560" y="1174958"/>
            <a:ext cx="583184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descr="Children Clip Art - Royalty Free - GoGraph">
            <a:extLst>
              <a:ext uri="{FF2B5EF4-FFF2-40B4-BE49-F238E27FC236}">
                <a16:creationId xmlns:a16="http://schemas.microsoft.com/office/drawing/2014/main" id="{AC192976-3B6E-4CFF-81D8-BEE48B744B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86"/>
          <a:stretch/>
        </p:blipFill>
        <p:spPr bwMode="auto">
          <a:xfrm>
            <a:off x="895349" y="1769953"/>
            <a:ext cx="4031897" cy="30575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02AE191-85C4-469B-94E1-BA055B93F806}"/>
              </a:ext>
            </a:extLst>
          </p:cNvPr>
          <p:cNvSpPr txBox="1"/>
          <p:nvPr/>
        </p:nvSpPr>
        <p:spPr>
          <a:xfrm>
            <a:off x="5403215" y="1510720"/>
            <a:ext cx="6395720" cy="5016758"/>
          </a:xfrm>
          <a:prstGeom prst="rect">
            <a:avLst/>
          </a:prstGeom>
          <a:noFill/>
        </p:spPr>
        <p:txBody>
          <a:bodyPr wrap="square" rtlCol="0">
            <a:spAutoFit/>
          </a:bodyPr>
          <a:lstStyle/>
          <a:p>
            <a:r>
              <a:rPr lang="en-GB" sz="2000" dirty="0">
                <a:latin typeface="Comic Sans MS" panose="030F0702030302020204" pitchFamily="66" charset="0"/>
              </a:rPr>
              <a:t>Our topic for this term is ‘All About Me’. Throughout this topic we will be learning about:</a:t>
            </a:r>
          </a:p>
          <a:p>
            <a:endParaRPr lang="en-GB" sz="2000" dirty="0">
              <a:latin typeface="Comic Sans MS" panose="030F0702030302020204" pitchFamily="66" charset="0"/>
            </a:endParaRPr>
          </a:p>
          <a:p>
            <a:pPr marL="285750" indent="-285750">
              <a:buFont typeface="Courier New" panose="02070309020205020404" pitchFamily="49" charset="0"/>
              <a:buChar char="o"/>
            </a:pPr>
            <a:r>
              <a:rPr lang="en-GB" sz="2000" dirty="0">
                <a:latin typeface="Comic Sans MS" panose="030F0702030302020204" pitchFamily="66" charset="0"/>
              </a:rPr>
              <a:t>Our families and friends.</a:t>
            </a:r>
          </a:p>
          <a:p>
            <a:pPr marL="285750" indent="-285750">
              <a:buFont typeface="Courier New" panose="02070309020205020404" pitchFamily="49" charset="0"/>
              <a:buChar char="o"/>
            </a:pPr>
            <a:r>
              <a:rPr lang="en-GB" sz="2000" dirty="0">
                <a:latin typeface="Comic Sans MS" panose="030F0702030302020204" pitchFamily="66" charset="0"/>
              </a:rPr>
              <a:t>Our strengths, talents and what we are good at.</a:t>
            </a:r>
          </a:p>
          <a:p>
            <a:pPr marL="285750" indent="-285750">
              <a:buFont typeface="Courier New" panose="02070309020205020404" pitchFamily="49" charset="0"/>
              <a:buChar char="o"/>
            </a:pPr>
            <a:r>
              <a:rPr lang="en-GB" sz="2000" dirty="0">
                <a:latin typeface="Comic Sans MS" panose="030F0702030302020204" pitchFamily="66" charset="0"/>
              </a:rPr>
              <a:t>Our likes and dislikes.</a:t>
            </a:r>
          </a:p>
          <a:p>
            <a:pPr marL="285750" indent="-285750">
              <a:buFont typeface="Courier New" panose="02070309020205020404" pitchFamily="49" charset="0"/>
              <a:buChar char="o"/>
            </a:pPr>
            <a:r>
              <a:rPr lang="en-GB" sz="2000" dirty="0">
                <a:latin typeface="Comic Sans MS" panose="030F0702030302020204" pitchFamily="66" charset="0"/>
              </a:rPr>
              <a:t>How we look, how we are similar and what makes us different.</a:t>
            </a:r>
          </a:p>
          <a:p>
            <a:pPr marL="285750" indent="-285750">
              <a:buFont typeface="Courier New" panose="02070309020205020404" pitchFamily="49" charset="0"/>
              <a:buChar char="o"/>
            </a:pPr>
            <a:r>
              <a:rPr lang="en-GB" sz="2000" dirty="0">
                <a:latin typeface="Comic Sans MS" panose="030F0702030302020204" pitchFamily="66" charset="0"/>
              </a:rPr>
              <a:t>People within our community that help us.</a:t>
            </a:r>
          </a:p>
          <a:p>
            <a:endParaRPr lang="en-GB" sz="2000" dirty="0">
              <a:latin typeface="Comic Sans MS" panose="030F0702030302020204" pitchFamily="66" charset="0"/>
            </a:endParaRPr>
          </a:p>
          <a:p>
            <a:r>
              <a:rPr lang="en-GB" sz="2000" dirty="0">
                <a:latin typeface="Comic Sans MS" panose="030F0702030302020204" pitchFamily="66" charset="0"/>
              </a:rPr>
              <a:t>Through this, we will also be looking at what we can do and our individual goals. For this we will read the book ‘Giraffes can’t dance’, which will also link in with our Health and Wellbeing, and we will discuss ‘Growth Mindset’ and how this can help us with our learning both in and out of school.</a:t>
            </a:r>
          </a:p>
        </p:txBody>
      </p:sp>
    </p:spTree>
    <p:extLst>
      <p:ext uri="{BB962C8B-B14F-4D97-AF65-F5344CB8AC3E}">
        <p14:creationId xmlns:p14="http://schemas.microsoft.com/office/powerpoint/2010/main" val="2580904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BF92D8-5E04-4F08-8E88-510FE1109176}"/>
              </a:ext>
            </a:extLst>
          </p:cNvPr>
          <p:cNvPicPr>
            <a:picLocks noChangeAspect="1"/>
          </p:cNvPicPr>
          <p:nvPr/>
        </p:nvPicPr>
        <p:blipFill>
          <a:blip r:embed="rId2"/>
          <a:stretch>
            <a:fillRect/>
          </a:stretch>
        </p:blipFill>
        <p:spPr>
          <a:xfrm>
            <a:off x="361315" y="2025968"/>
            <a:ext cx="3439159" cy="3439159"/>
          </a:xfrm>
          <a:prstGeom prst="rect">
            <a:avLst/>
          </a:prstGeom>
        </p:spPr>
      </p:pic>
      <p:sp>
        <p:nvSpPr>
          <p:cNvPr id="3" name="TextBox 2">
            <a:extLst>
              <a:ext uri="{FF2B5EF4-FFF2-40B4-BE49-F238E27FC236}">
                <a16:creationId xmlns:a16="http://schemas.microsoft.com/office/drawing/2014/main" id="{86E5E642-A1EE-495D-9E1D-45807D95ACC3}"/>
              </a:ext>
            </a:extLst>
          </p:cNvPr>
          <p:cNvSpPr txBox="1"/>
          <p:nvPr/>
        </p:nvSpPr>
        <p:spPr>
          <a:xfrm>
            <a:off x="755332" y="304383"/>
            <a:ext cx="10681335" cy="830997"/>
          </a:xfrm>
          <a:prstGeom prst="rect">
            <a:avLst/>
          </a:prstGeom>
          <a:noFill/>
        </p:spPr>
        <p:txBody>
          <a:bodyPr wrap="square" rtlCol="0">
            <a:spAutoFit/>
          </a:bodyPr>
          <a:lstStyle/>
          <a:p>
            <a:r>
              <a:rPr lang="en-GB" sz="4800" dirty="0">
                <a:latin typeface="Times New Roman" panose="02020603050405020304" pitchFamily="18" charset="0"/>
                <a:cs typeface="Times New Roman" panose="02020603050405020304" pitchFamily="18" charset="0"/>
              </a:rPr>
              <a:t>   </a:t>
            </a:r>
            <a:r>
              <a:rPr lang="en-GB" sz="4800" dirty="0">
                <a:latin typeface="Comic Sans MS" panose="030F0702030302020204" pitchFamily="66" charset="0"/>
                <a:cs typeface="Times New Roman" panose="02020603050405020304" pitchFamily="18" charset="0"/>
              </a:rPr>
              <a:t>Website and Contact Information</a:t>
            </a:r>
          </a:p>
        </p:txBody>
      </p:sp>
      <p:cxnSp>
        <p:nvCxnSpPr>
          <p:cNvPr id="5" name="Straight Connector 4">
            <a:extLst>
              <a:ext uri="{FF2B5EF4-FFF2-40B4-BE49-F238E27FC236}">
                <a16:creationId xmlns:a16="http://schemas.microsoft.com/office/drawing/2014/main" id="{0E58E49C-1258-4DE9-BB0E-35793F150718}"/>
              </a:ext>
            </a:extLst>
          </p:cNvPr>
          <p:cNvCxnSpPr>
            <a:cxnSpLocks/>
          </p:cNvCxnSpPr>
          <p:nvPr/>
        </p:nvCxnSpPr>
        <p:spPr>
          <a:xfrm>
            <a:off x="2758439" y="1285875"/>
            <a:ext cx="667512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C4742BE-CCD0-4AE8-B26A-BAEF3CC8BE13}"/>
              </a:ext>
            </a:extLst>
          </p:cNvPr>
          <p:cNvPicPr>
            <a:picLocks noChangeAspect="1"/>
          </p:cNvPicPr>
          <p:nvPr/>
        </p:nvPicPr>
        <p:blipFill>
          <a:blip r:embed="rId3"/>
          <a:stretch>
            <a:fillRect/>
          </a:stretch>
        </p:blipFill>
        <p:spPr>
          <a:xfrm>
            <a:off x="4356895" y="4032251"/>
            <a:ext cx="1063625" cy="1063625"/>
          </a:xfrm>
          <a:prstGeom prst="rect">
            <a:avLst/>
          </a:prstGeom>
        </p:spPr>
      </p:pic>
      <p:pic>
        <p:nvPicPr>
          <p:cNvPr id="8" name="Picture 7">
            <a:extLst>
              <a:ext uri="{FF2B5EF4-FFF2-40B4-BE49-F238E27FC236}">
                <a16:creationId xmlns:a16="http://schemas.microsoft.com/office/drawing/2014/main" id="{420A8CEA-D8FE-4DF0-B043-9F371F3A9896}"/>
              </a:ext>
            </a:extLst>
          </p:cNvPr>
          <p:cNvPicPr>
            <a:picLocks noChangeAspect="1"/>
          </p:cNvPicPr>
          <p:nvPr/>
        </p:nvPicPr>
        <p:blipFill>
          <a:blip r:embed="rId4"/>
          <a:stretch>
            <a:fillRect/>
          </a:stretch>
        </p:blipFill>
        <p:spPr>
          <a:xfrm>
            <a:off x="4356895" y="5362573"/>
            <a:ext cx="1063625" cy="638175"/>
          </a:xfrm>
          <a:prstGeom prst="rect">
            <a:avLst/>
          </a:prstGeom>
        </p:spPr>
      </p:pic>
      <p:sp>
        <p:nvSpPr>
          <p:cNvPr id="10" name="TextBox 9">
            <a:extLst>
              <a:ext uri="{FF2B5EF4-FFF2-40B4-BE49-F238E27FC236}">
                <a16:creationId xmlns:a16="http://schemas.microsoft.com/office/drawing/2014/main" id="{8280275A-756C-4014-BD14-117C74179417}"/>
              </a:ext>
            </a:extLst>
          </p:cNvPr>
          <p:cNvSpPr txBox="1"/>
          <p:nvPr/>
        </p:nvSpPr>
        <p:spPr>
          <a:xfrm>
            <a:off x="5505450" y="1857375"/>
            <a:ext cx="6553199" cy="3970318"/>
          </a:xfrm>
          <a:prstGeom prst="rect">
            <a:avLst/>
          </a:prstGeom>
          <a:noFill/>
        </p:spPr>
        <p:txBody>
          <a:bodyPr wrap="square" rtlCol="0">
            <a:spAutoFit/>
          </a:bodyPr>
          <a:lstStyle/>
          <a:p>
            <a:r>
              <a:rPr lang="en-GB" dirty="0">
                <a:latin typeface="Comic Sans MS" panose="030F0702030302020204" pitchFamily="66" charset="0"/>
              </a:rPr>
              <a:t>Please regularly check the school twitter page, parent app and glow website for key dates, regular updates and photographs to keep updated on all of our wonderful learning.</a:t>
            </a:r>
          </a:p>
          <a:p>
            <a:endParaRPr lang="en-GB" dirty="0">
              <a:latin typeface="Comic Sans MS" panose="030F0702030302020204" pitchFamily="66" charset="0"/>
            </a:endParaRPr>
          </a:p>
          <a:p>
            <a:r>
              <a:rPr lang="en-GB" dirty="0">
                <a:latin typeface="Comic Sans MS" panose="030F0702030302020204" pitchFamily="66" charset="0"/>
              </a:rPr>
              <a:t>If you do not wish for your child’s photograph to be shared online then please ensure that you  get in contact with the school office (if you haven’t already done so).</a:t>
            </a:r>
          </a:p>
          <a:p>
            <a:endParaRPr lang="en-GB" dirty="0">
              <a:latin typeface="Comic Sans MS" panose="030F0702030302020204" pitchFamily="66" charset="0"/>
            </a:endParaRPr>
          </a:p>
          <a:p>
            <a:r>
              <a:rPr lang="en-GB" dirty="0">
                <a:latin typeface="Comic Sans MS" panose="030F0702030302020204" pitchFamily="66" charset="0"/>
              </a:rPr>
              <a:t>@Westfield_PS</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https://blogs.glowscotland.org.uk/nl/WestfieldWonders/</a:t>
            </a:r>
          </a:p>
        </p:txBody>
      </p:sp>
    </p:spTree>
    <p:extLst>
      <p:ext uri="{BB962C8B-B14F-4D97-AF65-F5344CB8AC3E}">
        <p14:creationId xmlns:p14="http://schemas.microsoft.com/office/powerpoint/2010/main" val="2258270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897</Words>
  <Application>Microsoft Office PowerPoint</Application>
  <PresentationFormat>Widescreen</PresentationFormat>
  <Paragraphs>80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Comic Sans MS</vt:lpstr>
      <vt:lpstr>Courier New</vt:lpstr>
      <vt:lpstr>Times New Roman</vt:lpstr>
      <vt:lpstr>Office Theme</vt:lpstr>
      <vt:lpstr>Primary 3  with   Mrs Wood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3              with</dc:title>
  <dc:creator>jennifer wood</dc:creator>
  <cp:lastModifiedBy>Mrs Alston</cp:lastModifiedBy>
  <cp:revision>29</cp:revision>
  <dcterms:created xsi:type="dcterms:W3CDTF">2021-08-29T10:35:30Z</dcterms:created>
  <dcterms:modified xsi:type="dcterms:W3CDTF">2021-09-01T09:49:13Z</dcterms:modified>
</cp:coreProperties>
</file>