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BE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6" d="100"/>
          <a:sy n="126" d="100"/>
        </p:scale>
        <p:origin x="-6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D8076-6091-6D45-992D-348FA8C7A749}" type="datetimeFigureOut">
              <a:rPr lang="en-US" smtClean="0"/>
              <a:t>21/12/2016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ECD1-F68F-3841-A86C-4AAB5EF8B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85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D8076-6091-6D45-992D-348FA8C7A749}" type="datetimeFigureOut">
              <a:rPr lang="en-US" smtClean="0"/>
              <a:t>21/12/2016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ECD1-F68F-3841-A86C-4AAB5EF8B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2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D8076-6091-6D45-992D-348FA8C7A749}" type="datetimeFigureOut">
              <a:rPr lang="en-US" smtClean="0"/>
              <a:t>21/12/2016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ECD1-F68F-3841-A86C-4AAB5EF8B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12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D8076-6091-6D45-992D-348FA8C7A749}" type="datetimeFigureOut">
              <a:rPr lang="en-US" smtClean="0"/>
              <a:t>21/12/2016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ECD1-F68F-3841-A86C-4AAB5EF8B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30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D8076-6091-6D45-992D-348FA8C7A749}" type="datetimeFigureOut">
              <a:rPr lang="en-US" smtClean="0"/>
              <a:t>21/12/2016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ECD1-F68F-3841-A86C-4AAB5EF8B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26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D8076-6091-6D45-992D-348FA8C7A749}" type="datetimeFigureOut">
              <a:rPr lang="en-US" smtClean="0"/>
              <a:t>21/12/2016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ECD1-F68F-3841-A86C-4AAB5EF8B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48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D8076-6091-6D45-992D-348FA8C7A749}" type="datetimeFigureOut">
              <a:rPr lang="en-US" smtClean="0"/>
              <a:t>21/12/2016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ECD1-F68F-3841-A86C-4AAB5EF8B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541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D8076-6091-6D45-992D-348FA8C7A749}" type="datetimeFigureOut">
              <a:rPr lang="en-US" smtClean="0"/>
              <a:t>21/12/2016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ECD1-F68F-3841-A86C-4AAB5EF8B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18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D8076-6091-6D45-992D-348FA8C7A749}" type="datetimeFigureOut">
              <a:rPr lang="en-US" smtClean="0"/>
              <a:t>21/12/2016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ECD1-F68F-3841-A86C-4AAB5EF8B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52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D8076-6091-6D45-992D-348FA8C7A749}" type="datetimeFigureOut">
              <a:rPr lang="en-US" smtClean="0"/>
              <a:t>21/12/2016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ECD1-F68F-3841-A86C-4AAB5EF8B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137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D8076-6091-6D45-992D-348FA8C7A749}" type="datetimeFigureOut">
              <a:rPr lang="en-US" smtClean="0"/>
              <a:t>21/12/2016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ECD1-F68F-3841-A86C-4AAB5EF8B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92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D8076-6091-6D45-992D-348FA8C7A749}" type="datetimeFigureOut">
              <a:rPr lang="en-US" smtClean="0"/>
              <a:t>21/12/2016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3ECD1-F68F-3841-A86C-4AAB5EF8B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22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T8wV_znPvyo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98U2jdk8OGI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7736" y="2130425"/>
            <a:ext cx="6850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winkl"/>
                <a:cs typeface="Twinkl"/>
              </a:rPr>
              <a:t>Christmas </a:t>
            </a:r>
          </a:p>
          <a:p>
            <a:pPr algn="ctr"/>
            <a:r>
              <a:rPr lang="en-US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winkl"/>
                <a:cs typeface="Twinkl"/>
              </a:rPr>
              <a:t>Writing</a:t>
            </a:r>
            <a:endParaRPr lang="en-US" sz="8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winkl"/>
              <a:cs typeface="Twinkl"/>
            </a:endParaRPr>
          </a:p>
        </p:txBody>
      </p:sp>
    </p:spTree>
    <p:extLst>
      <p:ext uri="{BB962C8B-B14F-4D97-AF65-F5344CB8AC3E}">
        <p14:creationId xmlns:p14="http://schemas.microsoft.com/office/powerpoint/2010/main" val="1888349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82251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winkl"/>
                <a:cs typeface="Twinkl"/>
              </a:rPr>
              <a:t>Chapter 1</a:t>
            </a:r>
            <a:endParaRPr lang="en-US" dirty="0">
              <a:latin typeface="Twinkl"/>
              <a:cs typeface="Twink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349" y="571399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Twinkl"/>
                <a:cs typeface="Twinkl"/>
              </a:rPr>
              <a:t>Describe Christmas Eve</a:t>
            </a:r>
          </a:p>
          <a:p>
            <a:r>
              <a:rPr lang="en-US" sz="2400" dirty="0" smtClean="0">
                <a:latin typeface="Twinkl"/>
                <a:cs typeface="Twinkl"/>
              </a:rPr>
              <a:t>Introduce your characters. Who is the hero?</a:t>
            </a:r>
          </a:p>
          <a:p>
            <a:r>
              <a:rPr lang="en-US" sz="2400" dirty="0" smtClean="0">
                <a:latin typeface="Twinkl"/>
                <a:cs typeface="Twinkl"/>
              </a:rPr>
              <a:t>BE DECRIPTIVE!</a:t>
            </a:r>
          </a:p>
          <a:p>
            <a:r>
              <a:rPr lang="en-US" sz="2400" dirty="0" smtClean="0">
                <a:latin typeface="Twinkl"/>
                <a:cs typeface="Twinkl"/>
              </a:rPr>
              <a:t>What Openers and WOW words can you use?</a:t>
            </a:r>
          </a:p>
          <a:p>
            <a:r>
              <a:rPr lang="en-US" sz="2400" dirty="0" smtClean="0">
                <a:latin typeface="Twinkl"/>
                <a:cs typeface="Twinkl"/>
              </a:rPr>
              <a:t>Introduce the problem – The family have gone missing.</a:t>
            </a:r>
          </a:p>
          <a:p>
            <a:r>
              <a:rPr lang="en-US" sz="2400" dirty="0" smtClean="0">
                <a:latin typeface="Twinkl"/>
                <a:cs typeface="Twinkl"/>
              </a:rPr>
              <a:t>Find something magical – bauble? Snow globe?</a:t>
            </a:r>
          </a:p>
          <a:p>
            <a:r>
              <a:rPr lang="en-US" sz="2400" dirty="0" smtClean="0">
                <a:latin typeface="Twinkl"/>
                <a:cs typeface="Twinkl"/>
              </a:rPr>
              <a:t>Leaving point – Riddle that leads your character to New York </a:t>
            </a:r>
          </a:p>
          <a:p>
            <a:endParaRPr lang="en-US" sz="2400" dirty="0">
              <a:latin typeface="Twinkl"/>
              <a:cs typeface="Twinkl"/>
            </a:endParaRPr>
          </a:p>
          <a:p>
            <a:r>
              <a:rPr lang="en-US" sz="2400" dirty="0" smtClean="0">
                <a:latin typeface="Twinkl"/>
                <a:cs typeface="Twinkl"/>
              </a:rPr>
              <a:t>Grammar Focus – Adjectives, WOW words</a:t>
            </a:r>
          </a:p>
          <a:p>
            <a:endParaRPr lang="en-US" sz="2400" dirty="0">
              <a:latin typeface="Twinkl"/>
              <a:cs typeface="Twinkl"/>
            </a:endParaRPr>
          </a:p>
          <a:p>
            <a:r>
              <a:rPr lang="en-US" sz="2400" dirty="0" smtClean="0">
                <a:latin typeface="Twinkl"/>
                <a:cs typeface="Twinkl"/>
              </a:rPr>
              <a:t>You can use your own riddle or use the one provided by </a:t>
            </a:r>
            <a:r>
              <a:rPr lang="en-US" sz="2400" dirty="0" err="1" smtClean="0">
                <a:latin typeface="Twinkl"/>
                <a:cs typeface="Twinkl"/>
              </a:rPr>
              <a:t>Mrs</a:t>
            </a:r>
            <a:r>
              <a:rPr lang="en-US" sz="2400" smtClean="0">
                <a:latin typeface="Twinkl"/>
                <a:cs typeface="Twinkl"/>
              </a:rPr>
              <a:t> Donnelly </a:t>
            </a:r>
            <a:r>
              <a:rPr lang="en-US" sz="2400" dirty="0" smtClean="0">
                <a:latin typeface="Twinkl"/>
                <a:cs typeface="Twinkl"/>
              </a:rPr>
              <a:t>– Find in Red Christmas Writing box in Room 13</a:t>
            </a:r>
            <a:endParaRPr lang="en-US" sz="2400" dirty="0">
              <a:latin typeface="Twinkl"/>
              <a:cs typeface="Twinkl"/>
            </a:endParaRPr>
          </a:p>
        </p:txBody>
      </p:sp>
    </p:spTree>
    <p:extLst>
      <p:ext uri="{BB962C8B-B14F-4D97-AF65-F5344CB8AC3E}">
        <p14:creationId xmlns:p14="http://schemas.microsoft.com/office/powerpoint/2010/main" val="3485707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winkl"/>
                <a:cs typeface="Twinkl"/>
              </a:rPr>
              <a:t>Chapter 2 – New York</a:t>
            </a:r>
            <a:endParaRPr lang="en-US" dirty="0">
              <a:latin typeface="Twinkl"/>
              <a:cs typeface="Twink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winkl"/>
                <a:cs typeface="Twinkl"/>
                <a:hlinkClick r:id="rId2"/>
              </a:rPr>
              <a:t>https://www.youtube.com/watch?v=T8wV_znPvyo</a:t>
            </a:r>
            <a:endParaRPr lang="en-US" dirty="0" smtClean="0">
              <a:latin typeface="Twinkl"/>
              <a:cs typeface="Twinkl"/>
            </a:endParaRPr>
          </a:p>
          <a:p>
            <a:pPr marL="0" indent="0">
              <a:buNone/>
            </a:pPr>
            <a:r>
              <a:rPr lang="en-US" dirty="0" smtClean="0">
                <a:latin typeface="Twinkl"/>
                <a:cs typeface="Twinkl"/>
              </a:rPr>
              <a:t>NYC from 48 seconds in</a:t>
            </a:r>
          </a:p>
          <a:p>
            <a:pPr marL="0" indent="0">
              <a:buNone/>
            </a:pPr>
            <a:r>
              <a:rPr lang="en-US" dirty="0" smtClean="0">
                <a:latin typeface="Twinkl"/>
                <a:cs typeface="Twinkl"/>
              </a:rPr>
              <a:t>Remember the landmarks you see!</a:t>
            </a:r>
          </a:p>
          <a:p>
            <a:pPr marL="0" indent="0">
              <a:buNone/>
            </a:pPr>
            <a:r>
              <a:rPr lang="en-US" dirty="0" smtClean="0">
                <a:latin typeface="Twinkl"/>
                <a:cs typeface="Twinkl"/>
              </a:rPr>
              <a:t>Yellow taxis			Brooklyn Bridge	</a:t>
            </a:r>
            <a:endParaRPr lang="en-US" dirty="0">
              <a:latin typeface="Twinkl"/>
              <a:cs typeface="Twinkl"/>
            </a:endParaRPr>
          </a:p>
          <a:p>
            <a:pPr marL="0" indent="0">
              <a:buNone/>
            </a:pPr>
            <a:r>
              <a:rPr lang="en-US" dirty="0" smtClean="0">
                <a:latin typeface="Twinkl"/>
                <a:cs typeface="Twinkl"/>
              </a:rPr>
              <a:t>Rockefeller Christmas Tree   Toy store</a:t>
            </a:r>
          </a:p>
          <a:p>
            <a:pPr marL="0" indent="0">
              <a:buNone/>
            </a:pPr>
            <a:r>
              <a:rPr lang="en-US" dirty="0" smtClean="0">
                <a:latin typeface="Twinkl"/>
                <a:cs typeface="Twinkl"/>
              </a:rPr>
              <a:t>Central Park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083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winkl"/>
                <a:cs typeface="Twinkl"/>
              </a:rPr>
              <a:t>Chapter 2 Plan</a:t>
            </a:r>
            <a:endParaRPr lang="en-US" dirty="0">
              <a:latin typeface="Twinkl"/>
              <a:cs typeface="Twink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latin typeface="Twinkl"/>
                <a:cs typeface="Twinkl"/>
              </a:rPr>
              <a:t>Describe New York at Christmas</a:t>
            </a:r>
          </a:p>
          <a:p>
            <a:r>
              <a:rPr lang="en-US" sz="2800" dirty="0" smtClean="0">
                <a:latin typeface="Twinkl"/>
                <a:cs typeface="Twinkl"/>
              </a:rPr>
              <a:t>Where is the next clue? Statue of liberty? Empire state? Special Christmas Toy Shop?</a:t>
            </a:r>
          </a:p>
          <a:p>
            <a:r>
              <a:rPr lang="en-US" sz="2800" dirty="0" smtClean="0">
                <a:latin typeface="Twinkl"/>
                <a:cs typeface="Twinkl"/>
              </a:rPr>
              <a:t>Find or be given an angel? What does the angel represent? Your character should start to make links between angel and Nativity story.</a:t>
            </a:r>
            <a:endParaRPr lang="en-US" dirty="0" smtClean="0">
              <a:latin typeface="Twinkl"/>
              <a:cs typeface="Twinkl"/>
            </a:endParaRPr>
          </a:p>
          <a:p>
            <a:r>
              <a:rPr lang="en-US" sz="2800" dirty="0" smtClean="0">
                <a:latin typeface="Twinkl"/>
                <a:cs typeface="Twinkl"/>
              </a:rPr>
              <a:t>Leaving point- Rub the magic item and head for Washington DC – Use your own riddle or one from </a:t>
            </a:r>
            <a:r>
              <a:rPr lang="en-US" sz="2800" dirty="0" err="1" smtClean="0">
                <a:latin typeface="Twinkl"/>
                <a:cs typeface="Twinkl"/>
              </a:rPr>
              <a:t>Mrs</a:t>
            </a:r>
            <a:r>
              <a:rPr lang="en-US" sz="2800" dirty="0" smtClean="0">
                <a:latin typeface="Twinkl"/>
                <a:cs typeface="Twinkl"/>
              </a:rPr>
              <a:t> Donnelly (in red tray)</a:t>
            </a:r>
          </a:p>
        </p:txBody>
      </p:sp>
    </p:spTree>
    <p:extLst>
      <p:ext uri="{BB962C8B-B14F-4D97-AF65-F5344CB8AC3E}">
        <p14:creationId xmlns:p14="http://schemas.microsoft.com/office/powerpoint/2010/main" val="1431344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winkl"/>
                <a:cs typeface="Twinkl"/>
              </a:rPr>
              <a:t>Chapter 2 – Page border</a:t>
            </a:r>
            <a:endParaRPr lang="en-US" dirty="0">
              <a:latin typeface="Twinkl"/>
              <a:cs typeface="Twink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winkl"/>
                <a:cs typeface="Twinkl"/>
              </a:rPr>
              <a:t>Design and create a border that has a NYC theme to it. </a:t>
            </a:r>
            <a:endParaRPr lang="en-US" dirty="0">
              <a:latin typeface="Twinkl"/>
              <a:cs typeface="Twinkl"/>
            </a:endParaRPr>
          </a:p>
          <a:p>
            <a:r>
              <a:rPr lang="en-US" dirty="0" smtClean="0">
                <a:latin typeface="Twinkl"/>
                <a:cs typeface="Twinkl"/>
              </a:rPr>
              <a:t>How can you do this?</a:t>
            </a:r>
          </a:p>
          <a:p>
            <a:r>
              <a:rPr lang="en-US" dirty="0" smtClean="0">
                <a:latin typeface="Twinkl"/>
                <a:cs typeface="Twinkl"/>
              </a:rPr>
              <a:t>New York skyline? Yellow Taxi? Statue of Liberty?</a:t>
            </a:r>
          </a:p>
          <a:p>
            <a:endParaRPr lang="en-US" dirty="0">
              <a:latin typeface="Twinkl"/>
              <a:cs typeface="Twinkl"/>
            </a:endParaRPr>
          </a:p>
          <a:p>
            <a:r>
              <a:rPr lang="en-US" dirty="0" smtClean="0">
                <a:latin typeface="Twinkl"/>
                <a:cs typeface="Twinkl"/>
              </a:rPr>
              <a:t>Have a look at the next slide for ideas</a:t>
            </a:r>
            <a:endParaRPr lang="en-US" dirty="0">
              <a:latin typeface="Twinkl"/>
              <a:cs typeface="Twinkl"/>
            </a:endParaRPr>
          </a:p>
        </p:txBody>
      </p:sp>
    </p:spTree>
    <p:extLst>
      <p:ext uri="{BB962C8B-B14F-4D97-AF65-F5344CB8AC3E}">
        <p14:creationId xmlns:p14="http://schemas.microsoft.com/office/powerpoint/2010/main" val="3527115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52" y="112525"/>
            <a:ext cx="8746084" cy="1977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51" y="2089751"/>
            <a:ext cx="3890721" cy="2019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100" y="2089751"/>
            <a:ext cx="2459836" cy="44849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573" y="2089751"/>
            <a:ext cx="2790426" cy="44849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852" y="4109051"/>
            <a:ext cx="3890721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71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winkl"/>
                <a:cs typeface="Twinkl"/>
              </a:rPr>
              <a:t>Chapter 3 The White House</a:t>
            </a:r>
            <a:endParaRPr lang="en-US" dirty="0">
              <a:latin typeface="Twinkl"/>
              <a:cs typeface="Twink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https://www.youtube.com/watch?v=98U2jdk8OGI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latin typeface="Twinkl"/>
                <a:cs typeface="Twinkl"/>
              </a:rPr>
              <a:t>As you watch, think of all the words that you can use to describe how grand the White House is. </a:t>
            </a:r>
            <a:endParaRPr lang="en-US" dirty="0">
              <a:latin typeface="Twinkl"/>
              <a:cs typeface="Twinkl"/>
            </a:endParaRPr>
          </a:p>
        </p:txBody>
      </p:sp>
    </p:spTree>
    <p:extLst>
      <p:ext uri="{BB962C8B-B14F-4D97-AF65-F5344CB8AC3E}">
        <p14:creationId xmlns:p14="http://schemas.microsoft.com/office/powerpoint/2010/main" val="3416614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winkl"/>
                <a:cs typeface="Twinkl"/>
              </a:rPr>
              <a:t>Chapter 3</a:t>
            </a:r>
            <a:endParaRPr lang="en-US" dirty="0">
              <a:latin typeface="Twinkl"/>
              <a:cs typeface="Twink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Twinkl"/>
                <a:cs typeface="Twinkl"/>
              </a:rPr>
              <a:t>Describe the white house at Christmas. Do the security guards chase you?</a:t>
            </a:r>
          </a:p>
          <a:p>
            <a:r>
              <a:rPr lang="en-US" dirty="0" smtClean="0">
                <a:latin typeface="Twinkl"/>
                <a:cs typeface="Twinkl"/>
              </a:rPr>
              <a:t>Where in the WH is the next clue? Is it the oval office? Library? The President’s meeting room?</a:t>
            </a:r>
          </a:p>
          <a:p>
            <a:endParaRPr lang="en-US" dirty="0">
              <a:latin typeface="Twinkl"/>
              <a:cs typeface="Twinkl"/>
            </a:endParaRPr>
          </a:p>
          <a:p>
            <a:r>
              <a:rPr lang="en-US" dirty="0" smtClean="0">
                <a:latin typeface="Twinkl"/>
                <a:cs typeface="Twinkl"/>
              </a:rPr>
              <a:t>Give or find a small donkey bauble. Why is the donkey important? riddle appears – Head to North Pole</a:t>
            </a:r>
            <a:endParaRPr lang="en-US" dirty="0">
              <a:latin typeface="Twinkl"/>
              <a:cs typeface="Twinkl"/>
            </a:endParaRPr>
          </a:p>
        </p:txBody>
      </p:sp>
    </p:spTree>
    <p:extLst>
      <p:ext uri="{BB962C8B-B14F-4D97-AF65-F5344CB8AC3E}">
        <p14:creationId xmlns:p14="http://schemas.microsoft.com/office/powerpoint/2010/main" val="197204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winkl"/>
                <a:cs typeface="Twinkl"/>
              </a:rPr>
              <a:t>Chapter 4 – Santa’s Workshop</a:t>
            </a:r>
            <a:endParaRPr lang="en-US" dirty="0">
              <a:latin typeface="Twinkl"/>
              <a:cs typeface="Twink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916" y="1307888"/>
            <a:ext cx="8496436" cy="4525963"/>
          </a:xfrm>
        </p:spPr>
        <p:txBody>
          <a:bodyPr>
            <a:normAutofit fontScale="92500"/>
          </a:bodyPr>
          <a:lstStyle/>
          <a:p>
            <a:r>
              <a:rPr lang="en-US" sz="2800" dirty="0" smtClean="0">
                <a:latin typeface="Twinkl"/>
                <a:cs typeface="Twinkl"/>
              </a:rPr>
              <a:t>Describe Santa’s workshop. What does Santa want from your character? (Find the true meaning of Christmas) </a:t>
            </a:r>
          </a:p>
          <a:p>
            <a:r>
              <a:rPr lang="en-US" sz="2800" dirty="0" smtClean="0">
                <a:latin typeface="Twinkl"/>
                <a:cs typeface="Twinkl"/>
              </a:rPr>
              <a:t>Explain religious meaning of the holiday</a:t>
            </a:r>
          </a:p>
          <a:p>
            <a:r>
              <a:rPr lang="en-US" sz="2800" dirty="0" smtClean="0">
                <a:latin typeface="Twinkl"/>
                <a:cs typeface="Twinkl"/>
              </a:rPr>
              <a:t>Find magic key to open door to reveal your family.</a:t>
            </a:r>
          </a:p>
          <a:p>
            <a:r>
              <a:rPr lang="en-US" sz="2800" dirty="0" smtClean="0">
                <a:latin typeface="Twinkl"/>
                <a:cs typeface="Twinkl"/>
              </a:rPr>
              <a:t>Add alliteration</a:t>
            </a:r>
          </a:p>
          <a:p>
            <a:r>
              <a:rPr lang="en-US" sz="2800" dirty="0" smtClean="0">
                <a:latin typeface="Twinkl"/>
                <a:cs typeface="Twinkl"/>
              </a:rPr>
              <a:t>Ending, back at home on Christmas eve</a:t>
            </a:r>
          </a:p>
          <a:p>
            <a:r>
              <a:rPr lang="en-US" sz="2800" dirty="0" smtClean="0">
                <a:latin typeface="Twinkl"/>
                <a:cs typeface="Twinkl"/>
              </a:rPr>
              <a:t>KEY INGREDIENTS- similes, alliteration, OPENERS (a must), WOW words, describe what </a:t>
            </a:r>
            <a:r>
              <a:rPr lang="en-US" sz="2800" smtClean="0">
                <a:latin typeface="Twinkl"/>
                <a:cs typeface="Twinkl"/>
              </a:rPr>
              <a:t>your character </a:t>
            </a:r>
            <a:r>
              <a:rPr lang="en-US" sz="2800" dirty="0" smtClean="0">
                <a:latin typeface="Twinkl"/>
                <a:cs typeface="Twinkl"/>
              </a:rPr>
              <a:t>can see, feel , think </a:t>
            </a:r>
            <a:r>
              <a:rPr lang="en-US" sz="2800" dirty="0" err="1" smtClean="0">
                <a:latin typeface="Twinkl"/>
                <a:cs typeface="Twinkl"/>
              </a:rPr>
              <a:t>etc</a:t>
            </a:r>
            <a:endParaRPr lang="en-US" sz="2800" dirty="0" smtClean="0">
              <a:latin typeface="Twinkl"/>
              <a:cs typeface="Twinkl"/>
            </a:endParaRPr>
          </a:p>
        </p:txBody>
      </p:sp>
    </p:spTree>
    <p:extLst>
      <p:ext uri="{BB962C8B-B14F-4D97-AF65-F5344CB8AC3E}">
        <p14:creationId xmlns:p14="http://schemas.microsoft.com/office/powerpoint/2010/main" val="2107726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417</Words>
  <Application>Microsoft Macintosh PowerPoint</Application>
  <PresentationFormat>On-screen Show (4:3)</PresentationFormat>
  <Paragraphs>48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Chapter 1</vt:lpstr>
      <vt:lpstr>Chapter 2 – New York</vt:lpstr>
      <vt:lpstr>Chapter 2 Plan</vt:lpstr>
      <vt:lpstr>Chapter 2 – Page border</vt:lpstr>
      <vt:lpstr>PowerPoint Presentation</vt:lpstr>
      <vt:lpstr>Chapter 3 The White House</vt:lpstr>
      <vt:lpstr>Chapter 3</vt:lpstr>
      <vt:lpstr>Chapter 4 – Santa’s Workshop</vt:lpstr>
    </vt:vector>
  </TitlesOfParts>
  <Company>North Lanarkshire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Client Administrator</dc:creator>
  <cp:lastModifiedBy>Client Administrator</cp:lastModifiedBy>
  <cp:revision>13</cp:revision>
  <dcterms:created xsi:type="dcterms:W3CDTF">2016-12-14T13:06:28Z</dcterms:created>
  <dcterms:modified xsi:type="dcterms:W3CDTF">2016-12-21T11:22:01Z</dcterms:modified>
</cp:coreProperties>
</file>