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7" r:id="rId11"/>
    <p:sldId id="275" r:id="rId12"/>
    <p:sldId id="278" r:id="rId13"/>
    <p:sldId id="279" r:id="rId14"/>
    <p:sldId id="273" r:id="rId15"/>
    <p:sldId id="276" r:id="rId16"/>
    <p:sldId id="277" r:id="rId17"/>
    <p:sldId id="268" r:id="rId18"/>
    <p:sldId id="28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69" r:id="rId28"/>
    <p:sldId id="264" r:id="rId29"/>
    <p:sldId id="265" r:id="rId30"/>
    <p:sldId id="266" r:id="rId31"/>
    <p:sldId id="270" r:id="rId32"/>
    <p:sldId id="272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6"/>
    <p:restoredTop sz="94662"/>
  </p:normalViewPr>
  <p:slideViewPr>
    <p:cSldViewPr snapToGrid="0" snapToObjects="1">
      <p:cViewPr varScale="1">
        <p:scale>
          <a:sx n="87" d="100"/>
          <a:sy n="87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F87BD-F9C3-F347-A262-C7829D037301}" type="datetimeFigureOut">
              <a:rPr lang="en-US" smtClean="0"/>
              <a:t>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A25FE-19A3-3643-AD6F-11DD1375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4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Judo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Hannah Malcolm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319" y="1617761"/>
            <a:ext cx="8596668" cy="3066779"/>
          </a:xfrm>
        </p:spPr>
        <p:txBody>
          <a:bodyPr>
            <a:noAutofit/>
          </a:bodyPr>
          <a:lstStyle/>
          <a:p>
            <a:pPr algn="ctr"/>
            <a:r>
              <a:rPr lang="en-US" sz="8000" dirty="0" err="1" smtClean="0"/>
              <a:t>Favourite</a:t>
            </a:r>
            <a:r>
              <a:rPr lang="en-US" sz="8000" dirty="0" smtClean="0"/>
              <a:t> throws</a:t>
            </a:r>
            <a:br>
              <a:rPr lang="en-US" sz="8000" dirty="0" smtClean="0"/>
            </a:br>
            <a:r>
              <a:rPr lang="en-US" sz="8000" dirty="0" err="1" smtClean="0"/>
              <a:t>Ippon</a:t>
            </a:r>
            <a:r>
              <a:rPr lang="en-US" sz="8000" dirty="0" smtClean="0"/>
              <a:t> </a:t>
            </a:r>
            <a:r>
              <a:rPr lang="en-US" sz="8000" dirty="0" err="1" smtClean="0"/>
              <a:t>Seoi</a:t>
            </a:r>
            <a:r>
              <a:rPr lang="en-US" sz="8000" dirty="0" smtClean="0"/>
              <a:t> </a:t>
            </a:r>
            <a:r>
              <a:rPr lang="en-US" sz="8000" dirty="0" err="1" smtClean="0"/>
              <a:t>nage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069919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pon seoi n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297" y="0"/>
            <a:ext cx="9074014" cy="68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6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29" y="242897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8000" dirty="0" smtClean="0"/>
              <a:t>Tomoe </a:t>
            </a:r>
            <a:r>
              <a:rPr lang="en-US" sz="8000" dirty="0" err="1" smtClean="0"/>
              <a:t>nage</a:t>
            </a: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686766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udo-tomoe na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157" y="536574"/>
            <a:ext cx="10887958" cy="5741677"/>
          </a:xfrm>
        </p:spPr>
      </p:pic>
    </p:spTree>
    <p:extLst>
      <p:ext uri="{BB962C8B-B14F-4D97-AF65-F5344CB8AC3E}">
        <p14:creationId xmlns:p14="http://schemas.microsoft.com/office/powerpoint/2010/main" val="3833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82" y="236806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 smtClean="0"/>
              <a:t>Hold down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udo - Tate Shiho Gatame - Ippon from the worl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878" y="140677"/>
            <a:ext cx="11605173" cy="6527409"/>
          </a:xfrm>
        </p:spPr>
      </p:pic>
    </p:spTree>
    <p:extLst>
      <p:ext uri="{BB962C8B-B14F-4D97-AF65-F5344CB8AC3E}">
        <p14:creationId xmlns:p14="http://schemas.microsoft.com/office/powerpoint/2010/main" val="54638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282" y="2368061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8000" dirty="0" smtClean="0"/>
              <a:t>Top 5 Judoka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6333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P 5 LEGENDARY JUDOK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87" y="2456871"/>
            <a:ext cx="9153553" cy="1283855"/>
          </a:xfrm>
        </p:spPr>
        <p:txBody>
          <a:bodyPr>
            <a:noAutofit/>
          </a:bodyPr>
          <a:lstStyle/>
          <a:p>
            <a:r>
              <a:rPr lang="en-US" sz="6600" dirty="0" smtClean="0"/>
              <a:t>Famous Scottish Judoka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64015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14925"/>
            <a:ext cx="3854528" cy="89399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Euan Burton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0985" y="1593197"/>
            <a:ext cx="4513262" cy="253870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1408922"/>
            <a:ext cx="3854528" cy="4632439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D.O.B- 31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March 1979 (age 38)</a:t>
            </a:r>
          </a:p>
          <a:p>
            <a:endParaRPr lang="en-US" sz="1800" dirty="0"/>
          </a:p>
          <a:p>
            <a:r>
              <a:rPr lang="en-US" sz="1800" dirty="0" smtClean="0"/>
              <a:t>Height- 1.82</a:t>
            </a:r>
          </a:p>
          <a:p>
            <a:endParaRPr lang="en-US" sz="1800" dirty="0"/>
          </a:p>
          <a:p>
            <a:r>
              <a:rPr lang="en-US" sz="1800" dirty="0" smtClean="0"/>
              <a:t>Weight- 81 kg</a:t>
            </a:r>
          </a:p>
          <a:p>
            <a:endParaRPr lang="en-US" sz="1800" dirty="0"/>
          </a:p>
          <a:p>
            <a:r>
              <a:rPr lang="en-US" sz="1800" dirty="0" smtClean="0"/>
              <a:t>Education- University of Edinburgh</a:t>
            </a:r>
          </a:p>
          <a:p>
            <a:endParaRPr lang="en-US" sz="1800" dirty="0"/>
          </a:p>
          <a:p>
            <a:r>
              <a:rPr lang="en-US" sz="1800" dirty="0" smtClean="0"/>
              <a:t>Commonwealth Games Gold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6067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Judo facts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3841625"/>
          </a:xfrm>
        </p:spPr>
        <p:txBody>
          <a:bodyPr/>
          <a:lstStyle/>
          <a:p>
            <a:r>
              <a:rPr lang="en-US" dirty="0" smtClean="0"/>
              <a:t>Judo is an Olympic sport.</a:t>
            </a:r>
          </a:p>
          <a:p>
            <a:r>
              <a:rPr lang="en-US" dirty="0" smtClean="0"/>
              <a:t>It was created in Japan by a man called </a:t>
            </a:r>
            <a:r>
              <a:rPr lang="en-US" dirty="0" err="1" smtClean="0"/>
              <a:t>Jigoro</a:t>
            </a:r>
            <a:r>
              <a:rPr lang="en-US" dirty="0" smtClean="0"/>
              <a:t> Kano.</a:t>
            </a:r>
          </a:p>
          <a:p>
            <a:r>
              <a:rPr lang="en-US" dirty="0" smtClean="0"/>
              <a:t>It was created in 1882.</a:t>
            </a:r>
          </a:p>
          <a:p>
            <a:r>
              <a:rPr lang="en-US" dirty="0" smtClean="0"/>
              <a:t>The word judo means ‘gentle way’.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2577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uan Burton Judo Highlight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8837" y="565014"/>
            <a:ext cx="9017000" cy="5072062"/>
          </a:xfrm>
        </p:spPr>
      </p:pic>
    </p:spTree>
    <p:extLst>
      <p:ext uri="{BB962C8B-B14F-4D97-AF65-F5344CB8AC3E}">
        <p14:creationId xmlns:p14="http://schemas.microsoft.com/office/powerpoint/2010/main" val="1439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14925"/>
            <a:ext cx="3854528" cy="89399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Louise </a:t>
            </a:r>
            <a:r>
              <a:rPr lang="en-US" sz="4000" dirty="0" err="1" smtClean="0"/>
              <a:t>Renicks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8323" y="514350"/>
            <a:ext cx="3578442" cy="5527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1408923"/>
            <a:ext cx="3854528" cy="463243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D.O.B- 11 September 1982</a:t>
            </a:r>
          </a:p>
          <a:p>
            <a:endParaRPr lang="en-US" sz="1800" dirty="0"/>
          </a:p>
          <a:p>
            <a:r>
              <a:rPr lang="en-US" sz="1800" dirty="0" smtClean="0"/>
              <a:t>Height- 1.6 m</a:t>
            </a:r>
          </a:p>
          <a:p>
            <a:endParaRPr lang="en-US" sz="1800" dirty="0"/>
          </a:p>
          <a:p>
            <a:r>
              <a:rPr lang="en-US" sz="1800" dirty="0" smtClean="0"/>
              <a:t>Parents- Thomas </a:t>
            </a:r>
            <a:r>
              <a:rPr lang="en-US" sz="1800" dirty="0" err="1" smtClean="0"/>
              <a:t>Renicks</a:t>
            </a:r>
            <a:r>
              <a:rPr lang="en-US" sz="1800" dirty="0" smtClean="0"/>
              <a:t>, Agnes </a:t>
            </a:r>
            <a:r>
              <a:rPr lang="en-US" sz="1800" dirty="0" err="1" smtClean="0"/>
              <a:t>Renicks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Siblings- Kimberly </a:t>
            </a:r>
            <a:r>
              <a:rPr lang="en-US" sz="1800" dirty="0" err="1" smtClean="0"/>
              <a:t>Renicks</a:t>
            </a:r>
            <a:r>
              <a:rPr lang="en-US" sz="1800" dirty="0" smtClean="0"/>
              <a:t>, Thomas </a:t>
            </a:r>
            <a:r>
              <a:rPr lang="en-US" sz="1800" dirty="0" err="1" smtClean="0"/>
              <a:t>Renicks</a:t>
            </a:r>
            <a:r>
              <a:rPr lang="en-US" sz="1800" dirty="0" smtClean="0"/>
              <a:t> Jr</a:t>
            </a:r>
          </a:p>
          <a:p>
            <a:endParaRPr lang="en-US" sz="1800" dirty="0"/>
          </a:p>
          <a:p>
            <a:r>
              <a:rPr lang="en-US" sz="1800" dirty="0" smtClean="0"/>
              <a:t>Won Commonwealth Games Gold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1729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716" y="530087"/>
            <a:ext cx="7133362" cy="5597905"/>
          </a:xfrm>
        </p:spPr>
      </p:pic>
    </p:spTree>
    <p:extLst>
      <p:ext uri="{BB962C8B-B14F-4D97-AF65-F5344CB8AC3E}">
        <p14:creationId xmlns:p14="http://schemas.microsoft.com/office/powerpoint/2010/main" val="158404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 and Kimberly </a:t>
            </a:r>
            <a:r>
              <a:rPr lang="en-US" sz="4000" dirty="0" err="1" smtClean="0"/>
              <a:t>Renicks</a:t>
            </a:r>
            <a:r>
              <a:rPr lang="en-US" sz="4000" dirty="0" smtClean="0"/>
              <a:t>, Connie Ramsay and Gemma Gibbons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9343" y="1930398"/>
            <a:ext cx="7530052" cy="4675673"/>
          </a:xfrm>
        </p:spPr>
      </p:pic>
    </p:spTree>
    <p:extLst>
      <p:ext uri="{BB962C8B-B14F-4D97-AF65-F5344CB8AC3E}">
        <p14:creationId xmlns:p14="http://schemas.microsoft.com/office/powerpoint/2010/main" val="11291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8890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Chris Murphy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2" y="514350"/>
            <a:ext cx="3114183" cy="55276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1403927"/>
            <a:ext cx="3854528" cy="463743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D.O.B- 13 October 1994 (23 years)</a:t>
            </a:r>
          </a:p>
          <a:p>
            <a:endParaRPr lang="en-US" sz="1800" dirty="0"/>
          </a:p>
          <a:p>
            <a:r>
              <a:rPr lang="en-US" sz="1800" dirty="0" smtClean="0"/>
              <a:t>Weight- 	 fights Under 81 kg</a:t>
            </a:r>
          </a:p>
          <a:p>
            <a:endParaRPr lang="en-US" sz="1800" dirty="0"/>
          </a:p>
          <a:p>
            <a:r>
              <a:rPr lang="en-US" sz="1800" dirty="0" smtClean="0"/>
              <a:t>Favorite throw- </a:t>
            </a:r>
            <a:r>
              <a:rPr lang="en-US" sz="1800" dirty="0" err="1" smtClean="0"/>
              <a:t>Uchi</a:t>
            </a:r>
            <a:r>
              <a:rPr lang="en-US" sz="1800" dirty="0" smtClean="0"/>
              <a:t> Mata</a:t>
            </a:r>
          </a:p>
          <a:p>
            <a:endParaRPr lang="en-US" sz="1800" dirty="0"/>
          </a:p>
          <a:p>
            <a:r>
              <a:rPr lang="en-US" sz="1800" dirty="0" smtClean="0"/>
              <a:t>Favorite hold- Tate Shiho </a:t>
            </a:r>
            <a:r>
              <a:rPr lang="en-US" sz="1800" dirty="0" err="1" smtClean="0"/>
              <a:t>Gatame</a:t>
            </a:r>
            <a:endParaRPr lang="en-US" sz="1800" dirty="0" smtClean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7174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52" y="154379"/>
            <a:ext cx="5486400" cy="6509421"/>
          </a:xfrm>
        </p:spPr>
      </p:pic>
    </p:spTree>
    <p:extLst>
      <p:ext uri="{BB962C8B-B14F-4D97-AF65-F5344CB8AC3E}">
        <p14:creationId xmlns:p14="http://schemas.microsoft.com/office/powerpoint/2010/main" val="330658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89" y="1201193"/>
            <a:ext cx="9417132" cy="5464650"/>
          </a:xfrm>
        </p:spPr>
      </p:pic>
      <p:sp>
        <p:nvSpPr>
          <p:cNvPr id="2" name="TextBox 1"/>
          <p:cNvSpPr txBox="1"/>
          <p:nvPr/>
        </p:nvSpPr>
        <p:spPr>
          <a:xfrm>
            <a:off x="1006047" y="159025"/>
            <a:ext cx="10207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Chris at the world ID Championships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18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959" y="2277688"/>
            <a:ext cx="8596668" cy="122381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Quiz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720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When Was Judo Created?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a. 1882    b. 1888   c. 1881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1882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720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What is the Japanese word for Go?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a. Matte    b. Hajime    c. Sayonara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Hajime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500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Judo kit</a:t>
            </a:r>
            <a:endParaRPr lang="en-US" sz="4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6587" y="597877"/>
            <a:ext cx="5499649" cy="549964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Judo kit is called a </a:t>
            </a:r>
            <a:r>
              <a:rPr lang="en-US" sz="2000" dirty="0" err="1" smtClean="0"/>
              <a:t>Judogi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The belt is called an Obi.</a:t>
            </a:r>
          </a:p>
          <a:p>
            <a:endParaRPr lang="en-US" sz="2000" dirty="0"/>
          </a:p>
          <a:p>
            <a:r>
              <a:rPr lang="en-US" sz="2000" dirty="0" smtClean="0"/>
              <a:t>The part that folds over is called the Lapel.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95474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What does the word Judo mean?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a. Gentle way    b. Japanese way    c. Peaceful way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Gentle Way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435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What is the Judo belt called?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a. Obi    b. Tatami    c. Matte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Obi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07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What does matte mean?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a. Start    b. mats    c. stop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stop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57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Who created Judo?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a. Louise </a:t>
            </a:r>
            <a:r>
              <a:rPr lang="en-US" dirty="0" err="1" smtClean="0"/>
              <a:t>Renicks</a:t>
            </a:r>
            <a:r>
              <a:rPr lang="en-US" dirty="0" smtClean="0"/>
              <a:t>    b. </a:t>
            </a:r>
            <a:r>
              <a:rPr lang="en-US" dirty="0" err="1" smtClean="0"/>
              <a:t>Jigoro</a:t>
            </a:r>
            <a:r>
              <a:rPr lang="en-US" dirty="0" smtClean="0"/>
              <a:t> Kano    c. </a:t>
            </a:r>
            <a:r>
              <a:rPr lang="en-US" dirty="0" err="1" smtClean="0"/>
              <a:t>Shohei</a:t>
            </a:r>
            <a:r>
              <a:rPr lang="en-US" dirty="0" smtClean="0"/>
              <a:t> Ono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4000" dirty="0" err="1" smtClean="0"/>
              <a:t>Jigoro</a:t>
            </a:r>
            <a:r>
              <a:rPr lang="en-US" sz="4000" dirty="0" smtClean="0"/>
              <a:t> Kano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90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599"/>
            <a:ext cx="8596667" cy="123678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Grip Game</a:t>
            </a:r>
            <a:endParaRPr lang="en-US" sz="5400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85" r="52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9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Judo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Hall </a:t>
            </a:r>
            <a:r>
              <a:rPr lang="mr-IN" dirty="0" smtClean="0"/>
              <a:t>–</a:t>
            </a:r>
            <a:r>
              <a:rPr lang="en-US" dirty="0" smtClean="0"/>
              <a:t> Dojo</a:t>
            </a:r>
          </a:p>
          <a:p>
            <a:r>
              <a:rPr lang="en-US" dirty="0" smtClean="0"/>
              <a:t>Mats </a:t>
            </a:r>
            <a:r>
              <a:rPr lang="mr-IN" dirty="0" smtClean="0"/>
              <a:t>–</a:t>
            </a:r>
            <a:r>
              <a:rPr lang="en-US" dirty="0" smtClean="0"/>
              <a:t> Tatami</a:t>
            </a:r>
          </a:p>
          <a:p>
            <a:r>
              <a:rPr lang="en-US" dirty="0" smtClean="0"/>
              <a:t>Teacher </a:t>
            </a:r>
            <a:r>
              <a:rPr lang="mr-IN" dirty="0" smtClean="0"/>
              <a:t>–</a:t>
            </a:r>
            <a:r>
              <a:rPr lang="en-US" dirty="0" smtClean="0"/>
              <a:t> Sensei</a:t>
            </a:r>
          </a:p>
          <a:p>
            <a:r>
              <a:rPr lang="en-US" dirty="0" smtClean="0"/>
              <a:t>Start </a:t>
            </a:r>
            <a:r>
              <a:rPr lang="mr-IN" dirty="0" smtClean="0"/>
              <a:t>–</a:t>
            </a:r>
            <a:r>
              <a:rPr lang="en-US" dirty="0" smtClean="0"/>
              <a:t> Hajime</a:t>
            </a:r>
          </a:p>
          <a:p>
            <a:r>
              <a:rPr lang="en-US" dirty="0" smtClean="0"/>
              <a:t>Stop </a:t>
            </a:r>
            <a:r>
              <a:rPr lang="mr-IN" dirty="0" smtClean="0"/>
              <a:t>–</a:t>
            </a:r>
            <a:r>
              <a:rPr lang="en-US" dirty="0" smtClean="0"/>
              <a:t> Matte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03077" y="2160589"/>
            <a:ext cx="4831373" cy="333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507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Judo Belts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690" y="1930400"/>
            <a:ext cx="8596312" cy="33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4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01460" y="-732689"/>
            <a:ext cx="4759569" cy="826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67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29" y="1850753"/>
            <a:ext cx="8596668" cy="2496163"/>
          </a:xfrm>
        </p:spPr>
        <p:txBody>
          <a:bodyPr>
            <a:noAutofit/>
          </a:bodyPr>
          <a:lstStyle/>
          <a:p>
            <a:pPr algn="ctr"/>
            <a:r>
              <a:rPr lang="en-US" sz="6600" dirty="0" err="1" smtClean="0"/>
              <a:t>Favourite</a:t>
            </a:r>
            <a:r>
              <a:rPr lang="en-US" sz="6600" dirty="0" smtClean="0"/>
              <a:t> throws</a:t>
            </a:r>
            <a:br>
              <a:rPr lang="en-US" sz="6600" dirty="0" smtClean="0"/>
            </a:br>
            <a:r>
              <a:rPr lang="en-US" sz="6600" dirty="0" smtClean="0"/>
              <a:t>O </a:t>
            </a:r>
            <a:r>
              <a:rPr lang="en-US" sz="6600" dirty="0" err="1" smtClean="0"/>
              <a:t>Goshi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5274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 gos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9256" y="584662"/>
            <a:ext cx="8035232" cy="54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6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638</TotalTime>
  <Words>293</Words>
  <Application>Microsoft Office PowerPoint</Application>
  <PresentationFormat>Widescreen</PresentationFormat>
  <Paragraphs>82</Paragraphs>
  <Slides>33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Mangal</vt:lpstr>
      <vt:lpstr>Trebuchet MS</vt:lpstr>
      <vt:lpstr>Wingdings 3</vt:lpstr>
      <vt:lpstr>Facet</vt:lpstr>
      <vt:lpstr>Judo</vt:lpstr>
      <vt:lpstr>Judo facts</vt:lpstr>
      <vt:lpstr>Judo kit</vt:lpstr>
      <vt:lpstr>Grip Game</vt:lpstr>
      <vt:lpstr>Basic Judo Words</vt:lpstr>
      <vt:lpstr>Judo Belts</vt:lpstr>
      <vt:lpstr>PowerPoint Presentation</vt:lpstr>
      <vt:lpstr>Favourite throws O Goshi</vt:lpstr>
      <vt:lpstr>PowerPoint Presentation</vt:lpstr>
      <vt:lpstr>Favourite throws Ippon Seoi nage</vt:lpstr>
      <vt:lpstr>PowerPoint Presentation</vt:lpstr>
      <vt:lpstr>Tomoe nage </vt:lpstr>
      <vt:lpstr>PowerPoint Presentation</vt:lpstr>
      <vt:lpstr>Hold down  </vt:lpstr>
      <vt:lpstr>PowerPoint Presentation</vt:lpstr>
      <vt:lpstr>Top 5 Judoka</vt:lpstr>
      <vt:lpstr>PowerPoint Presentation</vt:lpstr>
      <vt:lpstr>Famous Scottish Judoka</vt:lpstr>
      <vt:lpstr>Euan Burton</vt:lpstr>
      <vt:lpstr>PowerPoint Presentation</vt:lpstr>
      <vt:lpstr>Louise Renicks</vt:lpstr>
      <vt:lpstr>PowerPoint Presentation</vt:lpstr>
      <vt:lpstr>Me and Kimberly Renicks, Connie Ramsay and Gemma Gibbons</vt:lpstr>
      <vt:lpstr>Chris Murphy</vt:lpstr>
      <vt:lpstr>PowerPoint Presentation</vt:lpstr>
      <vt:lpstr>PowerPoint Presentation</vt:lpstr>
      <vt:lpstr>Quiz</vt:lpstr>
      <vt:lpstr>1. When Was Judo Created?</vt:lpstr>
      <vt:lpstr>2. What is the Japanese word for Go?</vt:lpstr>
      <vt:lpstr>3. What does the word Judo mean?</vt:lpstr>
      <vt:lpstr>4. What is the Judo belt called?</vt:lpstr>
      <vt:lpstr>5. What does matte mean?</vt:lpstr>
      <vt:lpstr>6. Who created Judo?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Judo</dc:title>
  <dc:creator>Mark Malcolm</dc:creator>
  <cp:lastModifiedBy>temp</cp:lastModifiedBy>
  <cp:revision>31</cp:revision>
  <dcterms:created xsi:type="dcterms:W3CDTF">2018-01-07T14:14:19Z</dcterms:created>
  <dcterms:modified xsi:type="dcterms:W3CDTF">2018-01-15T13:52:29Z</dcterms:modified>
</cp:coreProperties>
</file>