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8" r:id="rId2"/>
    <p:sldId id="259" r:id="rId3"/>
    <p:sldId id="261" r:id="rId4"/>
    <p:sldId id="260" r:id="rId5"/>
    <p:sldId id="262" r:id="rId6"/>
    <p:sldId id="271" r:id="rId7"/>
    <p:sldId id="263" r:id="rId8"/>
    <p:sldId id="264" r:id="rId9"/>
    <p:sldId id="265" r:id="rId10"/>
    <p:sldId id="266" r:id="rId11"/>
    <p:sldId id="269" r:id="rId12"/>
    <p:sldId id="270" r:id="rId13"/>
    <p:sldId id="267" r:id="rId14"/>
    <p:sldId id="268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51"/>
    <p:restoredTop sz="94636"/>
  </p:normalViewPr>
  <p:slideViewPr>
    <p:cSldViewPr snapToGrid="0" snapToObjects="1">
      <p:cViewPr varScale="1">
        <p:scale>
          <a:sx n="79" d="100"/>
          <a:sy n="79" d="100"/>
        </p:scale>
        <p:origin x="108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A6BF4B-D92F-DD49-A7C6-219950668783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566A8-1E13-2A49-95A2-70F4AE2F2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41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0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1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9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2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56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Media Placeholder 5"/>
          <p:cNvSpPr>
            <a:spLocks noGrp="1"/>
          </p:cNvSpPr>
          <p:nvPr>
            <p:ph type="media" sz="quarter" idx="13"/>
          </p:nvPr>
        </p:nvSpPr>
        <p:spPr>
          <a:xfrm>
            <a:off x="838200" y="1514006"/>
            <a:ext cx="10515600" cy="467693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7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6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E0F325-3C7D-E04D-B325-8A2902DDD9E5}" type="datetimeFigureOut">
              <a:rPr lang="en-US" smtClean="0"/>
              <a:t>12/19/2017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6243-0E13-DC4A-AB81-94BF38D8B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9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youtu.be/lennuAyoa_Y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4306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7371" y="4483032"/>
            <a:ext cx="408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do you see?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7371" y="5121035"/>
            <a:ext cx="524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How was it </a:t>
            </a:r>
            <a:r>
              <a:rPr lang="en-US" sz="2400" smtClean="0">
                <a:solidFill>
                  <a:schemeClr val="bg1"/>
                </a:solidFill>
              </a:rPr>
              <a:t>the picture/video taken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1892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46" y="853440"/>
            <a:ext cx="8128000" cy="4762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News Drones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77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852" y="853440"/>
            <a:ext cx="8505125" cy="4784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Farming Drones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163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0" y="853439"/>
            <a:ext cx="8350594" cy="54066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Drone Taxi’s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030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998" y="853440"/>
            <a:ext cx="7778848" cy="51858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Taking cool pictures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27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DRAW a cool Aerial drone view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183" y="2437316"/>
            <a:ext cx="3870147" cy="29018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1037" y="2437316"/>
            <a:ext cx="3173437" cy="3173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90" y="3269826"/>
            <a:ext cx="3870147" cy="22051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820487"/>
            <a:ext cx="280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Something like this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941037" y="1820486"/>
            <a:ext cx="280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….or this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012183" y="1820487"/>
            <a:ext cx="2802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…or this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8236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3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65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15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9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Lesson Plan (check if I can use PPT and show a </a:t>
            </a:r>
            <a:r>
              <a:rPr lang="en-US" dirty="0" err="1" smtClean="0"/>
              <a:t>Youtube</a:t>
            </a:r>
            <a:r>
              <a:rPr lang="en-US" dirty="0" smtClean="0"/>
              <a:t> video https://</a:t>
            </a:r>
            <a:r>
              <a:rPr lang="en-US" dirty="0" err="1" smtClean="0"/>
              <a:t>youtu.be</a:t>
            </a:r>
            <a:r>
              <a:rPr lang="en-US" dirty="0" smtClean="0"/>
              <a:t>/</a:t>
            </a:r>
            <a:r>
              <a:rPr lang="en-US" dirty="0" err="1" smtClean="0"/>
              <a:t>lennuAyoa_Y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1520" y="3063240"/>
            <a:ext cx="7741920" cy="441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0120" y="1341120"/>
            <a:ext cx="102717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Introduction</a:t>
            </a:r>
          </a:p>
          <a:p>
            <a:pPr marL="285750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Watch the Video 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How was it taken?  - hands up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Chocolate to person with correct answer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How do Drones work?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Show my wee drone flying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Explain that with PPT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Do you know some interesting ways that Drones are used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Collect some answers from the class (</a:t>
            </a:r>
            <a:r>
              <a:rPr lang="en-US" dirty="0" err="1" smtClean="0"/>
              <a:t>chocs</a:t>
            </a:r>
            <a:r>
              <a:rPr lang="en-US" dirty="0" smtClean="0"/>
              <a:t> for good answer)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US" dirty="0" smtClean="0"/>
              <a:t>Then show my list</a:t>
            </a:r>
          </a:p>
          <a:p>
            <a:pPr marL="742950" lvl="1" indent="-285750">
              <a:buFont typeface="Wingdings" charset="2"/>
              <a:buChar char="§"/>
            </a:pPr>
            <a:endParaRPr lang="en-US" dirty="0" smtClean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Show some good examples of drones being used (just cool pictures)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  <a:p>
            <a:pPr marL="285750" indent="-285750">
              <a:buFont typeface="Wingdings" charset="2"/>
              <a:buChar char="§"/>
            </a:pPr>
            <a:r>
              <a:rPr lang="en-US" dirty="0" smtClean="0"/>
              <a:t>Ask everyone to draw cool drone view </a:t>
            </a:r>
          </a:p>
          <a:p>
            <a:pPr marL="285750" indent="-285750">
              <a:buFont typeface="Wingdings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26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There are two types of Drone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955963"/>
            <a:ext cx="4085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Multi-Rotors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58596" y="1955963"/>
            <a:ext cx="524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Unmanned Aerial Vehicles (UAV)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596" y="2508175"/>
            <a:ext cx="5552049" cy="26341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508175"/>
            <a:ext cx="3979702" cy="263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UAVs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955963"/>
            <a:ext cx="107676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A UAV </a:t>
            </a:r>
            <a:r>
              <a:rPr lang="en-US" sz="2400" dirty="0"/>
              <a:t>is </a:t>
            </a:r>
            <a:r>
              <a:rPr lang="en-US" sz="2400" dirty="0" smtClean="0"/>
              <a:t>an aircraft capable </a:t>
            </a:r>
            <a:r>
              <a:rPr lang="en-US" sz="2400" dirty="0"/>
              <a:t>of unmanned </a:t>
            </a:r>
            <a:r>
              <a:rPr lang="en-US" sz="2400" dirty="0" smtClean="0"/>
              <a:t>flight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They are usually fixed-wing which means they can glide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They are used for civilian applications but mostly used by the military today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We will talk more about multi-rotors because they are probably more fun</a:t>
            </a:r>
          </a:p>
        </p:txBody>
      </p:sp>
    </p:spTree>
    <p:extLst>
      <p:ext uri="{BB962C8B-B14F-4D97-AF65-F5344CB8AC3E}">
        <p14:creationId xmlns:p14="http://schemas.microsoft.com/office/powerpoint/2010/main" val="1361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Multi-Rotors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1673335"/>
            <a:ext cx="107676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A </a:t>
            </a:r>
            <a:r>
              <a:rPr lang="en-US" sz="2400" dirty="0" smtClean="0"/>
              <a:t>multi-rotor </a:t>
            </a:r>
            <a:r>
              <a:rPr lang="en-US" sz="2400" dirty="0"/>
              <a:t>is a rotary aircraft with more than two rotor </a:t>
            </a:r>
            <a:r>
              <a:rPr lang="en-US" sz="2400" dirty="0" smtClean="0"/>
              <a:t>systems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They have some different parts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Propellers or rotors – they spin to lift the drone into the air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Motors - to drive the Propellers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Frame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Battery </a:t>
            </a:r>
            <a:r>
              <a:rPr lang="en-US" sz="2000" dirty="0" smtClean="0"/>
              <a:t>– to power the motors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Speed Controller - to control the motors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Transmitter/Receiver - for communication with the remote control unit on the ground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4G connection – for live video streaming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Camera - for taking cool pics</a:t>
            </a:r>
          </a:p>
        </p:txBody>
      </p:sp>
    </p:spTree>
    <p:extLst>
      <p:ext uri="{BB962C8B-B14F-4D97-AF65-F5344CB8AC3E}">
        <p14:creationId xmlns:p14="http://schemas.microsoft.com/office/powerpoint/2010/main" val="168414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Drones can be used for lot’s of good things.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611288"/>
            <a:ext cx="4664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Can you think of any?</a:t>
            </a:r>
          </a:p>
        </p:txBody>
      </p:sp>
    </p:spTree>
    <p:extLst>
      <p:ext uri="{BB962C8B-B14F-4D97-AF65-F5344CB8AC3E}">
        <p14:creationId xmlns:p14="http://schemas.microsoft.com/office/powerpoint/2010/main" val="47321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250"/>
                            </p:stCondLst>
                            <p:childTnLst>
                              <p:par>
                                <p:cTn id="10" presetID="2" presetClass="entr" presetSubtype="8" repeatCount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Delivery Drones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12" y="853440"/>
            <a:ext cx="6865034" cy="514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4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0383"/>
          <a:stretch/>
        </p:blipFill>
        <p:spPr>
          <a:xfrm>
            <a:off x="4825218" y="853440"/>
            <a:ext cx="6780628" cy="40108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Inspection Drones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119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749" y="853440"/>
            <a:ext cx="6422097" cy="4284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Medical Drones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44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57" y="853440"/>
            <a:ext cx="7624689" cy="4269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853440"/>
            <a:ext cx="10767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Police Drones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639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4093</TotalTime>
  <Words>223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Iain Davidson (Arkessa)</dc:creator>
  <cp:lastModifiedBy>temp</cp:lastModifiedBy>
  <cp:revision>17</cp:revision>
  <cp:lastPrinted>2017-12-10T12:36:23Z</cp:lastPrinted>
  <dcterms:created xsi:type="dcterms:W3CDTF">2017-12-10T12:09:33Z</dcterms:created>
  <dcterms:modified xsi:type="dcterms:W3CDTF">2017-12-19T10:53:18Z</dcterms:modified>
</cp:coreProperties>
</file>