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notesSlides/notesSlide9.xml" ContentType="application/vnd.openxmlformats-officedocument.presentationml.notesSlide+xml"/>
  <Override PartName="/docProps/app.xml" ContentType="application/vnd.openxmlformats-officedocument.extended-properties+xml"/>
  <Override PartName="/ppt/slides/slide5.xml" ContentType="application/vnd.openxmlformats-officedocument.presentationml.slide+xml"/>
  <Override PartName="/ppt/slideLayouts/slideLayout7.xml" ContentType="application/vnd.openxmlformats-officedocument.presentationml.slideLayout+xml"/>
  <Override PartName="/ppt/theme/theme3.xml" ContentType="application/vnd.openxmlformats-officedocument.theme+xml"/>
  <Override PartName="/ppt/presProps.xml" ContentType="application/vnd.openxmlformats-officedocument.presentationml.presProps+xml"/>
  <Default Extension="jpeg" ContentType="image/jpeg"/>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3.xml" ContentType="application/vnd.openxmlformats-officedocument.presentationml.notesSlide+xml"/>
  <Default Extension="bin" ContentType="application/vnd.openxmlformats-officedocument.presentationml.printerSettings"/>
  <Override PartName="/ppt/notesSlides/notesSlide4.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notesSlides/notesSlide8.xml" ContentType="application/vnd.openxmlformats-officedocument.presentationml.notesSlide+xml"/>
  <Override PartName="/docProps/core.xml" ContentType="application/vnd.openxmlformats-package.core-properties+xml"/>
  <Default Extension="rels" ContentType="application/vnd.openxmlformats-package.relationships+xml"/>
  <Override PartName="/ppt/handoutMasters/handoutMaster1.xml" ContentType="application/vnd.openxmlformats-officedocument.presentationml.handoutMaster+xml"/>
  <Override PartName="/ppt/slides/slide6.xml" ContentType="application/vnd.openxmlformats-officedocument.presentationml.slide+xml"/>
  <Override PartName="/ppt/slideLayouts/slideLayout12.xml" ContentType="application/vnd.openxmlformats-officedocument.presentationml.slideLayou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9" r:id="rId1"/>
  </p:sldMasterIdLst>
  <p:notesMasterIdLst>
    <p:notesMasterId r:id="rId11"/>
  </p:notesMasterIdLst>
  <p:handoutMasterIdLst>
    <p:handoutMasterId r:id="rId12"/>
  </p:handoutMasterIdLst>
  <p:sldIdLst>
    <p:sldId id="314" r:id="rId2"/>
    <p:sldId id="364" r:id="rId3"/>
    <p:sldId id="349" r:id="rId4"/>
    <p:sldId id="363" r:id="rId5"/>
    <p:sldId id="323" r:id="rId6"/>
    <p:sldId id="353" r:id="rId7"/>
    <p:sldId id="365" r:id="rId8"/>
    <p:sldId id="366" r:id="rId9"/>
    <p:sldId id="320" r:id="rId10"/>
  </p:sldIdLst>
  <p:sldSz cx="9144000" cy="6858000" type="screen4x3"/>
  <p:notesSz cx="6797675" cy="9928225"/>
  <p:defaultTextStyle>
    <a:defPPr>
      <a:defRPr lang="en-GB"/>
    </a:defPPr>
    <a:lvl1pPr algn="l" rtl="0" fontAlgn="base">
      <a:spcBef>
        <a:spcPct val="0"/>
      </a:spcBef>
      <a:spcAft>
        <a:spcPct val="0"/>
      </a:spcAft>
      <a:defRPr sz="900" kern="1200">
        <a:solidFill>
          <a:srgbClr val="FFFF00"/>
        </a:solidFill>
        <a:latin typeface="Verdana" pitchFamily="-123" charset="0"/>
        <a:ea typeface="ＭＳ Ｐゴシック" pitchFamily="-123" charset="-128"/>
        <a:cs typeface="ＭＳ Ｐゴシック" pitchFamily="-123" charset="-128"/>
      </a:defRPr>
    </a:lvl1pPr>
    <a:lvl2pPr marL="457200" algn="l" rtl="0" fontAlgn="base">
      <a:spcBef>
        <a:spcPct val="0"/>
      </a:spcBef>
      <a:spcAft>
        <a:spcPct val="0"/>
      </a:spcAft>
      <a:defRPr sz="900" kern="1200">
        <a:solidFill>
          <a:srgbClr val="FFFF00"/>
        </a:solidFill>
        <a:latin typeface="Verdana" pitchFamily="-123" charset="0"/>
        <a:ea typeface="ＭＳ Ｐゴシック" pitchFamily="-123" charset="-128"/>
        <a:cs typeface="ＭＳ Ｐゴシック" pitchFamily="-123" charset="-128"/>
      </a:defRPr>
    </a:lvl2pPr>
    <a:lvl3pPr marL="914400" algn="l" rtl="0" fontAlgn="base">
      <a:spcBef>
        <a:spcPct val="0"/>
      </a:spcBef>
      <a:spcAft>
        <a:spcPct val="0"/>
      </a:spcAft>
      <a:defRPr sz="900" kern="1200">
        <a:solidFill>
          <a:srgbClr val="FFFF00"/>
        </a:solidFill>
        <a:latin typeface="Verdana" pitchFamily="-123" charset="0"/>
        <a:ea typeface="ＭＳ Ｐゴシック" pitchFamily="-123" charset="-128"/>
        <a:cs typeface="ＭＳ Ｐゴシック" pitchFamily="-123" charset="-128"/>
      </a:defRPr>
    </a:lvl3pPr>
    <a:lvl4pPr marL="1371600" algn="l" rtl="0" fontAlgn="base">
      <a:spcBef>
        <a:spcPct val="0"/>
      </a:spcBef>
      <a:spcAft>
        <a:spcPct val="0"/>
      </a:spcAft>
      <a:defRPr sz="900" kern="1200">
        <a:solidFill>
          <a:srgbClr val="FFFF00"/>
        </a:solidFill>
        <a:latin typeface="Verdana" pitchFamily="-123" charset="0"/>
        <a:ea typeface="ＭＳ Ｐゴシック" pitchFamily="-123" charset="-128"/>
        <a:cs typeface="ＭＳ Ｐゴシック" pitchFamily="-123" charset="-128"/>
      </a:defRPr>
    </a:lvl4pPr>
    <a:lvl5pPr marL="1828800" algn="l" rtl="0" fontAlgn="base">
      <a:spcBef>
        <a:spcPct val="0"/>
      </a:spcBef>
      <a:spcAft>
        <a:spcPct val="0"/>
      </a:spcAft>
      <a:defRPr sz="900" kern="1200">
        <a:solidFill>
          <a:srgbClr val="FFFF00"/>
        </a:solidFill>
        <a:latin typeface="Verdana" pitchFamily="-123" charset="0"/>
        <a:ea typeface="ＭＳ Ｐゴシック" pitchFamily="-123" charset="-128"/>
        <a:cs typeface="ＭＳ Ｐゴシック" pitchFamily="-123" charset="-128"/>
      </a:defRPr>
    </a:lvl5pPr>
    <a:lvl6pPr marL="2286000" algn="l" defTabSz="457200" rtl="0" eaLnBrk="1" latinLnBrk="0" hangingPunct="1">
      <a:defRPr sz="900" kern="1200">
        <a:solidFill>
          <a:srgbClr val="FFFF00"/>
        </a:solidFill>
        <a:latin typeface="Verdana" pitchFamily="-123" charset="0"/>
        <a:ea typeface="ＭＳ Ｐゴシック" pitchFamily="-123" charset="-128"/>
        <a:cs typeface="ＭＳ Ｐゴシック" pitchFamily="-123" charset="-128"/>
      </a:defRPr>
    </a:lvl6pPr>
    <a:lvl7pPr marL="2743200" algn="l" defTabSz="457200" rtl="0" eaLnBrk="1" latinLnBrk="0" hangingPunct="1">
      <a:defRPr sz="900" kern="1200">
        <a:solidFill>
          <a:srgbClr val="FFFF00"/>
        </a:solidFill>
        <a:latin typeface="Verdana" pitchFamily="-123" charset="0"/>
        <a:ea typeface="ＭＳ Ｐゴシック" pitchFamily="-123" charset="-128"/>
        <a:cs typeface="ＭＳ Ｐゴシック" pitchFamily="-123" charset="-128"/>
      </a:defRPr>
    </a:lvl7pPr>
    <a:lvl8pPr marL="3200400" algn="l" defTabSz="457200" rtl="0" eaLnBrk="1" latinLnBrk="0" hangingPunct="1">
      <a:defRPr sz="900" kern="1200">
        <a:solidFill>
          <a:srgbClr val="FFFF00"/>
        </a:solidFill>
        <a:latin typeface="Verdana" pitchFamily="-123" charset="0"/>
        <a:ea typeface="ＭＳ Ｐゴシック" pitchFamily="-123" charset="-128"/>
        <a:cs typeface="ＭＳ Ｐゴシック" pitchFamily="-123" charset="-128"/>
      </a:defRPr>
    </a:lvl8pPr>
    <a:lvl9pPr marL="3657600" algn="l" defTabSz="457200" rtl="0" eaLnBrk="1" latinLnBrk="0" hangingPunct="1">
      <a:defRPr sz="900" kern="1200">
        <a:solidFill>
          <a:srgbClr val="FFFF00"/>
        </a:solidFill>
        <a:latin typeface="Verdana" pitchFamily="-123" charset="0"/>
        <a:ea typeface="ＭＳ Ｐゴシック" pitchFamily="-123" charset="-128"/>
        <a:cs typeface="ＭＳ Ｐゴシック" pitchFamily="-123"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EC1C3F"/>
    <a:srgbClr val="EC2042"/>
    <a:srgbClr val="EC2849"/>
    <a:srgbClr val="EC2C4C"/>
    <a:srgbClr val="EC2C45"/>
    <a:srgbClr val="E72E47"/>
    <a:srgbClr val="E4314A"/>
    <a:srgbClr val="F2314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horzBarState="maximized">
    <p:restoredLeft sz="12088" autoAdjust="0"/>
    <p:restoredTop sz="97445" autoAdjust="0"/>
  </p:normalViewPr>
  <p:slideViewPr>
    <p:cSldViewPr>
      <p:cViewPr>
        <p:scale>
          <a:sx n="66" d="100"/>
          <a:sy n="66" d="100"/>
        </p:scale>
        <p:origin x="-96" y="-328"/>
      </p:cViewPr>
      <p:guideLst>
        <p:guide orient="horz" pos="220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4" Type="http://schemas.openxmlformats.org/officeDocument/2006/relationships/presProps" Target="presProps.xml"/><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theme" Target="theme/theme1.xml"/><Relationship Id="rId8" Type="http://schemas.openxmlformats.org/officeDocument/2006/relationships/slide" Target="slides/slide7.xml"/><Relationship Id="rId13" Type="http://schemas.openxmlformats.org/officeDocument/2006/relationships/printerSettings" Target="printerSettings/printerSettings1.bin"/><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viewProps" Target="viewProps.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latin typeface="Arial" charset="0"/>
                <a:ea typeface="+mn-ea"/>
                <a:cs typeface="+mn-cs"/>
              </a:defRPr>
            </a:lvl1pPr>
          </a:lstStyle>
          <a:p>
            <a:pPr>
              <a:defRPr/>
            </a:pPr>
            <a:endParaRPr lang="en-GB"/>
          </a:p>
        </p:txBody>
      </p:sp>
      <p:sp>
        <p:nvSpPr>
          <p:cNvPr id="41987"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ea typeface="+mn-ea"/>
                <a:cs typeface="+mn-cs"/>
              </a:defRPr>
            </a:lvl1pPr>
          </a:lstStyle>
          <a:p>
            <a:pPr>
              <a:defRPr/>
            </a:pPr>
            <a:endParaRPr lang="en-GB"/>
          </a:p>
        </p:txBody>
      </p:sp>
      <p:sp>
        <p:nvSpPr>
          <p:cNvPr id="41988"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ea typeface="+mn-ea"/>
                <a:cs typeface="+mn-cs"/>
              </a:defRPr>
            </a:lvl1pPr>
          </a:lstStyle>
          <a:p>
            <a:pPr>
              <a:defRPr/>
            </a:pPr>
            <a:endParaRPr lang="en-GB"/>
          </a:p>
        </p:txBody>
      </p:sp>
      <p:sp>
        <p:nvSpPr>
          <p:cNvPr id="41989"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charset="0"/>
                <a:ea typeface="+mn-ea"/>
                <a:cs typeface="+mn-cs"/>
              </a:defRPr>
            </a:lvl1pPr>
          </a:lstStyle>
          <a:p>
            <a:pPr>
              <a:defRPr/>
            </a:pPr>
            <a:fld id="{3068E901-5ADD-4BFA-985B-295745A1885F}"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latin typeface="Arial" charset="0"/>
                <a:ea typeface="+mn-ea"/>
                <a:cs typeface="+mn-cs"/>
              </a:defRPr>
            </a:lvl1pPr>
          </a:lstStyle>
          <a:p>
            <a:pPr>
              <a:defRPr/>
            </a:pPr>
            <a:endParaRPr lang="en-GB"/>
          </a:p>
        </p:txBody>
      </p:sp>
      <p:sp>
        <p:nvSpPr>
          <p:cNvPr id="4099"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ea typeface="+mn-ea"/>
                <a:cs typeface="+mn-cs"/>
              </a:defRPr>
            </a:lvl1pPr>
          </a:lstStyle>
          <a:p>
            <a:pPr>
              <a:defRPr/>
            </a:pPr>
            <a:endParaRPr lang="en-GB"/>
          </a:p>
        </p:txBody>
      </p:sp>
      <p:sp>
        <p:nvSpPr>
          <p:cNvPr id="14340" name="Rectangle 4"/>
          <p:cNvSpPr>
            <a:spLocks noGrp="1" noRot="1" noChangeAspect="1" noChangeArrowheads="1" noTextEdit="1"/>
          </p:cNvSpPr>
          <p:nvPr>
            <p:ph type="sldImg" idx="2"/>
          </p:nvPr>
        </p:nvSpPr>
        <p:spPr bwMode="auto">
          <a:xfrm>
            <a:off x="919163" y="746125"/>
            <a:ext cx="4960937" cy="37211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ea typeface="+mn-ea"/>
                <a:cs typeface="+mn-cs"/>
              </a:defRPr>
            </a:lvl1pPr>
          </a:lstStyle>
          <a:p>
            <a:pPr>
              <a:defRPr/>
            </a:pPr>
            <a:endParaRPr lang="en-GB"/>
          </a:p>
        </p:txBody>
      </p:sp>
      <p:sp>
        <p:nvSpPr>
          <p:cNvPr id="4103"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charset="0"/>
                <a:ea typeface="+mn-ea"/>
                <a:cs typeface="+mn-cs"/>
              </a:defRPr>
            </a:lvl1pPr>
          </a:lstStyle>
          <a:p>
            <a:pPr>
              <a:defRPr/>
            </a:pPr>
            <a:fld id="{580BAF2F-668B-4FFB-AE6F-B3DA5D11AFD3}"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23" charset="-128"/>
        <a:cs typeface="ＭＳ Ｐゴシック" pitchFamily="-123"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23"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23"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23"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2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A7BB0DDF-FAA7-46B5-A260-635DD2DBD69B}" type="slidenum">
              <a:rPr lang="en-GB" smtClean="0">
                <a:latin typeface="Arial" pitchFamily="-123" charset="0"/>
                <a:ea typeface="ＭＳ Ｐゴシック" pitchFamily="-123" charset="-128"/>
                <a:cs typeface="ＭＳ Ｐゴシック" pitchFamily="-123" charset="-128"/>
              </a:rPr>
              <a:pPr/>
              <a:t>1</a:t>
            </a:fld>
            <a:endParaRPr lang="en-GB" smtClean="0">
              <a:latin typeface="Arial" pitchFamily="-123" charset="0"/>
              <a:ea typeface="ＭＳ Ｐゴシック" pitchFamily="-123" charset="-128"/>
              <a:cs typeface="ＭＳ Ｐゴシック" pitchFamily="-123" charset="-128"/>
            </a:endParaRPr>
          </a:p>
        </p:txBody>
      </p:sp>
      <p:sp>
        <p:nvSpPr>
          <p:cNvPr id="17410" name="Rectangle 2"/>
          <p:cNvSpPr>
            <a:spLocks noGrp="1" noRot="1" noChangeAspect="1" noChangeArrowheads="1" noTextEdit="1"/>
          </p:cNvSpPr>
          <p:nvPr>
            <p:ph type="sldImg"/>
          </p:nvPr>
        </p:nvSpPr>
        <p:spPr>
          <a:xfrm>
            <a:off x="917575" y="744538"/>
            <a:ext cx="4964113" cy="3722687"/>
          </a:xfrm>
          <a:ln/>
        </p:spPr>
      </p:sp>
      <p:sp>
        <p:nvSpPr>
          <p:cNvPr id="17411" name="Rectangle 3"/>
          <p:cNvSpPr>
            <a:spLocks noGrp="1" noChangeArrowheads="1"/>
          </p:cNvSpPr>
          <p:nvPr>
            <p:ph type="body" idx="1"/>
          </p:nvPr>
        </p:nvSpPr>
        <p:spPr>
          <a:noFill/>
          <a:ln/>
        </p:spPr>
        <p:txBody>
          <a:bodyPr/>
          <a:lstStyle/>
          <a:p>
            <a:pPr eaLnBrk="1" hangingPunct="1"/>
            <a:endParaRPr lang="en-US" smtClean="0">
              <a:latin typeface="Arial" pitchFamily="-123"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endParaRPr lang="en-US">
              <a:latin typeface="Arial" pitchFamily="-123" charset="0"/>
            </a:endParaRPr>
          </a:p>
        </p:txBody>
      </p:sp>
      <p:sp>
        <p:nvSpPr>
          <p:cNvPr id="19459" name="Slide Number Placeholder 3"/>
          <p:cNvSpPr>
            <a:spLocks noGrp="1"/>
          </p:cNvSpPr>
          <p:nvPr>
            <p:ph type="sldNum" sz="quarter" idx="5"/>
          </p:nvPr>
        </p:nvSpPr>
        <p:spPr>
          <a:noFill/>
        </p:spPr>
        <p:txBody>
          <a:bodyPr/>
          <a:lstStyle/>
          <a:p>
            <a:fld id="{9CAA8F28-1681-4A85-A456-92ACAFFF882C}" type="slidenum">
              <a:rPr lang="en-GB" smtClean="0">
                <a:latin typeface="Arial" pitchFamily="-123" charset="0"/>
                <a:ea typeface="ＭＳ Ｐゴシック" pitchFamily="-123" charset="-128"/>
                <a:cs typeface="ＭＳ Ｐゴシック" pitchFamily="-123" charset="-128"/>
              </a:rPr>
              <a:pPr/>
              <a:t>2</a:t>
            </a:fld>
            <a:endParaRPr lang="en-GB" smtClean="0">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D62AF3FA-147A-4B23-93CF-D64A31CD4875}" type="slidenum">
              <a:rPr lang="en-GB" smtClean="0">
                <a:latin typeface="Arial" pitchFamily="-123" charset="0"/>
                <a:ea typeface="ＭＳ Ｐゴシック" pitchFamily="-123" charset="-128"/>
                <a:cs typeface="ＭＳ Ｐゴシック" pitchFamily="-123" charset="-128"/>
              </a:rPr>
              <a:pPr/>
              <a:t>3</a:t>
            </a:fld>
            <a:endParaRPr lang="en-GB" smtClean="0">
              <a:latin typeface="Arial" pitchFamily="-123" charset="0"/>
              <a:ea typeface="ＭＳ Ｐゴシック" pitchFamily="-123" charset="-128"/>
              <a:cs typeface="ＭＳ Ｐゴシック" pitchFamily="-123" charset="-128"/>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r>
              <a:rPr lang="en-GB" smtClean="0">
                <a:latin typeface="Arial" pitchFamily="-123" charset="0"/>
              </a:rPr>
              <a:t>The FIFA world cup is the sporting event that children and young people know the most about – comparing the Games to the world cup helps to give an idea of just how massive an event we are going to stage in 2012 – expect some wows when you say that we will sell 9 million tickets!!!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ln/>
        </p:spPr>
        <p:txBody>
          <a:bodyPr/>
          <a:lstStyle/>
          <a:p>
            <a:endParaRPr lang="en-US">
              <a:latin typeface="Arial" pitchFamily="-123" charset="0"/>
            </a:endParaRPr>
          </a:p>
        </p:txBody>
      </p:sp>
      <p:sp>
        <p:nvSpPr>
          <p:cNvPr id="23555" name="Slide Number Placeholder 3"/>
          <p:cNvSpPr>
            <a:spLocks noGrp="1"/>
          </p:cNvSpPr>
          <p:nvPr>
            <p:ph type="sldNum" sz="quarter" idx="5"/>
          </p:nvPr>
        </p:nvSpPr>
        <p:spPr>
          <a:noFill/>
        </p:spPr>
        <p:txBody>
          <a:bodyPr/>
          <a:lstStyle/>
          <a:p>
            <a:fld id="{7109B97A-7DE4-4369-8DF1-016258D4C1C3}" type="slidenum">
              <a:rPr lang="en-GB" smtClean="0">
                <a:latin typeface="Arial" pitchFamily="-123" charset="0"/>
                <a:ea typeface="ＭＳ Ｐゴシック" pitchFamily="-123" charset="-128"/>
                <a:cs typeface="ＭＳ Ｐゴシック" pitchFamily="-123" charset="-128"/>
              </a:rPr>
              <a:pPr/>
              <a:t>4</a:t>
            </a:fld>
            <a:endParaRPr lang="en-GB" smtClean="0">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4DE0E66A-B8F7-4E82-AD56-23BBBBBCD38C}" type="slidenum">
              <a:rPr lang="en-GB" smtClean="0">
                <a:latin typeface="Arial" pitchFamily="-123" charset="0"/>
                <a:ea typeface="ＭＳ Ｐゴシック" pitchFamily="-123" charset="-128"/>
                <a:cs typeface="ＭＳ Ｐゴシック" pitchFamily="-123" charset="-128"/>
              </a:rPr>
              <a:pPr/>
              <a:t>5</a:t>
            </a:fld>
            <a:endParaRPr lang="en-GB" smtClean="0">
              <a:latin typeface="Arial" pitchFamily="-123" charset="0"/>
              <a:ea typeface="ＭＳ Ｐゴシック" pitchFamily="-123" charset="-128"/>
              <a:cs typeface="ＭＳ Ｐゴシック" pitchFamily="-123" charset="-128"/>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endParaRPr lang="en-US" smtClean="0">
              <a:latin typeface="Arial" pitchFamily="-123"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14982D88-7C63-4FE3-B6E1-4B976164B890}" type="slidenum">
              <a:rPr lang="en-GB" smtClean="0">
                <a:latin typeface="Arial" pitchFamily="-123" charset="0"/>
                <a:ea typeface="ＭＳ Ｐゴシック" pitchFamily="-123" charset="-128"/>
                <a:cs typeface="ＭＳ Ｐゴシック" pitchFamily="-123" charset="-128"/>
              </a:rPr>
              <a:pPr/>
              <a:t>6</a:t>
            </a:fld>
            <a:endParaRPr lang="en-GB" smtClean="0">
              <a:latin typeface="Arial" pitchFamily="-123" charset="0"/>
              <a:ea typeface="ＭＳ Ｐゴシック" pitchFamily="-123" charset="-128"/>
              <a:cs typeface="ＭＳ Ｐゴシック" pitchFamily="-123" charset="-128"/>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r>
              <a:rPr lang="en-GB" smtClean="0">
                <a:latin typeface="Arial" pitchFamily="-123" charset="0"/>
              </a:rPr>
              <a:t>We are inviting children and young people across the country to lead Paralympic Handover celebrations – we’ve even created a website to help you with some ideas etc…</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p:spPr>
        <p:txBody>
          <a:bodyPr/>
          <a:lstStyle/>
          <a:p>
            <a:endParaRPr lang="en-US">
              <a:latin typeface="Arial" pitchFamily="-123" charset="0"/>
            </a:endParaRPr>
          </a:p>
        </p:txBody>
      </p:sp>
      <p:sp>
        <p:nvSpPr>
          <p:cNvPr id="29699" name="Slide Number Placeholder 3"/>
          <p:cNvSpPr>
            <a:spLocks noGrp="1"/>
          </p:cNvSpPr>
          <p:nvPr>
            <p:ph type="sldNum" sz="quarter" idx="5"/>
          </p:nvPr>
        </p:nvSpPr>
        <p:spPr>
          <a:noFill/>
        </p:spPr>
        <p:txBody>
          <a:bodyPr/>
          <a:lstStyle/>
          <a:p>
            <a:fld id="{30F516D6-22CB-4EAC-B338-6C618F98EAAA}" type="slidenum">
              <a:rPr lang="en-GB" smtClean="0">
                <a:latin typeface="Arial" pitchFamily="-123" charset="0"/>
                <a:ea typeface="ＭＳ Ｐゴシック" pitchFamily="-123" charset="-128"/>
                <a:cs typeface="ＭＳ Ｐゴシック" pitchFamily="-123" charset="-128"/>
              </a:rPr>
              <a:pPr/>
              <a:t>7</a:t>
            </a:fld>
            <a:endParaRPr lang="en-GB" smtClean="0">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p:spPr>
        <p:txBody>
          <a:bodyPr/>
          <a:lstStyle/>
          <a:p>
            <a:endParaRPr lang="en-US">
              <a:latin typeface="Arial" pitchFamily="-123" charset="0"/>
            </a:endParaRPr>
          </a:p>
        </p:txBody>
      </p:sp>
      <p:sp>
        <p:nvSpPr>
          <p:cNvPr id="31747" name="Slide Number Placeholder 3"/>
          <p:cNvSpPr>
            <a:spLocks noGrp="1"/>
          </p:cNvSpPr>
          <p:nvPr>
            <p:ph type="sldNum" sz="quarter" idx="5"/>
          </p:nvPr>
        </p:nvSpPr>
        <p:spPr>
          <a:noFill/>
        </p:spPr>
        <p:txBody>
          <a:bodyPr/>
          <a:lstStyle/>
          <a:p>
            <a:fld id="{76AC5888-0307-4867-BC3D-AA2F37A2F388}" type="slidenum">
              <a:rPr lang="en-GB" smtClean="0">
                <a:latin typeface="Arial" pitchFamily="-123" charset="0"/>
                <a:ea typeface="ＭＳ Ｐゴシック" pitchFamily="-123" charset="-128"/>
                <a:cs typeface="ＭＳ Ｐゴシック" pitchFamily="-123" charset="-128"/>
              </a:rPr>
              <a:pPr/>
              <a:t>8</a:t>
            </a:fld>
            <a:endParaRPr lang="en-GB" smtClean="0">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A2AF804A-F75C-466E-9E55-E41D5E0A3EC2}" type="slidenum">
              <a:rPr lang="en-GB" smtClean="0">
                <a:latin typeface="Arial" pitchFamily="-123" charset="0"/>
                <a:ea typeface="ＭＳ Ｐゴシック" pitchFamily="-123" charset="-128"/>
                <a:cs typeface="ＭＳ Ｐゴシック" pitchFamily="-123" charset="-128"/>
              </a:rPr>
              <a:pPr/>
              <a:t>9</a:t>
            </a:fld>
            <a:endParaRPr lang="en-GB" smtClean="0">
              <a:latin typeface="Arial" pitchFamily="-123" charset="0"/>
              <a:ea typeface="ＭＳ Ｐゴシック" pitchFamily="-123" charset="-128"/>
              <a:cs typeface="ＭＳ Ｐゴシック" pitchFamily="-123" charset="-128"/>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endParaRPr lang="en-US" smtClean="0">
              <a:latin typeface="Arial" pitchFamily="-123"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358775" y="288925"/>
            <a:ext cx="4652963" cy="1054100"/>
          </a:xfrm>
        </p:spPr>
        <p:txBody>
          <a:bodyPr/>
          <a:lstStyle>
            <a:lvl1pPr>
              <a:defRPr/>
            </a:lvl1pPr>
          </a:lstStyle>
          <a:p>
            <a:r>
              <a:rPr lang="en-GB"/>
              <a:t>Click to edit Master </a:t>
            </a:r>
            <a:br>
              <a:rPr lang="en-GB"/>
            </a:br>
            <a:r>
              <a:rPr lang="en-GB"/>
              <a:t>title style</a:t>
            </a:r>
            <a:br>
              <a:rPr lang="en-GB"/>
            </a:br>
            <a:r>
              <a:rPr lang="en-GB"/>
              <a:t>X</a:t>
            </a:r>
          </a:p>
        </p:txBody>
      </p:sp>
      <p:sp>
        <p:nvSpPr>
          <p:cNvPr id="9219" name="Rectangle 3"/>
          <p:cNvSpPr>
            <a:spLocks noGrp="1" noChangeArrowheads="1"/>
          </p:cNvSpPr>
          <p:nvPr>
            <p:ph type="subTitle" idx="1"/>
          </p:nvPr>
        </p:nvSpPr>
        <p:spPr>
          <a:xfrm>
            <a:off x="358775" y="1311275"/>
            <a:ext cx="4213225" cy="719138"/>
          </a:xfrm>
        </p:spPr>
        <p:txBody>
          <a:bodyPr/>
          <a:lstStyle>
            <a:lvl1pPr>
              <a:defRPr/>
            </a:lvl1pPr>
          </a:lstStyle>
          <a:p>
            <a:r>
              <a:rPr lang="en-GB"/>
              <a:t>Click to edit Master </a:t>
            </a:r>
          </a:p>
          <a:p>
            <a:r>
              <a:rPr lang="en-GB"/>
              <a:t>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D6E5D0D1-1C53-499E-8EBE-59589DD2E3FE}" type="slidenum">
              <a:rPr lang="en-GB"/>
              <a:pPr>
                <a:defRPr/>
              </a:pPr>
              <a:t>‹#›</a:t>
            </a:fld>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57863" y="287338"/>
            <a:ext cx="1798637" cy="53689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8775" y="287338"/>
            <a:ext cx="5246688" cy="5368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684E7AC4-7F61-408F-95DE-C31608EC09DD}" type="slidenum">
              <a:rPr lang="en-GB"/>
              <a:pPr>
                <a:defRPr/>
              </a:pPr>
              <a:t>‹#›</a:t>
            </a:fld>
            <a:endParaRPr lang="en-GB"/>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5" y="287338"/>
            <a:ext cx="7197725" cy="360362"/>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8775" y="952500"/>
            <a:ext cx="3522663" cy="4703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033838" y="952500"/>
            <a:ext cx="3522662" cy="4703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BCD4B798-D4E7-4D93-8ECD-6E068BDF5946}" type="slidenum">
              <a:rPr lang="en-GB"/>
              <a:pPr>
                <a:defRPr/>
              </a:pPr>
              <a:t>‹#›</a:t>
            </a:fld>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0550A9B9-20E7-493C-A9B5-9FEDC51508CC}" type="slidenum">
              <a:rPr lang="en-GB"/>
              <a:pPr>
                <a:defRPr/>
              </a:pPr>
              <a:t>‹#›</a:t>
            </a:fld>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8775" y="952500"/>
            <a:ext cx="3522663" cy="4703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033838" y="952500"/>
            <a:ext cx="3522662" cy="4703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sldNum" sz="quarter" idx="10"/>
          </p:nvPr>
        </p:nvSpPr>
        <p:spPr>
          <a:ln/>
        </p:spPr>
        <p:txBody>
          <a:bodyPr/>
          <a:lstStyle>
            <a:lvl1pPr>
              <a:defRPr/>
            </a:lvl1pPr>
          </a:lstStyle>
          <a:p>
            <a:pPr>
              <a:defRPr/>
            </a:pPr>
            <a:fld id="{5526E2E4-3897-45D9-98BD-507251391EDD}" type="slidenum">
              <a:rPr lang="en-GB"/>
              <a:pPr>
                <a:defRPr/>
              </a:pPr>
              <a:t>‹#›</a:t>
            </a:fld>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sldNum" sz="quarter" idx="10"/>
          </p:nvPr>
        </p:nvSpPr>
        <p:spPr>
          <a:ln/>
        </p:spPr>
        <p:txBody>
          <a:bodyPr/>
          <a:lstStyle>
            <a:lvl1pPr>
              <a:defRPr/>
            </a:lvl1pPr>
          </a:lstStyle>
          <a:p>
            <a:pPr>
              <a:defRPr/>
            </a:pPr>
            <a:fld id="{4338AD89-443C-4C62-A5C4-1A82FA231B3A}" type="slidenum">
              <a:rPr lang="en-GB"/>
              <a:pPr>
                <a:defRPr/>
              </a:pPr>
              <a:t>‹#›</a:t>
            </a:fld>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sldNum" sz="quarter" idx="10"/>
          </p:nvPr>
        </p:nvSpPr>
        <p:spPr>
          <a:ln/>
        </p:spPr>
        <p:txBody>
          <a:bodyPr/>
          <a:lstStyle>
            <a:lvl1pPr>
              <a:defRPr/>
            </a:lvl1pPr>
          </a:lstStyle>
          <a:p>
            <a:pPr>
              <a:defRPr/>
            </a:pPr>
            <a:fld id="{3E5E5235-A37E-442F-8CA3-4DE2E71443FA}" type="slidenum">
              <a:rPr lang="en-GB"/>
              <a:pPr>
                <a:defRPr/>
              </a:pPr>
              <a:t>‹#›</a:t>
            </a:fld>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67010CC7-574D-41C0-AB9F-03E62B5087E7}" type="slidenum">
              <a:rPr lang="en-GB"/>
              <a:pPr>
                <a:defRPr/>
              </a:pPr>
              <a:t>‹#›</a:t>
            </a:fld>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08BE6F22-9251-45FA-B48B-6F92E8870CD4}" type="slidenum">
              <a:rPr lang="en-GB"/>
              <a:pPr>
                <a:defRPr/>
              </a:pPr>
              <a:t>‹#›</a:t>
            </a:fld>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4CD4F410-D2C2-4566-8CAA-79474BAA9C66}" type="slidenum">
              <a:rPr lang="en-GB"/>
              <a:pPr>
                <a:defRPr/>
              </a:pPr>
              <a:t>‹#›</a:t>
            </a:fld>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8775" y="287338"/>
            <a:ext cx="7197725" cy="3603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358775" y="952500"/>
            <a:ext cx="7197725" cy="47037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196" name="Rectangle 4"/>
          <p:cNvSpPr>
            <a:spLocks noGrp="1" noChangeArrowheads="1"/>
          </p:cNvSpPr>
          <p:nvPr>
            <p:ph type="sldNum" sz="quarter" idx="4"/>
          </p:nvPr>
        </p:nvSpPr>
        <p:spPr bwMode="auto">
          <a:xfrm>
            <a:off x="8766175" y="6704013"/>
            <a:ext cx="282575" cy="1254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a:solidFill>
                  <a:schemeClr val="tx1"/>
                </a:solidFill>
                <a:latin typeface="+mn-lt"/>
                <a:ea typeface="+mn-ea"/>
                <a:cs typeface="+mn-cs"/>
              </a:defRPr>
            </a:lvl1pPr>
          </a:lstStyle>
          <a:p>
            <a:pPr>
              <a:defRPr/>
            </a:pPr>
            <a:fld id="{FC2422A5-F0A0-4123-87F5-CD4D73D4C282}"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63" r:id="rId12"/>
  </p:sldLayoutIdLst>
  <p:transition/>
  <p:txStyles>
    <p:titleStyle>
      <a:lvl1pPr algn="l" rtl="0" eaLnBrk="0" fontAlgn="base" hangingPunct="0">
        <a:spcBef>
          <a:spcPct val="0"/>
        </a:spcBef>
        <a:spcAft>
          <a:spcPct val="0"/>
        </a:spcAft>
        <a:defRPr sz="2200">
          <a:solidFill>
            <a:schemeClr val="tx2"/>
          </a:solidFill>
          <a:latin typeface="+mj-lt"/>
          <a:ea typeface="ＭＳ Ｐゴシック" pitchFamily="-123" charset="-128"/>
          <a:cs typeface="ＭＳ Ｐゴシック" pitchFamily="-123" charset="-128"/>
        </a:defRPr>
      </a:lvl1pPr>
      <a:lvl2pPr algn="l" rtl="0" eaLnBrk="0" fontAlgn="base" hangingPunct="0">
        <a:spcBef>
          <a:spcPct val="0"/>
        </a:spcBef>
        <a:spcAft>
          <a:spcPct val="0"/>
        </a:spcAft>
        <a:defRPr sz="2200">
          <a:solidFill>
            <a:schemeClr val="tx2"/>
          </a:solidFill>
          <a:latin typeface="Arial" charset="0"/>
          <a:ea typeface="ＭＳ Ｐゴシック" pitchFamily="-123" charset="-128"/>
          <a:cs typeface="ＭＳ Ｐゴシック" pitchFamily="-123" charset="-128"/>
        </a:defRPr>
      </a:lvl2pPr>
      <a:lvl3pPr algn="l" rtl="0" eaLnBrk="0" fontAlgn="base" hangingPunct="0">
        <a:spcBef>
          <a:spcPct val="0"/>
        </a:spcBef>
        <a:spcAft>
          <a:spcPct val="0"/>
        </a:spcAft>
        <a:defRPr sz="2200">
          <a:solidFill>
            <a:schemeClr val="tx2"/>
          </a:solidFill>
          <a:latin typeface="Arial" charset="0"/>
          <a:ea typeface="ＭＳ Ｐゴシック" pitchFamily="-123" charset="-128"/>
          <a:cs typeface="ＭＳ Ｐゴシック" pitchFamily="-123" charset="-128"/>
        </a:defRPr>
      </a:lvl3pPr>
      <a:lvl4pPr algn="l" rtl="0" eaLnBrk="0" fontAlgn="base" hangingPunct="0">
        <a:spcBef>
          <a:spcPct val="0"/>
        </a:spcBef>
        <a:spcAft>
          <a:spcPct val="0"/>
        </a:spcAft>
        <a:defRPr sz="2200">
          <a:solidFill>
            <a:schemeClr val="tx2"/>
          </a:solidFill>
          <a:latin typeface="Arial" charset="0"/>
          <a:ea typeface="ＭＳ Ｐゴシック" pitchFamily="-123" charset="-128"/>
          <a:cs typeface="ＭＳ Ｐゴシック" pitchFamily="-123" charset="-128"/>
        </a:defRPr>
      </a:lvl4pPr>
      <a:lvl5pPr algn="l" rtl="0" eaLnBrk="0" fontAlgn="base" hangingPunct="0">
        <a:spcBef>
          <a:spcPct val="0"/>
        </a:spcBef>
        <a:spcAft>
          <a:spcPct val="0"/>
        </a:spcAft>
        <a:defRPr sz="2200">
          <a:solidFill>
            <a:schemeClr val="tx2"/>
          </a:solidFill>
          <a:latin typeface="Arial" charset="0"/>
          <a:ea typeface="ＭＳ Ｐゴシック" pitchFamily="-123" charset="-128"/>
          <a:cs typeface="ＭＳ Ｐゴシック" pitchFamily="-123" charset="-128"/>
        </a:defRPr>
      </a:lvl5pPr>
      <a:lvl6pPr marL="457200" algn="l" rtl="0" fontAlgn="base">
        <a:spcBef>
          <a:spcPct val="0"/>
        </a:spcBef>
        <a:spcAft>
          <a:spcPct val="0"/>
        </a:spcAft>
        <a:defRPr sz="2200">
          <a:solidFill>
            <a:schemeClr val="tx2"/>
          </a:solidFill>
          <a:latin typeface="Arial" charset="0"/>
        </a:defRPr>
      </a:lvl6pPr>
      <a:lvl7pPr marL="914400" algn="l" rtl="0" fontAlgn="base">
        <a:spcBef>
          <a:spcPct val="0"/>
        </a:spcBef>
        <a:spcAft>
          <a:spcPct val="0"/>
        </a:spcAft>
        <a:defRPr sz="2200">
          <a:solidFill>
            <a:schemeClr val="tx2"/>
          </a:solidFill>
          <a:latin typeface="Arial" charset="0"/>
        </a:defRPr>
      </a:lvl7pPr>
      <a:lvl8pPr marL="1371600" algn="l" rtl="0" fontAlgn="base">
        <a:spcBef>
          <a:spcPct val="0"/>
        </a:spcBef>
        <a:spcAft>
          <a:spcPct val="0"/>
        </a:spcAft>
        <a:defRPr sz="2200">
          <a:solidFill>
            <a:schemeClr val="tx2"/>
          </a:solidFill>
          <a:latin typeface="Arial" charset="0"/>
        </a:defRPr>
      </a:lvl8pPr>
      <a:lvl9pPr marL="1828800" algn="l" rtl="0" fontAlgn="base">
        <a:spcBef>
          <a:spcPct val="0"/>
        </a:spcBef>
        <a:spcAft>
          <a:spcPct val="0"/>
        </a:spcAft>
        <a:defRPr sz="2200">
          <a:solidFill>
            <a:schemeClr val="tx2"/>
          </a:solidFill>
          <a:latin typeface="Arial" charset="0"/>
        </a:defRPr>
      </a:lvl9pPr>
    </p:titleStyle>
    <p:bodyStyle>
      <a:lvl1pPr marL="342900" indent="-342900" algn="l" rtl="0" eaLnBrk="0" fontAlgn="base" hangingPunct="0">
        <a:spcBef>
          <a:spcPct val="0"/>
        </a:spcBef>
        <a:spcAft>
          <a:spcPct val="0"/>
        </a:spcAft>
        <a:buFont typeface="Arial" pitchFamily="-123" charset="0"/>
        <a:buChar char="•"/>
        <a:defRPr sz="2200">
          <a:solidFill>
            <a:schemeClr val="tx1"/>
          </a:solidFill>
          <a:latin typeface="+mn-lt"/>
          <a:ea typeface="ＭＳ Ｐゴシック" pitchFamily="-123" charset="-128"/>
          <a:cs typeface="ＭＳ Ｐゴシック" pitchFamily="-123" charset="-128"/>
        </a:defRPr>
      </a:lvl1pPr>
      <a:lvl2pPr marL="273050" indent="-271463" algn="l" rtl="0" eaLnBrk="0" fontAlgn="base" hangingPunct="0">
        <a:spcBef>
          <a:spcPct val="0"/>
        </a:spcBef>
        <a:spcAft>
          <a:spcPct val="0"/>
        </a:spcAft>
        <a:buFont typeface="Arial" pitchFamily="-123" charset="0"/>
        <a:buChar char="–"/>
        <a:defRPr sz="2800">
          <a:solidFill>
            <a:schemeClr val="tx1"/>
          </a:solidFill>
          <a:latin typeface="+mn-lt"/>
          <a:ea typeface="ＭＳ Ｐゴシック" pitchFamily="-123" charset="-128"/>
        </a:defRPr>
      </a:lvl2pPr>
      <a:lvl3pPr marL="628650" indent="-273050" algn="l" rtl="0" eaLnBrk="0" fontAlgn="base" hangingPunct="0">
        <a:spcBef>
          <a:spcPct val="0"/>
        </a:spcBef>
        <a:spcAft>
          <a:spcPct val="0"/>
        </a:spcAft>
        <a:buFont typeface="Arial" pitchFamily="-123" charset="0"/>
        <a:buChar char="–"/>
        <a:defRPr sz="2400">
          <a:solidFill>
            <a:schemeClr val="tx1"/>
          </a:solidFill>
          <a:latin typeface="+mn-lt"/>
          <a:ea typeface="ＭＳ Ｐゴシック" pitchFamily="-123" charset="-128"/>
        </a:defRPr>
      </a:lvl3pPr>
      <a:lvl4pPr marL="996950" indent="-285750" algn="l" rtl="0" eaLnBrk="0" fontAlgn="base" hangingPunct="0">
        <a:spcBef>
          <a:spcPct val="0"/>
        </a:spcBef>
        <a:spcAft>
          <a:spcPct val="0"/>
        </a:spcAft>
        <a:buFont typeface="Arial" pitchFamily="-123" charset="0"/>
        <a:buChar char="–"/>
        <a:defRPr sz="2000">
          <a:solidFill>
            <a:schemeClr val="tx1"/>
          </a:solidFill>
          <a:latin typeface="+mn-lt"/>
          <a:ea typeface="ＭＳ Ｐゴシック" pitchFamily="-123" charset="-128"/>
        </a:defRPr>
      </a:lvl4pPr>
      <a:lvl5pPr marL="1536700" indent="-273050" algn="l" rtl="0" eaLnBrk="0" fontAlgn="base" hangingPunct="0">
        <a:spcBef>
          <a:spcPct val="0"/>
        </a:spcBef>
        <a:spcAft>
          <a:spcPct val="0"/>
        </a:spcAft>
        <a:buFont typeface="Arial" pitchFamily="-123" charset="0"/>
        <a:buChar char="–"/>
        <a:defRPr sz="2000">
          <a:solidFill>
            <a:schemeClr val="tx1"/>
          </a:solidFill>
          <a:latin typeface="+mn-lt"/>
          <a:ea typeface="ＭＳ Ｐゴシック" pitchFamily="-123" charset="-128"/>
        </a:defRPr>
      </a:lvl5pPr>
      <a:lvl6pPr marL="1993900" indent="-273050" algn="l" rtl="0" fontAlgn="base">
        <a:spcBef>
          <a:spcPct val="0"/>
        </a:spcBef>
        <a:spcAft>
          <a:spcPct val="0"/>
        </a:spcAft>
        <a:buFont typeface="Arial" charset="0"/>
        <a:buChar char="–"/>
        <a:defRPr>
          <a:solidFill>
            <a:schemeClr val="tx1"/>
          </a:solidFill>
          <a:latin typeface="+mn-lt"/>
        </a:defRPr>
      </a:lvl6pPr>
      <a:lvl7pPr marL="2451100" indent="-273050" algn="l" rtl="0" fontAlgn="base">
        <a:spcBef>
          <a:spcPct val="0"/>
        </a:spcBef>
        <a:spcAft>
          <a:spcPct val="0"/>
        </a:spcAft>
        <a:buFont typeface="Arial" charset="0"/>
        <a:buChar char="–"/>
        <a:defRPr>
          <a:solidFill>
            <a:schemeClr val="tx1"/>
          </a:solidFill>
          <a:latin typeface="+mn-lt"/>
        </a:defRPr>
      </a:lvl7pPr>
      <a:lvl8pPr marL="2908300" indent="-273050" algn="l" rtl="0" fontAlgn="base">
        <a:spcBef>
          <a:spcPct val="0"/>
        </a:spcBef>
        <a:spcAft>
          <a:spcPct val="0"/>
        </a:spcAft>
        <a:buFont typeface="Arial" charset="0"/>
        <a:buChar char="–"/>
        <a:defRPr>
          <a:solidFill>
            <a:schemeClr val="tx1"/>
          </a:solidFill>
          <a:latin typeface="+mn-lt"/>
        </a:defRPr>
      </a:lvl8pPr>
      <a:lvl9pPr marL="3365500" indent="-273050" algn="l" rtl="0" fontAlgn="base">
        <a:spcBef>
          <a:spcPct val="0"/>
        </a:spcBef>
        <a:spcAft>
          <a:spcPct val="0"/>
        </a:spcAft>
        <a:buFont typeface="Arial"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image" Target="../media/image5.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 Id="rId5" Type="http://schemas.openxmlformats.org/officeDocument/2006/relationships/image" Target="../media/image4.jpeg"/></Relationships>
</file>

<file path=ppt/slides/_rels/slide3.xml.rels><?xml version="1.0" encoding="UTF-8" standalone="yes"?>
<Relationships xmlns="http://schemas.openxmlformats.org/package/2006/relationships"><Relationship Id="rId6" Type="http://schemas.openxmlformats.org/officeDocument/2006/relationships/image" Target="../media/image8.jpeg"/><Relationship Id="rId4"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hyperlink" Target="http://upload.wikimedia.org/wikipedia/commons/b/b6/1896_Olympic_opening_ceremony.jpg" TargetMode="External"/><Relationship Id="rId5" Type="http://schemas.openxmlformats.org/officeDocument/2006/relationships/image" Target="../media/image7.jpeg"/></Relationships>
</file>

<file path=ppt/slides/_rels/slide4.xml.rels><?xml version="1.0" encoding="UTF-8" standalone="yes"?>
<Relationships xmlns="http://schemas.openxmlformats.org/package/2006/relationships"><Relationship Id="rId4"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9.jpeg"/></Relationships>
</file>

<file path=ppt/slides/_rels/slide5.xml.rels><?xml version="1.0" encoding="UTF-8" standalone="yes"?>
<Relationships xmlns="http://schemas.openxmlformats.org/package/2006/relationships"><Relationship Id="rId4" Type="http://schemas.openxmlformats.org/officeDocument/2006/relationships/image" Target="../media/image12.jpeg"/><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1.jpeg"/><Relationship Id="rId5" Type="http://schemas.openxmlformats.org/officeDocument/2006/relationships/image" Target="../media/image13.jpeg"/></Relationships>
</file>

<file path=ppt/slides/_rels/slide6.xml.rels><?xml version="1.0" encoding="UTF-8" standalone="yes"?>
<Relationships xmlns="http://schemas.openxmlformats.org/package/2006/relationships"><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getset.london2012.com/en/resources/7-11/7-11-the-olympic-and-paralympic-values" TargetMode="External"/></Relationships>
</file>

<file path=ppt/slides/_rels/slide7.xml.rels><?xml version="1.0" encoding="UTF-8" standalone="yes"?>
<Relationships xmlns="http://schemas.openxmlformats.org/package/2006/relationships"><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jpeg"/><Relationship Id="rId5"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5" name="Picture 2" descr="pink agenda shard copy"/>
          <p:cNvPicPr>
            <a:picLocks noChangeAspect="1" noChangeArrowheads="1"/>
          </p:cNvPicPr>
          <p:nvPr/>
        </p:nvPicPr>
        <p:blipFill>
          <a:blip r:embed="rId3"/>
          <a:srcRect/>
          <a:stretch>
            <a:fillRect/>
          </a:stretch>
        </p:blipFill>
        <p:spPr bwMode="auto">
          <a:xfrm>
            <a:off x="0" y="-1588"/>
            <a:ext cx="9144000" cy="6859588"/>
          </a:xfrm>
          <a:prstGeom prst="rect">
            <a:avLst/>
          </a:prstGeom>
          <a:noFill/>
          <a:ln w="9525">
            <a:noFill/>
            <a:miter lim="800000"/>
            <a:headEnd/>
            <a:tailEnd/>
          </a:ln>
        </p:spPr>
      </p:pic>
      <p:sp>
        <p:nvSpPr>
          <p:cNvPr id="16386" name="Rectangle 3"/>
          <p:cNvSpPr>
            <a:spLocks noGrp="1" noChangeArrowheads="1"/>
          </p:cNvSpPr>
          <p:nvPr>
            <p:ph type="title"/>
          </p:nvPr>
        </p:nvSpPr>
        <p:spPr>
          <a:xfrm>
            <a:off x="539750" y="1557338"/>
            <a:ext cx="5026025" cy="1727200"/>
          </a:xfrm>
        </p:spPr>
        <p:txBody>
          <a:bodyPr/>
          <a:lstStyle/>
          <a:p>
            <a:pPr eaLnBrk="1" hangingPunct="1"/>
            <a:r>
              <a:rPr lang="en-US" sz="3200" smtClean="0"/>
              <a:t>London 2012 </a:t>
            </a:r>
            <a:br>
              <a:rPr lang="en-US" sz="3200" smtClean="0"/>
            </a:br>
            <a:r>
              <a:rPr lang="en-US" sz="3200" smtClean="0"/>
              <a:t>Olympic and Paralympic </a:t>
            </a:r>
            <a:br>
              <a:rPr lang="en-US" sz="3200" smtClean="0"/>
            </a:br>
            <a:r>
              <a:rPr lang="en-US" sz="3200" smtClean="0"/>
              <a:t>Games </a:t>
            </a:r>
            <a:r>
              <a:rPr lang="en-US" sz="1600" smtClean="0"/>
              <a:t/>
            </a:r>
            <a:br>
              <a:rPr lang="en-US" sz="1600" smtClean="0"/>
            </a:br>
            <a:r>
              <a:rPr lang="en-US" sz="1600" smtClean="0"/>
              <a:t/>
            </a:r>
            <a:br>
              <a:rPr lang="en-US" sz="1600" smtClean="0"/>
            </a:br>
            <a:r>
              <a:rPr lang="en-US" sz="2000" smtClean="0"/>
              <a:t>What’s it all about?</a:t>
            </a:r>
            <a:r>
              <a:rPr lang="en-US" sz="1600" smtClean="0"/>
              <a:t/>
            </a:r>
            <a:br>
              <a:rPr lang="en-US" sz="1600" smtClean="0"/>
            </a:br>
            <a:endParaRPr lang="en-US" sz="160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GB" sz="2800" smtClean="0"/>
              <a:t>A whistle stop tour of the Games</a:t>
            </a:r>
            <a:br>
              <a:rPr lang="en-GB" sz="2800" smtClean="0"/>
            </a:br>
            <a:r>
              <a:rPr lang="en-GB" smtClean="0">
                <a:solidFill>
                  <a:schemeClr val="tx1"/>
                </a:solidFill>
              </a:rPr>
              <a:t>The perfect marriage - </a:t>
            </a:r>
            <a:r>
              <a:rPr lang="en-GB" i="1" smtClean="0">
                <a:solidFill>
                  <a:schemeClr val="tx1"/>
                </a:solidFill>
              </a:rPr>
              <a:t>Sport, Culture and Education</a:t>
            </a:r>
            <a:r>
              <a:rPr lang="en-GB" smtClean="0"/>
              <a:t/>
            </a:r>
            <a:br>
              <a:rPr lang="en-GB" smtClean="0"/>
            </a:br>
            <a:r>
              <a:rPr lang="en-GB" smtClean="0"/>
              <a:t/>
            </a:r>
            <a:br>
              <a:rPr lang="en-GB" smtClean="0"/>
            </a:br>
            <a:endParaRPr lang="en-GB" smtClean="0"/>
          </a:p>
        </p:txBody>
      </p:sp>
      <p:sp>
        <p:nvSpPr>
          <p:cNvPr id="3" name="Content Placeholder 2"/>
          <p:cNvSpPr>
            <a:spLocks noGrp="1"/>
          </p:cNvSpPr>
          <p:nvPr>
            <p:ph idx="1"/>
          </p:nvPr>
        </p:nvSpPr>
        <p:spPr>
          <a:xfrm>
            <a:off x="358775" y="1052513"/>
            <a:ext cx="7958138" cy="4603750"/>
          </a:xfrm>
        </p:spPr>
        <p:txBody>
          <a:bodyPr/>
          <a:lstStyle/>
          <a:p>
            <a:pPr>
              <a:buFont typeface="Arial" charset="0"/>
              <a:buNone/>
              <a:defRPr/>
            </a:pPr>
            <a:endParaRPr lang="en-GB" dirty="0" smtClean="0">
              <a:solidFill>
                <a:schemeClr val="tx2"/>
              </a:solidFill>
              <a:ea typeface="+mn-ea"/>
              <a:cs typeface="+mn-cs"/>
            </a:endParaRPr>
          </a:p>
          <a:p>
            <a:pPr marL="457200" indent="-457200">
              <a:buFont typeface="+mj-lt"/>
              <a:buAutoNum type="arabicPeriod"/>
              <a:defRPr/>
            </a:pPr>
            <a:r>
              <a:rPr lang="en-GB" dirty="0" smtClean="0">
                <a:solidFill>
                  <a:schemeClr val="tx2"/>
                </a:solidFill>
                <a:ea typeface="+mn-ea"/>
                <a:cs typeface="+mn-cs"/>
              </a:rPr>
              <a:t>A brief history of the Olympic and Paralympic Games</a:t>
            </a:r>
          </a:p>
          <a:p>
            <a:pPr marL="457200" indent="-457200">
              <a:buFont typeface="+mj-lt"/>
              <a:buAutoNum type="arabicPeriod"/>
              <a:defRPr/>
            </a:pPr>
            <a:endParaRPr lang="en-GB" dirty="0" smtClean="0">
              <a:solidFill>
                <a:schemeClr val="tx2"/>
              </a:solidFill>
              <a:ea typeface="+mn-ea"/>
              <a:cs typeface="+mn-cs"/>
            </a:endParaRPr>
          </a:p>
          <a:p>
            <a:pPr marL="457200" indent="-457200">
              <a:buFont typeface="+mj-lt"/>
              <a:buAutoNum type="arabicPeriod"/>
              <a:defRPr/>
            </a:pPr>
            <a:r>
              <a:rPr lang="en-GB" dirty="0" smtClean="0">
                <a:solidFill>
                  <a:schemeClr val="tx2"/>
                </a:solidFill>
                <a:ea typeface="+mn-ea"/>
                <a:cs typeface="+mn-cs"/>
              </a:rPr>
              <a:t>Values and ethos; more than just a sports competition</a:t>
            </a:r>
          </a:p>
          <a:p>
            <a:pPr marL="457200" indent="-457200">
              <a:buFont typeface="+mj-lt"/>
              <a:buAutoNum type="arabicPeriod"/>
              <a:defRPr/>
            </a:pPr>
            <a:endParaRPr lang="en-GB" dirty="0" smtClean="0">
              <a:solidFill>
                <a:schemeClr val="tx2"/>
              </a:solidFill>
              <a:ea typeface="+mn-ea"/>
              <a:cs typeface="+mn-cs"/>
            </a:endParaRPr>
          </a:p>
          <a:p>
            <a:pPr marL="457200" indent="-457200">
              <a:buFont typeface="+mj-lt"/>
              <a:buAutoNum type="arabicPeriod"/>
              <a:defRPr/>
            </a:pPr>
            <a:r>
              <a:rPr lang="en-GB" dirty="0" smtClean="0">
                <a:solidFill>
                  <a:schemeClr val="tx2"/>
                </a:solidFill>
                <a:ea typeface="+mn-ea"/>
                <a:cs typeface="+mn-cs"/>
              </a:rPr>
              <a:t>Making the spectacular; the influence art and design on the Games</a:t>
            </a:r>
          </a:p>
          <a:p>
            <a:pPr>
              <a:buFont typeface="Arial" charset="0"/>
              <a:buChar char="•"/>
              <a:defRPr/>
            </a:pPr>
            <a:endParaRPr lang="en-GB" dirty="0">
              <a:ea typeface="+mn-ea"/>
              <a:cs typeface="+mn-cs"/>
            </a:endParaRPr>
          </a:p>
        </p:txBody>
      </p:sp>
      <p:pic>
        <p:nvPicPr>
          <p:cNvPr id="18435" name="Picture 4" descr="Rhythmic Gymnastics, Individual All-Around final, Beijing 2008"/>
          <p:cNvPicPr>
            <a:picLocks noChangeAspect="1" noChangeArrowheads="1"/>
          </p:cNvPicPr>
          <p:nvPr/>
        </p:nvPicPr>
        <p:blipFill>
          <a:blip r:embed="rId3"/>
          <a:srcRect/>
          <a:stretch>
            <a:fillRect/>
          </a:stretch>
        </p:blipFill>
        <p:spPr bwMode="auto">
          <a:xfrm>
            <a:off x="2339975" y="4797425"/>
            <a:ext cx="2051050" cy="1763713"/>
          </a:xfrm>
          <a:prstGeom prst="rect">
            <a:avLst/>
          </a:prstGeom>
          <a:noFill/>
          <a:ln w="9525">
            <a:noFill/>
            <a:miter lim="800000"/>
            <a:headEnd/>
            <a:tailEnd/>
          </a:ln>
        </p:spPr>
      </p:pic>
      <p:pic>
        <p:nvPicPr>
          <p:cNvPr id="18436" name="Picture 2" descr="C:\fakepath\Lionheart"/>
          <p:cNvPicPr>
            <a:picLocks noChangeAspect="1" noChangeArrowheads="1"/>
          </p:cNvPicPr>
          <p:nvPr/>
        </p:nvPicPr>
        <p:blipFill>
          <a:blip r:embed="rId4"/>
          <a:srcRect/>
          <a:stretch>
            <a:fillRect/>
          </a:stretch>
        </p:blipFill>
        <p:spPr bwMode="auto">
          <a:xfrm flipH="1">
            <a:off x="0" y="4797425"/>
            <a:ext cx="2368550" cy="1773238"/>
          </a:xfrm>
          <a:prstGeom prst="rect">
            <a:avLst/>
          </a:prstGeom>
          <a:noFill/>
          <a:ln w="9525">
            <a:noFill/>
            <a:miter lim="800000"/>
            <a:headEnd/>
            <a:tailEnd/>
          </a:ln>
        </p:spPr>
      </p:pic>
      <p:pic>
        <p:nvPicPr>
          <p:cNvPr id="18437" name="Picture 2" descr="http://t3.gstatic.com/images?q=tbn:ANd9GcQ7uNAB_nI12tmx5KpanPxf3wty2VLRHrMgRME_Z7aU73K9eXRW"/>
          <p:cNvPicPr>
            <a:picLocks noChangeAspect="1" noChangeArrowheads="1"/>
          </p:cNvPicPr>
          <p:nvPr/>
        </p:nvPicPr>
        <p:blipFill>
          <a:blip r:embed="rId5"/>
          <a:srcRect l="11667" r="11333"/>
          <a:stretch>
            <a:fillRect/>
          </a:stretch>
        </p:blipFill>
        <p:spPr bwMode="auto">
          <a:xfrm>
            <a:off x="4427538" y="4797425"/>
            <a:ext cx="2376487" cy="1727200"/>
          </a:xfrm>
          <a:prstGeom prst="rect">
            <a:avLst/>
          </a:prstGeom>
          <a:noFill/>
          <a:ln w="9525">
            <a:noFill/>
            <a:miter lim="800000"/>
            <a:headEnd/>
            <a:tailEnd/>
          </a:ln>
        </p:spPr>
      </p:pic>
      <p:pic>
        <p:nvPicPr>
          <p:cNvPr id="18438" name="Picture 4" descr="http://t2.gstatic.com/images?q=tbn:ANd9GcRnsGbbVQoo579Z5YNvd0N7qMc8GzHu7t6wu8Xi1X2DSaqUQX7h"/>
          <p:cNvPicPr>
            <a:picLocks noChangeAspect="1" noChangeArrowheads="1"/>
          </p:cNvPicPr>
          <p:nvPr/>
        </p:nvPicPr>
        <p:blipFill>
          <a:blip r:embed="rId6"/>
          <a:srcRect r="6964"/>
          <a:stretch>
            <a:fillRect/>
          </a:stretch>
        </p:blipFill>
        <p:spPr bwMode="auto">
          <a:xfrm>
            <a:off x="6732588" y="4797425"/>
            <a:ext cx="2411412" cy="1714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Text Box 11"/>
          <p:cNvSpPr txBox="1">
            <a:spLocks noChangeArrowheads="1"/>
          </p:cNvSpPr>
          <p:nvPr/>
        </p:nvSpPr>
        <p:spPr bwMode="auto">
          <a:xfrm>
            <a:off x="250825" y="1125538"/>
            <a:ext cx="5976938" cy="5080000"/>
          </a:xfrm>
          <a:prstGeom prst="rect">
            <a:avLst/>
          </a:prstGeom>
          <a:noFill/>
          <a:ln w="63500">
            <a:noFill/>
            <a:miter lim="800000"/>
            <a:headEnd/>
            <a:tailEnd/>
          </a:ln>
        </p:spPr>
        <p:txBody>
          <a:bodyPr lIns="90000" tIns="46800" rIns="90000" bIns="46800">
            <a:prstTxWarp prst="textNoShape">
              <a:avLst/>
            </a:prstTxWarp>
            <a:spAutoFit/>
          </a:bodyPr>
          <a:lstStyle/>
          <a:p>
            <a:pPr eaLnBrk="0" hangingPunct="0">
              <a:buClr>
                <a:schemeClr val="tx2"/>
              </a:buClr>
            </a:pPr>
            <a:r>
              <a:rPr lang="en-GB" sz="1800"/>
              <a:t>Date of first Olympics (Ancient):</a:t>
            </a:r>
          </a:p>
          <a:p>
            <a:pPr eaLnBrk="0" hangingPunct="0">
              <a:buClr>
                <a:schemeClr val="tx2"/>
              </a:buClr>
            </a:pPr>
            <a:r>
              <a:rPr lang="en-GB" sz="1800" b="1">
                <a:solidFill>
                  <a:schemeClr val="tx2"/>
                </a:solidFill>
              </a:rPr>
              <a:t>776 BC </a:t>
            </a:r>
            <a:r>
              <a:rPr lang="en-GB" sz="1800">
                <a:solidFill>
                  <a:schemeClr val="tx2"/>
                </a:solidFill>
              </a:rPr>
              <a:t>(almost 3000 years ago)</a:t>
            </a:r>
          </a:p>
          <a:p>
            <a:pPr eaLnBrk="0" hangingPunct="0">
              <a:buClr>
                <a:schemeClr val="tx2"/>
              </a:buClr>
            </a:pPr>
            <a:endParaRPr lang="en-GB" sz="1800" b="1"/>
          </a:p>
          <a:p>
            <a:pPr eaLnBrk="0" hangingPunct="0">
              <a:buClr>
                <a:schemeClr val="tx2"/>
              </a:buClr>
            </a:pPr>
            <a:r>
              <a:rPr lang="en-GB" sz="1800"/>
              <a:t>Date of first Olympics (Modern):</a:t>
            </a:r>
          </a:p>
          <a:p>
            <a:pPr eaLnBrk="0" hangingPunct="0">
              <a:buClr>
                <a:schemeClr val="tx2"/>
              </a:buClr>
            </a:pPr>
            <a:r>
              <a:rPr lang="en-GB" sz="1800" b="1">
                <a:solidFill>
                  <a:schemeClr val="tx2"/>
                </a:solidFill>
              </a:rPr>
              <a:t>1896 </a:t>
            </a:r>
            <a:r>
              <a:rPr lang="en-GB" sz="1800">
                <a:solidFill>
                  <a:schemeClr val="tx2"/>
                </a:solidFill>
              </a:rPr>
              <a:t>(115 years ago)</a:t>
            </a:r>
          </a:p>
          <a:p>
            <a:pPr eaLnBrk="0" hangingPunct="0">
              <a:buClr>
                <a:schemeClr val="tx2"/>
              </a:buClr>
            </a:pPr>
            <a:endParaRPr lang="en-GB" sz="1800" b="1"/>
          </a:p>
          <a:p>
            <a:pPr eaLnBrk="0" hangingPunct="0">
              <a:buClr>
                <a:schemeClr val="tx2"/>
              </a:buClr>
            </a:pPr>
            <a:r>
              <a:rPr lang="en-GB" sz="1800"/>
              <a:t>First Modern Olympics held:  </a:t>
            </a:r>
          </a:p>
          <a:p>
            <a:pPr eaLnBrk="0" hangingPunct="0">
              <a:buClr>
                <a:schemeClr val="tx2"/>
              </a:buClr>
            </a:pPr>
            <a:r>
              <a:rPr lang="en-GB" sz="1800" b="1">
                <a:solidFill>
                  <a:schemeClr val="tx2"/>
                </a:solidFill>
              </a:rPr>
              <a:t>Athens, Greece</a:t>
            </a:r>
          </a:p>
          <a:p>
            <a:pPr eaLnBrk="0" hangingPunct="0">
              <a:buClr>
                <a:schemeClr val="tx2"/>
              </a:buClr>
            </a:pPr>
            <a:endParaRPr lang="en-GB" sz="1800" b="1"/>
          </a:p>
          <a:p>
            <a:pPr eaLnBrk="0" hangingPunct="0">
              <a:buClr>
                <a:schemeClr val="tx2"/>
              </a:buClr>
            </a:pPr>
            <a:r>
              <a:rPr lang="en-GB" sz="1800"/>
              <a:t>Olympic Motto:</a:t>
            </a:r>
          </a:p>
          <a:p>
            <a:pPr eaLnBrk="0" hangingPunct="0">
              <a:buClr>
                <a:schemeClr val="tx2"/>
              </a:buClr>
            </a:pPr>
            <a:r>
              <a:rPr lang="en-GB" sz="1800" b="1">
                <a:solidFill>
                  <a:schemeClr val="tx2"/>
                </a:solidFill>
              </a:rPr>
              <a:t>‘Citius – Altius – Fortius’</a:t>
            </a:r>
          </a:p>
          <a:p>
            <a:pPr eaLnBrk="0" hangingPunct="0">
              <a:buClr>
                <a:schemeClr val="tx2"/>
              </a:buClr>
            </a:pPr>
            <a:endParaRPr lang="en-GB" sz="1800" b="1">
              <a:solidFill>
                <a:schemeClr val="tx2"/>
              </a:solidFill>
            </a:endParaRPr>
          </a:p>
          <a:p>
            <a:pPr eaLnBrk="0" hangingPunct="0">
              <a:buClr>
                <a:schemeClr val="tx2"/>
              </a:buClr>
            </a:pPr>
            <a:r>
              <a:rPr lang="en-GB" sz="1800"/>
              <a:t>Olympic Creed:</a:t>
            </a:r>
          </a:p>
          <a:p>
            <a:pPr eaLnBrk="0" hangingPunct="0">
              <a:buClr>
                <a:schemeClr val="tx2"/>
              </a:buClr>
            </a:pPr>
            <a:r>
              <a:rPr lang="en-GB" sz="1800">
                <a:solidFill>
                  <a:schemeClr val="tx2"/>
                </a:solidFill>
              </a:rPr>
              <a:t>‘The most important thing is not to win but to take part, just as the most important thing in life is not the triumph but the struggle.  The essential thing is not to have conquered but to have fought well.’</a:t>
            </a:r>
          </a:p>
        </p:txBody>
      </p:sp>
      <p:sp>
        <p:nvSpPr>
          <p:cNvPr id="20482" name="Text Box 14"/>
          <p:cNvSpPr txBox="1">
            <a:spLocks noChangeArrowheads="1"/>
          </p:cNvSpPr>
          <p:nvPr/>
        </p:nvSpPr>
        <p:spPr bwMode="auto">
          <a:xfrm>
            <a:off x="250825" y="188913"/>
            <a:ext cx="8353425" cy="525462"/>
          </a:xfrm>
          <a:prstGeom prst="rect">
            <a:avLst/>
          </a:prstGeom>
          <a:noFill/>
          <a:ln w="63500">
            <a:noFill/>
            <a:miter lim="800000"/>
            <a:headEnd/>
            <a:tailEnd/>
          </a:ln>
        </p:spPr>
        <p:txBody>
          <a:bodyPr lIns="90000" tIns="46800" rIns="90000" bIns="46800">
            <a:prstTxWarp prst="textNoShape">
              <a:avLst/>
            </a:prstTxWarp>
            <a:spAutoFit/>
          </a:bodyPr>
          <a:lstStyle/>
          <a:p>
            <a:pPr eaLnBrk="0" hangingPunct="0">
              <a:spcBef>
                <a:spcPct val="50000"/>
              </a:spcBef>
            </a:pPr>
            <a:r>
              <a:rPr lang="en-GB" sz="2800">
                <a:solidFill>
                  <a:schemeClr val="tx2"/>
                </a:solidFill>
              </a:rPr>
              <a:t>Some facts about the Olympic Games:</a:t>
            </a:r>
          </a:p>
        </p:txBody>
      </p:sp>
      <p:pic>
        <p:nvPicPr>
          <p:cNvPr id="20483" name="Picture 4" descr="File:1896 Olympic opening ceremony.jpg">
            <a:hlinkClick r:id="rId3"/>
          </p:cNvPr>
          <p:cNvPicPr>
            <a:picLocks noChangeAspect="1" noChangeArrowheads="1"/>
          </p:cNvPicPr>
          <p:nvPr/>
        </p:nvPicPr>
        <p:blipFill>
          <a:blip r:embed="rId4"/>
          <a:srcRect/>
          <a:stretch>
            <a:fillRect/>
          </a:stretch>
        </p:blipFill>
        <p:spPr bwMode="auto">
          <a:xfrm>
            <a:off x="5076825" y="2924175"/>
            <a:ext cx="2489200" cy="1573213"/>
          </a:xfrm>
          <a:prstGeom prst="rect">
            <a:avLst/>
          </a:prstGeom>
          <a:noFill/>
          <a:ln w="9525">
            <a:noFill/>
            <a:miter lim="800000"/>
            <a:headEnd/>
            <a:tailEnd/>
          </a:ln>
        </p:spPr>
      </p:pic>
      <p:pic>
        <p:nvPicPr>
          <p:cNvPr id="20484" name="Picture 2" descr="http://t2.gstatic.com/images?q=tbn:ANd9GcTuKUw11OCyJ7BqBoNnidEpG1kMhggAehYc8nOdRnPaoSg40UPo"/>
          <p:cNvPicPr>
            <a:picLocks noChangeAspect="1" noChangeArrowheads="1"/>
          </p:cNvPicPr>
          <p:nvPr/>
        </p:nvPicPr>
        <p:blipFill>
          <a:blip r:embed="rId5"/>
          <a:srcRect/>
          <a:stretch>
            <a:fillRect/>
          </a:stretch>
        </p:blipFill>
        <p:spPr bwMode="auto">
          <a:xfrm>
            <a:off x="6659563" y="908050"/>
            <a:ext cx="2189162" cy="1633538"/>
          </a:xfrm>
          <a:prstGeom prst="rect">
            <a:avLst/>
          </a:prstGeom>
          <a:noFill/>
          <a:ln w="9525">
            <a:noFill/>
            <a:miter lim="800000"/>
            <a:headEnd/>
            <a:tailEnd/>
          </a:ln>
        </p:spPr>
      </p:pic>
      <p:pic>
        <p:nvPicPr>
          <p:cNvPr id="20485" name="Picture 6" descr="Sailing (1)"/>
          <p:cNvPicPr>
            <a:picLocks noChangeAspect="1" noChangeArrowheads="1"/>
          </p:cNvPicPr>
          <p:nvPr/>
        </p:nvPicPr>
        <p:blipFill>
          <a:blip r:embed="rId6"/>
          <a:srcRect/>
          <a:stretch>
            <a:fillRect/>
          </a:stretch>
        </p:blipFill>
        <p:spPr bwMode="auto">
          <a:xfrm>
            <a:off x="6443663" y="5013325"/>
            <a:ext cx="2333625" cy="162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29" name="Picture 4" descr="http://t3.gstatic.com/images?q=tbn:ANd9GcSv66WN8k45TGukzD04of9YY-mXHoirhLuGfCGQU5iqTAE761aw7A"/>
          <p:cNvPicPr>
            <a:picLocks noChangeAspect="1" noChangeArrowheads="1"/>
          </p:cNvPicPr>
          <p:nvPr/>
        </p:nvPicPr>
        <p:blipFill>
          <a:blip r:embed="rId3"/>
          <a:srcRect/>
          <a:stretch>
            <a:fillRect/>
          </a:stretch>
        </p:blipFill>
        <p:spPr bwMode="auto">
          <a:xfrm>
            <a:off x="6372225" y="1412875"/>
            <a:ext cx="2514600" cy="1819275"/>
          </a:xfrm>
          <a:prstGeom prst="rect">
            <a:avLst/>
          </a:prstGeom>
          <a:noFill/>
          <a:ln w="9525">
            <a:noFill/>
            <a:miter lim="800000"/>
            <a:headEnd/>
            <a:tailEnd/>
          </a:ln>
        </p:spPr>
      </p:pic>
      <p:sp>
        <p:nvSpPr>
          <p:cNvPr id="22530" name="Rectangle 8"/>
          <p:cNvSpPr>
            <a:spLocks noChangeArrowheads="1"/>
          </p:cNvSpPr>
          <p:nvPr/>
        </p:nvSpPr>
        <p:spPr bwMode="auto">
          <a:xfrm>
            <a:off x="250825" y="260350"/>
            <a:ext cx="7680325" cy="523875"/>
          </a:xfrm>
          <a:prstGeom prst="rect">
            <a:avLst/>
          </a:prstGeom>
          <a:noFill/>
          <a:ln w="9525">
            <a:noFill/>
            <a:miter lim="800000"/>
            <a:headEnd/>
            <a:tailEnd/>
          </a:ln>
        </p:spPr>
        <p:txBody>
          <a:bodyPr wrap="none">
            <a:prstTxWarp prst="textNoShape">
              <a:avLst/>
            </a:prstTxWarp>
            <a:spAutoFit/>
          </a:bodyPr>
          <a:lstStyle/>
          <a:p>
            <a:pPr eaLnBrk="0" hangingPunct="0">
              <a:spcBef>
                <a:spcPct val="50000"/>
              </a:spcBef>
            </a:pPr>
            <a:r>
              <a:rPr lang="en-GB" sz="2800">
                <a:solidFill>
                  <a:srgbClr val="FFFFFF"/>
                </a:solidFill>
              </a:rPr>
              <a:t>Some facts about the Paralympic Games:</a:t>
            </a:r>
          </a:p>
        </p:txBody>
      </p:sp>
      <p:sp>
        <p:nvSpPr>
          <p:cNvPr id="22531" name="Rectangle 9"/>
          <p:cNvSpPr>
            <a:spLocks noChangeArrowheads="1"/>
          </p:cNvSpPr>
          <p:nvPr/>
        </p:nvSpPr>
        <p:spPr bwMode="auto">
          <a:xfrm>
            <a:off x="250825" y="1125538"/>
            <a:ext cx="5545138" cy="5492750"/>
          </a:xfrm>
          <a:prstGeom prst="rect">
            <a:avLst/>
          </a:prstGeom>
          <a:noFill/>
          <a:ln w="9525">
            <a:noFill/>
            <a:miter lim="800000"/>
            <a:headEnd/>
            <a:tailEnd/>
          </a:ln>
        </p:spPr>
        <p:txBody>
          <a:bodyPr>
            <a:prstTxWarp prst="textNoShape">
              <a:avLst/>
            </a:prstTxWarp>
            <a:spAutoFit/>
          </a:bodyPr>
          <a:lstStyle/>
          <a:p>
            <a:pPr eaLnBrk="0" hangingPunct="0">
              <a:buClr>
                <a:srgbClr val="FFFFFF"/>
              </a:buClr>
            </a:pPr>
            <a:r>
              <a:rPr lang="en-GB" sz="1800"/>
              <a:t>Date of first Stoke Mandeville Games:</a:t>
            </a:r>
          </a:p>
          <a:p>
            <a:pPr eaLnBrk="0" hangingPunct="0">
              <a:buClr>
                <a:srgbClr val="FFFFFF"/>
              </a:buClr>
            </a:pPr>
            <a:r>
              <a:rPr lang="en-GB" sz="1800" b="1">
                <a:solidFill>
                  <a:schemeClr val="tx2"/>
                </a:solidFill>
              </a:rPr>
              <a:t>1948</a:t>
            </a:r>
          </a:p>
          <a:p>
            <a:pPr eaLnBrk="0" hangingPunct="0">
              <a:buClr>
                <a:srgbClr val="FFFFFF"/>
              </a:buClr>
            </a:pPr>
            <a:endParaRPr lang="en-GB" sz="1800" b="1"/>
          </a:p>
          <a:p>
            <a:pPr eaLnBrk="0" hangingPunct="0">
              <a:buClr>
                <a:srgbClr val="FFFFFF"/>
              </a:buClr>
            </a:pPr>
            <a:r>
              <a:rPr lang="en-GB" sz="1800"/>
              <a:t>Date of first official Paralympic Games:</a:t>
            </a:r>
          </a:p>
          <a:p>
            <a:pPr eaLnBrk="0" hangingPunct="0">
              <a:buClr>
                <a:srgbClr val="FFFFFF"/>
              </a:buClr>
            </a:pPr>
            <a:r>
              <a:rPr lang="en-GB" sz="1800" b="1">
                <a:solidFill>
                  <a:srgbClr val="FFFFFF"/>
                </a:solidFill>
              </a:rPr>
              <a:t>1960</a:t>
            </a:r>
          </a:p>
          <a:p>
            <a:pPr eaLnBrk="0" hangingPunct="0">
              <a:buClr>
                <a:srgbClr val="FFFFFF"/>
              </a:buClr>
            </a:pPr>
            <a:endParaRPr lang="en-GB" sz="1800" b="1"/>
          </a:p>
          <a:p>
            <a:pPr eaLnBrk="0" hangingPunct="0">
              <a:buClr>
                <a:srgbClr val="FFFFFF"/>
              </a:buClr>
            </a:pPr>
            <a:r>
              <a:rPr lang="en-GB" sz="1800"/>
              <a:t>Origins of the title Paralympics:  </a:t>
            </a:r>
          </a:p>
          <a:p>
            <a:pPr eaLnBrk="0" hangingPunct="0">
              <a:buClr>
                <a:srgbClr val="FFFFFF"/>
              </a:buClr>
            </a:pPr>
            <a:r>
              <a:rPr lang="en-GB" sz="1800">
                <a:solidFill>
                  <a:srgbClr val="FFFFFF"/>
                </a:solidFill>
              </a:rPr>
              <a:t>From the word Parallel (from the Greek preposition ‘para’ ) and Olympics – to illustrate how the two games exist side by side</a:t>
            </a:r>
          </a:p>
          <a:p>
            <a:pPr eaLnBrk="0" hangingPunct="0">
              <a:buClr>
                <a:srgbClr val="FFFFFF"/>
              </a:buClr>
            </a:pPr>
            <a:endParaRPr lang="en-GB" sz="1800" b="1"/>
          </a:p>
          <a:p>
            <a:pPr eaLnBrk="0" hangingPunct="0">
              <a:buClr>
                <a:srgbClr val="FFFFFF"/>
              </a:buClr>
            </a:pPr>
            <a:r>
              <a:rPr lang="en-GB" sz="1800"/>
              <a:t>Paralympic Motto:</a:t>
            </a:r>
          </a:p>
          <a:p>
            <a:pPr eaLnBrk="0" hangingPunct="0">
              <a:buClr>
                <a:srgbClr val="FFFFFF"/>
              </a:buClr>
            </a:pPr>
            <a:r>
              <a:rPr lang="en-GB" sz="1800" b="1">
                <a:solidFill>
                  <a:schemeClr val="tx2"/>
                </a:solidFill>
              </a:rPr>
              <a:t>‘Spirit in motion’</a:t>
            </a:r>
            <a:r>
              <a:rPr lang="en-GB" sz="1800"/>
              <a:t> </a:t>
            </a:r>
          </a:p>
          <a:p>
            <a:pPr eaLnBrk="0" hangingPunct="0">
              <a:buClr>
                <a:srgbClr val="FFFFFF"/>
              </a:buClr>
            </a:pPr>
            <a:endParaRPr lang="en-GB" sz="1800"/>
          </a:p>
          <a:p>
            <a:pPr eaLnBrk="0" hangingPunct="0">
              <a:buClr>
                <a:srgbClr val="FFFFFF"/>
              </a:buClr>
            </a:pPr>
            <a:r>
              <a:rPr lang="en-GB" sz="1800"/>
              <a:t>Paralympic Vision:</a:t>
            </a:r>
          </a:p>
          <a:p>
            <a:pPr eaLnBrk="0" hangingPunct="0">
              <a:buClr>
                <a:srgbClr val="FFFFFF"/>
              </a:buClr>
            </a:pPr>
            <a:r>
              <a:rPr lang="en-GB" sz="1800">
                <a:solidFill>
                  <a:schemeClr val="tx2"/>
                </a:solidFill>
              </a:rPr>
              <a:t>‘To enable Paralympic athletes to achieve sporting excellence and to inspire and excite the world.’</a:t>
            </a:r>
            <a:endParaRPr lang="en-GB" sz="1800" b="1">
              <a:solidFill>
                <a:schemeClr val="tx2"/>
              </a:solidFill>
            </a:endParaRPr>
          </a:p>
          <a:p>
            <a:pPr eaLnBrk="0" hangingPunct="0">
              <a:buClr>
                <a:srgbClr val="FFFFFF"/>
              </a:buClr>
            </a:pPr>
            <a:endParaRPr lang="en-GB" sz="800" b="1">
              <a:solidFill>
                <a:schemeClr val="tx2"/>
              </a:solidFill>
            </a:endParaRPr>
          </a:p>
        </p:txBody>
      </p:sp>
      <p:pic>
        <p:nvPicPr>
          <p:cNvPr id="22532" name="Picture 6" descr="A Paralympic Football Team celebrating"/>
          <p:cNvPicPr>
            <a:picLocks noChangeAspect="1" noChangeArrowheads="1"/>
          </p:cNvPicPr>
          <p:nvPr/>
        </p:nvPicPr>
        <p:blipFill>
          <a:blip r:embed="rId4"/>
          <a:srcRect/>
          <a:stretch>
            <a:fillRect/>
          </a:stretch>
        </p:blipFill>
        <p:spPr bwMode="auto">
          <a:xfrm>
            <a:off x="5724525" y="3860800"/>
            <a:ext cx="3132138" cy="17637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Text Box 2"/>
          <p:cNvSpPr txBox="1">
            <a:spLocks noChangeArrowheads="1"/>
          </p:cNvSpPr>
          <p:nvPr/>
        </p:nvSpPr>
        <p:spPr bwMode="auto">
          <a:xfrm>
            <a:off x="144463" y="157163"/>
            <a:ext cx="8128000" cy="955675"/>
          </a:xfrm>
          <a:prstGeom prst="rect">
            <a:avLst/>
          </a:prstGeom>
          <a:noFill/>
          <a:ln w="44450">
            <a:noFill/>
            <a:miter lim="800000"/>
            <a:headEnd/>
            <a:tailEnd/>
          </a:ln>
        </p:spPr>
        <p:txBody>
          <a:bodyPr lIns="90000" tIns="46800" rIns="90000" bIns="46800">
            <a:prstTxWarp prst="textNoShape">
              <a:avLst/>
            </a:prstTxWarp>
            <a:spAutoFit/>
          </a:bodyPr>
          <a:lstStyle/>
          <a:p>
            <a:pPr eaLnBrk="0" hangingPunct="0"/>
            <a:r>
              <a:rPr lang="en-GB" sz="2800">
                <a:solidFill>
                  <a:schemeClr val="tx2"/>
                </a:solidFill>
              </a:rPr>
              <a:t>The scale of the London </a:t>
            </a:r>
          </a:p>
          <a:p>
            <a:pPr eaLnBrk="0" hangingPunct="0"/>
            <a:r>
              <a:rPr lang="en-GB" sz="2800">
                <a:solidFill>
                  <a:schemeClr val="tx2"/>
                </a:solidFill>
              </a:rPr>
              <a:t>2012 Olympic Games </a:t>
            </a:r>
          </a:p>
        </p:txBody>
      </p:sp>
      <p:sp>
        <p:nvSpPr>
          <p:cNvPr id="24578" name="Rectangle 3"/>
          <p:cNvSpPr>
            <a:spLocks noGrp="1" noChangeArrowheads="1"/>
          </p:cNvSpPr>
          <p:nvPr>
            <p:ph type="body" sz="half" idx="1"/>
          </p:nvPr>
        </p:nvSpPr>
        <p:spPr>
          <a:xfrm>
            <a:off x="250825" y="1196975"/>
            <a:ext cx="4033838" cy="5472113"/>
          </a:xfrm>
        </p:spPr>
        <p:txBody>
          <a:bodyPr/>
          <a:lstStyle/>
          <a:p>
            <a:pPr marL="0" indent="0" eaLnBrk="1" hangingPunct="1">
              <a:buFont typeface="Arial" pitchFamily="-123" charset="0"/>
              <a:buNone/>
            </a:pPr>
            <a:r>
              <a:rPr lang="en-GB" sz="1800" smtClean="0"/>
              <a:t>Total number of Countries</a:t>
            </a:r>
          </a:p>
          <a:p>
            <a:pPr marL="0" indent="0" eaLnBrk="1" hangingPunct="1">
              <a:buFont typeface="Arial" pitchFamily="-123" charset="0"/>
              <a:buNone/>
            </a:pPr>
            <a:r>
              <a:rPr lang="en-GB" sz="1800" b="1" smtClean="0">
                <a:solidFill>
                  <a:schemeClr val="tx2"/>
                </a:solidFill>
              </a:rPr>
              <a:t>205</a:t>
            </a:r>
          </a:p>
          <a:p>
            <a:pPr marL="0" indent="0" eaLnBrk="1" hangingPunct="1">
              <a:buFont typeface="Arial" pitchFamily="-123" charset="0"/>
              <a:buNone/>
            </a:pPr>
            <a:endParaRPr lang="en-GB" sz="1800" smtClean="0">
              <a:solidFill>
                <a:schemeClr val="tx2"/>
              </a:solidFill>
            </a:endParaRPr>
          </a:p>
          <a:p>
            <a:pPr marL="0" indent="0" eaLnBrk="1" hangingPunct="1">
              <a:buFont typeface="Arial" pitchFamily="-123" charset="0"/>
              <a:buNone/>
            </a:pPr>
            <a:r>
              <a:rPr lang="en-GB" sz="1800" smtClean="0"/>
              <a:t>Total number of Athletes</a:t>
            </a:r>
          </a:p>
          <a:p>
            <a:pPr marL="0" indent="0" eaLnBrk="1" hangingPunct="1">
              <a:buFont typeface="Arial" pitchFamily="-123" charset="0"/>
              <a:buNone/>
            </a:pPr>
            <a:r>
              <a:rPr lang="en-GB" sz="1800" b="1" smtClean="0">
                <a:solidFill>
                  <a:schemeClr val="tx2"/>
                </a:solidFill>
              </a:rPr>
              <a:t>15,000</a:t>
            </a:r>
          </a:p>
          <a:p>
            <a:pPr marL="0" indent="0" eaLnBrk="1" hangingPunct="1">
              <a:buFont typeface="Arial" pitchFamily="-123" charset="0"/>
              <a:buNone/>
            </a:pPr>
            <a:endParaRPr lang="en-GB" sz="1800" smtClean="0">
              <a:solidFill>
                <a:schemeClr val="tx2"/>
              </a:solidFill>
            </a:endParaRPr>
          </a:p>
          <a:p>
            <a:pPr marL="0" indent="0" eaLnBrk="1" hangingPunct="1">
              <a:buFont typeface="Arial" pitchFamily="-123" charset="0"/>
              <a:buNone/>
            </a:pPr>
            <a:r>
              <a:rPr lang="en-GB" sz="1800" smtClean="0"/>
              <a:t>Global Audience</a:t>
            </a:r>
          </a:p>
          <a:p>
            <a:pPr marL="0" indent="0" eaLnBrk="1" hangingPunct="1">
              <a:buFont typeface="Arial" pitchFamily="-123" charset="0"/>
              <a:buNone/>
            </a:pPr>
            <a:r>
              <a:rPr lang="en-GB" sz="1800" b="1" smtClean="0">
                <a:solidFill>
                  <a:schemeClr val="tx2"/>
                </a:solidFill>
              </a:rPr>
              <a:t>4 billion</a:t>
            </a:r>
          </a:p>
          <a:p>
            <a:pPr marL="0" indent="0" eaLnBrk="1" hangingPunct="1">
              <a:buFont typeface="Arial" pitchFamily="-123" charset="0"/>
              <a:buNone/>
            </a:pPr>
            <a:endParaRPr lang="en-GB" sz="1800" smtClean="0">
              <a:solidFill>
                <a:schemeClr val="tx2"/>
              </a:solidFill>
            </a:endParaRPr>
          </a:p>
          <a:p>
            <a:pPr marL="0" indent="0" eaLnBrk="1" hangingPunct="1">
              <a:buFont typeface="Arial" pitchFamily="-123" charset="0"/>
              <a:buNone/>
            </a:pPr>
            <a:r>
              <a:rPr lang="en-GB" sz="1800" smtClean="0"/>
              <a:t>Tickets</a:t>
            </a:r>
          </a:p>
          <a:p>
            <a:pPr marL="0" indent="0" eaLnBrk="1" hangingPunct="1">
              <a:buFont typeface="Arial" pitchFamily="-123" charset="0"/>
              <a:buNone/>
            </a:pPr>
            <a:r>
              <a:rPr lang="en-GB" sz="1800" b="1" smtClean="0">
                <a:solidFill>
                  <a:schemeClr val="tx2"/>
                </a:solidFill>
              </a:rPr>
              <a:t>Over 9 million</a:t>
            </a:r>
          </a:p>
          <a:p>
            <a:pPr marL="0" indent="0" eaLnBrk="1" hangingPunct="1">
              <a:buFont typeface="Arial" pitchFamily="-123" charset="0"/>
              <a:buNone/>
            </a:pPr>
            <a:endParaRPr lang="en-GB" sz="1800" smtClean="0">
              <a:solidFill>
                <a:schemeClr val="tx2"/>
              </a:solidFill>
            </a:endParaRPr>
          </a:p>
          <a:p>
            <a:pPr marL="0" indent="0" eaLnBrk="1" hangingPunct="1">
              <a:buFont typeface="Arial" pitchFamily="-123" charset="0"/>
              <a:buNone/>
            </a:pPr>
            <a:r>
              <a:rPr lang="en-GB" sz="1800" smtClean="0"/>
              <a:t>Sports</a:t>
            </a:r>
          </a:p>
          <a:p>
            <a:pPr marL="0" indent="0" eaLnBrk="1" hangingPunct="1">
              <a:buFont typeface="Arial" pitchFamily="-123" charset="0"/>
              <a:buNone/>
            </a:pPr>
            <a:r>
              <a:rPr lang="en-GB" sz="1800" b="1" smtClean="0">
                <a:solidFill>
                  <a:schemeClr val="tx2"/>
                </a:solidFill>
              </a:rPr>
              <a:t>Olympics – 26  (302 events)</a:t>
            </a:r>
          </a:p>
          <a:p>
            <a:pPr marL="0" indent="0" eaLnBrk="1" hangingPunct="1">
              <a:buFont typeface="Arial" pitchFamily="-123" charset="0"/>
              <a:buNone/>
            </a:pPr>
            <a:r>
              <a:rPr lang="en-GB" sz="1800" b="1" smtClean="0">
                <a:solidFill>
                  <a:schemeClr val="tx2"/>
                </a:solidFill>
              </a:rPr>
              <a:t>Paralympics – 21 (471 events)</a:t>
            </a:r>
          </a:p>
          <a:p>
            <a:pPr marL="0" indent="0" eaLnBrk="1" hangingPunct="1">
              <a:buFont typeface="Arial" pitchFamily="-123" charset="0"/>
              <a:buNone/>
            </a:pPr>
            <a:endParaRPr lang="en-GB" sz="1800" smtClean="0">
              <a:solidFill>
                <a:schemeClr val="tx2"/>
              </a:solidFill>
            </a:endParaRPr>
          </a:p>
          <a:p>
            <a:pPr marL="0" indent="0" eaLnBrk="1" hangingPunct="1">
              <a:buFont typeface="Arial" pitchFamily="-123" charset="0"/>
              <a:buNone/>
            </a:pPr>
            <a:r>
              <a:rPr lang="en-GB" sz="1800" smtClean="0"/>
              <a:t>Venues</a:t>
            </a:r>
          </a:p>
          <a:p>
            <a:pPr marL="0" indent="0" eaLnBrk="1" hangingPunct="1">
              <a:buFont typeface="Arial" pitchFamily="-123" charset="0"/>
              <a:buNone/>
            </a:pPr>
            <a:r>
              <a:rPr lang="en-GB" sz="1800" b="1" smtClean="0">
                <a:solidFill>
                  <a:schemeClr val="tx2"/>
                </a:solidFill>
              </a:rPr>
              <a:t>Competition venues –  36 </a:t>
            </a:r>
          </a:p>
          <a:p>
            <a:pPr marL="0" indent="0" eaLnBrk="1" hangingPunct="1">
              <a:buFont typeface="Arial" pitchFamily="-123" charset="0"/>
              <a:buNone/>
            </a:pPr>
            <a:r>
              <a:rPr lang="en-GB" sz="1800" b="1" smtClean="0">
                <a:solidFill>
                  <a:schemeClr val="tx2"/>
                </a:solidFill>
              </a:rPr>
              <a:t>Training venues –  41 </a:t>
            </a:r>
          </a:p>
          <a:p>
            <a:pPr marL="0" indent="0" eaLnBrk="1" hangingPunct="1">
              <a:buFont typeface="Arial" pitchFamily="-123" charset="0"/>
              <a:buNone/>
            </a:pPr>
            <a:r>
              <a:rPr lang="en-GB" sz="1800" b="1" smtClean="0">
                <a:solidFill>
                  <a:schemeClr val="tx2"/>
                </a:solidFill>
              </a:rPr>
              <a:t>Non - competition venues – 70 + </a:t>
            </a:r>
          </a:p>
        </p:txBody>
      </p:sp>
      <p:pic>
        <p:nvPicPr>
          <p:cNvPr id="24579" name="Picture 2" descr="Parkland's in bloom"/>
          <p:cNvPicPr>
            <a:picLocks noChangeAspect="1" noChangeArrowheads="1"/>
          </p:cNvPicPr>
          <p:nvPr/>
        </p:nvPicPr>
        <p:blipFill>
          <a:blip r:embed="rId3"/>
          <a:srcRect l="394" b="8041"/>
          <a:stretch>
            <a:fillRect/>
          </a:stretch>
        </p:blipFill>
        <p:spPr bwMode="auto">
          <a:xfrm>
            <a:off x="6011863" y="4797425"/>
            <a:ext cx="2916237" cy="1900238"/>
          </a:xfrm>
          <a:prstGeom prst="rect">
            <a:avLst/>
          </a:prstGeom>
          <a:noFill/>
          <a:ln w="9525">
            <a:noFill/>
            <a:miter lim="800000"/>
            <a:headEnd/>
            <a:tailEnd/>
          </a:ln>
        </p:spPr>
      </p:pic>
      <p:pic>
        <p:nvPicPr>
          <p:cNvPr id="24580" name="Picture 4" descr="http://www.geckoandfly.com/wp-content/uploads/2008/08/london_2012_olympics_games_beijing.jpg"/>
          <p:cNvPicPr>
            <a:picLocks noChangeAspect="1" noChangeArrowheads="1"/>
          </p:cNvPicPr>
          <p:nvPr/>
        </p:nvPicPr>
        <p:blipFill>
          <a:blip r:embed="rId4"/>
          <a:srcRect/>
          <a:stretch>
            <a:fillRect/>
          </a:stretch>
        </p:blipFill>
        <p:spPr bwMode="auto">
          <a:xfrm>
            <a:off x="6011863" y="188913"/>
            <a:ext cx="2844800" cy="1889125"/>
          </a:xfrm>
          <a:prstGeom prst="rect">
            <a:avLst/>
          </a:prstGeom>
          <a:noFill/>
          <a:ln w="9525">
            <a:noFill/>
            <a:miter lim="800000"/>
            <a:headEnd/>
            <a:tailEnd/>
          </a:ln>
        </p:spPr>
      </p:pic>
      <p:pic>
        <p:nvPicPr>
          <p:cNvPr id="24581" name="Picture 6" descr="http://t1.gstatic.com/images?q=tbn:ANd9GcRTfbRA1YzJ_TUZti9esGJgB4WvqE3zNic1vuLM1oKW3rc5a60ugg"/>
          <p:cNvPicPr>
            <a:picLocks noChangeAspect="1" noChangeArrowheads="1"/>
          </p:cNvPicPr>
          <p:nvPr/>
        </p:nvPicPr>
        <p:blipFill>
          <a:blip r:embed="rId5"/>
          <a:srcRect l="2213"/>
          <a:stretch>
            <a:fillRect/>
          </a:stretch>
        </p:blipFill>
        <p:spPr bwMode="auto">
          <a:xfrm>
            <a:off x="4716463" y="2420938"/>
            <a:ext cx="2771775" cy="18859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lnSpc>
                <a:spcPct val="90000"/>
              </a:lnSpc>
            </a:pPr>
            <a:r>
              <a:rPr lang="en-GB" sz="2800" smtClean="0"/>
              <a:t>Olympic and Paralympic Values</a:t>
            </a:r>
          </a:p>
        </p:txBody>
      </p:sp>
      <p:sp>
        <p:nvSpPr>
          <p:cNvPr id="646147" name="Rectangle 3"/>
          <p:cNvSpPr>
            <a:spLocks noGrp="1" noChangeArrowheads="1"/>
          </p:cNvSpPr>
          <p:nvPr>
            <p:ph type="body" idx="1"/>
          </p:nvPr>
        </p:nvSpPr>
        <p:spPr>
          <a:xfrm>
            <a:off x="323850" y="1557338"/>
            <a:ext cx="8496300" cy="5040312"/>
          </a:xfrm>
        </p:spPr>
        <p:txBody>
          <a:bodyPr/>
          <a:lstStyle/>
          <a:p>
            <a:pPr lvl="2" eaLnBrk="1" hangingPunct="1">
              <a:lnSpc>
                <a:spcPct val="90000"/>
              </a:lnSpc>
              <a:spcAft>
                <a:spcPts val="600"/>
              </a:spcAft>
              <a:buFont typeface="Arial" pitchFamily="-123" charset="0"/>
              <a:buChar char="•"/>
            </a:pPr>
            <a:r>
              <a:rPr lang="en-GB" sz="2800" smtClean="0"/>
              <a:t>	Friendship</a:t>
            </a:r>
          </a:p>
          <a:p>
            <a:pPr lvl="2" eaLnBrk="1" hangingPunct="1">
              <a:lnSpc>
                <a:spcPct val="90000"/>
              </a:lnSpc>
              <a:spcAft>
                <a:spcPts val="600"/>
              </a:spcAft>
              <a:buFont typeface="Arial" pitchFamily="-123" charset="0"/>
              <a:buChar char="•"/>
            </a:pPr>
            <a:r>
              <a:rPr lang="en-GB" sz="2800" smtClean="0"/>
              <a:t>	Respect</a:t>
            </a:r>
          </a:p>
          <a:p>
            <a:pPr lvl="2" eaLnBrk="1" hangingPunct="1">
              <a:lnSpc>
                <a:spcPct val="90000"/>
              </a:lnSpc>
              <a:spcAft>
                <a:spcPts val="600"/>
              </a:spcAft>
              <a:buFont typeface="Arial" pitchFamily="-123" charset="0"/>
              <a:buChar char="•"/>
            </a:pPr>
            <a:r>
              <a:rPr lang="en-GB" sz="2800" smtClean="0"/>
              <a:t>	Excellence</a:t>
            </a:r>
          </a:p>
          <a:p>
            <a:pPr lvl="2" eaLnBrk="1" hangingPunct="1">
              <a:lnSpc>
                <a:spcPct val="90000"/>
              </a:lnSpc>
              <a:spcAft>
                <a:spcPts val="600"/>
              </a:spcAft>
              <a:buFont typeface="Arial" pitchFamily="-123" charset="0"/>
              <a:buNone/>
            </a:pPr>
            <a:endParaRPr lang="en-GB" sz="2800" smtClean="0"/>
          </a:p>
          <a:p>
            <a:pPr lvl="2" eaLnBrk="1" hangingPunct="1">
              <a:lnSpc>
                <a:spcPct val="90000"/>
              </a:lnSpc>
              <a:spcAft>
                <a:spcPts val="600"/>
              </a:spcAft>
              <a:buFont typeface="Arial" pitchFamily="-123" charset="0"/>
              <a:buChar char="•"/>
            </a:pPr>
            <a:r>
              <a:rPr lang="en-GB" sz="2800" smtClean="0"/>
              <a:t>	Inspiration</a:t>
            </a:r>
          </a:p>
          <a:p>
            <a:pPr lvl="2" eaLnBrk="1" hangingPunct="1">
              <a:lnSpc>
                <a:spcPct val="90000"/>
              </a:lnSpc>
              <a:spcAft>
                <a:spcPts val="600"/>
              </a:spcAft>
              <a:buFont typeface="Arial" pitchFamily="-123" charset="0"/>
              <a:buChar char="•"/>
            </a:pPr>
            <a:r>
              <a:rPr lang="en-GB" sz="2800" smtClean="0"/>
              <a:t>	Determination</a:t>
            </a:r>
          </a:p>
          <a:p>
            <a:pPr lvl="2" eaLnBrk="1" hangingPunct="1">
              <a:lnSpc>
                <a:spcPct val="90000"/>
              </a:lnSpc>
              <a:spcAft>
                <a:spcPts val="600"/>
              </a:spcAft>
              <a:buFont typeface="Arial" pitchFamily="-123" charset="0"/>
              <a:buChar char="•"/>
            </a:pPr>
            <a:r>
              <a:rPr lang="en-GB" sz="2800" smtClean="0"/>
              <a:t>	Courage</a:t>
            </a:r>
          </a:p>
          <a:p>
            <a:pPr lvl="2" eaLnBrk="1" hangingPunct="1">
              <a:lnSpc>
                <a:spcPct val="90000"/>
              </a:lnSpc>
              <a:spcAft>
                <a:spcPts val="600"/>
              </a:spcAft>
              <a:buFont typeface="Arial" pitchFamily="-123" charset="0"/>
              <a:buChar char="•"/>
            </a:pPr>
            <a:r>
              <a:rPr lang="en-GB" sz="2800" smtClean="0"/>
              <a:t>	Equality</a:t>
            </a:r>
          </a:p>
          <a:p>
            <a:pPr marL="0" indent="0" algn="ctr" eaLnBrk="1" hangingPunct="1">
              <a:lnSpc>
                <a:spcPct val="90000"/>
              </a:lnSpc>
              <a:spcAft>
                <a:spcPts val="600"/>
              </a:spcAft>
              <a:buFont typeface="Arial" pitchFamily="-123" charset="0"/>
              <a:buNone/>
            </a:pPr>
            <a:endParaRPr lang="en-GB" sz="2600" b="1" smtClean="0"/>
          </a:p>
          <a:p>
            <a:pPr marL="0" indent="0" eaLnBrk="1" hangingPunct="1">
              <a:lnSpc>
                <a:spcPct val="90000"/>
              </a:lnSpc>
              <a:spcAft>
                <a:spcPts val="600"/>
              </a:spcAft>
              <a:buFont typeface="Arial" pitchFamily="-123" charset="0"/>
              <a:buNone/>
            </a:pPr>
            <a:r>
              <a:rPr lang="en-GB" sz="2000" smtClean="0">
                <a:solidFill>
                  <a:schemeClr val="tx2"/>
                </a:solidFill>
              </a:rPr>
              <a:t>	</a:t>
            </a:r>
          </a:p>
          <a:p>
            <a:pPr marL="0" indent="0" eaLnBrk="1" hangingPunct="1">
              <a:lnSpc>
                <a:spcPct val="90000"/>
              </a:lnSpc>
              <a:spcAft>
                <a:spcPts val="600"/>
              </a:spcAft>
              <a:buFontTx/>
              <a:buChar char="•"/>
            </a:pPr>
            <a:endParaRPr lang="en-GB" sz="2000" smtClean="0">
              <a:solidFill>
                <a:schemeClr val="tx2"/>
              </a:solidFill>
            </a:endParaRPr>
          </a:p>
        </p:txBody>
      </p:sp>
      <p:sp>
        <p:nvSpPr>
          <p:cNvPr id="26627" name="Rectangle 3"/>
          <p:cNvSpPr>
            <a:spLocks noChangeArrowheads="1"/>
          </p:cNvSpPr>
          <p:nvPr/>
        </p:nvSpPr>
        <p:spPr bwMode="auto">
          <a:xfrm>
            <a:off x="4643438" y="4508500"/>
            <a:ext cx="3744912" cy="954088"/>
          </a:xfrm>
          <a:prstGeom prst="rect">
            <a:avLst/>
          </a:prstGeom>
          <a:noFill/>
          <a:ln w="9525">
            <a:noFill/>
            <a:miter lim="800000"/>
            <a:headEnd/>
            <a:tailEnd/>
          </a:ln>
        </p:spPr>
        <p:txBody>
          <a:bodyPr>
            <a:prstTxWarp prst="textNoShape">
              <a:avLst/>
            </a:prstTxWarp>
            <a:spAutoFit/>
          </a:bodyPr>
          <a:lstStyle/>
          <a:p>
            <a:pPr algn="ctr"/>
            <a:r>
              <a:rPr lang="en-GB" sz="2800">
                <a:solidFill>
                  <a:schemeClr val="tx2"/>
                </a:solidFill>
              </a:rPr>
              <a:t>What do they mean to you?</a:t>
            </a:r>
          </a:p>
        </p:txBody>
      </p:sp>
      <p:pic>
        <p:nvPicPr>
          <p:cNvPr id="26628" name="Picture 4" descr="http://t0.gstatic.com/images?q=tbn:ANd9GcTMAnsAIfRPDHjYcq4FbkXKbiD-_-_VaHIEP4nhWWlRZR7_zbV_ng">
            <a:hlinkClick r:id="rId3"/>
          </p:cNvPr>
          <p:cNvPicPr>
            <a:picLocks noChangeAspect="1" noChangeArrowheads="1"/>
          </p:cNvPicPr>
          <p:nvPr/>
        </p:nvPicPr>
        <p:blipFill>
          <a:blip r:embed="rId4"/>
          <a:srcRect/>
          <a:stretch>
            <a:fillRect/>
          </a:stretch>
        </p:blipFill>
        <p:spPr bwMode="auto">
          <a:xfrm>
            <a:off x="4643438" y="1557338"/>
            <a:ext cx="3851275" cy="27352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46147">
                                            <p:txEl>
                                              <p:pRg st="0" end="0"/>
                                            </p:txEl>
                                          </p:spTgt>
                                        </p:tgtEl>
                                        <p:attrNameLst>
                                          <p:attrName>style.visibility</p:attrName>
                                        </p:attrNameLst>
                                      </p:cBhvr>
                                      <p:to>
                                        <p:strVal val="visible"/>
                                      </p:to>
                                    </p:set>
                                    <p:anim calcmode="lin" valueType="num">
                                      <p:cBhvr additive="base">
                                        <p:cTn id="7" dur="500" fill="hold"/>
                                        <p:tgtEl>
                                          <p:spTgt spid="64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46147">
                                            <p:txEl>
                                              <p:pRg st="1" end="1"/>
                                            </p:txEl>
                                          </p:spTgt>
                                        </p:tgtEl>
                                        <p:attrNameLst>
                                          <p:attrName>style.visibility</p:attrName>
                                        </p:attrNameLst>
                                      </p:cBhvr>
                                      <p:to>
                                        <p:strVal val="visible"/>
                                      </p:to>
                                    </p:set>
                                    <p:anim calcmode="lin" valueType="num">
                                      <p:cBhvr additive="base">
                                        <p:cTn id="13" dur="500" fill="hold"/>
                                        <p:tgtEl>
                                          <p:spTgt spid="646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4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46147">
                                            <p:txEl>
                                              <p:pRg st="2" end="2"/>
                                            </p:txEl>
                                          </p:spTgt>
                                        </p:tgtEl>
                                        <p:attrNameLst>
                                          <p:attrName>style.visibility</p:attrName>
                                        </p:attrNameLst>
                                      </p:cBhvr>
                                      <p:to>
                                        <p:strVal val="visible"/>
                                      </p:to>
                                    </p:set>
                                    <p:anim calcmode="lin" valueType="num">
                                      <p:cBhvr additive="base">
                                        <p:cTn id="19" dur="500" fill="hold"/>
                                        <p:tgtEl>
                                          <p:spTgt spid="6461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4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46147">
                                            <p:txEl>
                                              <p:pRg st="4" end="4"/>
                                            </p:txEl>
                                          </p:spTgt>
                                        </p:tgtEl>
                                        <p:attrNameLst>
                                          <p:attrName>style.visibility</p:attrName>
                                        </p:attrNameLst>
                                      </p:cBhvr>
                                      <p:to>
                                        <p:strVal val="visible"/>
                                      </p:to>
                                    </p:set>
                                    <p:anim calcmode="lin" valueType="num">
                                      <p:cBhvr additive="base">
                                        <p:cTn id="25" dur="500" fill="hold"/>
                                        <p:tgtEl>
                                          <p:spTgt spid="64614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461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46147">
                                            <p:txEl>
                                              <p:pRg st="5" end="5"/>
                                            </p:txEl>
                                          </p:spTgt>
                                        </p:tgtEl>
                                        <p:attrNameLst>
                                          <p:attrName>style.visibility</p:attrName>
                                        </p:attrNameLst>
                                      </p:cBhvr>
                                      <p:to>
                                        <p:strVal val="visible"/>
                                      </p:to>
                                    </p:set>
                                    <p:anim calcmode="lin" valueType="num">
                                      <p:cBhvr additive="base">
                                        <p:cTn id="31" dur="500" fill="hold"/>
                                        <p:tgtEl>
                                          <p:spTgt spid="64614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461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46147">
                                            <p:txEl>
                                              <p:pRg st="6" end="6"/>
                                            </p:txEl>
                                          </p:spTgt>
                                        </p:tgtEl>
                                        <p:attrNameLst>
                                          <p:attrName>style.visibility</p:attrName>
                                        </p:attrNameLst>
                                      </p:cBhvr>
                                      <p:to>
                                        <p:strVal val="visible"/>
                                      </p:to>
                                    </p:set>
                                    <p:anim calcmode="lin" valueType="num">
                                      <p:cBhvr additive="base">
                                        <p:cTn id="37" dur="500" fill="hold"/>
                                        <p:tgtEl>
                                          <p:spTgt spid="64614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4614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46147">
                                            <p:txEl>
                                              <p:pRg st="7" end="7"/>
                                            </p:txEl>
                                          </p:spTgt>
                                        </p:tgtEl>
                                        <p:attrNameLst>
                                          <p:attrName>style.visibility</p:attrName>
                                        </p:attrNameLst>
                                      </p:cBhvr>
                                      <p:to>
                                        <p:strVal val="visible"/>
                                      </p:to>
                                    </p:set>
                                    <p:anim calcmode="lin" valueType="num">
                                      <p:cBhvr additive="base">
                                        <p:cTn id="43" dur="500" fill="hold"/>
                                        <p:tgtEl>
                                          <p:spTgt spid="646147">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4614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Title 1"/>
          <p:cNvSpPr>
            <a:spLocks noGrp="1"/>
          </p:cNvSpPr>
          <p:nvPr>
            <p:ph type="title"/>
          </p:nvPr>
        </p:nvSpPr>
        <p:spPr>
          <a:xfrm>
            <a:off x="358775" y="287338"/>
            <a:ext cx="7197725" cy="1054100"/>
          </a:xfrm>
        </p:spPr>
        <p:txBody>
          <a:bodyPr/>
          <a:lstStyle/>
          <a:p>
            <a:r>
              <a:rPr lang="en-GB" sz="2800" smtClean="0"/>
              <a:t>Understanding the meaning behind it</a:t>
            </a:r>
          </a:p>
        </p:txBody>
      </p:sp>
      <p:sp>
        <p:nvSpPr>
          <p:cNvPr id="28674" name="Content Placeholder 2"/>
          <p:cNvSpPr>
            <a:spLocks noGrp="1"/>
          </p:cNvSpPr>
          <p:nvPr>
            <p:ph idx="1"/>
          </p:nvPr>
        </p:nvSpPr>
        <p:spPr>
          <a:xfrm>
            <a:off x="2771775" y="1341438"/>
            <a:ext cx="6121400" cy="5256212"/>
          </a:xfrm>
        </p:spPr>
        <p:txBody>
          <a:bodyPr/>
          <a:lstStyle/>
          <a:p>
            <a:pPr marL="0" indent="0">
              <a:buFont typeface="Arial" pitchFamily="-123" charset="0"/>
              <a:buNone/>
            </a:pPr>
            <a:r>
              <a:rPr lang="en-GB" smtClean="0"/>
              <a:t>Olympic rings: </a:t>
            </a:r>
            <a:r>
              <a:rPr lang="en-GB" smtClean="0">
                <a:solidFill>
                  <a:schemeClr val="tx2"/>
                </a:solidFill>
              </a:rPr>
              <a:t>Five intertwined rings to represent the unity of the five inhabited continents . Their colours - blue, yellow, black, green, and red - chosen because every nation had at least one of them on its national flag. </a:t>
            </a:r>
          </a:p>
          <a:p>
            <a:pPr marL="0" indent="0">
              <a:buFont typeface="Arial" pitchFamily="-123" charset="0"/>
              <a:buNone/>
            </a:pPr>
            <a:endParaRPr lang="en-GB" smtClean="0"/>
          </a:p>
          <a:p>
            <a:pPr marL="0" indent="0">
              <a:buFont typeface="Arial" pitchFamily="-123" charset="0"/>
              <a:buNone/>
            </a:pPr>
            <a:r>
              <a:rPr lang="en-GB" smtClean="0"/>
              <a:t>Olympic Flame: One</a:t>
            </a:r>
            <a:r>
              <a:rPr lang="en-GB" smtClean="0">
                <a:solidFill>
                  <a:schemeClr val="tx2"/>
                </a:solidFill>
              </a:rPr>
              <a:t> of the enduring symbols of the Olympic Games, representing peace, unity and friendship. Every host nations creates it own </a:t>
            </a:r>
          </a:p>
          <a:p>
            <a:pPr marL="0" indent="0">
              <a:buFont typeface="Arial" pitchFamily="-123" charset="0"/>
              <a:buNone/>
            </a:pPr>
            <a:r>
              <a:rPr lang="en-GB" smtClean="0">
                <a:solidFill>
                  <a:schemeClr val="tx2"/>
                </a:solidFill>
              </a:rPr>
              <a:t>unique design. </a:t>
            </a:r>
            <a:endParaRPr lang="en-GB" smtClean="0"/>
          </a:p>
          <a:p>
            <a:pPr marL="0" indent="0">
              <a:buFont typeface="Arial" pitchFamily="-123" charset="0"/>
              <a:buNone/>
            </a:pPr>
            <a:endParaRPr lang="en-GB" smtClean="0">
              <a:solidFill>
                <a:schemeClr val="tx2"/>
              </a:solidFill>
            </a:endParaRPr>
          </a:p>
          <a:p>
            <a:pPr marL="0" indent="0">
              <a:buFont typeface="Arial" pitchFamily="-123" charset="0"/>
              <a:buNone/>
            </a:pPr>
            <a:r>
              <a:rPr lang="en-GB" smtClean="0"/>
              <a:t>Olympic Mascots: </a:t>
            </a:r>
            <a:r>
              <a:rPr lang="en-GB" smtClean="0">
                <a:solidFill>
                  <a:schemeClr val="tx2"/>
                </a:solidFill>
              </a:rPr>
              <a:t>An animal or human figure representing the cultural heritage of the host country.</a:t>
            </a:r>
          </a:p>
          <a:p>
            <a:pPr marL="0" indent="0">
              <a:buFont typeface="Arial" pitchFamily="-123" charset="0"/>
              <a:buNone/>
            </a:pPr>
            <a:endParaRPr lang="en-GB" smtClean="0">
              <a:solidFill>
                <a:schemeClr val="tx2"/>
              </a:solidFill>
            </a:endParaRPr>
          </a:p>
          <a:p>
            <a:pPr marL="0" indent="0">
              <a:buFont typeface="Arial" pitchFamily="-123" charset="0"/>
              <a:buNone/>
            </a:pPr>
            <a:endParaRPr lang="en-GB" smtClean="0">
              <a:solidFill>
                <a:schemeClr val="tx2"/>
              </a:solidFill>
            </a:endParaRPr>
          </a:p>
          <a:p>
            <a:pPr marL="0" indent="0">
              <a:buFont typeface="Arial" pitchFamily="-123" charset="0"/>
              <a:buNone/>
            </a:pPr>
            <a:endParaRPr lang="en-GB" smtClean="0">
              <a:solidFill>
                <a:schemeClr val="tx2"/>
              </a:solidFill>
            </a:endParaRPr>
          </a:p>
          <a:p>
            <a:pPr marL="0" indent="0">
              <a:buFont typeface="Arial" pitchFamily="-123" charset="0"/>
              <a:buNone/>
            </a:pPr>
            <a:endParaRPr lang="en-GB" smtClean="0">
              <a:solidFill>
                <a:schemeClr val="tx2"/>
              </a:solidFill>
            </a:endParaRPr>
          </a:p>
        </p:txBody>
      </p:sp>
      <p:pic>
        <p:nvPicPr>
          <p:cNvPr id="28675" name="Picture 2" descr="http://t0.gstatic.com/images?q=tbn:ANd9GcSnSRacqQlXl_2klcbLMJSF6mrkUSKLJpJImLVDoMqyLHySIN2ZxQ"/>
          <p:cNvPicPr>
            <a:picLocks noChangeAspect="1" noChangeArrowheads="1"/>
          </p:cNvPicPr>
          <p:nvPr/>
        </p:nvPicPr>
        <p:blipFill>
          <a:blip r:embed="rId3"/>
          <a:srcRect/>
          <a:stretch>
            <a:fillRect/>
          </a:stretch>
        </p:blipFill>
        <p:spPr bwMode="auto">
          <a:xfrm>
            <a:off x="250825" y="1412875"/>
            <a:ext cx="2236788" cy="1079500"/>
          </a:xfrm>
          <a:prstGeom prst="rect">
            <a:avLst/>
          </a:prstGeom>
          <a:noFill/>
          <a:ln w="9525">
            <a:noFill/>
            <a:miter lim="800000"/>
            <a:headEnd/>
            <a:tailEnd/>
          </a:ln>
        </p:spPr>
      </p:pic>
      <p:pic>
        <p:nvPicPr>
          <p:cNvPr id="28676" name="Picture 4" descr="http://t0.gstatic.com/images?q=tbn:ANd9GcSyRjFoCJkq57dY8lO7ETZ1jsUhKfQjXgHSavcaz-qUUcQrAFwa2Q"/>
          <p:cNvPicPr>
            <a:picLocks noChangeAspect="1" noChangeArrowheads="1"/>
          </p:cNvPicPr>
          <p:nvPr/>
        </p:nvPicPr>
        <p:blipFill>
          <a:blip r:embed="rId4"/>
          <a:srcRect/>
          <a:stretch>
            <a:fillRect/>
          </a:stretch>
        </p:blipFill>
        <p:spPr bwMode="auto">
          <a:xfrm>
            <a:off x="250825" y="5157788"/>
            <a:ext cx="2159000" cy="1468437"/>
          </a:xfrm>
          <a:prstGeom prst="rect">
            <a:avLst/>
          </a:prstGeom>
          <a:noFill/>
          <a:ln w="9525">
            <a:noFill/>
            <a:miter lim="800000"/>
            <a:headEnd/>
            <a:tailEnd/>
          </a:ln>
        </p:spPr>
      </p:pic>
      <p:pic>
        <p:nvPicPr>
          <p:cNvPr id="28677" name="Picture 6" descr="http://t2.gstatic.com/images?q=tbn:ANd9GcTA8tdpg0N0-czzN5CLUAoaBxIJMhUYgX8qADwI703N_0XDlTqh"/>
          <p:cNvPicPr>
            <a:picLocks noChangeAspect="1" noChangeArrowheads="1"/>
          </p:cNvPicPr>
          <p:nvPr/>
        </p:nvPicPr>
        <p:blipFill>
          <a:blip r:embed="rId5"/>
          <a:srcRect/>
          <a:stretch>
            <a:fillRect/>
          </a:stretch>
        </p:blipFill>
        <p:spPr bwMode="auto">
          <a:xfrm>
            <a:off x="250825" y="3429000"/>
            <a:ext cx="2197100" cy="11588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Title 1"/>
          <p:cNvSpPr>
            <a:spLocks noGrp="1"/>
          </p:cNvSpPr>
          <p:nvPr>
            <p:ph type="title"/>
          </p:nvPr>
        </p:nvSpPr>
        <p:spPr>
          <a:xfrm>
            <a:off x="358775" y="287338"/>
            <a:ext cx="8316913" cy="360362"/>
          </a:xfrm>
        </p:spPr>
        <p:txBody>
          <a:bodyPr/>
          <a:lstStyle/>
          <a:p>
            <a:r>
              <a:rPr lang="en-GB" sz="2800" smtClean="0"/>
              <a:t>London 2012 Cultural Olympiad</a:t>
            </a:r>
          </a:p>
        </p:txBody>
      </p:sp>
      <p:sp>
        <p:nvSpPr>
          <p:cNvPr id="30722" name="Content Placeholder 2"/>
          <p:cNvSpPr>
            <a:spLocks noGrp="1"/>
          </p:cNvSpPr>
          <p:nvPr>
            <p:ph idx="1"/>
          </p:nvPr>
        </p:nvSpPr>
        <p:spPr>
          <a:xfrm>
            <a:off x="323850" y="981075"/>
            <a:ext cx="8280400" cy="5543550"/>
          </a:xfrm>
        </p:spPr>
        <p:txBody>
          <a:bodyPr/>
          <a:lstStyle/>
          <a:p>
            <a:pPr marL="0" indent="0">
              <a:buFont typeface="Arial" pitchFamily="-123" charset="0"/>
              <a:buNone/>
            </a:pPr>
            <a:r>
              <a:rPr lang="en-GB" sz="1800" smtClean="0"/>
              <a:t>Discovering Places: </a:t>
            </a:r>
            <a:r>
              <a:rPr lang="en-GB" sz="1800" smtClean="0">
                <a:solidFill>
                  <a:schemeClr val="tx2"/>
                </a:solidFill>
              </a:rPr>
              <a:t>inspiring people in the UK to discover </a:t>
            </a:r>
          </a:p>
          <a:p>
            <a:pPr marL="0" indent="0">
              <a:buFont typeface="Arial" pitchFamily="-123" charset="0"/>
              <a:buNone/>
            </a:pPr>
            <a:r>
              <a:rPr lang="en-GB" sz="1800" smtClean="0">
                <a:solidFill>
                  <a:schemeClr val="tx2"/>
                </a:solidFill>
              </a:rPr>
              <a:t>their local built, historic and natural environment.</a:t>
            </a:r>
          </a:p>
          <a:p>
            <a:pPr marL="0" indent="0">
              <a:buFont typeface="Arial" pitchFamily="-123" charset="0"/>
              <a:buNone/>
            </a:pPr>
            <a:endParaRPr lang="en-GB" sz="1800" smtClean="0"/>
          </a:p>
          <a:p>
            <a:pPr marL="0" indent="0">
              <a:buFont typeface="Arial" pitchFamily="-123" charset="0"/>
              <a:buNone/>
            </a:pPr>
            <a:r>
              <a:rPr lang="en-GB" sz="1800" smtClean="0"/>
              <a:t>Film Nation: Shorts</a:t>
            </a:r>
            <a:r>
              <a:rPr lang="en-GB" sz="1800" smtClean="0">
                <a:solidFill>
                  <a:schemeClr val="tx2"/>
                </a:solidFill>
              </a:rPr>
              <a:t> giving 14-25 year olds the chance to </a:t>
            </a:r>
          </a:p>
          <a:p>
            <a:pPr marL="0" indent="0">
              <a:buFont typeface="Arial" pitchFamily="-123" charset="0"/>
              <a:buNone/>
            </a:pPr>
            <a:r>
              <a:rPr lang="en-GB" sz="1800" smtClean="0">
                <a:solidFill>
                  <a:schemeClr val="tx2"/>
                </a:solidFill>
              </a:rPr>
              <a:t>make films celebrating the values of the Olympic and </a:t>
            </a:r>
          </a:p>
          <a:p>
            <a:pPr marL="0" indent="0">
              <a:buFont typeface="Arial" pitchFamily="-123" charset="0"/>
              <a:buNone/>
            </a:pPr>
            <a:r>
              <a:rPr lang="en-GB" sz="1800" smtClean="0">
                <a:solidFill>
                  <a:schemeClr val="tx2"/>
                </a:solidFill>
              </a:rPr>
              <a:t>Paralympic Games.</a:t>
            </a:r>
          </a:p>
          <a:p>
            <a:pPr marL="0" indent="0">
              <a:buFont typeface="Arial" pitchFamily="-123" charset="0"/>
              <a:buNone/>
            </a:pPr>
            <a:endParaRPr lang="en-GB" sz="1800" smtClean="0"/>
          </a:p>
          <a:p>
            <a:pPr marL="0" indent="0">
              <a:buFont typeface="Arial" pitchFamily="-123" charset="0"/>
              <a:buNone/>
            </a:pPr>
            <a:r>
              <a:rPr lang="en-GB" sz="1800" smtClean="0"/>
              <a:t>Legacy Trust UK: </a:t>
            </a:r>
            <a:r>
              <a:rPr lang="en-GB" sz="1800" smtClean="0">
                <a:solidFill>
                  <a:schemeClr val="tx2"/>
                </a:solidFill>
              </a:rPr>
              <a:t>16 programmes with more than 100 arts, </a:t>
            </a:r>
          </a:p>
          <a:p>
            <a:pPr marL="0" indent="0">
              <a:buFont typeface="Arial" pitchFamily="-123" charset="0"/>
              <a:buNone/>
            </a:pPr>
            <a:r>
              <a:rPr lang="en-GB" sz="1800" smtClean="0">
                <a:solidFill>
                  <a:schemeClr val="tx2"/>
                </a:solidFill>
              </a:rPr>
              <a:t>sports and education projects taking place across the UK</a:t>
            </a:r>
          </a:p>
          <a:p>
            <a:pPr marL="0" indent="0">
              <a:buFont typeface="Arial" pitchFamily="-123" charset="0"/>
              <a:buNone/>
            </a:pPr>
            <a:endParaRPr lang="en-GB" sz="1800" smtClean="0"/>
          </a:p>
          <a:p>
            <a:pPr marL="0" indent="0">
              <a:buFont typeface="Arial" pitchFamily="-123" charset="0"/>
              <a:buNone/>
            </a:pPr>
            <a:r>
              <a:rPr lang="en-GB" sz="1800" smtClean="0"/>
              <a:t>New Music 20x12:</a:t>
            </a:r>
            <a:r>
              <a:rPr lang="en-GB" sz="1800" smtClean="0">
                <a:solidFill>
                  <a:schemeClr val="tx2"/>
                </a:solidFill>
              </a:rPr>
              <a:t> 20 composers and arts organisations bringing exciting new music to London’s Southbank Centre, and inviting the audience to hear their works, meet them and take part in workshops</a:t>
            </a:r>
          </a:p>
          <a:p>
            <a:pPr marL="0" indent="0">
              <a:buFont typeface="Arial" pitchFamily="-123" charset="0"/>
              <a:buNone/>
            </a:pPr>
            <a:endParaRPr lang="en-GB" sz="1800" smtClean="0">
              <a:solidFill>
                <a:schemeClr val="tx2"/>
              </a:solidFill>
            </a:endParaRPr>
          </a:p>
          <a:p>
            <a:pPr marL="0" indent="0">
              <a:buFont typeface="Arial" pitchFamily="-123" charset="0"/>
              <a:buNone/>
            </a:pPr>
            <a:r>
              <a:rPr lang="en-GB" sz="1800" smtClean="0"/>
              <a:t>Stories of the World: </a:t>
            </a:r>
            <a:r>
              <a:rPr lang="en-GB" sz="1800" smtClean="0">
                <a:solidFill>
                  <a:schemeClr val="tx2"/>
                </a:solidFill>
              </a:rPr>
              <a:t>get young people working with curators, filmmakers, artists, writers and musicians to explore and reinterpret museum collections, giving a new perspective on the stories that tell us about our place in the world.</a:t>
            </a:r>
          </a:p>
          <a:p>
            <a:pPr marL="0" indent="0">
              <a:buFont typeface="Arial" pitchFamily="-123" charset="0"/>
              <a:buNone/>
            </a:pPr>
            <a:endParaRPr lang="en-GB" sz="1800" smtClean="0"/>
          </a:p>
          <a:p>
            <a:pPr marL="0" indent="0">
              <a:buFont typeface="Arial" pitchFamily="-123" charset="0"/>
              <a:buNone/>
            </a:pPr>
            <a:r>
              <a:rPr lang="en-GB" sz="1800" smtClean="0"/>
              <a:t>Artists Taking the Lead</a:t>
            </a:r>
            <a:r>
              <a:rPr lang="en-GB" sz="1800" smtClean="0">
                <a:solidFill>
                  <a:schemeClr val="tx2"/>
                </a:solidFill>
              </a:rPr>
              <a:t>: </a:t>
            </a:r>
          </a:p>
          <a:p>
            <a:pPr marL="0" indent="0">
              <a:buFont typeface="Arial" pitchFamily="-123" charset="0"/>
              <a:buNone/>
            </a:pPr>
            <a:r>
              <a:rPr lang="en-GB" sz="1800" smtClean="0">
                <a:solidFill>
                  <a:schemeClr val="tx2"/>
                </a:solidFill>
              </a:rPr>
              <a:t>Artists have been encouraged to use the UK as a blank canvas</a:t>
            </a:r>
          </a:p>
        </p:txBody>
      </p:sp>
      <p:pic>
        <p:nvPicPr>
          <p:cNvPr id="30723" name="Picture 2" descr="http://t1.gstatic.com/images?q=tbn:ANd9GcQN4HQKN__JNd67SDI7WBcqkYmdidnbnpq2Bad9eCS_8J3yigvX1w"/>
          <p:cNvPicPr>
            <a:picLocks noChangeAspect="1" noChangeArrowheads="1"/>
          </p:cNvPicPr>
          <p:nvPr/>
        </p:nvPicPr>
        <p:blipFill>
          <a:blip r:embed="rId3"/>
          <a:srcRect/>
          <a:stretch>
            <a:fillRect/>
          </a:stretch>
        </p:blipFill>
        <p:spPr bwMode="auto">
          <a:xfrm>
            <a:off x="6948488" y="1052513"/>
            <a:ext cx="1963737" cy="1841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2769" name="Group 2"/>
          <p:cNvGrpSpPr>
            <a:grpSpLocks/>
          </p:cNvGrpSpPr>
          <p:nvPr/>
        </p:nvGrpSpPr>
        <p:grpSpPr bwMode="auto">
          <a:xfrm>
            <a:off x="0" y="0"/>
            <a:ext cx="9144000" cy="6858000"/>
            <a:chOff x="0" y="0"/>
            <a:chExt cx="5760" cy="4320"/>
          </a:xfrm>
        </p:grpSpPr>
        <p:pic>
          <p:nvPicPr>
            <p:cNvPr id="32771" name="Picture 3" descr="para double 3 bw copy v2"/>
            <p:cNvPicPr>
              <a:picLocks noChangeAspect="1" noChangeArrowheads="1"/>
            </p:cNvPicPr>
            <p:nvPr/>
          </p:nvPicPr>
          <p:blipFill>
            <a:blip r:embed="rId3"/>
            <a:srcRect/>
            <a:stretch>
              <a:fillRect/>
            </a:stretch>
          </p:blipFill>
          <p:spPr bwMode="auto">
            <a:xfrm>
              <a:off x="3007" y="1853"/>
              <a:ext cx="2630" cy="2192"/>
            </a:xfrm>
            <a:prstGeom prst="rect">
              <a:avLst/>
            </a:prstGeom>
            <a:noFill/>
            <a:ln w="9525">
              <a:noFill/>
              <a:miter lim="800000"/>
              <a:headEnd/>
              <a:tailEnd/>
            </a:ln>
          </p:spPr>
        </p:pic>
        <p:sp>
          <p:nvSpPr>
            <p:cNvPr id="32772" name="Rectangle 4"/>
            <p:cNvSpPr>
              <a:spLocks noChangeArrowheads="1"/>
            </p:cNvSpPr>
            <p:nvPr/>
          </p:nvSpPr>
          <p:spPr bwMode="hidden">
            <a:xfrm>
              <a:off x="0" y="0"/>
              <a:ext cx="5760" cy="4320"/>
            </a:xfrm>
            <a:prstGeom prst="rect">
              <a:avLst/>
            </a:prstGeom>
            <a:solidFill>
              <a:srgbClr val="000000"/>
            </a:solidFill>
            <a:ln w="63500">
              <a:noFill/>
              <a:miter lim="800000"/>
              <a:headEnd/>
              <a:tailEnd/>
            </a:ln>
          </p:spPr>
          <p:txBody>
            <a:bodyPr wrap="none" lIns="90000" tIns="46800" rIns="90000" bIns="46800" anchor="ctr">
              <a:prstTxWarp prst="textNoShape">
                <a:avLst/>
              </a:prstTxWarp>
            </a:bodyPr>
            <a:lstStyle/>
            <a:p>
              <a:pPr algn="ctr" eaLnBrk="0" hangingPunct="0"/>
              <a:endParaRPr lang="en-US"/>
            </a:p>
          </p:txBody>
        </p:sp>
        <p:pic>
          <p:nvPicPr>
            <p:cNvPr id="32773" name="Picture 5" descr="para green copy"/>
            <p:cNvPicPr>
              <a:picLocks noChangeAspect="1" noChangeArrowheads="1"/>
            </p:cNvPicPr>
            <p:nvPr/>
          </p:nvPicPr>
          <p:blipFill>
            <a:blip r:embed="rId4"/>
            <a:srcRect/>
            <a:stretch>
              <a:fillRect/>
            </a:stretch>
          </p:blipFill>
          <p:spPr bwMode="hidden">
            <a:xfrm>
              <a:off x="0" y="0"/>
              <a:ext cx="5760" cy="4237"/>
            </a:xfrm>
            <a:prstGeom prst="rect">
              <a:avLst/>
            </a:prstGeom>
            <a:noFill/>
            <a:ln w="9525">
              <a:noFill/>
              <a:miter lim="800000"/>
              <a:headEnd/>
              <a:tailEnd/>
            </a:ln>
          </p:spPr>
        </p:pic>
        <p:sp>
          <p:nvSpPr>
            <p:cNvPr id="32774" name="Text Box 6"/>
            <p:cNvSpPr txBox="1">
              <a:spLocks noChangeArrowheads="1"/>
            </p:cNvSpPr>
            <p:nvPr/>
          </p:nvSpPr>
          <p:spPr bwMode="invGray">
            <a:xfrm>
              <a:off x="169" y="3612"/>
              <a:ext cx="2915" cy="526"/>
            </a:xfrm>
            <a:prstGeom prst="rect">
              <a:avLst/>
            </a:prstGeom>
            <a:solidFill>
              <a:srgbClr val="000000"/>
            </a:solidFill>
            <a:ln w="63500">
              <a:noFill/>
              <a:miter lim="800000"/>
              <a:headEnd/>
              <a:tailEnd/>
            </a:ln>
          </p:spPr>
          <p:txBody>
            <a:bodyPr lIns="90000" tIns="46800" rIns="90000" bIns="46800" anchor="b">
              <a:prstTxWarp prst="textNoShape">
                <a:avLst/>
              </a:prstTxWarp>
            </a:bodyPr>
            <a:lstStyle/>
            <a:p>
              <a:pPr>
                <a:spcBef>
                  <a:spcPct val="50000"/>
                </a:spcBef>
              </a:pPr>
              <a:r>
                <a:rPr lang="en-US" sz="800">
                  <a:solidFill>
                    <a:srgbClr val="808080"/>
                  </a:solidFill>
                  <a:latin typeface="Arial" pitchFamily="-123" charset="0"/>
                </a:rPr>
                <a:t>The official Emblem of the London Organising Committee of the Olympic Games </a:t>
              </a:r>
              <a:br>
                <a:rPr lang="en-US" sz="800">
                  <a:solidFill>
                    <a:srgbClr val="808080"/>
                  </a:solidFill>
                  <a:latin typeface="Arial" pitchFamily="-123" charset="0"/>
                </a:rPr>
              </a:br>
              <a:r>
                <a:rPr lang="en-US" sz="800">
                  <a:solidFill>
                    <a:srgbClr val="808080"/>
                  </a:solidFill>
                  <a:latin typeface="Arial" pitchFamily="-123" charset="0"/>
                </a:rPr>
                <a:t>and Paralympic Games Ltd is protected by copyright. © London Organising Committee </a:t>
              </a:r>
              <a:br>
                <a:rPr lang="en-US" sz="800">
                  <a:solidFill>
                    <a:srgbClr val="808080"/>
                  </a:solidFill>
                  <a:latin typeface="Arial" pitchFamily="-123" charset="0"/>
                </a:rPr>
              </a:br>
              <a:r>
                <a:rPr lang="en-US" sz="800">
                  <a:solidFill>
                    <a:srgbClr val="808080"/>
                  </a:solidFill>
                  <a:latin typeface="Arial" pitchFamily="-123" charset="0"/>
                </a:rPr>
                <a:t>of the Olympic Games and Paralympic Games Ltd 2007. All rights reserved.</a:t>
              </a:r>
            </a:p>
          </p:txBody>
        </p:sp>
      </p:grpSp>
      <p:sp>
        <p:nvSpPr>
          <p:cNvPr id="32770" name="Rectangle 7"/>
          <p:cNvSpPr>
            <a:spLocks noGrp="1" noChangeArrowheads="1"/>
          </p:cNvSpPr>
          <p:nvPr>
            <p:ph type="title"/>
          </p:nvPr>
        </p:nvSpPr>
        <p:spPr>
          <a:xfrm>
            <a:off x="900113" y="2492375"/>
            <a:ext cx="7197725" cy="360363"/>
          </a:xfrm>
        </p:spPr>
        <p:txBody>
          <a:bodyPr/>
          <a:lstStyle/>
          <a:p>
            <a:pPr eaLnBrk="1" hangingPunct="1"/>
            <a:r>
              <a:rPr lang="en-US" smtClean="0"/>
              <a:t>Thank you &amp; Questions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owerPoint template">
  <a:themeElements>
    <a:clrScheme name="PowerPoint template 1">
      <a:dk1>
        <a:srgbClr val="000000"/>
      </a:dk1>
      <a:lt1>
        <a:srgbClr val="FFEB00"/>
      </a:lt1>
      <a:dk2>
        <a:srgbClr val="44193B"/>
      </a:dk2>
      <a:lt2>
        <a:srgbClr val="FFFFFF"/>
      </a:lt2>
      <a:accent1>
        <a:srgbClr val="DF0094"/>
      </a:accent1>
      <a:accent2>
        <a:srgbClr val="FF5500"/>
      </a:accent2>
      <a:accent3>
        <a:srgbClr val="B0ABAF"/>
      </a:accent3>
      <a:accent4>
        <a:srgbClr val="DAC900"/>
      </a:accent4>
      <a:accent5>
        <a:srgbClr val="ECAAC8"/>
      </a:accent5>
      <a:accent6>
        <a:srgbClr val="E74C00"/>
      </a:accent6>
      <a:hlink>
        <a:srgbClr val="0099FF"/>
      </a:hlink>
      <a:folHlink>
        <a:srgbClr val="00BB99"/>
      </a:folHlink>
    </a:clrScheme>
    <a:fontScheme name="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60093"/>
        </a:solid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17998" tIns="17998" rIns="17998" bIns="17998"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900" b="0" i="0" u="none" strike="noStrike" cap="none" normalizeH="0" baseline="0" smtClean="0">
            <a:ln>
              <a:noFill/>
            </a:ln>
            <a:solidFill>
              <a:srgbClr val="FFFF00"/>
            </a:solidFill>
            <a:effectLst/>
            <a:latin typeface="Verdana" pitchFamily="34" charset="0"/>
          </a:defRPr>
        </a:defPPr>
      </a:lstStyle>
    </a:spDef>
    <a:lnDef>
      <a:spPr bwMode="auto">
        <a:xfrm>
          <a:off x="0" y="0"/>
          <a:ext cx="1" cy="1"/>
        </a:xfrm>
        <a:custGeom>
          <a:avLst/>
          <a:gdLst/>
          <a:ahLst/>
          <a:cxnLst/>
          <a:rect l="0" t="0" r="0" b="0"/>
          <a:pathLst/>
        </a:custGeom>
        <a:solidFill>
          <a:srgbClr val="D60093"/>
        </a:solid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17998" tIns="17998" rIns="17998" bIns="17998"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900" b="0" i="0" u="none" strike="noStrike" cap="none" normalizeH="0" baseline="0" smtClean="0">
            <a:ln>
              <a:noFill/>
            </a:ln>
            <a:solidFill>
              <a:srgbClr val="FFFF00"/>
            </a:solidFill>
            <a:effectLst/>
            <a:latin typeface="Verdana" pitchFamily="34" charset="0"/>
          </a:defRPr>
        </a:defPPr>
      </a:lstStyle>
    </a:lnDef>
  </a:objectDefaults>
  <a:extraClrSchemeLst>
    <a:extraClrScheme>
      <a:clrScheme name="PowerPoint template 1">
        <a:dk1>
          <a:srgbClr val="000000"/>
        </a:dk1>
        <a:lt1>
          <a:srgbClr val="FFEB00"/>
        </a:lt1>
        <a:dk2>
          <a:srgbClr val="44193B"/>
        </a:dk2>
        <a:lt2>
          <a:srgbClr val="FFFFFF"/>
        </a:lt2>
        <a:accent1>
          <a:srgbClr val="DF0094"/>
        </a:accent1>
        <a:accent2>
          <a:srgbClr val="FF5500"/>
        </a:accent2>
        <a:accent3>
          <a:srgbClr val="B0ABAF"/>
        </a:accent3>
        <a:accent4>
          <a:srgbClr val="DAC900"/>
        </a:accent4>
        <a:accent5>
          <a:srgbClr val="ECAAC8"/>
        </a:accent5>
        <a:accent6>
          <a:srgbClr val="E74C00"/>
        </a:accent6>
        <a:hlink>
          <a:srgbClr val="0099FF"/>
        </a:hlink>
        <a:folHlink>
          <a:srgbClr val="00BB99"/>
        </a:folHlink>
      </a:clrScheme>
      <a:clrMap bg1="dk2" tx1="lt1" bg2="dk1" tx2="lt2" accent1="accent1" accent2="accent2" accent3="accent3" accent4="accent4" accent5="accent5" accent6="accent6" hlink="hlink" folHlink="folHlink"/>
    </a:extraClrScheme>
    <a:extraClrScheme>
      <a:clrScheme name="PowerPoint template 2">
        <a:dk1>
          <a:srgbClr val="000000"/>
        </a:dk1>
        <a:lt1>
          <a:srgbClr val="FFEB00"/>
        </a:lt1>
        <a:dk2>
          <a:srgbClr val="DF0094"/>
        </a:dk2>
        <a:lt2>
          <a:srgbClr val="FFFFFF"/>
        </a:lt2>
        <a:accent1>
          <a:srgbClr val="DF0094"/>
        </a:accent1>
        <a:accent2>
          <a:srgbClr val="FF5500"/>
        </a:accent2>
        <a:accent3>
          <a:srgbClr val="ECAAC8"/>
        </a:accent3>
        <a:accent4>
          <a:srgbClr val="DAC900"/>
        </a:accent4>
        <a:accent5>
          <a:srgbClr val="ECAAC8"/>
        </a:accent5>
        <a:accent6>
          <a:srgbClr val="E74C00"/>
        </a:accent6>
        <a:hlink>
          <a:srgbClr val="0099FF"/>
        </a:hlink>
        <a:folHlink>
          <a:srgbClr val="00BB99"/>
        </a:folHlink>
      </a:clrScheme>
      <a:clrMap bg1="dk2" tx1="lt1" bg2="dk1" tx2="lt2" accent1="accent1" accent2="accent2" accent3="accent3" accent4="accent4" accent5="accent5" accent6="accent6" hlink="hlink" folHlink="folHlink"/>
    </a:extraClrScheme>
    <a:extraClrScheme>
      <a:clrScheme name="PowerPoint template 3">
        <a:dk1>
          <a:srgbClr val="44193B"/>
        </a:dk1>
        <a:lt1>
          <a:srgbClr val="FFFFFF"/>
        </a:lt1>
        <a:dk2>
          <a:srgbClr val="44193B"/>
        </a:dk2>
        <a:lt2>
          <a:srgbClr val="000000"/>
        </a:lt2>
        <a:accent1>
          <a:srgbClr val="DF0094"/>
        </a:accent1>
        <a:accent2>
          <a:srgbClr val="FF5500"/>
        </a:accent2>
        <a:accent3>
          <a:srgbClr val="FFFFFF"/>
        </a:accent3>
        <a:accent4>
          <a:srgbClr val="391431"/>
        </a:accent4>
        <a:accent5>
          <a:srgbClr val="ECAAC8"/>
        </a:accent5>
        <a:accent6>
          <a:srgbClr val="E74C00"/>
        </a:accent6>
        <a:hlink>
          <a:srgbClr val="0099FF"/>
        </a:hlink>
        <a:folHlink>
          <a:srgbClr val="00BB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4472</TotalTime>
  <Words>628</Words>
  <Application>Microsoft Office PowerPoint</Application>
  <PresentationFormat>On-screen Show (4:3)</PresentationFormat>
  <Paragraphs>111</Paragraphs>
  <Slides>9</Slides>
  <Notes>9</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9</vt:i4>
      </vt:variant>
    </vt:vector>
  </HeadingPairs>
  <TitlesOfParts>
    <vt:vector size="13" baseType="lpstr">
      <vt:lpstr>Verdana</vt:lpstr>
      <vt:lpstr>ＭＳ Ｐゴシック</vt:lpstr>
      <vt:lpstr>Arial</vt:lpstr>
      <vt:lpstr>PowerPoint template</vt:lpstr>
      <vt:lpstr>London 2012  Olympic and Paralympic  Games   What’s it all about? </vt:lpstr>
      <vt:lpstr>A whistle stop tour of the Games The perfect marriage - Sport, Culture and Education  </vt:lpstr>
      <vt:lpstr>PowerPoint Presentation</vt:lpstr>
      <vt:lpstr>PowerPoint Presentation</vt:lpstr>
      <vt:lpstr>PowerPoint Presentation</vt:lpstr>
      <vt:lpstr>Olympic and Paralympic Values</vt:lpstr>
      <vt:lpstr>Understanding the meaning behind it</vt:lpstr>
      <vt:lpstr>London 2012 Cultural Olympiad</vt:lpstr>
      <vt:lpstr>Thank you &amp; Questions</vt:lpstr>
    </vt:vector>
  </TitlesOfParts>
  <Company>London 2012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VTS New Joiner overview</dc:title>
  <dc:creator>Adrian.Corcoran</dc:creator>
  <cp:lastModifiedBy>NLC Education</cp:lastModifiedBy>
  <cp:revision>236</cp:revision>
  <dcterms:created xsi:type="dcterms:W3CDTF">2009-01-20T11:03:45Z</dcterms:created>
  <dcterms:modified xsi:type="dcterms:W3CDTF">2012-01-31T15:11:08Z</dcterms:modified>
</cp:coreProperties>
</file>