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7" r:id="rId5"/>
    <p:sldMasterId id="2147483684" r:id="rId6"/>
  </p:sldMasterIdLst>
  <p:sldIdLst>
    <p:sldId id="259" r:id="rId7"/>
    <p:sldId id="265" r:id="rId8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1C77"/>
    <a:srgbClr val="9966FF"/>
    <a:srgbClr val="E70682"/>
    <a:srgbClr val="008B76"/>
    <a:srgbClr val="14AB9C"/>
    <a:srgbClr val="F6F3E8"/>
    <a:srgbClr val="F3F1E6"/>
    <a:srgbClr val="FF00FF"/>
    <a:srgbClr val="FF66FF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7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7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Hurst" userId="868a624b-d22c-40a9-81ae-cb1295bf0459" providerId="ADAL" clId="{20687FA9-A2F2-42D5-A810-34B81DAA5E63}"/>
    <pc:docChg chg="modSld">
      <pc:chgData name="Miss Hurst" userId="868a624b-d22c-40a9-81ae-cb1295bf0459" providerId="ADAL" clId="{20687FA9-A2F2-42D5-A810-34B81DAA5E63}" dt="2026-09-21T09:10:37.992" v="1" actId="20577"/>
      <pc:docMkLst>
        <pc:docMk/>
      </pc:docMkLst>
      <pc:sldChg chg="modSp mod">
        <pc:chgData name="Miss Hurst" userId="868a624b-d22c-40a9-81ae-cb1295bf0459" providerId="ADAL" clId="{20687FA9-A2F2-42D5-A810-34B81DAA5E63}" dt="2026-09-21T09:10:37.992" v="1" actId="20577"/>
        <pc:sldMkLst>
          <pc:docMk/>
          <pc:sldMk cId="4094641290" sldId="259"/>
        </pc:sldMkLst>
        <pc:spChg chg="mod">
          <ac:chgData name="Miss Hurst" userId="868a624b-d22c-40a9-81ae-cb1295bf0459" providerId="ADAL" clId="{20687FA9-A2F2-42D5-A810-34B81DAA5E63}" dt="2026-09-21T09:10:37.992" v="1" actId="20577"/>
          <ac:spMkLst>
            <pc:docMk/>
            <pc:sldMk cId="4094641290" sldId="259"/>
            <ac:spMk id="13" creationId="{6A657DCF-82D1-7897-D549-9858D227CD7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17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247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9966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02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08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338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6806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777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4632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6147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1992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3659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97423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5363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4812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114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6763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D192E-CEFC-F6BD-F75A-91FD98ED60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3DFBF-757A-951A-C2F9-913128A72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256032-E4FA-32C7-2480-580D7CBA1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46D44-F5AC-41E5-9294-0191B8057C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FC022-6ED5-B679-6CEB-86CA6803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17D00-07CF-3F6E-E868-DA3AD920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5F554-A3F5-4D9F-96CB-02F1D7C332A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870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AAE30-EEB6-4D59-8CB0-0D2B14C1F44D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15C087-C0AC-4803-9968-EC81283EB66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7211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96" r:id="rId6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B9B7A-05C3-4B8B-B397-FF8867BC2365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26D08-A64E-42AC-B012-FE89C99C1E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244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46D44-F5AC-41E5-9294-0191B8057C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5F554-A3F5-4D9F-96CB-02F1D7C332A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3751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480" y="84292"/>
            <a:ext cx="11643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  <a:latin typeface="KG Blank Space Solid" panose="02000000000000000000" pitchFamily="2" charset="0"/>
              </a:rPr>
              <a:t>What’s on at Lawmuir?</a:t>
            </a:r>
          </a:p>
        </p:txBody>
      </p:sp>
      <p:sp>
        <p:nvSpPr>
          <p:cNvPr id="6" name="Rectangle 5"/>
          <p:cNvSpPr/>
          <p:nvPr/>
        </p:nvSpPr>
        <p:spPr>
          <a:xfrm>
            <a:off x="375634" y="1038659"/>
            <a:ext cx="11643360" cy="5232238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01" dirty="0"/>
          </a:p>
        </p:txBody>
      </p:sp>
      <p:sp>
        <p:nvSpPr>
          <p:cNvPr id="7" name="TextBox 6"/>
          <p:cNvSpPr txBox="1"/>
          <p:nvPr/>
        </p:nvSpPr>
        <p:spPr>
          <a:xfrm>
            <a:off x="284480" y="6312092"/>
            <a:ext cx="10099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  <a:latin typeface="KG Blank Space Solid" panose="02000000000000000000" pitchFamily="2" charset="0"/>
              </a:rPr>
              <a:t>Be Safe </a:t>
            </a:r>
            <a:r>
              <a:rPr lang="en-GB" sz="2400" dirty="0">
                <a:solidFill>
                  <a:schemeClr val="bg1"/>
                </a:solidFill>
                <a:latin typeface="KG Blank Space Solid" panose="02000000000000000000" pitchFamily="2" charset="0"/>
              </a:rPr>
              <a:t>- </a:t>
            </a:r>
            <a:r>
              <a:rPr lang="en-GB" sz="2400" dirty="0">
                <a:solidFill>
                  <a:srgbClr val="00B050"/>
                </a:solidFill>
                <a:latin typeface="KG Blank Space Solid" panose="02000000000000000000" pitchFamily="2" charset="0"/>
              </a:rPr>
              <a:t>Be successful  </a:t>
            </a:r>
            <a:r>
              <a:rPr lang="en-GB" sz="2400" dirty="0">
                <a:solidFill>
                  <a:schemeClr val="bg1"/>
                </a:solidFill>
                <a:latin typeface="KG Blank Space Solid" panose="02000000000000000000" pitchFamily="2" charset="0"/>
              </a:rPr>
              <a:t>- </a:t>
            </a:r>
            <a:r>
              <a:rPr lang="en-GB" sz="2400" dirty="0">
                <a:solidFill>
                  <a:srgbClr val="00B0F0"/>
                </a:solidFill>
                <a:latin typeface="KG Blank Space Solid" panose="02000000000000000000" pitchFamily="2" charset="0"/>
              </a:rPr>
              <a:t>Be Sensible </a:t>
            </a:r>
            <a:r>
              <a:rPr lang="en-GB" sz="2400" dirty="0">
                <a:solidFill>
                  <a:schemeClr val="bg1"/>
                </a:solidFill>
                <a:latin typeface="KG Blank Space Solid" panose="02000000000000000000" pitchFamily="2" charset="0"/>
              </a:rPr>
              <a:t>- </a:t>
            </a:r>
            <a:r>
              <a:rPr lang="en-GB" sz="2400" dirty="0">
                <a:solidFill>
                  <a:srgbClr val="FF00FF"/>
                </a:solidFill>
                <a:latin typeface="KG Blank Space Solid" panose="02000000000000000000" pitchFamily="2" charset="0"/>
              </a:rPr>
              <a:t>Be Smart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80" y="535800"/>
            <a:ext cx="11643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KG Blank Space Solid" panose="02000000000000000000" pitchFamily="2" charset="0"/>
              </a:rPr>
              <a:t>Week Beginning 21</a:t>
            </a:r>
            <a:r>
              <a:rPr lang="en-GB" sz="2400" baseline="30000" dirty="0">
                <a:solidFill>
                  <a:schemeClr val="bg1"/>
                </a:solidFill>
                <a:latin typeface="KG Blank Space Solid" panose="02000000000000000000" pitchFamily="2" charset="0"/>
              </a:rPr>
              <a:t>st</a:t>
            </a:r>
            <a:r>
              <a:rPr lang="en-GB" sz="2400" dirty="0">
                <a:solidFill>
                  <a:schemeClr val="bg1"/>
                </a:solidFill>
                <a:latin typeface="KG Blank Space Solid" panose="02000000000000000000" pitchFamily="2" charset="0"/>
              </a:rPr>
              <a:t> September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682" y="1202464"/>
            <a:ext cx="507922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Monday 21</a:t>
            </a:r>
            <a:r>
              <a:rPr lang="en-GB" sz="1600" b="1" baseline="30000" dirty="0">
                <a:solidFill>
                  <a:srgbClr val="00B050"/>
                </a:solidFill>
                <a:latin typeface="KG Blank Space Solid" panose="02000000000000000000" pitchFamily="2" charset="0"/>
              </a:rPr>
              <a:t>st</a:t>
            </a:r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Cluster Support Teacher in School (pm)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Tuesday 22</a:t>
            </a:r>
            <a:r>
              <a:rPr lang="en-GB" sz="1600" b="1" baseline="30000" dirty="0">
                <a:solidFill>
                  <a:srgbClr val="00B050"/>
                </a:solidFill>
                <a:latin typeface="KG Blank Space Solid" panose="02000000000000000000" pitchFamily="2" charset="0"/>
              </a:rPr>
              <a:t>nd</a:t>
            </a:r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School Assembly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P5 Swimming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Fire &amp; Rescue Visit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Wednesday 23</a:t>
            </a:r>
            <a:r>
              <a:rPr lang="en-GB" sz="1600" b="1" baseline="30000" dirty="0">
                <a:solidFill>
                  <a:srgbClr val="00B050"/>
                </a:solidFill>
                <a:latin typeface="KG Blank Space Solid" panose="02000000000000000000" pitchFamily="2" charset="0"/>
              </a:rPr>
              <a:t>rd</a:t>
            </a:r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R3 Uddingston Hockey Club Sessions (pm)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Uddingston Hockey Club After School Club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9834442" y="189057"/>
            <a:ext cx="2034540" cy="6465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801" dirty="0">
                <a:solidFill>
                  <a:sysClr val="windowText" lastClr="000000"/>
                </a:solidFill>
                <a:latin typeface="KG Blank Space Solid" panose="02000000000000000000" pitchFamily="2" charset="0"/>
              </a:rPr>
              <a:t>Lunch Menu </a:t>
            </a:r>
          </a:p>
          <a:p>
            <a:pPr algn="ctr"/>
            <a:r>
              <a:rPr lang="en-GB" sz="1801" dirty="0">
                <a:solidFill>
                  <a:sysClr val="windowText" lastClr="000000"/>
                </a:solidFill>
                <a:latin typeface="KG Blank Space Solid" panose="02000000000000000000" pitchFamily="2" charset="0"/>
              </a:rPr>
              <a:t>Week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6" b="100000" l="2230" r="962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114" y="4489376"/>
            <a:ext cx="1544320" cy="23630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A657DCF-82D1-7897-D549-9858D227CD76}"/>
              </a:ext>
            </a:extLst>
          </p:cNvPr>
          <p:cNvSpPr txBox="1"/>
          <p:nvPr/>
        </p:nvSpPr>
        <p:spPr>
          <a:xfrm>
            <a:off x="5871701" y="1120575"/>
            <a:ext cx="557744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Thursday 24</a:t>
            </a:r>
            <a:r>
              <a:rPr lang="en-GB" sz="1600" b="1" baseline="30000" dirty="0">
                <a:solidFill>
                  <a:srgbClr val="00B050"/>
                </a:solidFill>
                <a:latin typeface="KG Blank Space Solid" panose="02000000000000000000" pitchFamily="2" charset="0"/>
              </a:rPr>
              <a:t>th</a:t>
            </a:r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 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Breakfast Club 8.15am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Whole School Assembly 11am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Friday 25</a:t>
            </a:r>
            <a:r>
              <a:rPr lang="en-GB" sz="1600" b="1" baseline="30000" dirty="0">
                <a:solidFill>
                  <a:srgbClr val="00B050"/>
                </a:solidFill>
                <a:latin typeface="KG Blank Space Solid" panose="02000000000000000000" pitchFamily="2" charset="0"/>
              </a:rPr>
              <a:t>th </a:t>
            </a:r>
            <a:r>
              <a:rPr lang="en-GB" sz="1600" b="1" dirty="0">
                <a:solidFill>
                  <a:srgbClr val="00B050"/>
                </a:solidFill>
                <a:latin typeface="KG Blank Space Solid" panose="02000000000000000000" pitchFamily="2" charset="0"/>
              </a:rPr>
              <a:t>September</a:t>
            </a:r>
            <a:endParaRPr lang="en-GB" sz="1600" b="1" dirty="0">
              <a:latin typeface="KG Blank Space Soli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September Weekend Holiday – School Closed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b="1" dirty="0">
                <a:solidFill>
                  <a:srgbClr val="FF0000"/>
                </a:solidFill>
                <a:latin typeface="KG Blank Space Solid" panose="02000000000000000000" pitchFamily="2" charset="0"/>
              </a:rPr>
              <a:t>Monday 28</a:t>
            </a:r>
            <a:r>
              <a:rPr lang="en-GB" sz="1600" b="1" baseline="30000" dirty="0">
                <a:solidFill>
                  <a:srgbClr val="FF0000"/>
                </a:solidFill>
                <a:latin typeface="KG Blank Space Solid" panose="02000000000000000000" pitchFamily="2" charset="0"/>
              </a:rPr>
              <a:t>th </a:t>
            </a:r>
            <a:r>
              <a:rPr lang="en-GB" sz="1600" b="1" dirty="0">
                <a:solidFill>
                  <a:srgbClr val="FF0000"/>
                </a:solidFill>
                <a:latin typeface="KG Blank Space Solid" panose="02000000000000000000" pitchFamily="2" charset="0"/>
              </a:rPr>
              <a:t>September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September Weekend Holiday – School Closed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en-GB" sz="1600" dirty="0"/>
          </a:p>
          <a:p>
            <a:r>
              <a:rPr lang="en-GB" sz="1600" b="1" dirty="0">
                <a:solidFill>
                  <a:srgbClr val="FF0000"/>
                </a:solidFill>
                <a:latin typeface="KG Blank Space Solid" panose="02000000000000000000" pitchFamily="2" charset="0"/>
              </a:rPr>
              <a:t>Tuesday 29</a:t>
            </a:r>
            <a:r>
              <a:rPr lang="en-GB" sz="1600" b="1" baseline="30000" dirty="0">
                <a:solidFill>
                  <a:srgbClr val="FF0000"/>
                </a:solidFill>
                <a:latin typeface="KG Blank Space Solid" panose="02000000000000000000" pitchFamily="2" charset="0"/>
              </a:rPr>
              <a:t>th </a:t>
            </a:r>
            <a:r>
              <a:rPr lang="en-GB" sz="1600" b="1" dirty="0">
                <a:solidFill>
                  <a:srgbClr val="FF0000"/>
                </a:solidFill>
                <a:latin typeface="KG Blank Space Solid" panose="02000000000000000000" pitchFamily="2" charset="0"/>
              </a:rPr>
              <a:t>September</a:t>
            </a:r>
          </a:p>
          <a:p>
            <a:r>
              <a:rPr lang="en-GB" sz="1600" dirty="0"/>
              <a:t>Change to advertised Lunch Menu due to delivery</a:t>
            </a:r>
          </a:p>
          <a:p>
            <a:r>
              <a:rPr lang="en-GB" sz="1600" dirty="0"/>
              <a:t>Schedules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Spanish chicken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Fishless fingers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Cheese or Chicken sandwich and Lentil soup </a:t>
            </a:r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094641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A325A6-A26E-D755-BA5B-312C14A93D63}"/>
              </a:ext>
            </a:extLst>
          </p:cNvPr>
          <p:cNvSpPr txBox="1"/>
          <p:nvPr/>
        </p:nvSpPr>
        <p:spPr>
          <a:xfrm>
            <a:off x="148330" y="142030"/>
            <a:ext cx="6326300" cy="974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3D1C77"/>
                </a:solidFill>
                <a:latin typeface="KG Blank Space Solid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Walk 15</a:t>
            </a:r>
          </a:p>
          <a:p>
            <a:pPr>
              <a:lnSpc>
                <a:spcPct val="106000"/>
              </a:lnSpc>
            </a:pPr>
            <a:r>
              <a:rPr lang="en-GB" dirty="0">
                <a:ea typeface="Calibri" panose="020F0502020204030204" pitchFamily="34" charset="0"/>
              </a:rPr>
              <a:t>Download the app and join us in the challenge! Open to the whole community!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F2E3C7-E9B4-34A5-40D5-5B94CE2CF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0"/>
            <a:ext cx="5591212" cy="4615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765AA4-7CDD-BE29-2AEB-187276AE4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8" y="1116912"/>
            <a:ext cx="4812709" cy="56700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E7F967-D771-0930-1BFB-4CAA1CA67C4A}"/>
              </a:ext>
            </a:extLst>
          </p:cNvPr>
          <p:cNvSpPr txBox="1"/>
          <p:nvPr/>
        </p:nvSpPr>
        <p:spPr>
          <a:xfrm>
            <a:off x="6014292" y="4564943"/>
            <a:ext cx="6326300" cy="1855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  <a:latin typeface="KG Blank Space Solid" panose="020000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Safe Parking</a:t>
            </a:r>
          </a:p>
          <a:p>
            <a:pPr>
              <a:lnSpc>
                <a:spcPct val="106000"/>
              </a:lnSpc>
            </a:pPr>
            <a:r>
              <a:rPr lang="en-GB" dirty="0">
                <a:ea typeface="Calibri" panose="020F0502020204030204" pitchFamily="34" charset="0"/>
              </a:rPr>
              <a:t>Please park safely in and around the school. Please do not pack on the pavement. </a:t>
            </a:r>
          </a:p>
          <a:p>
            <a:pPr>
              <a:lnSpc>
                <a:spcPct val="106000"/>
              </a:lnSpc>
            </a:pPr>
            <a:r>
              <a:rPr lang="en-GB" dirty="0">
                <a:ea typeface="Calibri" panose="020F0502020204030204" pitchFamily="34" charset="0"/>
              </a:rPr>
              <a:t>We all need to work together in order to prevent an accident from happening. We will continue to work with the community police to ensure everyone is safe.</a:t>
            </a:r>
          </a:p>
        </p:txBody>
      </p:sp>
    </p:spTree>
    <p:extLst>
      <p:ext uri="{BB962C8B-B14F-4D97-AF65-F5344CB8AC3E}">
        <p14:creationId xmlns:p14="http://schemas.microsoft.com/office/powerpoint/2010/main" val="3236724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BF599DD0A60341B21F22D602EEF447" ma:contentTypeVersion="38" ma:contentTypeDescription="Create a new document." ma:contentTypeScope="" ma:versionID="e2aa88cd67849fd1af20d5e7d1cd43d4">
  <xsd:schema xmlns:xsd="http://www.w3.org/2001/XMLSchema" xmlns:xs="http://www.w3.org/2001/XMLSchema" xmlns:p="http://schemas.microsoft.com/office/2006/metadata/properties" xmlns:ns3="c031808e-211c-4a93-8710-968e3384c1d1" xmlns:ns4="c28c1f94-51c1-4ac4-825f-5099278eed65" targetNamespace="http://schemas.microsoft.com/office/2006/metadata/properties" ma:root="true" ma:fieldsID="73714944da7cfd68f38fa85aeee4e03f" ns3:_="" ns4:_="">
    <xsd:import namespace="c031808e-211c-4a93-8710-968e3384c1d1"/>
    <xsd:import namespace="c28c1f94-51c1-4ac4-825f-5099278eed6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Math_Settings" minOccurs="0"/>
                <xsd:element ref="ns4:DefaultSectionNames" minOccurs="0"/>
                <xsd:element ref="ns4:Templates" minOccurs="0"/>
                <xsd:element ref="ns4:Leaders" minOccurs="0"/>
                <xsd:element ref="ns4:Members" minOccurs="0"/>
                <xsd:element ref="ns4:Member_Groups" minOccurs="0"/>
                <xsd:element ref="ns4:Distribution_Groups" minOccurs="0"/>
                <xsd:element ref="ns4:LMS_Mappings" minOccurs="0"/>
                <xsd:element ref="ns4:Invited_Leaders" minOccurs="0"/>
                <xsd:element ref="ns4:Invited_Members" minOccurs="0"/>
                <xsd:element ref="ns4:Self_Registration_Enabled" minOccurs="0"/>
                <xsd:element ref="ns4:Has_Leaders_Only_SectionGroup" minOccurs="0"/>
                <xsd:element ref="ns4:Is_Collaboration_Space_Locked" minOccurs="0"/>
                <xsd:element ref="ns4:IsNotebookLocked" minOccurs="0"/>
                <xsd:element ref="ns4:Teams_Channel_Section_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31808e-211c-4a93-8710-968e3384c1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c1f94-51c1-4ac4-825f-5099278eed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tebookType" ma:index="21" nillable="true" ma:displayName="Notebook Type" ma:internalName="NotebookType">
      <xsd:simpleType>
        <xsd:restriction base="dms:Text"/>
      </xsd:simpleType>
    </xsd:element>
    <xsd:element name="FolderType" ma:index="22" nillable="true" ma:displayName="Folder Type" ma:internalName="FolderType">
      <xsd:simpleType>
        <xsd:restriction base="dms:Text"/>
      </xsd:simpleType>
    </xsd:element>
    <xsd:element name="CultureName" ma:index="23" nillable="true" ma:displayName="Culture Name" ma:internalName="CultureName">
      <xsd:simpleType>
        <xsd:restriction base="dms:Text"/>
      </xsd:simpleType>
    </xsd:element>
    <xsd:element name="AppVersion" ma:index="24" nillable="true" ma:displayName="App Version" ma:internalName="AppVersion">
      <xsd:simpleType>
        <xsd:restriction base="dms:Text"/>
      </xsd:simpleType>
    </xsd:element>
    <xsd:element name="TeamsChannelId" ma:index="25" nillable="true" ma:displayName="Teams Channel Id" ma:internalName="TeamsChannelId">
      <xsd:simpleType>
        <xsd:restriction base="dms:Text"/>
      </xsd:simpleType>
    </xsd:element>
    <xsd:element name="Owner" ma:index="26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7" nillable="true" ma:displayName="Math Settings" ma:internalName="Math_Settings">
      <xsd:simpleType>
        <xsd:restriction base="dms:Text"/>
      </xsd:simpleType>
    </xsd:element>
    <xsd:element name="DefaultSectionNames" ma:index="28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9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30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1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2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4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5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6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7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8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9" nillable="true" ma:displayName="Is Collaboration Space Locked" ma:internalName="Is_Collaboration_Space_Locked">
      <xsd:simpleType>
        <xsd:restriction base="dms:Boolean"/>
      </xsd:simpleType>
    </xsd:element>
    <xsd:element name="IsNotebookLocked" ma:index="40" nillable="true" ma:displayName="Is Notebook Locked" ma:internalName="IsNotebookLocked">
      <xsd:simpleType>
        <xsd:restriction base="dms:Boolean"/>
      </xsd:simpleType>
    </xsd:element>
    <xsd:element name="Teams_Channel_Section_Location" ma:index="41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2" nillable="true" ma:displayName="Length (seconds)" ma:internalName="MediaLengthInSeconds" ma:readOnly="true">
      <xsd:simpleType>
        <xsd:restriction base="dms:Unknown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c28c1f94-51c1-4ac4-825f-5099278eed65" xsi:nil="true"/>
    <Templates xmlns="c28c1f94-51c1-4ac4-825f-5099278eed65" xsi:nil="true"/>
    <Teams_Channel_Section_Location xmlns="c28c1f94-51c1-4ac4-825f-5099278eed65" xsi:nil="true"/>
    <Owner xmlns="c28c1f94-51c1-4ac4-825f-5099278eed65">
      <UserInfo>
        <DisplayName/>
        <AccountId xsi:nil="true"/>
        <AccountType/>
      </UserInfo>
    </Owner>
    <Math_Settings xmlns="c28c1f94-51c1-4ac4-825f-5099278eed65" xsi:nil="true"/>
    <_activity xmlns="c28c1f94-51c1-4ac4-825f-5099278eed65" xsi:nil="true"/>
    <AppVersion xmlns="c28c1f94-51c1-4ac4-825f-5099278eed65" xsi:nil="true"/>
    <TeamsChannelId xmlns="c28c1f94-51c1-4ac4-825f-5099278eed65" xsi:nil="true"/>
    <Invited_Leaders xmlns="c28c1f94-51c1-4ac4-825f-5099278eed65" xsi:nil="true"/>
    <FolderType xmlns="c28c1f94-51c1-4ac4-825f-5099278eed65" xsi:nil="true"/>
    <Distribution_Groups xmlns="c28c1f94-51c1-4ac4-825f-5099278eed65" xsi:nil="true"/>
    <DefaultSectionNames xmlns="c28c1f94-51c1-4ac4-825f-5099278eed65" xsi:nil="true"/>
    <LMS_Mappings xmlns="c28c1f94-51c1-4ac4-825f-5099278eed65" xsi:nil="true"/>
    <Members xmlns="c28c1f94-51c1-4ac4-825f-5099278eed65">
      <UserInfo>
        <DisplayName/>
        <AccountId xsi:nil="true"/>
        <AccountType/>
      </UserInfo>
    </Members>
    <Member_Groups xmlns="c28c1f94-51c1-4ac4-825f-5099278eed65">
      <UserInfo>
        <DisplayName/>
        <AccountId xsi:nil="true"/>
        <AccountType/>
      </UserInfo>
    </Member_Groups>
    <Has_Leaders_Only_SectionGroup xmlns="c28c1f94-51c1-4ac4-825f-5099278eed65" xsi:nil="true"/>
    <Invited_Members xmlns="c28c1f94-51c1-4ac4-825f-5099278eed65" xsi:nil="true"/>
    <IsNotebookLocked xmlns="c28c1f94-51c1-4ac4-825f-5099278eed65" xsi:nil="true"/>
    <CultureName xmlns="c28c1f94-51c1-4ac4-825f-5099278eed65" xsi:nil="true"/>
    <Leaders xmlns="c28c1f94-51c1-4ac4-825f-5099278eed65">
      <UserInfo>
        <DisplayName/>
        <AccountId xsi:nil="true"/>
        <AccountType/>
      </UserInfo>
    </Leaders>
    <Self_Registration_Enabled xmlns="c28c1f94-51c1-4ac4-825f-5099278eed65" xsi:nil="true"/>
    <Is_Collaboration_Space_Locked xmlns="c28c1f94-51c1-4ac4-825f-5099278eed65" xsi:nil="true"/>
  </documentManagement>
</p:properties>
</file>

<file path=customXml/itemProps1.xml><?xml version="1.0" encoding="utf-8"?>
<ds:datastoreItem xmlns:ds="http://schemas.openxmlformats.org/officeDocument/2006/customXml" ds:itemID="{36FFD8D9-6066-443F-918B-C1808F7D53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31808e-211c-4a93-8710-968e3384c1d1"/>
    <ds:schemaRef ds:uri="c28c1f94-51c1-4ac4-825f-5099278eed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407F195-C7C8-44D7-BA45-955F27C59A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24E7DB-0917-4A22-95F1-C23469B8F6BC}">
  <ds:schemaRefs>
    <ds:schemaRef ds:uri="http://purl.org/dc/elements/1.1/"/>
    <ds:schemaRef ds:uri="http://schemas.microsoft.com/office/2006/documentManagement/types"/>
    <ds:schemaRef ds:uri="c031808e-211c-4a93-8710-968e3384c1d1"/>
    <ds:schemaRef ds:uri="http://purl.org/dc/dcmitype/"/>
    <ds:schemaRef ds:uri="c28c1f94-51c1-4ac4-825f-5099278eed65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4009</TotalTime>
  <Words>192</Words>
  <Application>Microsoft Office PowerPoint</Application>
  <PresentationFormat>Widescreen</PresentationFormat>
  <Paragraphs>45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KG Blank Space Solid</vt:lpstr>
      <vt:lpstr>Office Theme</vt:lpstr>
      <vt:lpstr>1_Custom Design</vt:lpstr>
      <vt:lpstr>Custom Design</vt:lpstr>
      <vt:lpstr>PowerPoint Presentation</vt:lpstr>
      <vt:lpstr>PowerPoint Presentation</vt:lpstr>
    </vt:vector>
  </TitlesOfParts>
  <Company>North Lanarkshire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</dc:creator>
  <cp:lastModifiedBy>Miss Hurst</cp:lastModifiedBy>
  <cp:revision>162</cp:revision>
  <cp:lastPrinted>2025-08-15T10:53:31Z</cp:lastPrinted>
  <dcterms:created xsi:type="dcterms:W3CDTF">2019-08-23T11:17:49Z</dcterms:created>
  <dcterms:modified xsi:type="dcterms:W3CDTF">2026-09-21T09:10:42Z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0x01010020BF599DD0A60341B21F22D602EEF447</vt:lpwstr>
  </property>
</Properties>
</file>