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057FB-CCD8-43F3-9AE9-4BD06106DF15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82746-139C-42D0-AB8F-4B1170B2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6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8E41-E2F4-4093-8BB6-16F8D147B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C735C-69DE-48B1-8EC6-5F26D6BD0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AA8EA-FA0B-4673-9761-BACAC985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1D00-38DD-4B87-9C52-215F3CC686A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0F85C-7D36-422A-9310-5C8ABC3E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78A9D-60E1-466B-A33D-520A4915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EF61-3D73-4975-A442-22DFD1E08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89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F5CF-0BA4-4BDF-AC79-9F0BC3E3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66D62-B95F-4BBD-9728-736D38AC4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04B99-6006-4021-9133-38410CAC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1D00-38DD-4B87-9C52-215F3CC686A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ACEC3-4AA3-4783-8D92-F3730B24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1D7F2-AA84-4F7B-8CC5-3544B1C3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EF61-3D73-4975-A442-22DFD1E08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2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F9C938-7ECF-4F3B-B9C1-96754097B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90A2B-DEEB-4E9F-93C0-3A7EF00C5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EEF41-4EDE-45AA-8B54-7DEC2A6E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1D00-38DD-4B87-9C52-215F3CC686A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3E2E9-A3E4-4EC9-AA85-4ED47ED3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B7193-B449-4A4D-BD91-57D67616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EF61-3D73-4975-A442-22DFD1E08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94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2379-1D4D-422D-A8CA-83BE3766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17D0B-7BA7-404D-A0D4-255868484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7D808-8628-44D4-AE25-C2B409F1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1D00-38DD-4B87-9C52-215F3CC686A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91A33-421D-4003-AA8E-613C3E8C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7DC8C-AF56-4BF8-8A70-3005BD45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EF61-3D73-4975-A442-22DFD1E08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9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3DA9-E104-4E95-9E8D-CBF243AC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FBA74-F29F-46C0-BFB4-3B7023A0B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755B2-B2A3-4D0E-B089-32D0C290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1D00-38DD-4B87-9C52-215F3CC686A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56EC-6E60-436E-BFEB-56CB4948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FD3DA-F70C-446C-A33C-5C790877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EF61-3D73-4975-A442-22DFD1E08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8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5329-7436-4315-9581-6B8CCB31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B420D-A5A0-4C68-8969-4FE40E533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FCE20-A165-44A9-9EDC-D13D2469E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AC86A-8598-4842-B1DC-208F5071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1D00-38DD-4B87-9C52-215F3CC686A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2B5A-6B2B-4D34-8C6A-934D8741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7C855-C381-4554-9C3E-814CB4E7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EF61-3D73-4975-A442-22DFD1E08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F704-24F0-4710-8EFC-979E18CC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F1DDC-348D-4565-802C-BC6A0A52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9DCDE-4180-4B30-984B-FAC021E2B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B6131-7473-4F80-9E0D-73E26564A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24EB4-9EDD-4162-B4F7-670498AD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9B481-B3D6-4788-9AF8-C6D86BAA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1D00-38DD-4B87-9C52-215F3CC686A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546016-B348-450C-BE32-9C61E570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6A47-E752-482A-BEF2-312EA010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EF61-3D73-4975-A442-22DFD1E08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26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E69C-42B4-4D4F-82EC-BA1A1D1E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A8EDD-8CBA-4B30-8335-38A1CF07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1D00-38DD-4B87-9C52-215F3CC686A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77D48-B757-4F70-A02E-9FB33AE6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73771-E2DA-4A9B-B7CC-C18766D4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EF61-3D73-4975-A442-22DFD1E08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72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EECA3-D99D-4E6E-8650-443FAAB3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1D00-38DD-4B87-9C52-215F3CC686A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2E745-78C1-4E36-A06F-70C43516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5E19F-8C3C-42F7-904B-37CC8A3B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EF61-3D73-4975-A442-22DFD1E08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813E-393F-4073-881C-3D9C6B0D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9487E-D86E-4C53-8D72-5C518D965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FBFB-018E-4F9C-A2F7-21D6D442A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C7E95-59C6-4513-A989-AAF1512A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1D00-38DD-4B87-9C52-215F3CC686A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60A39-AC99-4B52-A7E6-849802CF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790A0-20D8-4DCB-8EAC-40CADCED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EF61-3D73-4975-A442-22DFD1E08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5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9F60-27CC-41D9-8D81-2DF59756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B6AF8-E2EE-458A-97A9-AF9A3310F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E42F8-4AD1-4B5A-B935-8C138FCA8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081BB-2C95-4C62-8A0D-10CF7804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1D00-38DD-4B87-9C52-215F3CC686A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9AEF7-79AE-414D-8E9D-AC295D15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AFFE5-28A6-43E1-959A-559931AA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EF61-3D73-4975-A442-22DFD1E08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6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79009-F18B-41FF-B3E7-2688F38B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45084-0507-4C66-B510-E73D437F8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0B741-7E1F-4A63-8936-4E1B3BA7B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21D00-38DD-4B87-9C52-215F3CC686A0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C1C46-3683-48B8-9262-45A9C68EA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83BEB-708D-47AF-B80A-A1E5E8FA7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EF61-3D73-4975-A442-22DFD1E08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4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Our families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  I understand that families are made up of lots of different people who care for us.  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can think about my own family. 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know that I have a right to be cared for in certain ways and why this is important. 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know that care can be different and come from different people.  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understand there are lots of types of family.  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appreciate that everyone comes from different kinds of families.  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am learning to respect how people’s lives are different.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51D5406-6DAE-4037-81D5-68D9F4714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A84C6-B465-431F-912C-28CDB9A5E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45" y="1143000"/>
            <a:ext cx="4842063" cy="289864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400" b="1" kern="1200" dirty="0">
                <a:latin typeface="+mj-lt"/>
                <a:ea typeface="+mj-ea"/>
                <a:cs typeface="+mj-cs"/>
              </a:rPr>
              <a:t>Some families are small.</a:t>
            </a: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CC3A2ACD-CF6F-4441-905B-082B15C2947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6" r="-1" b="1357"/>
          <a:stretch/>
        </p:blipFill>
        <p:spPr bwMode="auto">
          <a:xfrm>
            <a:off x="962954" y="1"/>
            <a:ext cx="4610390" cy="40412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25AB062-92FF-4E0B-9B19-2D5D7422A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1337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Picture 4" descr="A person sitting on a table&#10;&#10;Description automatically generated">
            <a:extLst>
              <a:ext uri="{FF2B5EF4-FFF2-40B4-BE49-F238E27FC236}">
                <a16:creationId xmlns:a16="http://schemas.microsoft.com/office/drawing/2014/main" id="{19D7FAEC-D8C4-418D-A1E9-5E8E5A0E78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6" b="6220"/>
          <a:stretch/>
        </p:blipFill>
        <p:spPr>
          <a:xfrm>
            <a:off x="962954" y="4177748"/>
            <a:ext cx="4610390" cy="268025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D67612D-2CF6-4831-8BE5-EE34DC823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301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3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825E5-399A-47FB-933C-BEEEF938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Some families are big.</a:t>
            </a:r>
          </a:p>
        </p:txBody>
      </p:sp>
      <p:pic>
        <p:nvPicPr>
          <p:cNvPr id="23" name="Content Placeholder 6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2ADBF7C6-53CC-4A53-90A0-9985CE28D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r="6458" b="-1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34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81F80-E2DB-4F59-AC3C-104986AC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Some families have a dad and a mum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person posing for a picture&#10;&#10;Description automatically generated">
            <a:extLst>
              <a:ext uri="{FF2B5EF4-FFF2-40B4-BE49-F238E27FC236}">
                <a16:creationId xmlns:a16="http://schemas.microsoft.com/office/drawing/2014/main" id="{1F54EC45-1771-4235-9835-173FF38C7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r="20641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9CC3C-0EF7-4281-9F0B-27AC2BC2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Some families have 2 mums</a:t>
            </a:r>
            <a:r>
              <a:rPr lang="en-US" dirty="0"/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Content Placeholder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833489D2-7580-4FE8-B8BE-3CC0AC85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2109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7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D0EED-7A0D-40F2-B750-B80DB418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In some families, children live with their grandparents.</a:t>
            </a: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F830CC1-6C3C-4E16-ACF3-F6847CF99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r="12425" b="-1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846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F2586-9A74-497A-B727-659FF4C6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Some families have 2 dads</a:t>
            </a:r>
            <a:r>
              <a:rPr lang="en-US" dirty="0"/>
              <a:t>.</a:t>
            </a:r>
          </a:p>
        </p:txBody>
      </p:sp>
      <p:pic>
        <p:nvPicPr>
          <p:cNvPr id="27" name="Content Placeholder 5" descr="A person holding a baby&#10;&#10;Description automatically generated">
            <a:extLst>
              <a:ext uri="{FF2B5EF4-FFF2-40B4-BE49-F238E27FC236}">
                <a16:creationId xmlns:a16="http://schemas.microsoft.com/office/drawing/2014/main" id="{D581C7F7-85BC-4655-B587-E2956EDEF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r="17974" b="-1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897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64B5E-000B-4767-BFA9-895A14B4C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Some families have two mums and two dads.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1A18395A-16F5-4229-8BB9-DA14F11F1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1" b="393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532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In this class, all our families are different, unique and special.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r="17167" b="-1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633951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1109AB156C2C448028CC3E45793966" ma:contentTypeVersion="12" ma:contentTypeDescription="Create a new document." ma:contentTypeScope="" ma:versionID="b4f44407966014cf688dd2740a1af304">
  <xsd:schema xmlns:xsd="http://www.w3.org/2001/XMLSchema" xmlns:xs="http://www.w3.org/2001/XMLSchema" xmlns:p="http://schemas.microsoft.com/office/2006/metadata/properties" xmlns:ns2="27271fd4-68d1-4ac1-a0fa-6a3d0079baaf" xmlns:ns3="fd6daa68-a6cb-42b9-a794-d19abe503d6b" targetNamespace="http://schemas.microsoft.com/office/2006/metadata/properties" ma:root="true" ma:fieldsID="76497bcd7645a39e04957de29a4e8055" ns2:_="" ns3:_="">
    <xsd:import namespace="27271fd4-68d1-4ac1-a0fa-6a3d0079baaf"/>
    <xsd:import namespace="fd6daa68-a6cb-42b9-a794-d19abe503d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71fd4-68d1-4ac1-a0fa-6a3d0079ba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daa68-a6cb-42b9-a794-d19abe503d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205A15-3D7E-461D-A80F-586D043653A0}"/>
</file>

<file path=customXml/itemProps2.xml><?xml version="1.0" encoding="utf-8"?>
<ds:datastoreItem xmlns:ds="http://schemas.openxmlformats.org/officeDocument/2006/customXml" ds:itemID="{12D6B3E3-8BA0-4553-B478-F92CF1B24F73}"/>
</file>

<file path=customXml/itemProps3.xml><?xml version="1.0" encoding="utf-8"?>
<ds:datastoreItem xmlns:ds="http://schemas.openxmlformats.org/officeDocument/2006/customXml" ds:itemID="{58B262D0-6938-453F-9A91-086D2C50F4A4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160</Words>
  <Application>Microsoft Office PowerPoint</Application>
  <PresentationFormat>Widescreen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Calibri</vt:lpstr>
      <vt:lpstr>Calibri Light</vt:lpstr>
      <vt:lpstr>Office Theme</vt:lpstr>
      <vt:lpstr>Our families</vt:lpstr>
      <vt:lpstr>Some families are small.</vt:lpstr>
      <vt:lpstr>Some families are big.</vt:lpstr>
      <vt:lpstr>Some families have a dad and a mum</vt:lpstr>
      <vt:lpstr>Some families have 2 mums.</vt:lpstr>
      <vt:lpstr>In some families, children live with their grandparents.</vt:lpstr>
      <vt:lpstr>Some families have 2 dads.</vt:lpstr>
      <vt:lpstr>Some families have two mums and two dads.</vt:lpstr>
      <vt:lpstr>In this class, all our families are different, unique and special.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families</dc:title>
  <dc:creator>Colin Morrison</dc:creator>
  <cp:lastModifiedBy>Mrs Cameron</cp:lastModifiedBy>
  <cp:revision>1</cp:revision>
  <dcterms:created xsi:type="dcterms:W3CDTF">2020-06-17T14:35:36Z</dcterms:created>
  <dcterms:modified xsi:type="dcterms:W3CDTF">2021-05-16T17:12:41Z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0x010100DF1109AB156C2C448028CC3E45793966</vt:lpwstr>
  </property>
</Properties>
</file>