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0693400" cy="7561263"/>
  <p:notesSz cx="6875463" cy="10002838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3" d="100"/>
          <a:sy n="63" d="100"/>
        </p:scale>
        <p:origin x="666" y="6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5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2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6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65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7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5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0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EFC9-A352-4542-8BFF-715A0360935D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5E5E-915E-4979-9C78-8459C0C13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18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379" y="142560"/>
            <a:ext cx="10314500" cy="7243730"/>
          </a:xfrm>
          <a:prstGeom prst="rect">
            <a:avLst/>
          </a:prstGeom>
          <a:noFill/>
          <a:ln w="69850" cmpd="thickThin"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86" y="302655"/>
            <a:ext cx="757884" cy="8217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194" y="6732959"/>
            <a:ext cx="5442869" cy="571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62037"/>
              </p:ext>
            </p:extLst>
          </p:nvPr>
        </p:nvGraphicFramePr>
        <p:xfrm>
          <a:off x="333972" y="237611"/>
          <a:ext cx="10043314" cy="5210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262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262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92926">
                <a:tc gridSpan="2"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06934" marR="106934" marT="50408" marB="504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Primary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 7 Homework Grid – 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March </a:t>
                      </a:r>
                      <a:r>
                        <a:rPr lang="en-GB" sz="20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2020</a:t>
                      </a:r>
                      <a:endParaRPr lang="en-GB" sz="2000" dirty="0" smtClean="0">
                        <a:latin typeface="Comic Sans MS" panose="030F0702030302020204" pitchFamily="66" charset="0"/>
                        <a:cs typeface="Adobe Devanagari" pitchFamily="18" charset="0"/>
                      </a:endParaRPr>
                    </a:p>
                  </a:txBody>
                  <a:tcPr marL="106934" marR="106934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Starred</a:t>
                      </a:r>
                      <a:r>
                        <a:rPr lang="en-GB" sz="1300" b="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 activities must be completed</a:t>
                      </a:r>
                      <a:r>
                        <a:rPr lang="en-GB" sz="130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 and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 all other activities are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optional. Homework to be handed in on Monday 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30</a:t>
                      </a:r>
                      <a:r>
                        <a:rPr lang="en-GB" sz="1300" baseline="3000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th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 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of 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March. </a:t>
                      </a:r>
                      <a:endParaRPr lang="en-GB" sz="1300" baseline="0" dirty="0" smtClean="0">
                        <a:latin typeface="Comic Sans MS" panose="030F0702030302020204" pitchFamily="66" charset="0"/>
                        <a:cs typeface="Adobe Devanagari" pitchFamily="18" charset="0"/>
                      </a:endParaRPr>
                    </a:p>
                  </a:txBody>
                  <a:tcPr marL="106934" marR="106934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latin typeface="Comic Sans MS" panose="030F0702030302020204" pitchFamily="66" charset="0"/>
                        <a:cs typeface="Adobe Devanagari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34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Please colour in completed activities.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vert="vert27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 panose="030F0702030302020204" pitchFamily="66" charset="0"/>
                        </a:rPr>
                        <a:t>Literacy</a:t>
                      </a: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*Each time you have a new set of spelling words, complete 2 of your spelling tasks.*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*Complete your reading chapters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as directed by your teacher.*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In celebration of World Book Day, take a photo of yourself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reading in an unusual place and tweet it to the school.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Create a poster of a book you have read to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persuade others to read it.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345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 panose="030F0702030302020204" pitchFamily="66" charset="0"/>
                        </a:rPr>
                        <a:t>Numeracy</a:t>
                      </a: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*Complete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your </a:t>
                      </a:r>
                      <a:r>
                        <a:rPr lang="en-GB" sz="1200" baseline="0" dirty="0" err="1" smtClean="0">
                          <a:latin typeface="Comic Sans MS" panose="030F0702030302020204" pitchFamily="66" charset="0"/>
                        </a:rPr>
                        <a:t>Sumdog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homework task.*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*Find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the start and end time of your favourite TV show and calculate its duration.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Choose a 3D object from your house and draw its net.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Find out the times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of trains from Glasgow Queen Street to </a:t>
                      </a:r>
                      <a:r>
                        <a:rPr lang="en-GB" sz="1200" baseline="0" dirty="0" err="1" smtClean="0">
                          <a:latin typeface="Comic Sans MS" panose="030F0702030302020204" pitchFamily="66" charset="0"/>
                        </a:rPr>
                        <a:t>Croy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. How long does the journey take?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345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 panose="030F0702030302020204" pitchFamily="66" charset="0"/>
                        </a:rPr>
                        <a:t>Health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</a:rPr>
                        <a:t> and Wellbeing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aseline="0" dirty="0" smtClean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Responsible)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*Make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your bed every day for a week.*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*Was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h and dry the dishes after a meal.*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Help and adult wash a car.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Help an adult to prepare a family meal.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9345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Comic Sans MS" panose="030F0702030302020204" pitchFamily="66" charset="0"/>
                        </a:rPr>
                        <a:t>World</a:t>
                      </a:r>
                      <a:r>
                        <a:rPr lang="en-GB" sz="1300" baseline="0" dirty="0" smtClean="0">
                          <a:latin typeface="Comic Sans MS" panose="030F0702030302020204" pitchFamily="66" charset="0"/>
                        </a:rPr>
                        <a:t> War 2</a:t>
                      </a:r>
                      <a:endParaRPr lang="en-GB" sz="1300" dirty="0" smtClean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*Create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a 3D 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model of an 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Anderson Shelter. </a:t>
                      </a:r>
                      <a:r>
                        <a:rPr lang="en-GB" sz="1200" baseline="0" smtClean="0">
                          <a:latin typeface="Comic Sans MS" panose="030F0702030302020204" pitchFamily="66" charset="0"/>
                        </a:rPr>
                        <a:t>*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78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379" y="142560"/>
            <a:ext cx="10314500" cy="7243730"/>
          </a:xfrm>
          <a:prstGeom prst="rect">
            <a:avLst/>
          </a:prstGeom>
          <a:noFill/>
          <a:ln w="69850" cmpd="thickThin"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86" y="302655"/>
            <a:ext cx="757884" cy="8217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194" y="6732959"/>
            <a:ext cx="5442869" cy="571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7286"/>
              </p:ext>
            </p:extLst>
          </p:nvPr>
        </p:nvGraphicFramePr>
        <p:xfrm>
          <a:off x="522164" y="237611"/>
          <a:ext cx="9693250" cy="6423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8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41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2000" dirty="0" smtClean="0">
                        <a:latin typeface="Comic Sans MS" panose="030F0702030302020204" pitchFamily="66" charset="0"/>
                        <a:cs typeface="Adobe Devanagari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u="sng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Primary</a:t>
                      </a:r>
                      <a:r>
                        <a:rPr lang="en-GB" sz="2400" u="sng" baseline="0" dirty="0" smtClean="0">
                          <a:latin typeface="Comic Sans MS" panose="030F0702030302020204" pitchFamily="66" charset="0"/>
                          <a:cs typeface="Adobe Devanagari" pitchFamily="18" charset="0"/>
                        </a:rPr>
                        <a:t> 4 Weekly Spelling Words</a:t>
                      </a:r>
                      <a:endParaRPr lang="en-GB" sz="1400" u="sng" dirty="0" smtClean="0">
                        <a:latin typeface="Comic Sans MS" panose="030F0702030302020204" pitchFamily="66" charset="0"/>
                        <a:cs typeface="Adobe Devanagari" pitchFamily="18" charset="0"/>
                      </a:endParaRPr>
                    </a:p>
                  </a:txBody>
                  <a:tcPr marL="106934" marR="106934" marT="50408" marB="504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669"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w/b 6/1/20</a:t>
                      </a:r>
                    </a:p>
                  </a:txBody>
                  <a:tcPr marL="106934" marR="106934" marT="50408" marB="504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w/b 13/1/20</a:t>
                      </a:r>
                    </a:p>
                  </a:txBody>
                  <a:tcPr marL="106934" marR="106934" marT="50408" marB="504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w/b 20/1/20</a:t>
                      </a:r>
                    </a:p>
                  </a:txBody>
                  <a:tcPr marL="106934" marR="106934" marT="50408" marB="504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w/b 27/1/20</a:t>
                      </a:r>
                    </a:p>
                  </a:txBody>
                  <a:tcPr marL="106934" marR="106934" marT="50408" marB="504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u="sng" dirty="0" smtClean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2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7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233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Devanagari</vt:lpstr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Haughton</dc:creator>
  <cp:lastModifiedBy>Administrator</cp:lastModifiedBy>
  <cp:revision>18</cp:revision>
  <dcterms:created xsi:type="dcterms:W3CDTF">2019-12-07T20:58:23Z</dcterms:created>
  <dcterms:modified xsi:type="dcterms:W3CDTF">2020-02-28T18:47:28Z</dcterms:modified>
</cp:coreProperties>
</file>