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handoutMasterIdLst>
    <p:handoutMasterId r:id="rId33"/>
  </p:handoutMasterIdLst>
  <p:sldIdLst>
    <p:sldId id="256" r:id="rId2"/>
    <p:sldId id="269" r:id="rId3"/>
    <p:sldId id="258" r:id="rId4"/>
    <p:sldId id="263" r:id="rId5"/>
    <p:sldId id="265" r:id="rId6"/>
    <p:sldId id="266" r:id="rId7"/>
    <p:sldId id="260" r:id="rId8"/>
    <p:sldId id="264" r:id="rId9"/>
    <p:sldId id="267" r:id="rId10"/>
    <p:sldId id="268" r:id="rId11"/>
    <p:sldId id="282" r:id="rId12"/>
    <p:sldId id="291" r:id="rId13"/>
    <p:sldId id="283" r:id="rId14"/>
    <p:sldId id="292" r:id="rId15"/>
    <p:sldId id="293" r:id="rId16"/>
    <p:sldId id="274" r:id="rId17"/>
    <p:sldId id="273" r:id="rId18"/>
    <p:sldId id="286" r:id="rId19"/>
    <p:sldId id="294" r:id="rId20"/>
    <p:sldId id="270" r:id="rId21"/>
    <p:sldId id="272" r:id="rId22"/>
    <p:sldId id="271" r:id="rId23"/>
    <p:sldId id="284" r:id="rId24"/>
    <p:sldId id="277" r:id="rId25"/>
    <p:sldId id="278" r:id="rId26"/>
    <p:sldId id="275" r:id="rId27"/>
    <p:sldId id="280" r:id="rId28"/>
    <p:sldId id="287" r:id="rId29"/>
    <p:sldId id="288" r:id="rId30"/>
    <p:sldId id="289" r:id="rId31"/>
    <p:sldId id="290" r:id="rId32"/>
  </p:sldIdLst>
  <p:sldSz cx="9144000" cy="6858000" type="screen4x3"/>
  <p:notesSz cx="6851650" cy="9747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E9"/>
    <a:srgbClr val="FFFFDD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A1C25A8-023F-40BD-81DD-3201CC911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70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D2D7-50E5-4B7C-875D-82FB6B05A2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520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0B98-D0BD-42B6-AF5F-2B17F5220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763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F517-CE7F-4B8F-ADBF-53B196C5A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67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80ABF-B736-4319-ACD0-FE52973751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57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C6C2-273B-460A-A9EE-D78EFE756A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46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4D49-7EF7-4767-8AA8-EFF1D24B9B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82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8BEB-087C-40BF-9963-3267C241FB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6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F7393-E32C-43ED-BC7D-FA69633F0C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40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1A02-AE83-4FFE-A4F7-5036ADB4F0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15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A2F38-89D7-4BD2-A96F-A1AE5B2261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376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A8CA-DC76-4261-A5B9-2D4FE2D47E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61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B9152A-0574-4C6E-A62E-D4B430F5D2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6288"/>
            <a:ext cx="7772400" cy="9429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6000" smtClean="0">
                <a:solidFill>
                  <a:schemeClr val="bg1"/>
                </a:solidFill>
                <a:latin typeface="Rockwell" panose="02060603020205020403" pitchFamily="18" charset="0"/>
              </a:rPr>
              <a:t>RATIO</a:t>
            </a:r>
            <a:br>
              <a:rPr lang="en-GB" altLang="en-US" sz="600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GB" altLang="en-US" sz="6000" smtClean="0">
                <a:solidFill>
                  <a:schemeClr val="bg1"/>
                </a:solidFill>
                <a:latin typeface="Rockwell" panose="02060603020205020403" pitchFamily="18" charset="0"/>
              </a:rPr>
              <a:t>ANALYSIS</a:t>
            </a:r>
            <a:endParaRPr lang="en-GB" altLang="en-US" sz="6000" smtClean="0"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HOW CAN A BUSINESS IMPROVE ITS NET PROFIT PERCENTAGE?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2001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Sales			</a:t>
            </a:r>
            <a:r>
              <a:rPr lang="en-GB" altLang="en-US" sz="2000" b="1">
                <a:latin typeface="Gill Sans MT" panose="020B0502020104020203" pitchFamily="34" charset="0"/>
              </a:rPr>
              <a:t>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  £</a:t>
            </a:r>
            <a:r>
              <a:rPr lang="en-GB" altLang="en-US" sz="2000" b="1" u="sng"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00600" y="13716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2002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Sales			£260,000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 </a:t>
            </a:r>
            <a:r>
              <a:rPr lang="en-GB" altLang="en-US" sz="2000" b="1" u="sng">
                <a:latin typeface="Gill Sans MT" panose="020B0502020104020203" pitchFamily="34" charset="0"/>
              </a:rPr>
              <a:t> 90,000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£ 70,000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467225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A business can improve its net profit percentage by taking actions which will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improve its sales income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 eg </a:t>
            </a: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through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 increased and improved advertising</a:t>
            </a:r>
            <a:r>
              <a:rPr lang="en-GB" altLang="en-US" sz="2400" b="1" u="sng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and promotion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, or by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changes in price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. It could also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reduce expenses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. </a:t>
            </a:r>
            <a:endParaRPr lang="en-GB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>
                <a:solidFill>
                  <a:schemeClr val="tx1"/>
                </a:solidFill>
              </a:rPr>
              <a:t>Below are details of A Carters Accounts. For Year 1 and Year 2 calculate Gross Profit Percentage and Net Profit Percentage.  Explain any changes in these figures.</a:t>
            </a:r>
            <a:endParaRPr lang="en-GB" altLang="en-US" sz="2400" smtClean="0">
              <a:solidFill>
                <a:srgbClr val="FFFFE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				</a:t>
            </a:r>
            <a:r>
              <a:rPr lang="en-US" altLang="en-US" sz="2400" b="1" dirty="0" smtClean="0">
                <a:solidFill>
                  <a:srgbClr val="FFFFE9"/>
                </a:solidFill>
              </a:rPr>
              <a:t>Year 1		Year 2</a:t>
            </a:r>
            <a:endParaRPr lang="en-US" altLang="en-US" sz="2400" dirty="0" smtClean="0">
              <a:solidFill>
                <a:srgbClr val="FFFFE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					£000			£000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Sales (net)			432			540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Cost of goods sold		300			390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Opening inventory		38			46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Closing inventory		46			52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Expenses			78			105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Opening capital		360			414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Current assets		216			225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Current liabilities		80			50</a:t>
            </a:r>
            <a:endParaRPr lang="en-GB" altLang="en-US" sz="2400" dirty="0" smtClean="0">
              <a:solidFill>
                <a:srgbClr val="FFFFE9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914900" y="3171825"/>
            <a:ext cx="128588" cy="342900"/>
          </a:xfrm>
          <a:custGeom>
            <a:avLst/>
            <a:gdLst/>
            <a:ahLst/>
            <a:cxnLst/>
            <a:rect l="0" t="0" r="0" b="0"/>
            <a:pathLst>
              <a:path w="128588" h="342901">
                <a:moveTo>
                  <a:pt x="128587" y="28575"/>
                </a:moveTo>
                <a:lnTo>
                  <a:pt x="128587" y="28575"/>
                </a:lnTo>
                <a:lnTo>
                  <a:pt x="128587" y="28575"/>
                </a:lnTo>
                <a:lnTo>
                  <a:pt x="121444" y="28575"/>
                </a:lnTo>
                <a:lnTo>
                  <a:pt x="121444" y="21431"/>
                </a:lnTo>
                <a:lnTo>
                  <a:pt x="114300" y="21431"/>
                </a:lnTo>
                <a:lnTo>
                  <a:pt x="114300" y="14288"/>
                </a:lnTo>
                <a:lnTo>
                  <a:pt x="107156" y="7144"/>
                </a:lnTo>
                <a:lnTo>
                  <a:pt x="100012" y="7144"/>
                </a:lnTo>
                <a:lnTo>
                  <a:pt x="92869" y="7144"/>
                </a:lnTo>
                <a:lnTo>
                  <a:pt x="85725" y="0"/>
                </a:lnTo>
                <a:lnTo>
                  <a:pt x="71437" y="7144"/>
                </a:lnTo>
                <a:lnTo>
                  <a:pt x="57150" y="7144"/>
                </a:lnTo>
                <a:lnTo>
                  <a:pt x="50006" y="21431"/>
                </a:lnTo>
                <a:lnTo>
                  <a:pt x="35719" y="35719"/>
                </a:lnTo>
                <a:lnTo>
                  <a:pt x="28575" y="50006"/>
                </a:lnTo>
                <a:lnTo>
                  <a:pt x="14287" y="71438"/>
                </a:lnTo>
                <a:lnTo>
                  <a:pt x="14287" y="92869"/>
                </a:lnTo>
                <a:lnTo>
                  <a:pt x="7144" y="121444"/>
                </a:lnTo>
                <a:lnTo>
                  <a:pt x="0" y="150019"/>
                </a:lnTo>
                <a:lnTo>
                  <a:pt x="0" y="178594"/>
                </a:lnTo>
                <a:lnTo>
                  <a:pt x="7144" y="200025"/>
                </a:lnTo>
                <a:lnTo>
                  <a:pt x="14287" y="221456"/>
                </a:lnTo>
                <a:lnTo>
                  <a:pt x="14287" y="242888"/>
                </a:lnTo>
                <a:lnTo>
                  <a:pt x="14287" y="257175"/>
                </a:lnTo>
                <a:lnTo>
                  <a:pt x="28575" y="271463"/>
                </a:lnTo>
                <a:lnTo>
                  <a:pt x="35719" y="278606"/>
                </a:lnTo>
                <a:lnTo>
                  <a:pt x="42862" y="278606"/>
                </a:lnTo>
                <a:lnTo>
                  <a:pt x="50006" y="278606"/>
                </a:lnTo>
                <a:lnTo>
                  <a:pt x="64294" y="278606"/>
                </a:lnTo>
                <a:lnTo>
                  <a:pt x="71437" y="271463"/>
                </a:lnTo>
                <a:lnTo>
                  <a:pt x="78581" y="264319"/>
                </a:lnTo>
                <a:lnTo>
                  <a:pt x="85725" y="250031"/>
                </a:lnTo>
                <a:lnTo>
                  <a:pt x="85725" y="235744"/>
                </a:lnTo>
                <a:lnTo>
                  <a:pt x="92869" y="214313"/>
                </a:lnTo>
                <a:lnTo>
                  <a:pt x="92869" y="200025"/>
                </a:lnTo>
                <a:lnTo>
                  <a:pt x="92869" y="192881"/>
                </a:lnTo>
                <a:lnTo>
                  <a:pt x="92869" y="178594"/>
                </a:lnTo>
                <a:lnTo>
                  <a:pt x="100012" y="171450"/>
                </a:lnTo>
                <a:lnTo>
                  <a:pt x="100012" y="171450"/>
                </a:lnTo>
                <a:lnTo>
                  <a:pt x="100012" y="171450"/>
                </a:lnTo>
                <a:lnTo>
                  <a:pt x="100012" y="178594"/>
                </a:lnTo>
                <a:lnTo>
                  <a:pt x="100012" y="185738"/>
                </a:lnTo>
                <a:lnTo>
                  <a:pt x="100012" y="200025"/>
                </a:lnTo>
                <a:lnTo>
                  <a:pt x="100012" y="214313"/>
                </a:lnTo>
                <a:lnTo>
                  <a:pt x="100012" y="228600"/>
                </a:lnTo>
                <a:lnTo>
                  <a:pt x="107156" y="250031"/>
                </a:lnTo>
                <a:lnTo>
                  <a:pt x="100012" y="271463"/>
                </a:lnTo>
                <a:lnTo>
                  <a:pt x="107156" y="285750"/>
                </a:lnTo>
                <a:lnTo>
                  <a:pt x="107156" y="307181"/>
                </a:lnTo>
                <a:lnTo>
                  <a:pt x="114300" y="321469"/>
                </a:lnTo>
                <a:lnTo>
                  <a:pt x="121444" y="328613"/>
                </a:lnTo>
                <a:lnTo>
                  <a:pt x="121444" y="335756"/>
                </a:lnTo>
                <a:lnTo>
                  <a:pt x="121444" y="342900"/>
                </a:lnTo>
                <a:lnTo>
                  <a:pt x="121444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5057775" y="3151188"/>
            <a:ext cx="122238" cy="306387"/>
          </a:xfrm>
          <a:custGeom>
            <a:avLst/>
            <a:gdLst/>
            <a:ahLst/>
            <a:cxnLst/>
            <a:rect l="0" t="0" r="0" b="0"/>
            <a:pathLst>
              <a:path w="121445" h="307182">
                <a:moveTo>
                  <a:pt x="21431" y="128587"/>
                </a:moveTo>
                <a:lnTo>
                  <a:pt x="14287" y="128587"/>
                </a:lnTo>
                <a:lnTo>
                  <a:pt x="14287" y="135731"/>
                </a:lnTo>
                <a:lnTo>
                  <a:pt x="14287" y="150019"/>
                </a:lnTo>
                <a:lnTo>
                  <a:pt x="14287" y="164306"/>
                </a:lnTo>
                <a:lnTo>
                  <a:pt x="14287" y="178594"/>
                </a:lnTo>
                <a:lnTo>
                  <a:pt x="21431" y="200025"/>
                </a:lnTo>
                <a:lnTo>
                  <a:pt x="21431" y="214312"/>
                </a:lnTo>
                <a:lnTo>
                  <a:pt x="28575" y="235744"/>
                </a:lnTo>
                <a:lnTo>
                  <a:pt x="28575" y="257175"/>
                </a:lnTo>
                <a:lnTo>
                  <a:pt x="28575" y="271462"/>
                </a:lnTo>
                <a:lnTo>
                  <a:pt x="28575" y="285750"/>
                </a:lnTo>
                <a:lnTo>
                  <a:pt x="28575" y="300037"/>
                </a:lnTo>
                <a:lnTo>
                  <a:pt x="28575" y="307181"/>
                </a:lnTo>
                <a:lnTo>
                  <a:pt x="21431" y="307181"/>
                </a:lnTo>
                <a:lnTo>
                  <a:pt x="21431" y="307181"/>
                </a:lnTo>
                <a:lnTo>
                  <a:pt x="21431" y="307181"/>
                </a:lnTo>
                <a:lnTo>
                  <a:pt x="21431" y="307181"/>
                </a:lnTo>
                <a:lnTo>
                  <a:pt x="14287" y="300037"/>
                </a:lnTo>
                <a:lnTo>
                  <a:pt x="14287" y="292894"/>
                </a:lnTo>
                <a:lnTo>
                  <a:pt x="14287" y="271462"/>
                </a:lnTo>
                <a:lnTo>
                  <a:pt x="14287" y="250031"/>
                </a:lnTo>
                <a:lnTo>
                  <a:pt x="7144" y="228600"/>
                </a:lnTo>
                <a:lnTo>
                  <a:pt x="7144" y="192881"/>
                </a:lnTo>
                <a:lnTo>
                  <a:pt x="0" y="157162"/>
                </a:lnTo>
                <a:lnTo>
                  <a:pt x="0" y="121444"/>
                </a:lnTo>
                <a:lnTo>
                  <a:pt x="7144" y="92869"/>
                </a:lnTo>
                <a:lnTo>
                  <a:pt x="7144" y="64294"/>
                </a:lnTo>
                <a:lnTo>
                  <a:pt x="14287" y="42862"/>
                </a:lnTo>
                <a:lnTo>
                  <a:pt x="14287" y="28575"/>
                </a:lnTo>
                <a:lnTo>
                  <a:pt x="21431" y="14287"/>
                </a:lnTo>
                <a:lnTo>
                  <a:pt x="35719" y="7144"/>
                </a:lnTo>
                <a:lnTo>
                  <a:pt x="42862" y="7144"/>
                </a:lnTo>
                <a:lnTo>
                  <a:pt x="50006" y="0"/>
                </a:lnTo>
                <a:lnTo>
                  <a:pt x="50006" y="0"/>
                </a:lnTo>
                <a:lnTo>
                  <a:pt x="64294" y="7144"/>
                </a:lnTo>
                <a:lnTo>
                  <a:pt x="71437" y="14287"/>
                </a:lnTo>
                <a:lnTo>
                  <a:pt x="85725" y="21431"/>
                </a:lnTo>
                <a:lnTo>
                  <a:pt x="92869" y="35719"/>
                </a:lnTo>
                <a:lnTo>
                  <a:pt x="100012" y="42862"/>
                </a:lnTo>
                <a:lnTo>
                  <a:pt x="107156" y="57150"/>
                </a:lnTo>
                <a:lnTo>
                  <a:pt x="114300" y="64294"/>
                </a:lnTo>
                <a:lnTo>
                  <a:pt x="121444" y="78581"/>
                </a:lnTo>
                <a:lnTo>
                  <a:pt x="121444" y="85725"/>
                </a:lnTo>
                <a:lnTo>
                  <a:pt x="121444" y="100012"/>
                </a:lnTo>
                <a:lnTo>
                  <a:pt x="121444" y="114300"/>
                </a:lnTo>
                <a:lnTo>
                  <a:pt x="114300" y="121444"/>
                </a:lnTo>
                <a:lnTo>
                  <a:pt x="107156" y="135731"/>
                </a:lnTo>
                <a:lnTo>
                  <a:pt x="92869" y="142875"/>
                </a:lnTo>
                <a:lnTo>
                  <a:pt x="78581" y="157162"/>
                </a:lnTo>
                <a:lnTo>
                  <a:pt x="64294" y="164306"/>
                </a:lnTo>
                <a:lnTo>
                  <a:pt x="50006" y="171450"/>
                </a:lnTo>
                <a:lnTo>
                  <a:pt x="35719" y="178594"/>
                </a:lnTo>
                <a:lnTo>
                  <a:pt x="21431" y="185737"/>
                </a:lnTo>
                <a:lnTo>
                  <a:pt x="7144" y="185737"/>
                </a:lnTo>
                <a:lnTo>
                  <a:pt x="7144" y="185737"/>
                </a:lnTo>
                <a:lnTo>
                  <a:pt x="0" y="185737"/>
                </a:lnTo>
                <a:lnTo>
                  <a:pt x="0" y="1857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5357813" y="3143250"/>
            <a:ext cx="36512" cy="265113"/>
          </a:xfrm>
          <a:custGeom>
            <a:avLst/>
            <a:gdLst/>
            <a:ahLst/>
            <a:cxnLst/>
            <a:rect l="0" t="0" r="0" b="0"/>
            <a:pathLst>
              <a:path w="35720" h="2643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7144" y="71438"/>
                </a:lnTo>
                <a:lnTo>
                  <a:pt x="14288" y="92869"/>
                </a:lnTo>
                <a:lnTo>
                  <a:pt x="21432" y="114300"/>
                </a:lnTo>
                <a:lnTo>
                  <a:pt x="21432" y="135731"/>
                </a:lnTo>
                <a:lnTo>
                  <a:pt x="28575" y="150019"/>
                </a:lnTo>
                <a:lnTo>
                  <a:pt x="28575" y="171450"/>
                </a:lnTo>
                <a:lnTo>
                  <a:pt x="35719" y="192881"/>
                </a:lnTo>
                <a:lnTo>
                  <a:pt x="35719" y="207169"/>
                </a:lnTo>
                <a:lnTo>
                  <a:pt x="35719" y="228600"/>
                </a:lnTo>
                <a:lnTo>
                  <a:pt x="35719" y="235744"/>
                </a:lnTo>
                <a:lnTo>
                  <a:pt x="35719" y="250031"/>
                </a:lnTo>
                <a:lnTo>
                  <a:pt x="35719" y="257175"/>
                </a:lnTo>
                <a:lnTo>
                  <a:pt x="35719" y="257175"/>
                </a:lnTo>
                <a:lnTo>
                  <a:pt x="35719" y="264319"/>
                </a:lnTo>
                <a:lnTo>
                  <a:pt x="35719" y="264319"/>
                </a:lnTo>
                <a:lnTo>
                  <a:pt x="35719" y="2643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5451475" y="3171825"/>
            <a:ext cx="157163" cy="279400"/>
          </a:xfrm>
          <a:custGeom>
            <a:avLst/>
            <a:gdLst/>
            <a:ahLst/>
            <a:cxnLst/>
            <a:rect l="0" t="0" r="0" b="0"/>
            <a:pathLst>
              <a:path w="157164" h="278607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0"/>
                </a:lnTo>
                <a:lnTo>
                  <a:pt x="21431" y="0"/>
                </a:lnTo>
                <a:lnTo>
                  <a:pt x="35719" y="0"/>
                </a:lnTo>
                <a:lnTo>
                  <a:pt x="50006" y="0"/>
                </a:lnTo>
                <a:lnTo>
                  <a:pt x="64294" y="0"/>
                </a:lnTo>
                <a:lnTo>
                  <a:pt x="71438" y="0"/>
                </a:lnTo>
                <a:lnTo>
                  <a:pt x="85725" y="0"/>
                </a:lnTo>
                <a:lnTo>
                  <a:pt x="85725" y="7144"/>
                </a:lnTo>
                <a:lnTo>
                  <a:pt x="92869" y="14288"/>
                </a:lnTo>
                <a:lnTo>
                  <a:pt x="92869" y="21431"/>
                </a:lnTo>
                <a:lnTo>
                  <a:pt x="85725" y="35719"/>
                </a:lnTo>
                <a:lnTo>
                  <a:pt x="78581" y="50006"/>
                </a:lnTo>
                <a:lnTo>
                  <a:pt x="71438" y="64294"/>
                </a:lnTo>
                <a:lnTo>
                  <a:pt x="57150" y="78581"/>
                </a:lnTo>
                <a:lnTo>
                  <a:pt x="42863" y="92869"/>
                </a:lnTo>
                <a:lnTo>
                  <a:pt x="35719" y="100013"/>
                </a:lnTo>
                <a:lnTo>
                  <a:pt x="21431" y="107156"/>
                </a:lnTo>
                <a:lnTo>
                  <a:pt x="14288" y="114300"/>
                </a:lnTo>
                <a:lnTo>
                  <a:pt x="14288" y="121444"/>
                </a:lnTo>
                <a:lnTo>
                  <a:pt x="14288" y="121444"/>
                </a:lnTo>
                <a:lnTo>
                  <a:pt x="14288" y="121444"/>
                </a:lnTo>
                <a:lnTo>
                  <a:pt x="21431" y="128588"/>
                </a:lnTo>
                <a:lnTo>
                  <a:pt x="28575" y="128588"/>
                </a:lnTo>
                <a:lnTo>
                  <a:pt x="42863" y="128588"/>
                </a:lnTo>
                <a:lnTo>
                  <a:pt x="50006" y="135731"/>
                </a:lnTo>
                <a:lnTo>
                  <a:pt x="64294" y="135731"/>
                </a:lnTo>
                <a:lnTo>
                  <a:pt x="78581" y="142875"/>
                </a:lnTo>
                <a:lnTo>
                  <a:pt x="92869" y="150019"/>
                </a:lnTo>
                <a:lnTo>
                  <a:pt x="114300" y="157163"/>
                </a:lnTo>
                <a:lnTo>
                  <a:pt x="121444" y="164306"/>
                </a:lnTo>
                <a:lnTo>
                  <a:pt x="135731" y="178594"/>
                </a:lnTo>
                <a:lnTo>
                  <a:pt x="142875" y="185738"/>
                </a:lnTo>
                <a:lnTo>
                  <a:pt x="150019" y="200025"/>
                </a:lnTo>
                <a:lnTo>
                  <a:pt x="157163" y="207169"/>
                </a:lnTo>
                <a:lnTo>
                  <a:pt x="150019" y="221456"/>
                </a:lnTo>
                <a:lnTo>
                  <a:pt x="150019" y="235744"/>
                </a:lnTo>
                <a:lnTo>
                  <a:pt x="135731" y="242888"/>
                </a:lnTo>
                <a:lnTo>
                  <a:pt x="121444" y="257175"/>
                </a:lnTo>
                <a:lnTo>
                  <a:pt x="107156" y="264319"/>
                </a:lnTo>
                <a:lnTo>
                  <a:pt x="92869" y="271463"/>
                </a:lnTo>
                <a:lnTo>
                  <a:pt x="78581" y="278606"/>
                </a:lnTo>
                <a:lnTo>
                  <a:pt x="64294" y="278606"/>
                </a:lnTo>
                <a:lnTo>
                  <a:pt x="50006" y="278606"/>
                </a:lnTo>
                <a:lnTo>
                  <a:pt x="35719" y="271463"/>
                </a:lnTo>
                <a:lnTo>
                  <a:pt x="35719" y="271463"/>
                </a:lnTo>
                <a:lnTo>
                  <a:pt x="35719" y="2714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5643563" y="3157538"/>
            <a:ext cx="165100" cy="236537"/>
          </a:xfrm>
          <a:custGeom>
            <a:avLst/>
            <a:gdLst/>
            <a:ahLst/>
            <a:cxnLst/>
            <a:rect l="0" t="0" r="0" b="0"/>
            <a:pathLst>
              <a:path w="164308" h="235744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14287"/>
                </a:lnTo>
                <a:lnTo>
                  <a:pt x="14288" y="7143"/>
                </a:lnTo>
                <a:lnTo>
                  <a:pt x="21432" y="7143"/>
                </a:lnTo>
                <a:lnTo>
                  <a:pt x="35719" y="0"/>
                </a:lnTo>
                <a:lnTo>
                  <a:pt x="50007" y="0"/>
                </a:lnTo>
                <a:lnTo>
                  <a:pt x="64294" y="0"/>
                </a:lnTo>
                <a:lnTo>
                  <a:pt x="71438" y="0"/>
                </a:lnTo>
                <a:lnTo>
                  <a:pt x="85725" y="0"/>
                </a:lnTo>
                <a:lnTo>
                  <a:pt x="100013" y="7143"/>
                </a:lnTo>
                <a:lnTo>
                  <a:pt x="107157" y="14287"/>
                </a:lnTo>
                <a:lnTo>
                  <a:pt x="121444" y="21431"/>
                </a:lnTo>
                <a:lnTo>
                  <a:pt x="128588" y="28575"/>
                </a:lnTo>
                <a:lnTo>
                  <a:pt x="135732" y="42862"/>
                </a:lnTo>
                <a:lnTo>
                  <a:pt x="142875" y="50006"/>
                </a:lnTo>
                <a:lnTo>
                  <a:pt x="142875" y="71437"/>
                </a:lnTo>
                <a:lnTo>
                  <a:pt x="135732" y="85725"/>
                </a:lnTo>
                <a:lnTo>
                  <a:pt x="128588" y="100012"/>
                </a:lnTo>
                <a:lnTo>
                  <a:pt x="114300" y="121443"/>
                </a:lnTo>
                <a:lnTo>
                  <a:pt x="107157" y="142875"/>
                </a:lnTo>
                <a:lnTo>
                  <a:pt x="92869" y="157162"/>
                </a:lnTo>
                <a:lnTo>
                  <a:pt x="78582" y="171450"/>
                </a:lnTo>
                <a:lnTo>
                  <a:pt x="64294" y="185737"/>
                </a:lnTo>
                <a:lnTo>
                  <a:pt x="50007" y="192881"/>
                </a:lnTo>
                <a:lnTo>
                  <a:pt x="35719" y="207168"/>
                </a:lnTo>
                <a:lnTo>
                  <a:pt x="28575" y="207168"/>
                </a:lnTo>
                <a:lnTo>
                  <a:pt x="21432" y="214312"/>
                </a:lnTo>
                <a:lnTo>
                  <a:pt x="21432" y="214312"/>
                </a:lnTo>
                <a:lnTo>
                  <a:pt x="21432" y="214312"/>
                </a:lnTo>
                <a:lnTo>
                  <a:pt x="21432" y="221456"/>
                </a:lnTo>
                <a:lnTo>
                  <a:pt x="21432" y="221456"/>
                </a:lnTo>
                <a:lnTo>
                  <a:pt x="21432" y="221456"/>
                </a:lnTo>
                <a:lnTo>
                  <a:pt x="28575" y="221456"/>
                </a:lnTo>
                <a:lnTo>
                  <a:pt x="35719" y="221456"/>
                </a:lnTo>
                <a:lnTo>
                  <a:pt x="42863" y="221456"/>
                </a:lnTo>
                <a:lnTo>
                  <a:pt x="57150" y="221456"/>
                </a:lnTo>
                <a:lnTo>
                  <a:pt x="71438" y="221456"/>
                </a:lnTo>
                <a:lnTo>
                  <a:pt x="78582" y="221456"/>
                </a:lnTo>
                <a:lnTo>
                  <a:pt x="100013" y="221456"/>
                </a:lnTo>
                <a:lnTo>
                  <a:pt x="107157" y="221456"/>
                </a:lnTo>
                <a:lnTo>
                  <a:pt x="121444" y="221456"/>
                </a:lnTo>
                <a:lnTo>
                  <a:pt x="135732" y="221456"/>
                </a:lnTo>
                <a:lnTo>
                  <a:pt x="142875" y="221456"/>
                </a:lnTo>
                <a:lnTo>
                  <a:pt x="150019" y="228600"/>
                </a:lnTo>
                <a:lnTo>
                  <a:pt x="157163" y="228600"/>
                </a:lnTo>
                <a:lnTo>
                  <a:pt x="157163" y="228600"/>
                </a:lnTo>
                <a:lnTo>
                  <a:pt x="164307" y="228600"/>
                </a:lnTo>
                <a:lnTo>
                  <a:pt x="164307" y="228600"/>
                </a:lnTo>
                <a:lnTo>
                  <a:pt x="164307" y="228600"/>
                </a:lnTo>
                <a:lnTo>
                  <a:pt x="164307" y="235743"/>
                </a:lnTo>
                <a:lnTo>
                  <a:pt x="164307" y="235743"/>
                </a:lnTo>
                <a:lnTo>
                  <a:pt x="164307" y="2357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6008688" y="3143250"/>
            <a:ext cx="171450" cy="357188"/>
          </a:xfrm>
          <a:custGeom>
            <a:avLst/>
            <a:gdLst/>
            <a:ahLst/>
            <a:cxnLst/>
            <a:rect l="0" t="0" r="0" b="0"/>
            <a:pathLst>
              <a:path w="171451" h="357189">
                <a:moveTo>
                  <a:pt x="7143" y="28575"/>
                </a:moveTo>
                <a:lnTo>
                  <a:pt x="7143" y="28575"/>
                </a:lnTo>
                <a:lnTo>
                  <a:pt x="7143" y="28575"/>
                </a:lnTo>
                <a:lnTo>
                  <a:pt x="0" y="28575"/>
                </a:lnTo>
                <a:lnTo>
                  <a:pt x="7143" y="21431"/>
                </a:lnTo>
                <a:lnTo>
                  <a:pt x="14287" y="14288"/>
                </a:lnTo>
                <a:lnTo>
                  <a:pt x="28575" y="14288"/>
                </a:lnTo>
                <a:lnTo>
                  <a:pt x="42862" y="7144"/>
                </a:lnTo>
                <a:lnTo>
                  <a:pt x="57150" y="0"/>
                </a:lnTo>
                <a:lnTo>
                  <a:pt x="78581" y="0"/>
                </a:lnTo>
                <a:lnTo>
                  <a:pt x="92868" y="0"/>
                </a:lnTo>
                <a:lnTo>
                  <a:pt x="107156" y="7144"/>
                </a:lnTo>
                <a:lnTo>
                  <a:pt x="128587" y="14288"/>
                </a:lnTo>
                <a:lnTo>
                  <a:pt x="135731" y="21431"/>
                </a:lnTo>
                <a:lnTo>
                  <a:pt x="142875" y="28575"/>
                </a:lnTo>
                <a:lnTo>
                  <a:pt x="150018" y="42863"/>
                </a:lnTo>
                <a:lnTo>
                  <a:pt x="142875" y="57150"/>
                </a:lnTo>
                <a:lnTo>
                  <a:pt x="135731" y="71438"/>
                </a:lnTo>
                <a:lnTo>
                  <a:pt x="121443" y="85725"/>
                </a:lnTo>
                <a:lnTo>
                  <a:pt x="107156" y="107156"/>
                </a:lnTo>
                <a:lnTo>
                  <a:pt x="85725" y="121444"/>
                </a:lnTo>
                <a:lnTo>
                  <a:pt x="64293" y="135731"/>
                </a:lnTo>
                <a:lnTo>
                  <a:pt x="50006" y="142875"/>
                </a:lnTo>
                <a:lnTo>
                  <a:pt x="35718" y="150019"/>
                </a:lnTo>
                <a:lnTo>
                  <a:pt x="21431" y="157163"/>
                </a:lnTo>
                <a:lnTo>
                  <a:pt x="14287" y="157163"/>
                </a:lnTo>
                <a:lnTo>
                  <a:pt x="7143" y="157163"/>
                </a:lnTo>
                <a:lnTo>
                  <a:pt x="14287" y="157163"/>
                </a:lnTo>
                <a:lnTo>
                  <a:pt x="21431" y="157163"/>
                </a:lnTo>
                <a:lnTo>
                  <a:pt x="28575" y="164306"/>
                </a:lnTo>
                <a:lnTo>
                  <a:pt x="35718" y="164306"/>
                </a:lnTo>
                <a:lnTo>
                  <a:pt x="42862" y="171450"/>
                </a:lnTo>
                <a:lnTo>
                  <a:pt x="57150" y="171450"/>
                </a:lnTo>
                <a:lnTo>
                  <a:pt x="71437" y="178594"/>
                </a:lnTo>
                <a:lnTo>
                  <a:pt x="92868" y="192881"/>
                </a:lnTo>
                <a:lnTo>
                  <a:pt x="107156" y="200025"/>
                </a:lnTo>
                <a:lnTo>
                  <a:pt x="121443" y="214313"/>
                </a:lnTo>
                <a:lnTo>
                  <a:pt x="135731" y="228600"/>
                </a:lnTo>
                <a:lnTo>
                  <a:pt x="150018" y="242888"/>
                </a:lnTo>
                <a:lnTo>
                  <a:pt x="164306" y="257175"/>
                </a:lnTo>
                <a:lnTo>
                  <a:pt x="171450" y="264319"/>
                </a:lnTo>
                <a:lnTo>
                  <a:pt x="171450" y="278606"/>
                </a:lnTo>
                <a:lnTo>
                  <a:pt x="157162" y="292894"/>
                </a:lnTo>
                <a:lnTo>
                  <a:pt x="157162" y="307181"/>
                </a:lnTo>
                <a:lnTo>
                  <a:pt x="142875" y="321469"/>
                </a:lnTo>
                <a:lnTo>
                  <a:pt x="128587" y="328613"/>
                </a:lnTo>
                <a:lnTo>
                  <a:pt x="114300" y="342900"/>
                </a:lnTo>
                <a:lnTo>
                  <a:pt x="92868" y="350044"/>
                </a:lnTo>
                <a:lnTo>
                  <a:pt x="71437" y="357188"/>
                </a:lnTo>
                <a:lnTo>
                  <a:pt x="50006" y="357188"/>
                </a:lnTo>
                <a:lnTo>
                  <a:pt x="28575" y="357188"/>
                </a:lnTo>
                <a:lnTo>
                  <a:pt x="21431" y="357188"/>
                </a:lnTo>
                <a:lnTo>
                  <a:pt x="14287" y="357188"/>
                </a:lnTo>
                <a:lnTo>
                  <a:pt x="14287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6223000" y="3179763"/>
            <a:ext cx="20638" cy="314325"/>
          </a:xfrm>
          <a:custGeom>
            <a:avLst/>
            <a:gdLst/>
            <a:ahLst/>
            <a:cxnLst/>
            <a:rect l="0" t="0" r="0" b="0"/>
            <a:pathLst>
              <a:path w="21432" h="314326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64294"/>
                </a:lnTo>
                <a:lnTo>
                  <a:pt x="7144" y="92869"/>
                </a:lnTo>
                <a:lnTo>
                  <a:pt x="14288" y="128587"/>
                </a:lnTo>
                <a:lnTo>
                  <a:pt x="14288" y="157162"/>
                </a:lnTo>
                <a:lnTo>
                  <a:pt x="21431" y="185737"/>
                </a:lnTo>
                <a:lnTo>
                  <a:pt x="21431" y="207169"/>
                </a:lnTo>
                <a:lnTo>
                  <a:pt x="21431" y="235744"/>
                </a:lnTo>
                <a:lnTo>
                  <a:pt x="7144" y="257175"/>
                </a:lnTo>
                <a:lnTo>
                  <a:pt x="7144" y="278606"/>
                </a:lnTo>
                <a:lnTo>
                  <a:pt x="7144" y="292894"/>
                </a:lnTo>
                <a:lnTo>
                  <a:pt x="7144" y="307181"/>
                </a:lnTo>
                <a:lnTo>
                  <a:pt x="7144" y="314325"/>
                </a:lnTo>
                <a:lnTo>
                  <a:pt x="7144" y="314325"/>
                </a:lnTo>
                <a:lnTo>
                  <a:pt x="7144" y="314325"/>
                </a:lnTo>
                <a:lnTo>
                  <a:pt x="7144" y="314325"/>
                </a:lnTo>
                <a:lnTo>
                  <a:pt x="7144" y="307181"/>
                </a:lnTo>
                <a:lnTo>
                  <a:pt x="7144" y="307181"/>
                </a:lnTo>
                <a:lnTo>
                  <a:pt x="7144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294438" y="3028950"/>
            <a:ext cx="149225" cy="142875"/>
          </a:xfrm>
          <a:custGeom>
            <a:avLst/>
            <a:gdLst/>
            <a:ahLst/>
            <a:cxnLst/>
            <a:rect l="0" t="0" r="0" b="0"/>
            <a:pathLst>
              <a:path w="150019" h="142876">
                <a:moveTo>
                  <a:pt x="42862" y="57150"/>
                </a:moveTo>
                <a:lnTo>
                  <a:pt x="35718" y="57150"/>
                </a:lnTo>
                <a:lnTo>
                  <a:pt x="35718" y="64294"/>
                </a:lnTo>
                <a:lnTo>
                  <a:pt x="28575" y="78581"/>
                </a:lnTo>
                <a:lnTo>
                  <a:pt x="28575" y="92869"/>
                </a:lnTo>
                <a:lnTo>
                  <a:pt x="28575" y="100013"/>
                </a:lnTo>
                <a:lnTo>
                  <a:pt x="28575" y="107156"/>
                </a:lnTo>
                <a:lnTo>
                  <a:pt x="35718" y="114300"/>
                </a:lnTo>
                <a:lnTo>
                  <a:pt x="42862" y="121444"/>
                </a:lnTo>
                <a:lnTo>
                  <a:pt x="57150" y="128588"/>
                </a:lnTo>
                <a:lnTo>
                  <a:pt x="64293" y="128588"/>
                </a:lnTo>
                <a:lnTo>
                  <a:pt x="78581" y="121444"/>
                </a:lnTo>
                <a:lnTo>
                  <a:pt x="92868" y="121444"/>
                </a:lnTo>
                <a:lnTo>
                  <a:pt x="100012" y="107156"/>
                </a:lnTo>
                <a:lnTo>
                  <a:pt x="114300" y="100013"/>
                </a:lnTo>
                <a:lnTo>
                  <a:pt x="128587" y="85725"/>
                </a:lnTo>
                <a:lnTo>
                  <a:pt x="135731" y="64294"/>
                </a:lnTo>
                <a:lnTo>
                  <a:pt x="142875" y="50006"/>
                </a:lnTo>
                <a:lnTo>
                  <a:pt x="142875" y="35719"/>
                </a:lnTo>
                <a:lnTo>
                  <a:pt x="150018" y="21431"/>
                </a:lnTo>
                <a:lnTo>
                  <a:pt x="142875" y="7144"/>
                </a:lnTo>
                <a:lnTo>
                  <a:pt x="135731" y="0"/>
                </a:lnTo>
                <a:lnTo>
                  <a:pt x="128587" y="0"/>
                </a:lnTo>
                <a:lnTo>
                  <a:pt x="114300" y="0"/>
                </a:lnTo>
                <a:lnTo>
                  <a:pt x="100012" y="0"/>
                </a:lnTo>
                <a:lnTo>
                  <a:pt x="78581" y="7144"/>
                </a:lnTo>
                <a:lnTo>
                  <a:pt x="64293" y="21431"/>
                </a:lnTo>
                <a:lnTo>
                  <a:pt x="42862" y="35719"/>
                </a:lnTo>
                <a:lnTo>
                  <a:pt x="28575" y="57150"/>
                </a:lnTo>
                <a:lnTo>
                  <a:pt x="14287" y="78581"/>
                </a:lnTo>
                <a:lnTo>
                  <a:pt x="7143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0" y="135731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415088" y="3100388"/>
            <a:ext cx="85725" cy="371475"/>
          </a:xfrm>
          <a:custGeom>
            <a:avLst/>
            <a:gdLst/>
            <a:ahLst/>
            <a:cxnLst/>
            <a:rect l="0" t="0" r="0" b="0"/>
            <a:pathLst>
              <a:path w="85726" h="371476">
                <a:moveTo>
                  <a:pt x="85725" y="0"/>
                </a:moveTo>
                <a:lnTo>
                  <a:pt x="78582" y="7143"/>
                </a:lnTo>
                <a:lnTo>
                  <a:pt x="78582" y="21431"/>
                </a:lnTo>
                <a:lnTo>
                  <a:pt x="64294" y="50006"/>
                </a:lnTo>
                <a:lnTo>
                  <a:pt x="57150" y="85725"/>
                </a:lnTo>
                <a:lnTo>
                  <a:pt x="42863" y="121443"/>
                </a:lnTo>
                <a:lnTo>
                  <a:pt x="35719" y="157162"/>
                </a:lnTo>
                <a:lnTo>
                  <a:pt x="28575" y="192881"/>
                </a:lnTo>
                <a:lnTo>
                  <a:pt x="21432" y="228600"/>
                </a:lnTo>
                <a:lnTo>
                  <a:pt x="14288" y="257175"/>
                </a:lnTo>
                <a:lnTo>
                  <a:pt x="14288" y="285750"/>
                </a:lnTo>
                <a:lnTo>
                  <a:pt x="14288" y="314325"/>
                </a:lnTo>
                <a:lnTo>
                  <a:pt x="0" y="335756"/>
                </a:lnTo>
                <a:lnTo>
                  <a:pt x="0" y="350043"/>
                </a:lnTo>
                <a:lnTo>
                  <a:pt x="0" y="364331"/>
                </a:lnTo>
                <a:lnTo>
                  <a:pt x="7144" y="371475"/>
                </a:lnTo>
                <a:lnTo>
                  <a:pt x="7144" y="371475"/>
                </a:lnTo>
                <a:lnTo>
                  <a:pt x="7144" y="371475"/>
                </a:lnTo>
                <a:lnTo>
                  <a:pt x="7144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6394450" y="3357563"/>
            <a:ext cx="177800" cy="136525"/>
          </a:xfrm>
          <a:custGeom>
            <a:avLst/>
            <a:gdLst/>
            <a:ahLst/>
            <a:cxnLst/>
            <a:rect l="0" t="0" r="0" b="0"/>
            <a:pathLst>
              <a:path w="178595" h="135732">
                <a:moveTo>
                  <a:pt x="85725" y="100012"/>
                </a:moveTo>
                <a:lnTo>
                  <a:pt x="85725" y="100012"/>
                </a:lnTo>
                <a:lnTo>
                  <a:pt x="85725" y="107156"/>
                </a:lnTo>
                <a:lnTo>
                  <a:pt x="92869" y="114300"/>
                </a:lnTo>
                <a:lnTo>
                  <a:pt x="92869" y="128587"/>
                </a:lnTo>
                <a:lnTo>
                  <a:pt x="100013" y="128587"/>
                </a:lnTo>
                <a:lnTo>
                  <a:pt x="114300" y="135731"/>
                </a:lnTo>
                <a:lnTo>
                  <a:pt x="121444" y="135731"/>
                </a:lnTo>
                <a:lnTo>
                  <a:pt x="135731" y="128587"/>
                </a:lnTo>
                <a:lnTo>
                  <a:pt x="142875" y="121443"/>
                </a:lnTo>
                <a:lnTo>
                  <a:pt x="150019" y="114300"/>
                </a:lnTo>
                <a:lnTo>
                  <a:pt x="164306" y="100012"/>
                </a:lnTo>
                <a:lnTo>
                  <a:pt x="171450" y="85725"/>
                </a:lnTo>
                <a:lnTo>
                  <a:pt x="178594" y="64293"/>
                </a:lnTo>
                <a:lnTo>
                  <a:pt x="178594" y="42862"/>
                </a:lnTo>
                <a:lnTo>
                  <a:pt x="178594" y="28575"/>
                </a:lnTo>
                <a:lnTo>
                  <a:pt x="171450" y="14287"/>
                </a:lnTo>
                <a:lnTo>
                  <a:pt x="157163" y="0"/>
                </a:lnTo>
                <a:lnTo>
                  <a:pt x="135731" y="0"/>
                </a:lnTo>
                <a:lnTo>
                  <a:pt x="121444" y="0"/>
                </a:lnTo>
                <a:lnTo>
                  <a:pt x="100013" y="7143"/>
                </a:lnTo>
                <a:lnTo>
                  <a:pt x="71438" y="21431"/>
                </a:lnTo>
                <a:lnTo>
                  <a:pt x="50006" y="35718"/>
                </a:lnTo>
                <a:lnTo>
                  <a:pt x="35719" y="50006"/>
                </a:lnTo>
                <a:lnTo>
                  <a:pt x="21431" y="64293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5822950" y="2900363"/>
            <a:ext cx="792163" cy="814387"/>
          </a:xfrm>
          <a:custGeom>
            <a:avLst/>
            <a:gdLst/>
            <a:ahLst/>
            <a:cxnLst/>
            <a:rect l="0" t="0" r="0" b="0"/>
            <a:pathLst>
              <a:path w="792957" h="814388">
                <a:moveTo>
                  <a:pt x="742950" y="100012"/>
                </a:moveTo>
                <a:lnTo>
                  <a:pt x="742950" y="100012"/>
                </a:lnTo>
                <a:lnTo>
                  <a:pt x="735806" y="100012"/>
                </a:lnTo>
                <a:lnTo>
                  <a:pt x="728663" y="92868"/>
                </a:lnTo>
                <a:lnTo>
                  <a:pt x="721519" y="78581"/>
                </a:lnTo>
                <a:lnTo>
                  <a:pt x="714375" y="71437"/>
                </a:lnTo>
                <a:lnTo>
                  <a:pt x="700088" y="64293"/>
                </a:lnTo>
                <a:lnTo>
                  <a:pt x="685800" y="50006"/>
                </a:lnTo>
                <a:lnTo>
                  <a:pt x="671513" y="42862"/>
                </a:lnTo>
                <a:lnTo>
                  <a:pt x="650081" y="28575"/>
                </a:lnTo>
                <a:lnTo>
                  <a:pt x="628650" y="21431"/>
                </a:lnTo>
                <a:lnTo>
                  <a:pt x="600075" y="14287"/>
                </a:lnTo>
                <a:lnTo>
                  <a:pt x="571500" y="7143"/>
                </a:lnTo>
                <a:lnTo>
                  <a:pt x="550069" y="0"/>
                </a:lnTo>
                <a:lnTo>
                  <a:pt x="521494" y="0"/>
                </a:lnTo>
                <a:lnTo>
                  <a:pt x="500063" y="0"/>
                </a:lnTo>
                <a:lnTo>
                  <a:pt x="471488" y="7143"/>
                </a:lnTo>
                <a:lnTo>
                  <a:pt x="442913" y="7143"/>
                </a:lnTo>
                <a:lnTo>
                  <a:pt x="414338" y="14287"/>
                </a:lnTo>
                <a:lnTo>
                  <a:pt x="385763" y="21431"/>
                </a:lnTo>
                <a:lnTo>
                  <a:pt x="357188" y="21431"/>
                </a:lnTo>
                <a:lnTo>
                  <a:pt x="335756" y="35718"/>
                </a:lnTo>
                <a:lnTo>
                  <a:pt x="314325" y="42862"/>
                </a:lnTo>
                <a:lnTo>
                  <a:pt x="285750" y="50006"/>
                </a:lnTo>
                <a:lnTo>
                  <a:pt x="264319" y="64293"/>
                </a:lnTo>
                <a:lnTo>
                  <a:pt x="242888" y="78581"/>
                </a:lnTo>
                <a:lnTo>
                  <a:pt x="221456" y="92868"/>
                </a:lnTo>
                <a:lnTo>
                  <a:pt x="207169" y="107156"/>
                </a:lnTo>
                <a:lnTo>
                  <a:pt x="185738" y="128587"/>
                </a:lnTo>
                <a:lnTo>
                  <a:pt x="164306" y="142875"/>
                </a:lnTo>
                <a:lnTo>
                  <a:pt x="150019" y="164306"/>
                </a:lnTo>
                <a:lnTo>
                  <a:pt x="128588" y="185737"/>
                </a:lnTo>
                <a:lnTo>
                  <a:pt x="114300" y="200025"/>
                </a:lnTo>
                <a:lnTo>
                  <a:pt x="100013" y="221456"/>
                </a:lnTo>
                <a:lnTo>
                  <a:pt x="85725" y="242887"/>
                </a:lnTo>
                <a:lnTo>
                  <a:pt x="71438" y="264318"/>
                </a:lnTo>
                <a:lnTo>
                  <a:pt x="57150" y="285750"/>
                </a:lnTo>
                <a:lnTo>
                  <a:pt x="42863" y="307181"/>
                </a:lnTo>
                <a:lnTo>
                  <a:pt x="35719" y="335756"/>
                </a:lnTo>
                <a:lnTo>
                  <a:pt x="28575" y="357187"/>
                </a:lnTo>
                <a:lnTo>
                  <a:pt x="14288" y="378618"/>
                </a:lnTo>
                <a:lnTo>
                  <a:pt x="7144" y="400050"/>
                </a:lnTo>
                <a:lnTo>
                  <a:pt x="7144" y="421481"/>
                </a:lnTo>
                <a:lnTo>
                  <a:pt x="0" y="442912"/>
                </a:lnTo>
                <a:lnTo>
                  <a:pt x="0" y="464343"/>
                </a:lnTo>
                <a:lnTo>
                  <a:pt x="0" y="485775"/>
                </a:lnTo>
                <a:lnTo>
                  <a:pt x="7144" y="500062"/>
                </a:lnTo>
                <a:lnTo>
                  <a:pt x="0" y="528637"/>
                </a:lnTo>
                <a:lnTo>
                  <a:pt x="7144" y="542925"/>
                </a:lnTo>
                <a:lnTo>
                  <a:pt x="14288" y="564356"/>
                </a:lnTo>
                <a:lnTo>
                  <a:pt x="28575" y="585787"/>
                </a:lnTo>
                <a:lnTo>
                  <a:pt x="35719" y="607218"/>
                </a:lnTo>
                <a:lnTo>
                  <a:pt x="42863" y="628650"/>
                </a:lnTo>
                <a:lnTo>
                  <a:pt x="57150" y="650081"/>
                </a:lnTo>
                <a:lnTo>
                  <a:pt x="64294" y="671512"/>
                </a:lnTo>
                <a:lnTo>
                  <a:pt x="78581" y="685800"/>
                </a:lnTo>
                <a:lnTo>
                  <a:pt x="92869" y="707231"/>
                </a:lnTo>
                <a:lnTo>
                  <a:pt x="107156" y="721518"/>
                </a:lnTo>
                <a:lnTo>
                  <a:pt x="121444" y="735806"/>
                </a:lnTo>
                <a:lnTo>
                  <a:pt x="142875" y="750093"/>
                </a:lnTo>
                <a:lnTo>
                  <a:pt x="157163" y="764381"/>
                </a:lnTo>
                <a:lnTo>
                  <a:pt x="178594" y="778668"/>
                </a:lnTo>
                <a:lnTo>
                  <a:pt x="192881" y="785812"/>
                </a:lnTo>
                <a:lnTo>
                  <a:pt x="214313" y="792956"/>
                </a:lnTo>
                <a:lnTo>
                  <a:pt x="235744" y="800100"/>
                </a:lnTo>
                <a:lnTo>
                  <a:pt x="257175" y="807243"/>
                </a:lnTo>
                <a:lnTo>
                  <a:pt x="278606" y="807243"/>
                </a:lnTo>
                <a:lnTo>
                  <a:pt x="300038" y="814387"/>
                </a:lnTo>
                <a:lnTo>
                  <a:pt x="321469" y="814387"/>
                </a:lnTo>
                <a:lnTo>
                  <a:pt x="342900" y="807243"/>
                </a:lnTo>
                <a:lnTo>
                  <a:pt x="364331" y="807243"/>
                </a:lnTo>
                <a:lnTo>
                  <a:pt x="392906" y="800100"/>
                </a:lnTo>
                <a:lnTo>
                  <a:pt x="414338" y="792956"/>
                </a:lnTo>
                <a:lnTo>
                  <a:pt x="435769" y="785812"/>
                </a:lnTo>
                <a:lnTo>
                  <a:pt x="457200" y="778668"/>
                </a:lnTo>
                <a:lnTo>
                  <a:pt x="485775" y="764381"/>
                </a:lnTo>
                <a:lnTo>
                  <a:pt x="500063" y="750093"/>
                </a:lnTo>
                <a:lnTo>
                  <a:pt x="521494" y="735806"/>
                </a:lnTo>
                <a:lnTo>
                  <a:pt x="542925" y="721518"/>
                </a:lnTo>
                <a:lnTo>
                  <a:pt x="571500" y="707231"/>
                </a:lnTo>
                <a:lnTo>
                  <a:pt x="585788" y="685800"/>
                </a:lnTo>
                <a:lnTo>
                  <a:pt x="607219" y="664368"/>
                </a:lnTo>
                <a:lnTo>
                  <a:pt x="628650" y="642937"/>
                </a:lnTo>
                <a:lnTo>
                  <a:pt x="642938" y="621506"/>
                </a:lnTo>
                <a:lnTo>
                  <a:pt x="664369" y="592931"/>
                </a:lnTo>
                <a:lnTo>
                  <a:pt x="678656" y="571500"/>
                </a:lnTo>
                <a:lnTo>
                  <a:pt x="700088" y="550068"/>
                </a:lnTo>
                <a:lnTo>
                  <a:pt x="721519" y="521493"/>
                </a:lnTo>
                <a:lnTo>
                  <a:pt x="735806" y="492918"/>
                </a:lnTo>
                <a:lnTo>
                  <a:pt x="750094" y="471487"/>
                </a:lnTo>
                <a:lnTo>
                  <a:pt x="757238" y="442912"/>
                </a:lnTo>
                <a:lnTo>
                  <a:pt x="771525" y="414337"/>
                </a:lnTo>
                <a:lnTo>
                  <a:pt x="778669" y="392906"/>
                </a:lnTo>
                <a:lnTo>
                  <a:pt x="785813" y="364331"/>
                </a:lnTo>
                <a:lnTo>
                  <a:pt x="785813" y="335756"/>
                </a:lnTo>
                <a:lnTo>
                  <a:pt x="792956" y="307181"/>
                </a:lnTo>
                <a:lnTo>
                  <a:pt x="792956" y="278606"/>
                </a:lnTo>
                <a:lnTo>
                  <a:pt x="792956" y="250031"/>
                </a:lnTo>
                <a:lnTo>
                  <a:pt x="785813" y="221456"/>
                </a:lnTo>
                <a:lnTo>
                  <a:pt x="778669" y="192881"/>
                </a:lnTo>
                <a:lnTo>
                  <a:pt x="771525" y="164306"/>
                </a:lnTo>
                <a:lnTo>
                  <a:pt x="757238" y="142875"/>
                </a:lnTo>
                <a:lnTo>
                  <a:pt x="742950" y="121443"/>
                </a:lnTo>
                <a:lnTo>
                  <a:pt x="721519" y="100012"/>
                </a:lnTo>
                <a:lnTo>
                  <a:pt x="714375" y="85725"/>
                </a:lnTo>
                <a:lnTo>
                  <a:pt x="700088" y="71437"/>
                </a:lnTo>
                <a:lnTo>
                  <a:pt x="70008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823200" y="3128963"/>
            <a:ext cx="228600" cy="322262"/>
          </a:xfrm>
          <a:custGeom>
            <a:avLst/>
            <a:gdLst/>
            <a:ahLst/>
            <a:cxnLst/>
            <a:rect l="0" t="0" r="0" b="0"/>
            <a:pathLst>
              <a:path w="228601" h="321469">
                <a:moveTo>
                  <a:pt x="14288" y="85725"/>
                </a:moveTo>
                <a:lnTo>
                  <a:pt x="14288" y="78581"/>
                </a:lnTo>
                <a:lnTo>
                  <a:pt x="7144" y="78581"/>
                </a:lnTo>
                <a:lnTo>
                  <a:pt x="7144" y="78581"/>
                </a:lnTo>
                <a:lnTo>
                  <a:pt x="0" y="71437"/>
                </a:lnTo>
                <a:lnTo>
                  <a:pt x="0" y="64293"/>
                </a:lnTo>
                <a:lnTo>
                  <a:pt x="0" y="57150"/>
                </a:lnTo>
                <a:lnTo>
                  <a:pt x="0" y="42862"/>
                </a:lnTo>
                <a:lnTo>
                  <a:pt x="14288" y="35718"/>
                </a:lnTo>
                <a:lnTo>
                  <a:pt x="28575" y="21431"/>
                </a:lnTo>
                <a:lnTo>
                  <a:pt x="35719" y="14287"/>
                </a:lnTo>
                <a:lnTo>
                  <a:pt x="57150" y="7143"/>
                </a:lnTo>
                <a:lnTo>
                  <a:pt x="71438" y="0"/>
                </a:lnTo>
                <a:lnTo>
                  <a:pt x="92869" y="0"/>
                </a:lnTo>
                <a:lnTo>
                  <a:pt x="107156" y="0"/>
                </a:lnTo>
                <a:lnTo>
                  <a:pt x="121444" y="0"/>
                </a:lnTo>
                <a:lnTo>
                  <a:pt x="142875" y="7143"/>
                </a:lnTo>
                <a:lnTo>
                  <a:pt x="157163" y="14287"/>
                </a:lnTo>
                <a:lnTo>
                  <a:pt x="171450" y="21431"/>
                </a:lnTo>
                <a:lnTo>
                  <a:pt x="178594" y="35718"/>
                </a:lnTo>
                <a:lnTo>
                  <a:pt x="185738" y="50006"/>
                </a:lnTo>
                <a:lnTo>
                  <a:pt x="192881" y="64293"/>
                </a:lnTo>
                <a:lnTo>
                  <a:pt x="192881" y="78581"/>
                </a:lnTo>
                <a:lnTo>
                  <a:pt x="185738" y="100012"/>
                </a:lnTo>
                <a:lnTo>
                  <a:pt x="178594" y="121443"/>
                </a:lnTo>
                <a:lnTo>
                  <a:pt x="164306" y="142875"/>
                </a:lnTo>
                <a:lnTo>
                  <a:pt x="142875" y="171450"/>
                </a:lnTo>
                <a:lnTo>
                  <a:pt x="128588" y="192881"/>
                </a:lnTo>
                <a:lnTo>
                  <a:pt x="107156" y="207168"/>
                </a:lnTo>
                <a:lnTo>
                  <a:pt x="85725" y="228600"/>
                </a:lnTo>
                <a:lnTo>
                  <a:pt x="71438" y="250031"/>
                </a:lnTo>
                <a:lnTo>
                  <a:pt x="50006" y="264318"/>
                </a:lnTo>
                <a:lnTo>
                  <a:pt x="35719" y="278606"/>
                </a:lnTo>
                <a:lnTo>
                  <a:pt x="21431" y="285750"/>
                </a:lnTo>
                <a:lnTo>
                  <a:pt x="14288" y="292893"/>
                </a:lnTo>
                <a:lnTo>
                  <a:pt x="7144" y="300037"/>
                </a:lnTo>
                <a:lnTo>
                  <a:pt x="0" y="307181"/>
                </a:lnTo>
                <a:lnTo>
                  <a:pt x="0" y="307181"/>
                </a:lnTo>
                <a:lnTo>
                  <a:pt x="7144" y="314325"/>
                </a:lnTo>
                <a:lnTo>
                  <a:pt x="14288" y="314325"/>
                </a:lnTo>
                <a:lnTo>
                  <a:pt x="28575" y="321468"/>
                </a:lnTo>
                <a:lnTo>
                  <a:pt x="35719" y="321468"/>
                </a:lnTo>
                <a:lnTo>
                  <a:pt x="57150" y="321468"/>
                </a:lnTo>
                <a:lnTo>
                  <a:pt x="71438" y="321468"/>
                </a:lnTo>
                <a:lnTo>
                  <a:pt x="92869" y="321468"/>
                </a:lnTo>
                <a:lnTo>
                  <a:pt x="121444" y="321468"/>
                </a:lnTo>
                <a:lnTo>
                  <a:pt x="142875" y="321468"/>
                </a:lnTo>
                <a:lnTo>
                  <a:pt x="171450" y="321468"/>
                </a:lnTo>
                <a:lnTo>
                  <a:pt x="192881" y="314325"/>
                </a:lnTo>
                <a:lnTo>
                  <a:pt x="214313" y="314325"/>
                </a:lnTo>
                <a:lnTo>
                  <a:pt x="228600" y="307181"/>
                </a:lnTo>
                <a:lnTo>
                  <a:pt x="228600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8066088" y="3106738"/>
            <a:ext cx="177800" cy="358775"/>
          </a:xfrm>
          <a:custGeom>
            <a:avLst/>
            <a:gdLst/>
            <a:ahLst/>
            <a:cxnLst/>
            <a:rect l="0" t="0" r="0" b="0"/>
            <a:pathLst>
              <a:path w="178594" h="357189">
                <a:moveTo>
                  <a:pt x="128587" y="21432"/>
                </a:moveTo>
                <a:lnTo>
                  <a:pt x="121443" y="21432"/>
                </a:lnTo>
                <a:lnTo>
                  <a:pt x="121443" y="14288"/>
                </a:lnTo>
                <a:lnTo>
                  <a:pt x="114300" y="7144"/>
                </a:lnTo>
                <a:lnTo>
                  <a:pt x="100012" y="7144"/>
                </a:lnTo>
                <a:lnTo>
                  <a:pt x="92868" y="0"/>
                </a:lnTo>
                <a:lnTo>
                  <a:pt x="78581" y="7144"/>
                </a:lnTo>
                <a:lnTo>
                  <a:pt x="64293" y="7144"/>
                </a:lnTo>
                <a:lnTo>
                  <a:pt x="50006" y="14288"/>
                </a:lnTo>
                <a:lnTo>
                  <a:pt x="28575" y="28575"/>
                </a:lnTo>
                <a:lnTo>
                  <a:pt x="14287" y="35719"/>
                </a:lnTo>
                <a:lnTo>
                  <a:pt x="7143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7143" y="85725"/>
                </a:lnTo>
                <a:lnTo>
                  <a:pt x="14287" y="92869"/>
                </a:lnTo>
                <a:lnTo>
                  <a:pt x="28575" y="107157"/>
                </a:lnTo>
                <a:lnTo>
                  <a:pt x="42862" y="114300"/>
                </a:lnTo>
                <a:lnTo>
                  <a:pt x="57150" y="128588"/>
                </a:lnTo>
                <a:lnTo>
                  <a:pt x="78581" y="142875"/>
                </a:lnTo>
                <a:lnTo>
                  <a:pt x="92868" y="150019"/>
                </a:lnTo>
                <a:lnTo>
                  <a:pt x="114300" y="164307"/>
                </a:lnTo>
                <a:lnTo>
                  <a:pt x="128587" y="171450"/>
                </a:lnTo>
                <a:lnTo>
                  <a:pt x="150018" y="185738"/>
                </a:lnTo>
                <a:lnTo>
                  <a:pt x="157162" y="200025"/>
                </a:lnTo>
                <a:lnTo>
                  <a:pt x="171450" y="207169"/>
                </a:lnTo>
                <a:lnTo>
                  <a:pt x="178593" y="221457"/>
                </a:lnTo>
                <a:lnTo>
                  <a:pt x="178593" y="235744"/>
                </a:lnTo>
                <a:lnTo>
                  <a:pt x="178593" y="250032"/>
                </a:lnTo>
                <a:lnTo>
                  <a:pt x="178593" y="264319"/>
                </a:lnTo>
                <a:lnTo>
                  <a:pt x="171450" y="278607"/>
                </a:lnTo>
                <a:lnTo>
                  <a:pt x="164306" y="292894"/>
                </a:lnTo>
                <a:lnTo>
                  <a:pt x="150018" y="307182"/>
                </a:lnTo>
                <a:lnTo>
                  <a:pt x="135731" y="321469"/>
                </a:lnTo>
                <a:lnTo>
                  <a:pt x="121443" y="335757"/>
                </a:lnTo>
                <a:lnTo>
                  <a:pt x="107156" y="342900"/>
                </a:lnTo>
                <a:lnTo>
                  <a:pt x="92868" y="350044"/>
                </a:lnTo>
                <a:lnTo>
                  <a:pt x="78581" y="350044"/>
                </a:lnTo>
                <a:lnTo>
                  <a:pt x="64293" y="357188"/>
                </a:lnTo>
                <a:lnTo>
                  <a:pt x="50006" y="357188"/>
                </a:lnTo>
                <a:lnTo>
                  <a:pt x="35718" y="350044"/>
                </a:lnTo>
                <a:lnTo>
                  <a:pt x="28575" y="350044"/>
                </a:lnTo>
                <a:lnTo>
                  <a:pt x="21431" y="342900"/>
                </a:lnTo>
                <a:lnTo>
                  <a:pt x="21431" y="328613"/>
                </a:lnTo>
                <a:lnTo>
                  <a:pt x="14287" y="321469"/>
                </a:lnTo>
                <a:lnTo>
                  <a:pt x="14287" y="307182"/>
                </a:lnTo>
                <a:lnTo>
                  <a:pt x="21431" y="292894"/>
                </a:lnTo>
                <a:lnTo>
                  <a:pt x="28575" y="271463"/>
                </a:lnTo>
                <a:lnTo>
                  <a:pt x="42862" y="250032"/>
                </a:lnTo>
                <a:lnTo>
                  <a:pt x="50006" y="221457"/>
                </a:lnTo>
                <a:lnTo>
                  <a:pt x="64293" y="200025"/>
                </a:lnTo>
                <a:lnTo>
                  <a:pt x="78581" y="171450"/>
                </a:lnTo>
                <a:lnTo>
                  <a:pt x="100012" y="150019"/>
                </a:lnTo>
                <a:lnTo>
                  <a:pt x="114300" y="121444"/>
                </a:lnTo>
                <a:lnTo>
                  <a:pt x="128587" y="100013"/>
                </a:lnTo>
                <a:lnTo>
                  <a:pt x="142875" y="85725"/>
                </a:lnTo>
                <a:lnTo>
                  <a:pt x="150018" y="64294"/>
                </a:lnTo>
                <a:lnTo>
                  <a:pt x="157162" y="50007"/>
                </a:lnTo>
                <a:lnTo>
                  <a:pt x="157162" y="42863"/>
                </a:lnTo>
                <a:lnTo>
                  <a:pt x="157162" y="28575"/>
                </a:lnTo>
                <a:lnTo>
                  <a:pt x="150018" y="21432"/>
                </a:lnTo>
                <a:lnTo>
                  <a:pt x="135731" y="21432"/>
                </a:lnTo>
                <a:lnTo>
                  <a:pt x="114300" y="14288"/>
                </a:lnTo>
                <a:lnTo>
                  <a:pt x="100012" y="14288"/>
                </a:lnTo>
                <a:lnTo>
                  <a:pt x="85725" y="21432"/>
                </a:lnTo>
                <a:lnTo>
                  <a:pt x="71437" y="21432"/>
                </a:lnTo>
                <a:lnTo>
                  <a:pt x="50006" y="21432"/>
                </a:lnTo>
                <a:lnTo>
                  <a:pt x="50006" y="21432"/>
                </a:lnTo>
                <a:lnTo>
                  <a:pt x="50006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8337550" y="3000375"/>
            <a:ext cx="149225" cy="165100"/>
          </a:xfrm>
          <a:custGeom>
            <a:avLst/>
            <a:gdLst/>
            <a:ahLst/>
            <a:cxnLst/>
            <a:rect l="0" t="0" r="0" b="0"/>
            <a:pathLst>
              <a:path w="150020" h="164307">
                <a:moveTo>
                  <a:pt x="21431" y="35719"/>
                </a:moveTo>
                <a:lnTo>
                  <a:pt x="21431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7144" y="42863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35731"/>
                </a:lnTo>
                <a:lnTo>
                  <a:pt x="14288" y="150019"/>
                </a:lnTo>
                <a:lnTo>
                  <a:pt x="21431" y="157163"/>
                </a:lnTo>
                <a:lnTo>
                  <a:pt x="35719" y="164306"/>
                </a:lnTo>
                <a:lnTo>
                  <a:pt x="50006" y="164306"/>
                </a:lnTo>
                <a:lnTo>
                  <a:pt x="64294" y="164306"/>
                </a:lnTo>
                <a:lnTo>
                  <a:pt x="78581" y="157163"/>
                </a:lnTo>
                <a:lnTo>
                  <a:pt x="92869" y="150019"/>
                </a:lnTo>
                <a:lnTo>
                  <a:pt x="114300" y="142875"/>
                </a:lnTo>
                <a:lnTo>
                  <a:pt x="128588" y="128588"/>
                </a:lnTo>
                <a:lnTo>
                  <a:pt x="128588" y="107156"/>
                </a:lnTo>
                <a:lnTo>
                  <a:pt x="135731" y="92869"/>
                </a:lnTo>
                <a:lnTo>
                  <a:pt x="142875" y="78581"/>
                </a:lnTo>
                <a:lnTo>
                  <a:pt x="150019" y="57150"/>
                </a:lnTo>
                <a:lnTo>
                  <a:pt x="142875" y="42863"/>
                </a:lnTo>
                <a:lnTo>
                  <a:pt x="142875" y="28575"/>
                </a:lnTo>
                <a:lnTo>
                  <a:pt x="135731" y="14288"/>
                </a:lnTo>
                <a:lnTo>
                  <a:pt x="128588" y="7144"/>
                </a:lnTo>
                <a:lnTo>
                  <a:pt x="114300" y="0"/>
                </a:lnTo>
                <a:lnTo>
                  <a:pt x="107156" y="0"/>
                </a:lnTo>
                <a:lnTo>
                  <a:pt x="92869" y="0"/>
                </a:lnTo>
                <a:lnTo>
                  <a:pt x="78581" y="7144"/>
                </a:lnTo>
                <a:lnTo>
                  <a:pt x="64294" y="14288"/>
                </a:lnTo>
                <a:lnTo>
                  <a:pt x="57150" y="28575"/>
                </a:lnTo>
                <a:lnTo>
                  <a:pt x="42863" y="42863"/>
                </a:lnTo>
                <a:lnTo>
                  <a:pt x="35719" y="57150"/>
                </a:lnTo>
                <a:lnTo>
                  <a:pt x="28575" y="78581"/>
                </a:lnTo>
                <a:lnTo>
                  <a:pt x="21431" y="92869"/>
                </a:lnTo>
                <a:lnTo>
                  <a:pt x="21431" y="114300"/>
                </a:lnTo>
                <a:lnTo>
                  <a:pt x="14288" y="128588"/>
                </a:lnTo>
                <a:lnTo>
                  <a:pt x="14288" y="150019"/>
                </a:lnTo>
                <a:lnTo>
                  <a:pt x="21431" y="164306"/>
                </a:lnTo>
                <a:lnTo>
                  <a:pt x="21431" y="164306"/>
                </a:lnTo>
                <a:lnTo>
                  <a:pt x="21431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8480425" y="2979738"/>
            <a:ext cx="120650" cy="534987"/>
          </a:xfrm>
          <a:custGeom>
            <a:avLst/>
            <a:gdLst/>
            <a:ahLst/>
            <a:cxnLst/>
            <a:rect l="0" t="0" r="0" b="0"/>
            <a:pathLst>
              <a:path w="121445" h="535782">
                <a:moveTo>
                  <a:pt x="121444" y="0"/>
                </a:moveTo>
                <a:lnTo>
                  <a:pt x="121444" y="7144"/>
                </a:lnTo>
                <a:lnTo>
                  <a:pt x="114300" y="14287"/>
                </a:lnTo>
                <a:lnTo>
                  <a:pt x="107156" y="35719"/>
                </a:lnTo>
                <a:lnTo>
                  <a:pt x="92869" y="57150"/>
                </a:lnTo>
                <a:lnTo>
                  <a:pt x="85725" y="92869"/>
                </a:lnTo>
                <a:lnTo>
                  <a:pt x="78581" y="128587"/>
                </a:lnTo>
                <a:lnTo>
                  <a:pt x="64294" y="164306"/>
                </a:lnTo>
                <a:lnTo>
                  <a:pt x="57150" y="207169"/>
                </a:lnTo>
                <a:lnTo>
                  <a:pt x="50006" y="250031"/>
                </a:lnTo>
                <a:lnTo>
                  <a:pt x="35719" y="285750"/>
                </a:lnTo>
                <a:lnTo>
                  <a:pt x="28575" y="328612"/>
                </a:lnTo>
                <a:lnTo>
                  <a:pt x="21431" y="364331"/>
                </a:lnTo>
                <a:lnTo>
                  <a:pt x="14288" y="400050"/>
                </a:lnTo>
                <a:lnTo>
                  <a:pt x="7144" y="428625"/>
                </a:lnTo>
                <a:lnTo>
                  <a:pt x="7144" y="457200"/>
                </a:lnTo>
                <a:lnTo>
                  <a:pt x="7144" y="478631"/>
                </a:lnTo>
                <a:lnTo>
                  <a:pt x="0" y="500062"/>
                </a:lnTo>
                <a:lnTo>
                  <a:pt x="0" y="514350"/>
                </a:lnTo>
                <a:lnTo>
                  <a:pt x="7144" y="521494"/>
                </a:lnTo>
                <a:lnTo>
                  <a:pt x="7144" y="528637"/>
                </a:lnTo>
                <a:lnTo>
                  <a:pt x="7144" y="528637"/>
                </a:lnTo>
                <a:lnTo>
                  <a:pt x="7144" y="535781"/>
                </a:lnTo>
                <a:lnTo>
                  <a:pt x="7144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8429625" y="3357563"/>
            <a:ext cx="236538" cy="157162"/>
          </a:xfrm>
          <a:custGeom>
            <a:avLst/>
            <a:gdLst/>
            <a:ahLst/>
            <a:cxnLst/>
            <a:rect l="0" t="0" r="0" b="0"/>
            <a:pathLst>
              <a:path w="235745" h="157163">
                <a:moveTo>
                  <a:pt x="85725" y="107156"/>
                </a:moveTo>
                <a:lnTo>
                  <a:pt x="85725" y="114300"/>
                </a:lnTo>
                <a:lnTo>
                  <a:pt x="85725" y="121443"/>
                </a:lnTo>
                <a:lnTo>
                  <a:pt x="85725" y="135731"/>
                </a:lnTo>
                <a:lnTo>
                  <a:pt x="92869" y="142875"/>
                </a:lnTo>
                <a:lnTo>
                  <a:pt x="100012" y="150018"/>
                </a:lnTo>
                <a:lnTo>
                  <a:pt x="107156" y="157162"/>
                </a:lnTo>
                <a:lnTo>
                  <a:pt x="121444" y="157162"/>
                </a:lnTo>
                <a:lnTo>
                  <a:pt x="135731" y="157162"/>
                </a:lnTo>
                <a:lnTo>
                  <a:pt x="150019" y="157162"/>
                </a:lnTo>
                <a:lnTo>
                  <a:pt x="171450" y="150018"/>
                </a:lnTo>
                <a:lnTo>
                  <a:pt x="185737" y="142875"/>
                </a:lnTo>
                <a:lnTo>
                  <a:pt x="207169" y="128587"/>
                </a:lnTo>
                <a:lnTo>
                  <a:pt x="214312" y="114300"/>
                </a:lnTo>
                <a:lnTo>
                  <a:pt x="221456" y="100012"/>
                </a:lnTo>
                <a:lnTo>
                  <a:pt x="235744" y="85725"/>
                </a:lnTo>
                <a:lnTo>
                  <a:pt x="228600" y="71437"/>
                </a:lnTo>
                <a:lnTo>
                  <a:pt x="235744" y="50006"/>
                </a:lnTo>
                <a:lnTo>
                  <a:pt x="228600" y="35718"/>
                </a:lnTo>
                <a:lnTo>
                  <a:pt x="221456" y="21431"/>
                </a:lnTo>
                <a:lnTo>
                  <a:pt x="214312" y="14287"/>
                </a:lnTo>
                <a:lnTo>
                  <a:pt x="192881" y="7143"/>
                </a:lnTo>
                <a:lnTo>
                  <a:pt x="171450" y="0"/>
                </a:lnTo>
                <a:lnTo>
                  <a:pt x="150019" y="7143"/>
                </a:lnTo>
                <a:lnTo>
                  <a:pt x="121444" y="14287"/>
                </a:lnTo>
                <a:lnTo>
                  <a:pt x="92869" y="21431"/>
                </a:lnTo>
                <a:lnTo>
                  <a:pt x="64294" y="35718"/>
                </a:lnTo>
                <a:lnTo>
                  <a:pt x="42862" y="50006"/>
                </a:lnTo>
                <a:lnTo>
                  <a:pt x="21431" y="71437"/>
                </a:lnTo>
                <a:lnTo>
                  <a:pt x="7144" y="85725"/>
                </a:lnTo>
                <a:lnTo>
                  <a:pt x="0" y="107156"/>
                </a:lnTo>
                <a:lnTo>
                  <a:pt x="0" y="121443"/>
                </a:lnTo>
                <a:lnTo>
                  <a:pt x="0" y="128587"/>
                </a:lnTo>
                <a:lnTo>
                  <a:pt x="7144" y="142875"/>
                </a:lnTo>
                <a:lnTo>
                  <a:pt x="7144" y="142875"/>
                </a:lnTo>
                <a:lnTo>
                  <a:pt x="714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7608888" y="2857500"/>
            <a:ext cx="1249362" cy="879475"/>
          </a:xfrm>
          <a:custGeom>
            <a:avLst/>
            <a:gdLst/>
            <a:ahLst/>
            <a:cxnLst/>
            <a:rect l="0" t="0" r="0" b="0"/>
            <a:pathLst>
              <a:path w="1250157" h="878682">
                <a:moveTo>
                  <a:pt x="1057275" y="64294"/>
                </a:moveTo>
                <a:lnTo>
                  <a:pt x="1050131" y="64294"/>
                </a:lnTo>
                <a:lnTo>
                  <a:pt x="1042987" y="64294"/>
                </a:lnTo>
                <a:lnTo>
                  <a:pt x="1028700" y="64294"/>
                </a:lnTo>
                <a:lnTo>
                  <a:pt x="1014412" y="64294"/>
                </a:lnTo>
                <a:lnTo>
                  <a:pt x="1000125" y="57150"/>
                </a:lnTo>
                <a:lnTo>
                  <a:pt x="985837" y="50006"/>
                </a:lnTo>
                <a:lnTo>
                  <a:pt x="964406" y="50006"/>
                </a:lnTo>
                <a:lnTo>
                  <a:pt x="942975" y="42863"/>
                </a:lnTo>
                <a:lnTo>
                  <a:pt x="921543" y="35719"/>
                </a:lnTo>
                <a:lnTo>
                  <a:pt x="892968" y="28575"/>
                </a:lnTo>
                <a:lnTo>
                  <a:pt x="864393" y="28575"/>
                </a:lnTo>
                <a:lnTo>
                  <a:pt x="835818" y="21431"/>
                </a:lnTo>
                <a:lnTo>
                  <a:pt x="807243" y="14288"/>
                </a:lnTo>
                <a:lnTo>
                  <a:pt x="771525" y="7144"/>
                </a:lnTo>
                <a:lnTo>
                  <a:pt x="742950" y="7144"/>
                </a:lnTo>
                <a:lnTo>
                  <a:pt x="714375" y="7144"/>
                </a:lnTo>
                <a:lnTo>
                  <a:pt x="678656" y="0"/>
                </a:lnTo>
                <a:lnTo>
                  <a:pt x="650081" y="0"/>
                </a:lnTo>
                <a:lnTo>
                  <a:pt x="621506" y="0"/>
                </a:lnTo>
                <a:lnTo>
                  <a:pt x="585787" y="0"/>
                </a:lnTo>
                <a:lnTo>
                  <a:pt x="557212" y="0"/>
                </a:lnTo>
                <a:lnTo>
                  <a:pt x="528637" y="0"/>
                </a:lnTo>
                <a:lnTo>
                  <a:pt x="500062" y="0"/>
                </a:lnTo>
                <a:lnTo>
                  <a:pt x="464343" y="7144"/>
                </a:lnTo>
                <a:lnTo>
                  <a:pt x="435768" y="7144"/>
                </a:lnTo>
                <a:lnTo>
                  <a:pt x="407193" y="14288"/>
                </a:lnTo>
                <a:lnTo>
                  <a:pt x="378618" y="21431"/>
                </a:lnTo>
                <a:lnTo>
                  <a:pt x="350043" y="21431"/>
                </a:lnTo>
                <a:lnTo>
                  <a:pt x="321468" y="35719"/>
                </a:lnTo>
                <a:lnTo>
                  <a:pt x="300037" y="42863"/>
                </a:lnTo>
                <a:lnTo>
                  <a:pt x="271462" y="50006"/>
                </a:lnTo>
                <a:lnTo>
                  <a:pt x="250031" y="64294"/>
                </a:lnTo>
                <a:lnTo>
                  <a:pt x="221456" y="71438"/>
                </a:lnTo>
                <a:lnTo>
                  <a:pt x="200025" y="85725"/>
                </a:lnTo>
                <a:lnTo>
                  <a:pt x="178593" y="100013"/>
                </a:lnTo>
                <a:lnTo>
                  <a:pt x="150018" y="114300"/>
                </a:lnTo>
                <a:lnTo>
                  <a:pt x="128587" y="128588"/>
                </a:lnTo>
                <a:lnTo>
                  <a:pt x="114300" y="142875"/>
                </a:lnTo>
                <a:lnTo>
                  <a:pt x="100012" y="157163"/>
                </a:lnTo>
                <a:lnTo>
                  <a:pt x="78581" y="178594"/>
                </a:lnTo>
                <a:lnTo>
                  <a:pt x="64293" y="192881"/>
                </a:lnTo>
                <a:lnTo>
                  <a:pt x="57150" y="214313"/>
                </a:lnTo>
                <a:lnTo>
                  <a:pt x="42862" y="235744"/>
                </a:lnTo>
                <a:lnTo>
                  <a:pt x="35718" y="257175"/>
                </a:lnTo>
                <a:lnTo>
                  <a:pt x="28575" y="278606"/>
                </a:lnTo>
                <a:lnTo>
                  <a:pt x="21431" y="300038"/>
                </a:lnTo>
                <a:lnTo>
                  <a:pt x="14287" y="321469"/>
                </a:lnTo>
                <a:lnTo>
                  <a:pt x="7143" y="342900"/>
                </a:lnTo>
                <a:lnTo>
                  <a:pt x="7143" y="364331"/>
                </a:lnTo>
                <a:lnTo>
                  <a:pt x="0" y="385763"/>
                </a:lnTo>
                <a:lnTo>
                  <a:pt x="0" y="407194"/>
                </a:lnTo>
                <a:lnTo>
                  <a:pt x="7143" y="435769"/>
                </a:lnTo>
                <a:lnTo>
                  <a:pt x="7143" y="457200"/>
                </a:lnTo>
                <a:lnTo>
                  <a:pt x="7143" y="478631"/>
                </a:lnTo>
                <a:lnTo>
                  <a:pt x="14287" y="500063"/>
                </a:lnTo>
                <a:lnTo>
                  <a:pt x="21431" y="521494"/>
                </a:lnTo>
                <a:lnTo>
                  <a:pt x="35718" y="535781"/>
                </a:lnTo>
                <a:lnTo>
                  <a:pt x="42862" y="557213"/>
                </a:lnTo>
                <a:lnTo>
                  <a:pt x="50006" y="578644"/>
                </a:lnTo>
                <a:lnTo>
                  <a:pt x="64293" y="600075"/>
                </a:lnTo>
                <a:lnTo>
                  <a:pt x="71437" y="614363"/>
                </a:lnTo>
                <a:lnTo>
                  <a:pt x="85725" y="635794"/>
                </a:lnTo>
                <a:lnTo>
                  <a:pt x="100012" y="657225"/>
                </a:lnTo>
                <a:lnTo>
                  <a:pt x="114300" y="671513"/>
                </a:lnTo>
                <a:lnTo>
                  <a:pt x="135731" y="692944"/>
                </a:lnTo>
                <a:lnTo>
                  <a:pt x="150018" y="707231"/>
                </a:lnTo>
                <a:lnTo>
                  <a:pt x="171450" y="728663"/>
                </a:lnTo>
                <a:lnTo>
                  <a:pt x="192881" y="742950"/>
                </a:lnTo>
                <a:lnTo>
                  <a:pt x="214312" y="757238"/>
                </a:lnTo>
                <a:lnTo>
                  <a:pt x="235743" y="771525"/>
                </a:lnTo>
                <a:lnTo>
                  <a:pt x="257175" y="785813"/>
                </a:lnTo>
                <a:lnTo>
                  <a:pt x="285750" y="800100"/>
                </a:lnTo>
                <a:lnTo>
                  <a:pt x="307181" y="814388"/>
                </a:lnTo>
                <a:lnTo>
                  <a:pt x="335756" y="828675"/>
                </a:lnTo>
                <a:lnTo>
                  <a:pt x="357187" y="835819"/>
                </a:lnTo>
                <a:lnTo>
                  <a:pt x="385762" y="842963"/>
                </a:lnTo>
                <a:lnTo>
                  <a:pt x="414337" y="857250"/>
                </a:lnTo>
                <a:lnTo>
                  <a:pt x="442912" y="864394"/>
                </a:lnTo>
                <a:lnTo>
                  <a:pt x="464343" y="864394"/>
                </a:lnTo>
                <a:lnTo>
                  <a:pt x="500062" y="871538"/>
                </a:lnTo>
                <a:lnTo>
                  <a:pt x="528637" y="878681"/>
                </a:lnTo>
                <a:lnTo>
                  <a:pt x="557212" y="871538"/>
                </a:lnTo>
                <a:lnTo>
                  <a:pt x="585787" y="878681"/>
                </a:lnTo>
                <a:lnTo>
                  <a:pt x="614362" y="878681"/>
                </a:lnTo>
                <a:lnTo>
                  <a:pt x="642937" y="871538"/>
                </a:lnTo>
                <a:lnTo>
                  <a:pt x="671512" y="871538"/>
                </a:lnTo>
                <a:lnTo>
                  <a:pt x="700087" y="864394"/>
                </a:lnTo>
                <a:lnTo>
                  <a:pt x="728662" y="857250"/>
                </a:lnTo>
                <a:lnTo>
                  <a:pt x="757237" y="850106"/>
                </a:lnTo>
                <a:lnTo>
                  <a:pt x="792956" y="842963"/>
                </a:lnTo>
                <a:lnTo>
                  <a:pt x="821531" y="835819"/>
                </a:lnTo>
                <a:lnTo>
                  <a:pt x="857250" y="828675"/>
                </a:lnTo>
                <a:lnTo>
                  <a:pt x="878681" y="821531"/>
                </a:lnTo>
                <a:lnTo>
                  <a:pt x="907256" y="807244"/>
                </a:lnTo>
                <a:lnTo>
                  <a:pt x="928687" y="792956"/>
                </a:lnTo>
                <a:lnTo>
                  <a:pt x="964406" y="785813"/>
                </a:lnTo>
                <a:lnTo>
                  <a:pt x="985837" y="771525"/>
                </a:lnTo>
                <a:lnTo>
                  <a:pt x="1007268" y="757238"/>
                </a:lnTo>
                <a:lnTo>
                  <a:pt x="1028700" y="742950"/>
                </a:lnTo>
                <a:lnTo>
                  <a:pt x="1050131" y="728663"/>
                </a:lnTo>
                <a:lnTo>
                  <a:pt x="1071562" y="714375"/>
                </a:lnTo>
                <a:lnTo>
                  <a:pt x="1092993" y="700088"/>
                </a:lnTo>
                <a:lnTo>
                  <a:pt x="1114425" y="685800"/>
                </a:lnTo>
                <a:lnTo>
                  <a:pt x="1128712" y="664369"/>
                </a:lnTo>
                <a:lnTo>
                  <a:pt x="1143000" y="650081"/>
                </a:lnTo>
                <a:lnTo>
                  <a:pt x="1157287" y="635794"/>
                </a:lnTo>
                <a:lnTo>
                  <a:pt x="1171575" y="621506"/>
                </a:lnTo>
                <a:lnTo>
                  <a:pt x="1178718" y="600075"/>
                </a:lnTo>
                <a:lnTo>
                  <a:pt x="1193006" y="578644"/>
                </a:lnTo>
                <a:lnTo>
                  <a:pt x="1207293" y="564356"/>
                </a:lnTo>
                <a:lnTo>
                  <a:pt x="1214437" y="542925"/>
                </a:lnTo>
                <a:lnTo>
                  <a:pt x="1221581" y="528638"/>
                </a:lnTo>
                <a:lnTo>
                  <a:pt x="1228725" y="507206"/>
                </a:lnTo>
                <a:lnTo>
                  <a:pt x="1235868" y="485775"/>
                </a:lnTo>
                <a:lnTo>
                  <a:pt x="1243012" y="464344"/>
                </a:lnTo>
                <a:lnTo>
                  <a:pt x="1250156" y="442913"/>
                </a:lnTo>
                <a:lnTo>
                  <a:pt x="1250156" y="428625"/>
                </a:lnTo>
                <a:lnTo>
                  <a:pt x="1250156" y="407194"/>
                </a:lnTo>
                <a:lnTo>
                  <a:pt x="1250156" y="385763"/>
                </a:lnTo>
                <a:lnTo>
                  <a:pt x="1250156" y="364331"/>
                </a:lnTo>
                <a:lnTo>
                  <a:pt x="1250156" y="335756"/>
                </a:lnTo>
                <a:lnTo>
                  <a:pt x="1250156" y="314325"/>
                </a:lnTo>
                <a:lnTo>
                  <a:pt x="1243012" y="292894"/>
                </a:lnTo>
                <a:lnTo>
                  <a:pt x="1243012" y="271463"/>
                </a:lnTo>
                <a:lnTo>
                  <a:pt x="1235868" y="242888"/>
                </a:lnTo>
                <a:lnTo>
                  <a:pt x="1228725" y="221456"/>
                </a:lnTo>
                <a:lnTo>
                  <a:pt x="1221581" y="200025"/>
                </a:lnTo>
                <a:lnTo>
                  <a:pt x="1214437" y="178594"/>
                </a:lnTo>
                <a:lnTo>
                  <a:pt x="1200150" y="157163"/>
                </a:lnTo>
                <a:lnTo>
                  <a:pt x="1185862" y="142875"/>
                </a:lnTo>
                <a:lnTo>
                  <a:pt x="1171575" y="121444"/>
                </a:lnTo>
                <a:lnTo>
                  <a:pt x="1157287" y="107156"/>
                </a:lnTo>
                <a:lnTo>
                  <a:pt x="1135856" y="85725"/>
                </a:lnTo>
                <a:lnTo>
                  <a:pt x="1114425" y="71438"/>
                </a:lnTo>
                <a:lnTo>
                  <a:pt x="1092993" y="64294"/>
                </a:lnTo>
                <a:lnTo>
                  <a:pt x="1071562" y="57150"/>
                </a:lnTo>
                <a:lnTo>
                  <a:pt x="1035843" y="50006"/>
                </a:lnTo>
                <a:lnTo>
                  <a:pt x="1014412" y="42863"/>
                </a:lnTo>
                <a:lnTo>
                  <a:pt x="992981" y="42863"/>
                </a:lnTo>
                <a:lnTo>
                  <a:pt x="971550" y="42863"/>
                </a:lnTo>
                <a:lnTo>
                  <a:pt x="971550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757738" y="4351338"/>
            <a:ext cx="136525" cy="334962"/>
          </a:xfrm>
          <a:custGeom>
            <a:avLst/>
            <a:gdLst/>
            <a:ahLst/>
            <a:cxnLst/>
            <a:rect l="0" t="0" r="0" b="0"/>
            <a:pathLst>
              <a:path w="135733" h="335757">
                <a:moveTo>
                  <a:pt x="50006" y="21431"/>
                </a:moveTo>
                <a:lnTo>
                  <a:pt x="42862" y="21431"/>
                </a:lnTo>
                <a:lnTo>
                  <a:pt x="35719" y="28575"/>
                </a:lnTo>
                <a:lnTo>
                  <a:pt x="35719" y="35719"/>
                </a:lnTo>
                <a:lnTo>
                  <a:pt x="28575" y="50006"/>
                </a:lnTo>
                <a:lnTo>
                  <a:pt x="28575" y="64294"/>
                </a:lnTo>
                <a:lnTo>
                  <a:pt x="28575" y="78581"/>
                </a:lnTo>
                <a:lnTo>
                  <a:pt x="28575" y="100013"/>
                </a:lnTo>
                <a:lnTo>
                  <a:pt x="28575" y="114300"/>
                </a:lnTo>
                <a:lnTo>
                  <a:pt x="21431" y="135731"/>
                </a:lnTo>
                <a:lnTo>
                  <a:pt x="21431" y="157163"/>
                </a:lnTo>
                <a:lnTo>
                  <a:pt x="21431" y="171450"/>
                </a:lnTo>
                <a:lnTo>
                  <a:pt x="21431" y="192881"/>
                </a:lnTo>
                <a:lnTo>
                  <a:pt x="21431" y="207169"/>
                </a:lnTo>
                <a:lnTo>
                  <a:pt x="21431" y="228600"/>
                </a:lnTo>
                <a:lnTo>
                  <a:pt x="21431" y="250031"/>
                </a:lnTo>
                <a:lnTo>
                  <a:pt x="14287" y="264319"/>
                </a:lnTo>
                <a:lnTo>
                  <a:pt x="14287" y="278606"/>
                </a:lnTo>
                <a:lnTo>
                  <a:pt x="14287" y="292894"/>
                </a:lnTo>
                <a:lnTo>
                  <a:pt x="14287" y="307181"/>
                </a:lnTo>
                <a:lnTo>
                  <a:pt x="14287" y="321469"/>
                </a:lnTo>
                <a:lnTo>
                  <a:pt x="7144" y="328613"/>
                </a:lnTo>
                <a:lnTo>
                  <a:pt x="7144" y="335756"/>
                </a:lnTo>
                <a:lnTo>
                  <a:pt x="7144" y="335756"/>
                </a:lnTo>
                <a:lnTo>
                  <a:pt x="7144" y="335756"/>
                </a:lnTo>
                <a:lnTo>
                  <a:pt x="7144" y="335756"/>
                </a:lnTo>
                <a:lnTo>
                  <a:pt x="7144" y="335756"/>
                </a:lnTo>
                <a:lnTo>
                  <a:pt x="0" y="328613"/>
                </a:lnTo>
                <a:lnTo>
                  <a:pt x="0" y="328613"/>
                </a:lnTo>
                <a:lnTo>
                  <a:pt x="0" y="321469"/>
                </a:lnTo>
                <a:lnTo>
                  <a:pt x="0" y="314325"/>
                </a:lnTo>
                <a:lnTo>
                  <a:pt x="0" y="300038"/>
                </a:lnTo>
                <a:lnTo>
                  <a:pt x="0" y="285750"/>
                </a:lnTo>
                <a:lnTo>
                  <a:pt x="0" y="271463"/>
                </a:lnTo>
                <a:lnTo>
                  <a:pt x="7144" y="250031"/>
                </a:lnTo>
                <a:lnTo>
                  <a:pt x="7144" y="235744"/>
                </a:lnTo>
                <a:lnTo>
                  <a:pt x="7144" y="214313"/>
                </a:lnTo>
                <a:lnTo>
                  <a:pt x="7144" y="192881"/>
                </a:lnTo>
                <a:lnTo>
                  <a:pt x="14287" y="171450"/>
                </a:lnTo>
                <a:lnTo>
                  <a:pt x="14287" y="150019"/>
                </a:lnTo>
                <a:lnTo>
                  <a:pt x="14287" y="135731"/>
                </a:lnTo>
                <a:lnTo>
                  <a:pt x="14287" y="114300"/>
                </a:lnTo>
                <a:lnTo>
                  <a:pt x="14287" y="92869"/>
                </a:lnTo>
                <a:lnTo>
                  <a:pt x="14287" y="78581"/>
                </a:lnTo>
                <a:lnTo>
                  <a:pt x="14287" y="64294"/>
                </a:lnTo>
                <a:lnTo>
                  <a:pt x="14287" y="50006"/>
                </a:lnTo>
                <a:lnTo>
                  <a:pt x="14287" y="42863"/>
                </a:lnTo>
                <a:lnTo>
                  <a:pt x="14287" y="42863"/>
                </a:lnTo>
                <a:lnTo>
                  <a:pt x="14287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42863"/>
                </a:lnTo>
                <a:lnTo>
                  <a:pt x="21431" y="50006"/>
                </a:lnTo>
                <a:lnTo>
                  <a:pt x="28575" y="57150"/>
                </a:lnTo>
                <a:lnTo>
                  <a:pt x="28575" y="71438"/>
                </a:lnTo>
                <a:lnTo>
                  <a:pt x="35719" y="78581"/>
                </a:lnTo>
                <a:lnTo>
                  <a:pt x="42862" y="100013"/>
                </a:lnTo>
                <a:lnTo>
                  <a:pt x="50006" y="114300"/>
                </a:lnTo>
                <a:lnTo>
                  <a:pt x="57150" y="128588"/>
                </a:lnTo>
                <a:lnTo>
                  <a:pt x="64294" y="150019"/>
                </a:lnTo>
                <a:lnTo>
                  <a:pt x="64294" y="164306"/>
                </a:lnTo>
                <a:lnTo>
                  <a:pt x="71437" y="178594"/>
                </a:lnTo>
                <a:lnTo>
                  <a:pt x="78581" y="200025"/>
                </a:lnTo>
                <a:lnTo>
                  <a:pt x="78581" y="214313"/>
                </a:lnTo>
                <a:lnTo>
                  <a:pt x="85725" y="228600"/>
                </a:lnTo>
                <a:lnTo>
                  <a:pt x="92869" y="242888"/>
                </a:lnTo>
                <a:lnTo>
                  <a:pt x="92869" y="250031"/>
                </a:lnTo>
                <a:lnTo>
                  <a:pt x="100012" y="264319"/>
                </a:lnTo>
                <a:lnTo>
                  <a:pt x="107156" y="271463"/>
                </a:lnTo>
                <a:lnTo>
                  <a:pt x="114300" y="278606"/>
                </a:lnTo>
                <a:lnTo>
                  <a:pt x="121444" y="285750"/>
                </a:lnTo>
                <a:lnTo>
                  <a:pt x="121444" y="292894"/>
                </a:lnTo>
                <a:lnTo>
                  <a:pt x="128588" y="292894"/>
                </a:lnTo>
                <a:lnTo>
                  <a:pt x="128588" y="292894"/>
                </a:lnTo>
                <a:lnTo>
                  <a:pt x="135732" y="292894"/>
                </a:lnTo>
                <a:lnTo>
                  <a:pt x="135732" y="292894"/>
                </a:lnTo>
                <a:lnTo>
                  <a:pt x="135732" y="292894"/>
                </a:lnTo>
                <a:lnTo>
                  <a:pt x="135732" y="292894"/>
                </a:lnTo>
                <a:lnTo>
                  <a:pt x="135732" y="292894"/>
                </a:lnTo>
                <a:lnTo>
                  <a:pt x="135732" y="285750"/>
                </a:lnTo>
                <a:lnTo>
                  <a:pt x="135732" y="285750"/>
                </a:lnTo>
                <a:lnTo>
                  <a:pt x="135732" y="271463"/>
                </a:lnTo>
                <a:lnTo>
                  <a:pt x="135732" y="264319"/>
                </a:lnTo>
                <a:lnTo>
                  <a:pt x="135732" y="250031"/>
                </a:lnTo>
                <a:lnTo>
                  <a:pt x="135732" y="235744"/>
                </a:lnTo>
                <a:lnTo>
                  <a:pt x="135732" y="221456"/>
                </a:lnTo>
                <a:lnTo>
                  <a:pt x="135732" y="207169"/>
                </a:lnTo>
                <a:lnTo>
                  <a:pt x="128588" y="192881"/>
                </a:lnTo>
                <a:lnTo>
                  <a:pt x="128588" y="178594"/>
                </a:lnTo>
                <a:lnTo>
                  <a:pt x="128588" y="157163"/>
                </a:lnTo>
                <a:lnTo>
                  <a:pt x="121444" y="142875"/>
                </a:lnTo>
                <a:lnTo>
                  <a:pt x="121444" y="128588"/>
                </a:lnTo>
                <a:lnTo>
                  <a:pt x="114300" y="107156"/>
                </a:lnTo>
                <a:lnTo>
                  <a:pt x="114300" y="85725"/>
                </a:lnTo>
                <a:lnTo>
                  <a:pt x="114300" y="71438"/>
                </a:lnTo>
                <a:lnTo>
                  <a:pt x="107156" y="50006"/>
                </a:lnTo>
                <a:lnTo>
                  <a:pt x="107156" y="35719"/>
                </a:lnTo>
                <a:lnTo>
                  <a:pt x="100012" y="28575"/>
                </a:lnTo>
                <a:lnTo>
                  <a:pt x="100012" y="14288"/>
                </a:lnTo>
                <a:lnTo>
                  <a:pt x="107156" y="7144"/>
                </a:lnTo>
                <a:lnTo>
                  <a:pt x="107156" y="0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965700" y="4343400"/>
            <a:ext cx="128588" cy="350838"/>
          </a:xfrm>
          <a:custGeom>
            <a:avLst/>
            <a:gdLst/>
            <a:ahLst/>
            <a:cxnLst/>
            <a:rect l="0" t="0" r="0" b="0"/>
            <a:pathLst>
              <a:path w="128589" h="350045">
                <a:moveTo>
                  <a:pt x="14288" y="64294"/>
                </a:moveTo>
                <a:lnTo>
                  <a:pt x="7144" y="71438"/>
                </a:lnTo>
                <a:lnTo>
                  <a:pt x="7144" y="78582"/>
                </a:lnTo>
                <a:lnTo>
                  <a:pt x="7144" y="85725"/>
                </a:lnTo>
                <a:lnTo>
                  <a:pt x="7144" y="100013"/>
                </a:lnTo>
                <a:lnTo>
                  <a:pt x="7144" y="114300"/>
                </a:lnTo>
                <a:lnTo>
                  <a:pt x="7144" y="128588"/>
                </a:lnTo>
                <a:lnTo>
                  <a:pt x="7144" y="150019"/>
                </a:lnTo>
                <a:lnTo>
                  <a:pt x="7144" y="164307"/>
                </a:lnTo>
                <a:lnTo>
                  <a:pt x="7144" y="178594"/>
                </a:lnTo>
                <a:lnTo>
                  <a:pt x="7144" y="200025"/>
                </a:lnTo>
                <a:lnTo>
                  <a:pt x="14288" y="214313"/>
                </a:lnTo>
                <a:lnTo>
                  <a:pt x="14288" y="235744"/>
                </a:lnTo>
                <a:lnTo>
                  <a:pt x="14288" y="250032"/>
                </a:lnTo>
                <a:lnTo>
                  <a:pt x="14288" y="264319"/>
                </a:lnTo>
                <a:lnTo>
                  <a:pt x="14288" y="278607"/>
                </a:lnTo>
                <a:lnTo>
                  <a:pt x="14288" y="292894"/>
                </a:lnTo>
                <a:lnTo>
                  <a:pt x="21431" y="300038"/>
                </a:lnTo>
                <a:lnTo>
                  <a:pt x="21431" y="314325"/>
                </a:lnTo>
                <a:lnTo>
                  <a:pt x="21431" y="321469"/>
                </a:lnTo>
                <a:lnTo>
                  <a:pt x="21431" y="328613"/>
                </a:lnTo>
                <a:lnTo>
                  <a:pt x="21431" y="335757"/>
                </a:lnTo>
                <a:lnTo>
                  <a:pt x="21431" y="342900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42900"/>
                </a:lnTo>
                <a:lnTo>
                  <a:pt x="21431" y="328613"/>
                </a:lnTo>
                <a:lnTo>
                  <a:pt x="21431" y="314325"/>
                </a:lnTo>
                <a:lnTo>
                  <a:pt x="21431" y="300038"/>
                </a:lnTo>
                <a:lnTo>
                  <a:pt x="14288" y="285750"/>
                </a:lnTo>
                <a:lnTo>
                  <a:pt x="14288" y="271463"/>
                </a:lnTo>
                <a:lnTo>
                  <a:pt x="14288" y="250032"/>
                </a:lnTo>
                <a:lnTo>
                  <a:pt x="14288" y="235744"/>
                </a:lnTo>
                <a:lnTo>
                  <a:pt x="14288" y="214313"/>
                </a:lnTo>
                <a:lnTo>
                  <a:pt x="14288" y="200025"/>
                </a:lnTo>
                <a:lnTo>
                  <a:pt x="14288" y="178594"/>
                </a:lnTo>
                <a:lnTo>
                  <a:pt x="7144" y="157163"/>
                </a:lnTo>
                <a:lnTo>
                  <a:pt x="7144" y="135732"/>
                </a:lnTo>
                <a:lnTo>
                  <a:pt x="7144" y="114300"/>
                </a:lnTo>
                <a:lnTo>
                  <a:pt x="7144" y="100013"/>
                </a:lnTo>
                <a:lnTo>
                  <a:pt x="7144" y="78582"/>
                </a:lnTo>
                <a:lnTo>
                  <a:pt x="7144" y="64294"/>
                </a:lnTo>
                <a:lnTo>
                  <a:pt x="7144" y="57150"/>
                </a:lnTo>
                <a:lnTo>
                  <a:pt x="14288" y="42863"/>
                </a:lnTo>
                <a:lnTo>
                  <a:pt x="14288" y="28575"/>
                </a:lnTo>
                <a:lnTo>
                  <a:pt x="14288" y="21432"/>
                </a:lnTo>
                <a:lnTo>
                  <a:pt x="21431" y="14288"/>
                </a:lnTo>
                <a:lnTo>
                  <a:pt x="28575" y="14288"/>
                </a:lnTo>
                <a:lnTo>
                  <a:pt x="35719" y="7144"/>
                </a:lnTo>
                <a:lnTo>
                  <a:pt x="35719" y="0"/>
                </a:lnTo>
                <a:lnTo>
                  <a:pt x="42863" y="0"/>
                </a:lnTo>
                <a:lnTo>
                  <a:pt x="50006" y="0"/>
                </a:lnTo>
                <a:lnTo>
                  <a:pt x="57150" y="0"/>
                </a:lnTo>
                <a:lnTo>
                  <a:pt x="64294" y="0"/>
                </a:lnTo>
                <a:lnTo>
                  <a:pt x="71438" y="7144"/>
                </a:lnTo>
                <a:lnTo>
                  <a:pt x="85725" y="7144"/>
                </a:lnTo>
                <a:lnTo>
                  <a:pt x="92869" y="7144"/>
                </a:lnTo>
                <a:lnTo>
                  <a:pt x="100013" y="14288"/>
                </a:lnTo>
                <a:lnTo>
                  <a:pt x="107156" y="21432"/>
                </a:lnTo>
                <a:lnTo>
                  <a:pt x="114300" y="28575"/>
                </a:lnTo>
                <a:lnTo>
                  <a:pt x="121444" y="35719"/>
                </a:lnTo>
                <a:lnTo>
                  <a:pt x="121444" y="42863"/>
                </a:lnTo>
                <a:lnTo>
                  <a:pt x="128588" y="57150"/>
                </a:lnTo>
                <a:lnTo>
                  <a:pt x="128588" y="64294"/>
                </a:lnTo>
                <a:lnTo>
                  <a:pt x="128588" y="78582"/>
                </a:lnTo>
                <a:lnTo>
                  <a:pt x="128588" y="85725"/>
                </a:lnTo>
                <a:lnTo>
                  <a:pt x="121444" y="92869"/>
                </a:lnTo>
                <a:lnTo>
                  <a:pt x="121444" y="107157"/>
                </a:lnTo>
                <a:lnTo>
                  <a:pt x="114300" y="114300"/>
                </a:lnTo>
                <a:lnTo>
                  <a:pt x="107156" y="128588"/>
                </a:lnTo>
                <a:lnTo>
                  <a:pt x="100013" y="135732"/>
                </a:lnTo>
                <a:lnTo>
                  <a:pt x="85725" y="142875"/>
                </a:lnTo>
                <a:lnTo>
                  <a:pt x="78581" y="150019"/>
                </a:lnTo>
                <a:lnTo>
                  <a:pt x="64294" y="157163"/>
                </a:lnTo>
                <a:lnTo>
                  <a:pt x="57150" y="164307"/>
                </a:lnTo>
                <a:lnTo>
                  <a:pt x="42863" y="164307"/>
                </a:lnTo>
                <a:lnTo>
                  <a:pt x="35719" y="171450"/>
                </a:lnTo>
                <a:lnTo>
                  <a:pt x="21431" y="171450"/>
                </a:lnTo>
                <a:lnTo>
                  <a:pt x="14288" y="178594"/>
                </a:lnTo>
                <a:lnTo>
                  <a:pt x="7144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5229225" y="4343400"/>
            <a:ext cx="150813" cy="285750"/>
          </a:xfrm>
          <a:custGeom>
            <a:avLst/>
            <a:gdLst/>
            <a:ahLst/>
            <a:cxnLst/>
            <a:rect l="0" t="0" r="0" b="0"/>
            <a:pathLst>
              <a:path w="150020" h="285751">
                <a:moveTo>
                  <a:pt x="78581" y="0"/>
                </a:moveTo>
                <a:lnTo>
                  <a:pt x="78581" y="0"/>
                </a:lnTo>
                <a:lnTo>
                  <a:pt x="78581" y="0"/>
                </a:lnTo>
                <a:lnTo>
                  <a:pt x="71437" y="0"/>
                </a:lnTo>
                <a:lnTo>
                  <a:pt x="71437" y="7144"/>
                </a:lnTo>
                <a:lnTo>
                  <a:pt x="64294" y="7144"/>
                </a:lnTo>
                <a:lnTo>
                  <a:pt x="64294" y="14288"/>
                </a:lnTo>
                <a:lnTo>
                  <a:pt x="57150" y="21432"/>
                </a:lnTo>
                <a:lnTo>
                  <a:pt x="50006" y="35719"/>
                </a:lnTo>
                <a:lnTo>
                  <a:pt x="50006" y="42863"/>
                </a:lnTo>
                <a:lnTo>
                  <a:pt x="42862" y="50007"/>
                </a:lnTo>
                <a:lnTo>
                  <a:pt x="35719" y="57150"/>
                </a:lnTo>
                <a:lnTo>
                  <a:pt x="28575" y="71438"/>
                </a:lnTo>
                <a:lnTo>
                  <a:pt x="21431" y="78582"/>
                </a:lnTo>
                <a:lnTo>
                  <a:pt x="14287" y="85725"/>
                </a:lnTo>
                <a:lnTo>
                  <a:pt x="7144" y="92869"/>
                </a:lnTo>
                <a:lnTo>
                  <a:pt x="7144" y="92869"/>
                </a:lnTo>
                <a:lnTo>
                  <a:pt x="0" y="92869"/>
                </a:lnTo>
                <a:lnTo>
                  <a:pt x="0" y="100013"/>
                </a:lnTo>
                <a:lnTo>
                  <a:pt x="7144" y="100013"/>
                </a:lnTo>
                <a:lnTo>
                  <a:pt x="7144" y="100013"/>
                </a:lnTo>
                <a:lnTo>
                  <a:pt x="14287" y="107157"/>
                </a:lnTo>
                <a:lnTo>
                  <a:pt x="21431" y="107157"/>
                </a:lnTo>
                <a:lnTo>
                  <a:pt x="21431" y="114300"/>
                </a:lnTo>
                <a:lnTo>
                  <a:pt x="35719" y="114300"/>
                </a:lnTo>
                <a:lnTo>
                  <a:pt x="42862" y="121444"/>
                </a:lnTo>
                <a:lnTo>
                  <a:pt x="50006" y="121444"/>
                </a:lnTo>
                <a:lnTo>
                  <a:pt x="57150" y="128588"/>
                </a:lnTo>
                <a:lnTo>
                  <a:pt x="71437" y="135732"/>
                </a:lnTo>
                <a:lnTo>
                  <a:pt x="78581" y="135732"/>
                </a:lnTo>
                <a:lnTo>
                  <a:pt x="92869" y="142875"/>
                </a:lnTo>
                <a:lnTo>
                  <a:pt x="107156" y="150019"/>
                </a:lnTo>
                <a:lnTo>
                  <a:pt x="114300" y="157163"/>
                </a:lnTo>
                <a:lnTo>
                  <a:pt x="128587" y="164307"/>
                </a:lnTo>
                <a:lnTo>
                  <a:pt x="135731" y="178594"/>
                </a:lnTo>
                <a:lnTo>
                  <a:pt x="142875" y="185738"/>
                </a:lnTo>
                <a:lnTo>
                  <a:pt x="142875" y="192882"/>
                </a:lnTo>
                <a:lnTo>
                  <a:pt x="150019" y="207169"/>
                </a:lnTo>
                <a:lnTo>
                  <a:pt x="150019" y="214313"/>
                </a:lnTo>
                <a:lnTo>
                  <a:pt x="142875" y="228600"/>
                </a:lnTo>
                <a:lnTo>
                  <a:pt x="135731" y="235744"/>
                </a:lnTo>
                <a:lnTo>
                  <a:pt x="128587" y="250032"/>
                </a:lnTo>
                <a:lnTo>
                  <a:pt x="121444" y="257175"/>
                </a:lnTo>
                <a:lnTo>
                  <a:pt x="107156" y="264319"/>
                </a:lnTo>
                <a:lnTo>
                  <a:pt x="92869" y="271463"/>
                </a:lnTo>
                <a:lnTo>
                  <a:pt x="78581" y="278607"/>
                </a:lnTo>
                <a:lnTo>
                  <a:pt x="64294" y="278607"/>
                </a:lnTo>
                <a:lnTo>
                  <a:pt x="57150" y="285750"/>
                </a:lnTo>
                <a:lnTo>
                  <a:pt x="42862" y="285750"/>
                </a:lnTo>
                <a:lnTo>
                  <a:pt x="28575" y="285750"/>
                </a:lnTo>
                <a:lnTo>
                  <a:pt x="21431" y="285750"/>
                </a:lnTo>
                <a:lnTo>
                  <a:pt x="21431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251450" y="4300538"/>
            <a:ext cx="163513" cy="79375"/>
          </a:xfrm>
          <a:custGeom>
            <a:avLst/>
            <a:gdLst/>
            <a:ahLst/>
            <a:cxnLst/>
            <a:rect l="0" t="0" r="0" b="0"/>
            <a:pathLst>
              <a:path w="164307" h="78582">
                <a:moveTo>
                  <a:pt x="0" y="78581"/>
                </a:moveTo>
                <a:lnTo>
                  <a:pt x="0" y="78581"/>
                </a:lnTo>
                <a:lnTo>
                  <a:pt x="0" y="71437"/>
                </a:lnTo>
                <a:lnTo>
                  <a:pt x="0" y="71437"/>
                </a:lnTo>
                <a:lnTo>
                  <a:pt x="0" y="64294"/>
                </a:lnTo>
                <a:lnTo>
                  <a:pt x="7144" y="57150"/>
                </a:lnTo>
                <a:lnTo>
                  <a:pt x="14288" y="50006"/>
                </a:lnTo>
                <a:lnTo>
                  <a:pt x="21431" y="42862"/>
                </a:lnTo>
                <a:lnTo>
                  <a:pt x="35719" y="42862"/>
                </a:lnTo>
                <a:lnTo>
                  <a:pt x="42863" y="35719"/>
                </a:lnTo>
                <a:lnTo>
                  <a:pt x="50006" y="21431"/>
                </a:lnTo>
                <a:lnTo>
                  <a:pt x="71438" y="21431"/>
                </a:lnTo>
                <a:lnTo>
                  <a:pt x="78581" y="14287"/>
                </a:lnTo>
                <a:lnTo>
                  <a:pt x="100013" y="7144"/>
                </a:lnTo>
                <a:lnTo>
                  <a:pt x="114300" y="7144"/>
                </a:lnTo>
                <a:lnTo>
                  <a:pt x="128588" y="0"/>
                </a:lnTo>
                <a:lnTo>
                  <a:pt x="142875" y="0"/>
                </a:lnTo>
                <a:lnTo>
                  <a:pt x="157163" y="0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443538" y="4314825"/>
            <a:ext cx="171450" cy="271463"/>
          </a:xfrm>
          <a:custGeom>
            <a:avLst/>
            <a:gdLst/>
            <a:ahLst/>
            <a:cxnLst/>
            <a:rect l="0" t="0" r="0" b="0"/>
            <a:pathLst>
              <a:path w="171451" h="271464">
                <a:moveTo>
                  <a:pt x="42863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14288"/>
                </a:lnTo>
                <a:lnTo>
                  <a:pt x="35719" y="21432"/>
                </a:lnTo>
                <a:lnTo>
                  <a:pt x="35719" y="35719"/>
                </a:lnTo>
                <a:lnTo>
                  <a:pt x="35719" y="50007"/>
                </a:lnTo>
                <a:lnTo>
                  <a:pt x="28575" y="64294"/>
                </a:lnTo>
                <a:lnTo>
                  <a:pt x="28575" y="85725"/>
                </a:lnTo>
                <a:lnTo>
                  <a:pt x="28575" y="100013"/>
                </a:lnTo>
                <a:lnTo>
                  <a:pt x="21432" y="121444"/>
                </a:lnTo>
                <a:lnTo>
                  <a:pt x="21432" y="142875"/>
                </a:lnTo>
                <a:lnTo>
                  <a:pt x="21432" y="164307"/>
                </a:lnTo>
                <a:lnTo>
                  <a:pt x="14288" y="178594"/>
                </a:lnTo>
                <a:lnTo>
                  <a:pt x="14288" y="200025"/>
                </a:lnTo>
                <a:lnTo>
                  <a:pt x="14288" y="214313"/>
                </a:lnTo>
                <a:lnTo>
                  <a:pt x="14288" y="221457"/>
                </a:lnTo>
                <a:lnTo>
                  <a:pt x="7144" y="235744"/>
                </a:lnTo>
                <a:lnTo>
                  <a:pt x="7144" y="250032"/>
                </a:lnTo>
                <a:lnTo>
                  <a:pt x="0" y="257175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  <a:lnTo>
                  <a:pt x="7144" y="264319"/>
                </a:lnTo>
                <a:lnTo>
                  <a:pt x="14288" y="264319"/>
                </a:lnTo>
                <a:lnTo>
                  <a:pt x="21432" y="264319"/>
                </a:lnTo>
                <a:lnTo>
                  <a:pt x="35719" y="264319"/>
                </a:lnTo>
                <a:lnTo>
                  <a:pt x="42863" y="264319"/>
                </a:lnTo>
                <a:lnTo>
                  <a:pt x="57150" y="257175"/>
                </a:lnTo>
                <a:lnTo>
                  <a:pt x="64294" y="257175"/>
                </a:lnTo>
                <a:lnTo>
                  <a:pt x="85725" y="257175"/>
                </a:lnTo>
                <a:lnTo>
                  <a:pt x="92869" y="257175"/>
                </a:lnTo>
                <a:lnTo>
                  <a:pt x="107157" y="250032"/>
                </a:lnTo>
                <a:lnTo>
                  <a:pt x="114300" y="250032"/>
                </a:lnTo>
                <a:lnTo>
                  <a:pt x="128588" y="257175"/>
                </a:lnTo>
                <a:lnTo>
                  <a:pt x="135732" y="257175"/>
                </a:lnTo>
                <a:lnTo>
                  <a:pt x="142875" y="257175"/>
                </a:lnTo>
                <a:lnTo>
                  <a:pt x="157163" y="257175"/>
                </a:lnTo>
                <a:lnTo>
                  <a:pt x="164307" y="257175"/>
                </a:lnTo>
                <a:lnTo>
                  <a:pt x="164307" y="264319"/>
                </a:lnTo>
                <a:lnTo>
                  <a:pt x="171450" y="264319"/>
                </a:lnTo>
                <a:lnTo>
                  <a:pt x="171450" y="271463"/>
                </a:lnTo>
                <a:lnTo>
                  <a:pt x="171450" y="271463"/>
                </a:lnTo>
                <a:lnTo>
                  <a:pt x="171450" y="2714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5522913" y="4414838"/>
            <a:ext cx="6350" cy="285750"/>
          </a:xfrm>
          <a:custGeom>
            <a:avLst/>
            <a:gdLst/>
            <a:ahLst/>
            <a:cxnLst/>
            <a:rect l="0" t="0" r="0" b="0"/>
            <a:pathLst>
              <a:path w="7144" h="285751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71437"/>
                </a:lnTo>
                <a:lnTo>
                  <a:pt x="0" y="92869"/>
                </a:lnTo>
                <a:lnTo>
                  <a:pt x="0" y="114300"/>
                </a:lnTo>
                <a:lnTo>
                  <a:pt x="0" y="128587"/>
                </a:lnTo>
                <a:lnTo>
                  <a:pt x="0" y="150019"/>
                </a:lnTo>
                <a:lnTo>
                  <a:pt x="0" y="171450"/>
                </a:lnTo>
                <a:lnTo>
                  <a:pt x="0" y="185737"/>
                </a:lnTo>
                <a:lnTo>
                  <a:pt x="0" y="207169"/>
                </a:lnTo>
                <a:lnTo>
                  <a:pt x="0" y="221456"/>
                </a:lnTo>
                <a:lnTo>
                  <a:pt x="0" y="235744"/>
                </a:lnTo>
                <a:lnTo>
                  <a:pt x="0" y="250031"/>
                </a:lnTo>
                <a:lnTo>
                  <a:pt x="0" y="264319"/>
                </a:lnTo>
                <a:lnTo>
                  <a:pt x="0" y="271462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5986463" y="4279900"/>
            <a:ext cx="28575" cy="414338"/>
          </a:xfrm>
          <a:custGeom>
            <a:avLst/>
            <a:gdLst/>
            <a:ahLst/>
            <a:cxnLst/>
            <a:rect l="0" t="0" r="0" b="0"/>
            <a:pathLst>
              <a:path w="28576" h="414338">
                <a:moveTo>
                  <a:pt x="28575" y="0"/>
                </a:moveTo>
                <a:lnTo>
                  <a:pt x="28575" y="0"/>
                </a:lnTo>
                <a:lnTo>
                  <a:pt x="28575" y="7143"/>
                </a:lnTo>
                <a:lnTo>
                  <a:pt x="21432" y="14287"/>
                </a:lnTo>
                <a:lnTo>
                  <a:pt x="21432" y="28575"/>
                </a:lnTo>
                <a:lnTo>
                  <a:pt x="14288" y="50006"/>
                </a:lnTo>
                <a:lnTo>
                  <a:pt x="14288" y="71437"/>
                </a:lnTo>
                <a:lnTo>
                  <a:pt x="14288" y="100012"/>
                </a:lnTo>
                <a:lnTo>
                  <a:pt x="14288" y="128587"/>
                </a:lnTo>
                <a:lnTo>
                  <a:pt x="14288" y="157162"/>
                </a:lnTo>
                <a:lnTo>
                  <a:pt x="14288" y="185737"/>
                </a:lnTo>
                <a:lnTo>
                  <a:pt x="14288" y="221456"/>
                </a:lnTo>
                <a:lnTo>
                  <a:pt x="14288" y="250031"/>
                </a:lnTo>
                <a:lnTo>
                  <a:pt x="7144" y="278606"/>
                </a:lnTo>
                <a:lnTo>
                  <a:pt x="7144" y="307181"/>
                </a:lnTo>
                <a:lnTo>
                  <a:pt x="7144" y="335756"/>
                </a:lnTo>
                <a:lnTo>
                  <a:pt x="7144" y="357187"/>
                </a:lnTo>
                <a:lnTo>
                  <a:pt x="7144" y="378618"/>
                </a:lnTo>
                <a:lnTo>
                  <a:pt x="0" y="392906"/>
                </a:lnTo>
                <a:lnTo>
                  <a:pt x="7144" y="400050"/>
                </a:lnTo>
                <a:lnTo>
                  <a:pt x="14288" y="414337"/>
                </a:lnTo>
                <a:lnTo>
                  <a:pt x="14288" y="414337"/>
                </a:lnTo>
                <a:lnTo>
                  <a:pt x="14288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6065838" y="4308475"/>
            <a:ext cx="157162" cy="371475"/>
          </a:xfrm>
          <a:custGeom>
            <a:avLst/>
            <a:gdLst/>
            <a:ahLst/>
            <a:cxnLst/>
            <a:rect l="0" t="0" r="0" b="0"/>
            <a:pathLst>
              <a:path w="157163" h="371476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7143" y="7143"/>
                </a:lnTo>
                <a:lnTo>
                  <a:pt x="21431" y="7143"/>
                </a:lnTo>
                <a:lnTo>
                  <a:pt x="35718" y="0"/>
                </a:lnTo>
                <a:lnTo>
                  <a:pt x="57150" y="0"/>
                </a:lnTo>
                <a:lnTo>
                  <a:pt x="78581" y="0"/>
                </a:lnTo>
                <a:lnTo>
                  <a:pt x="92868" y="0"/>
                </a:lnTo>
                <a:lnTo>
                  <a:pt x="114300" y="0"/>
                </a:lnTo>
                <a:lnTo>
                  <a:pt x="128587" y="7143"/>
                </a:lnTo>
                <a:lnTo>
                  <a:pt x="135731" y="7143"/>
                </a:lnTo>
                <a:lnTo>
                  <a:pt x="142875" y="14287"/>
                </a:lnTo>
                <a:lnTo>
                  <a:pt x="142875" y="21431"/>
                </a:lnTo>
                <a:lnTo>
                  <a:pt x="142875" y="35718"/>
                </a:lnTo>
                <a:lnTo>
                  <a:pt x="135731" y="50006"/>
                </a:lnTo>
                <a:lnTo>
                  <a:pt x="121443" y="64293"/>
                </a:lnTo>
                <a:lnTo>
                  <a:pt x="107156" y="78581"/>
                </a:lnTo>
                <a:lnTo>
                  <a:pt x="85725" y="92868"/>
                </a:lnTo>
                <a:lnTo>
                  <a:pt x="71437" y="107156"/>
                </a:lnTo>
                <a:lnTo>
                  <a:pt x="57150" y="121443"/>
                </a:lnTo>
                <a:lnTo>
                  <a:pt x="42862" y="128587"/>
                </a:lnTo>
                <a:lnTo>
                  <a:pt x="28575" y="135731"/>
                </a:lnTo>
                <a:lnTo>
                  <a:pt x="28575" y="135731"/>
                </a:lnTo>
                <a:lnTo>
                  <a:pt x="21431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35718" y="150018"/>
                </a:lnTo>
                <a:lnTo>
                  <a:pt x="50006" y="157162"/>
                </a:lnTo>
                <a:lnTo>
                  <a:pt x="64293" y="164306"/>
                </a:lnTo>
                <a:lnTo>
                  <a:pt x="78581" y="164306"/>
                </a:lnTo>
                <a:lnTo>
                  <a:pt x="85725" y="171450"/>
                </a:lnTo>
                <a:lnTo>
                  <a:pt x="100012" y="185737"/>
                </a:lnTo>
                <a:lnTo>
                  <a:pt x="114300" y="192881"/>
                </a:lnTo>
                <a:lnTo>
                  <a:pt x="128587" y="207168"/>
                </a:lnTo>
                <a:lnTo>
                  <a:pt x="142875" y="221456"/>
                </a:lnTo>
                <a:lnTo>
                  <a:pt x="150018" y="235743"/>
                </a:lnTo>
                <a:lnTo>
                  <a:pt x="157162" y="250031"/>
                </a:lnTo>
                <a:lnTo>
                  <a:pt x="157162" y="271462"/>
                </a:lnTo>
                <a:lnTo>
                  <a:pt x="157162" y="285750"/>
                </a:lnTo>
                <a:lnTo>
                  <a:pt x="157162" y="300037"/>
                </a:lnTo>
                <a:lnTo>
                  <a:pt x="150018" y="314325"/>
                </a:lnTo>
                <a:lnTo>
                  <a:pt x="135731" y="335756"/>
                </a:lnTo>
                <a:lnTo>
                  <a:pt x="121443" y="350043"/>
                </a:lnTo>
                <a:lnTo>
                  <a:pt x="107156" y="357187"/>
                </a:lnTo>
                <a:lnTo>
                  <a:pt x="92868" y="371475"/>
                </a:lnTo>
                <a:lnTo>
                  <a:pt x="78581" y="371475"/>
                </a:lnTo>
                <a:lnTo>
                  <a:pt x="57150" y="371475"/>
                </a:lnTo>
                <a:lnTo>
                  <a:pt x="42862" y="364331"/>
                </a:lnTo>
                <a:lnTo>
                  <a:pt x="28575" y="350043"/>
                </a:lnTo>
                <a:lnTo>
                  <a:pt x="28575" y="350043"/>
                </a:lnTo>
                <a:lnTo>
                  <a:pt x="28575" y="3500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6251575" y="4194175"/>
            <a:ext cx="149225" cy="149225"/>
          </a:xfrm>
          <a:custGeom>
            <a:avLst/>
            <a:gdLst/>
            <a:ahLst/>
            <a:cxnLst/>
            <a:rect l="0" t="0" r="0" b="0"/>
            <a:pathLst>
              <a:path w="150020" h="150019">
                <a:moveTo>
                  <a:pt x="35719" y="71437"/>
                </a:moveTo>
                <a:lnTo>
                  <a:pt x="35719" y="78581"/>
                </a:lnTo>
                <a:lnTo>
                  <a:pt x="35719" y="78581"/>
                </a:lnTo>
                <a:lnTo>
                  <a:pt x="35719" y="92868"/>
                </a:lnTo>
                <a:lnTo>
                  <a:pt x="35719" y="100012"/>
                </a:lnTo>
                <a:lnTo>
                  <a:pt x="42863" y="107156"/>
                </a:lnTo>
                <a:lnTo>
                  <a:pt x="42863" y="114300"/>
                </a:lnTo>
                <a:lnTo>
                  <a:pt x="57150" y="121443"/>
                </a:lnTo>
                <a:lnTo>
                  <a:pt x="64294" y="121443"/>
                </a:lnTo>
                <a:lnTo>
                  <a:pt x="71438" y="121443"/>
                </a:lnTo>
                <a:lnTo>
                  <a:pt x="78581" y="121443"/>
                </a:lnTo>
                <a:lnTo>
                  <a:pt x="92869" y="121443"/>
                </a:lnTo>
                <a:lnTo>
                  <a:pt x="107156" y="114300"/>
                </a:lnTo>
                <a:lnTo>
                  <a:pt x="114300" y="100012"/>
                </a:lnTo>
                <a:lnTo>
                  <a:pt x="128588" y="92868"/>
                </a:lnTo>
                <a:lnTo>
                  <a:pt x="142875" y="78581"/>
                </a:lnTo>
                <a:lnTo>
                  <a:pt x="142875" y="64293"/>
                </a:lnTo>
                <a:lnTo>
                  <a:pt x="150019" y="50006"/>
                </a:lnTo>
                <a:lnTo>
                  <a:pt x="150019" y="35718"/>
                </a:lnTo>
                <a:lnTo>
                  <a:pt x="142875" y="21431"/>
                </a:lnTo>
                <a:lnTo>
                  <a:pt x="142875" y="14287"/>
                </a:lnTo>
                <a:lnTo>
                  <a:pt x="128588" y="7143"/>
                </a:lnTo>
                <a:lnTo>
                  <a:pt x="114300" y="0"/>
                </a:lnTo>
                <a:lnTo>
                  <a:pt x="100013" y="7143"/>
                </a:lnTo>
                <a:lnTo>
                  <a:pt x="78581" y="14287"/>
                </a:lnTo>
                <a:lnTo>
                  <a:pt x="64294" y="21431"/>
                </a:lnTo>
                <a:lnTo>
                  <a:pt x="42863" y="35718"/>
                </a:lnTo>
                <a:lnTo>
                  <a:pt x="28575" y="57150"/>
                </a:lnTo>
                <a:lnTo>
                  <a:pt x="14288" y="71437"/>
                </a:lnTo>
                <a:lnTo>
                  <a:pt x="7144" y="85725"/>
                </a:lnTo>
                <a:lnTo>
                  <a:pt x="0" y="107156"/>
                </a:lnTo>
                <a:lnTo>
                  <a:pt x="0" y="121443"/>
                </a:lnTo>
                <a:lnTo>
                  <a:pt x="0" y="135731"/>
                </a:lnTo>
                <a:lnTo>
                  <a:pt x="0" y="142875"/>
                </a:lnTo>
                <a:lnTo>
                  <a:pt x="0" y="150018"/>
                </a:lnTo>
                <a:lnTo>
                  <a:pt x="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6372225" y="4186238"/>
            <a:ext cx="114300" cy="514350"/>
          </a:xfrm>
          <a:custGeom>
            <a:avLst/>
            <a:gdLst/>
            <a:ahLst/>
            <a:cxnLst/>
            <a:rect l="0" t="0" r="0" b="0"/>
            <a:pathLst>
              <a:path w="114301" h="514351">
                <a:moveTo>
                  <a:pt x="114300" y="0"/>
                </a:moveTo>
                <a:lnTo>
                  <a:pt x="114300" y="0"/>
                </a:lnTo>
                <a:lnTo>
                  <a:pt x="107156" y="14287"/>
                </a:lnTo>
                <a:lnTo>
                  <a:pt x="107156" y="28575"/>
                </a:lnTo>
                <a:lnTo>
                  <a:pt x="92869" y="57150"/>
                </a:lnTo>
                <a:lnTo>
                  <a:pt x="85725" y="92869"/>
                </a:lnTo>
                <a:lnTo>
                  <a:pt x="71437" y="121444"/>
                </a:lnTo>
                <a:lnTo>
                  <a:pt x="64294" y="164306"/>
                </a:lnTo>
                <a:lnTo>
                  <a:pt x="57150" y="200025"/>
                </a:lnTo>
                <a:lnTo>
                  <a:pt x="50006" y="235744"/>
                </a:lnTo>
                <a:lnTo>
                  <a:pt x="42862" y="278606"/>
                </a:lnTo>
                <a:lnTo>
                  <a:pt x="35719" y="314325"/>
                </a:lnTo>
                <a:lnTo>
                  <a:pt x="28575" y="350044"/>
                </a:lnTo>
                <a:lnTo>
                  <a:pt x="21431" y="385762"/>
                </a:lnTo>
                <a:lnTo>
                  <a:pt x="21431" y="414337"/>
                </a:lnTo>
                <a:lnTo>
                  <a:pt x="14287" y="442912"/>
                </a:lnTo>
                <a:lnTo>
                  <a:pt x="7144" y="471487"/>
                </a:lnTo>
                <a:lnTo>
                  <a:pt x="7144" y="485775"/>
                </a:lnTo>
                <a:lnTo>
                  <a:pt x="7144" y="500062"/>
                </a:lnTo>
                <a:lnTo>
                  <a:pt x="0" y="507206"/>
                </a:lnTo>
                <a:lnTo>
                  <a:pt x="0" y="507206"/>
                </a:lnTo>
                <a:lnTo>
                  <a:pt x="0" y="514350"/>
                </a:lnTo>
                <a:lnTo>
                  <a:pt x="0" y="514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394450" y="4579938"/>
            <a:ext cx="128588" cy="120650"/>
          </a:xfrm>
          <a:custGeom>
            <a:avLst/>
            <a:gdLst/>
            <a:ahLst/>
            <a:cxnLst/>
            <a:rect l="0" t="0" r="0" b="0"/>
            <a:pathLst>
              <a:path w="128589" h="121445">
                <a:moveTo>
                  <a:pt x="35719" y="71438"/>
                </a:moveTo>
                <a:lnTo>
                  <a:pt x="35719" y="78581"/>
                </a:lnTo>
                <a:lnTo>
                  <a:pt x="35719" y="85725"/>
                </a:lnTo>
                <a:lnTo>
                  <a:pt x="35719" y="92869"/>
                </a:lnTo>
                <a:lnTo>
                  <a:pt x="42863" y="107156"/>
                </a:lnTo>
                <a:lnTo>
                  <a:pt x="42863" y="114300"/>
                </a:lnTo>
                <a:lnTo>
                  <a:pt x="57150" y="121444"/>
                </a:lnTo>
                <a:lnTo>
                  <a:pt x="64294" y="121444"/>
                </a:lnTo>
                <a:lnTo>
                  <a:pt x="71438" y="121444"/>
                </a:lnTo>
                <a:lnTo>
                  <a:pt x="85725" y="121444"/>
                </a:lnTo>
                <a:lnTo>
                  <a:pt x="92869" y="114300"/>
                </a:lnTo>
                <a:lnTo>
                  <a:pt x="107156" y="100013"/>
                </a:lnTo>
                <a:lnTo>
                  <a:pt x="114300" y="92869"/>
                </a:lnTo>
                <a:lnTo>
                  <a:pt x="121444" y="78581"/>
                </a:lnTo>
                <a:lnTo>
                  <a:pt x="121444" y="64294"/>
                </a:lnTo>
                <a:lnTo>
                  <a:pt x="128588" y="50006"/>
                </a:lnTo>
                <a:lnTo>
                  <a:pt x="128588" y="35719"/>
                </a:lnTo>
                <a:lnTo>
                  <a:pt x="121444" y="21431"/>
                </a:lnTo>
                <a:lnTo>
                  <a:pt x="114300" y="7144"/>
                </a:lnTo>
                <a:lnTo>
                  <a:pt x="107156" y="0"/>
                </a:lnTo>
                <a:lnTo>
                  <a:pt x="92869" y="0"/>
                </a:lnTo>
                <a:lnTo>
                  <a:pt x="71438" y="0"/>
                </a:lnTo>
                <a:lnTo>
                  <a:pt x="57150" y="7144"/>
                </a:lnTo>
                <a:lnTo>
                  <a:pt x="35719" y="14288"/>
                </a:lnTo>
                <a:lnTo>
                  <a:pt x="21431" y="28575"/>
                </a:lnTo>
                <a:lnTo>
                  <a:pt x="7144" y="42863"/>
                </a:lnTo>
                <a:lnTo>
                  <a:pt x="0" y="50006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5729288" y="4037013"/>
            <a:ext cx="979487" cy="949325"/>
          </a:xfrm>
          <a:custGeom>
            <a:avLst/>
            <a:gdLst/>
            <a:ahLst/>
            <a:cxnLst/>
            <a:rect l="0" t="0" r="0" b="0"/>
            <a:pathLst>
              <a:path w="978695" h="950120">
                <a:moveTo>
                  <a:pt x="835819" y="78581"/>
                </a:moveTo>
                <a:lnTo>
                  <a:pt x="828675" y="78581"/>
                </a:lnTo>
                <a:lnTo>
                  <a:pt x="828675" y="71437"/>
                </a:lnTo>
                <a:lnTo>
                  <a:pt x="821532" y="64294"/>
                </a:lnTo>
                <a:lnTo>
                  <a:pt x="807244" y="57150"/>
                </a:lnTo>
                <a:lnTo>
                  <a:pt x="800100" y="50006"/>
                </a:lnTo>
                <a:lnTo>
                  <a:pt x="778669" y="42862"/>
                </a:lnTo>
                <a:lnTo>
                  <a:pt x="764382" y="35719"/>
                </a:lnTo>
                <a:lnTo>
                  <a:pt x="742950" y="28575"/>
                </a:lnTo>
                <a:lnTo>
                  <a:pt x="721519" y="21431"/>
                </a:lnTo>
                <a:lnTo>
                  <a:pt x="700088" y="14287"/>
                </a:lnTo>
                <a:lnTo>
                  <a:pt x="671513" y="14287"/>
                </a:lnTo>
                <a:lnTo>
                  <a:pt x="642938" y="7144"/>
                </a:lnTo>
                <a:lnTo>
                  <a:pt x="614363" y="0"/>
                </a:lnTo>
                <a:lnTo>
                  <a:pt x="578644" y="0"/>
                </a:lnTo>
                <a:lnTo>
                  <a:pt x="542925" y="0"/>
                </a:lnTo>
                <a:lnTo>
                  <a:pt x="514350" y="7144"/>
                </a:lnTo>
                <a:lnTo>
                  <a:pt x="478632" y="14287"/>
                </a:lnTo>
                <a:lnTo>
                  <a:pt x="450057" y="14287"/>
                </a:lnTo>
                <a:lnTo>
                  <a:pt x="414338" y="21431"/>
                </a:lnTo>
                <a:lnTo>
                  <a:pt x="378619" y="35719"/>
                </a:lnTo>
                <a:lnTo>
                  <a:pt x="350044" y="50006"/>
                </a:lnTo>
                <a:lnTo>
                  <a:pt x="314325" y="64294"/>
                </a:lnTo>
                <a:lnTo>
                  <a:pt x="285750" y="78581"/>
                </a:lnTo>
                <a:lnTo>
                  <a:pt x="257175" y="92869"/>
                </a:lnTo>
                <a:lnTo>
                  <a:pt x="228600" y="114300"/>
                </a:lnTo>
                <a:lnTo>
                  <a:pt x="200025" y="135731"/>
                </a:lnTo>
                <a:lnTo>
                  <a:pt x="171450" y="157163"/>
                </a:lnTo>
                <a:lnTo>
                  <a:pt x="150019" y="178594"/>
                </a:lnTo>
                <a:lnTo>
                  <a:pt x="128588" y="207169"/>
                </a:lnTo>
                <a:lnTo>
                  <a:pt x="107157" y="228600"/>
                </a:lnTo>
                <a:lnTo>
                  <a:pt x="85725" y="257175"/>
                </a:lnTo>
                <a:lnTo>
                  <a:pt x="64294" y="285750"/>
                </a:lnTo>
                <a:lnTo>
                  <a:pt x="50007" y="314325"/>
                </a:lnTo>
                <a:lnTo>
                  <a:pt x="35719" y="342900"/>
                </a:lnTo>
                <a:lnTo>
                  <a:pt x="21432" y="371475"/>
                </a:lnTo>
                <a:lnTo>
                  <a:pt x="14288" y="400050"/>
                </a:lnTo>
                <a:lnTo>
                  <a:pt x="7144" y="428625"/>
                </a:lnTo>
                <a:lnTo>
                  <a:pt x="0" y="457200"/>
                </a:lnTo>
                <a:lnTo>
                  <a:pt x="0" y="492919"/>
                </a:lnTo>
                <a:lnTo>
                  <a:pt x="0" y="521494"/>
                </a:lnTo>
                <a:lnTo>
                  <a:pt x="0" y="550069"/>
                </a:lnTo>
                <a:lnTo>
                  <a:pt x="0" y="578644"/>
                </a:lnTo>
                <a:lnTo>
                  <a:pt x="7144" y="607219"/>
                </a:lnTo>
                <a:lnTo>
                  <a:pt x="7144" y="635794"/>
                </a:lnTo>
                <a:lnTo>
                  <a:pt x="14288" y="664369"/>
                </a:lnTo>
                <a:lnTo>
                  <a:pt x="21432" y="692944"/>
                </a:lnTo>
                <a:lnTo>
                  <a:pt x="35719" y="714375"/>
                </a:lnTo>
                <a:lnTo>
                  <a:pt x="50007" y="735806"/>
                </a:lnTo>
                <a:lnTo>
                  <a:pt x="64294" y="757238"/>
                </a:lnTo>
                <a:lnTo>
                  <a:pt x="78582" y="778669"/>
                </a:lnTo>
                <a:lnTo>
                  <a:pt x="92869" y="800100"/>
                </a:lnTo>
                <a:lnTo>
                  <a:pt x="114300" y="821531"/>
                </a:lnTo>
                <a:lnTo>
                  <a:pt x="128588" y="835819"/>
                </a:lnTo>
                <a:lnTo>
                  <a:pt x="150019" y="850106"/>
                </a:lnTo>
                <a:lnTo>
                  <a:pt x="171450" y="864394"/>
                </a:lnTo>
                <a:lnTo>
                  <a:pt x="192882" y="878681"/>
                </a:lnTo>
                <a:lnTo>
                  <a:pt x="221457" y="892969"/>
                </a:lnTo>
                <a:lnTo>
                  <a:pt x="242888" y="907256"/>
                </a:lnTo>
                <a:lnTo>
                  <a:pt x="271463" y="914400"/>
                </a:lnTo>
                <a:lnTo>
                  <a:pt x="300038" y="928687"/>
                </a:lnTo>
                <a:lnTo>
                  <a:pt x="321469" y="935831"/>
                </a:lnTo>
                <a:lnTo>
                  <a:pt x="350044" y="942975"/>
                </a:lnTo>
                <a:lnTo>
                  <a:pt x="378619" y="942975"/>
                </a:lnTo>
                <a:lnTo>
                  <a:pt x="414338" y="950119"/>
                </a:lnTo>
                <a:lnTo>
                  <a:pt x="442913" y="950119"/>
                </a:lnTo>
                <a:lnTo>
                  <a:pt x="471488" y="950119"/>
                </a:lnTo>
                <a:lnTo>
                  <a:pt x="500063" y="950119"/>
                </a:lnTo>
                <a:lnTo>
                  <a:pt x="535782" y="942975"/>
                </a:lnTo>
                <a:lnTo>
                  <a:pt x="564357" y="935831"/>
                </a:lnTo>
                <a:lnTo>
                  <a:pt x="592932" y="928687"/>
                </a:lnTo>
                <a:lnTo>
                  <a:pt x="628650" y="921544"/>
                </a:lnTo>
                <a:lnTo>
                  <a:pt x="657225" y="907256"/>
                </a:lnTo>
                <a:lnTo>
                  <a:pt x="685800" y="892969"/>
                </a:lnTo>
                <a:lnTo>
                  <a:pt x="714375" y="878681"/>
                </a:lnTo>
                <a:lnTo>
                  <a:pt x="735807" y="864394"/>
                </a:lnTo>
                <a:lnTo>
                  <a:pt x="764382" y="842962"/>
                </a:lnTo>
                <a:lnTo>
                  <a:pt x="785813" y="814388"/>
                </a:lnTo>
                <a:lnTo>
                  <a:pt x="807244" y="792956"/>
                </a:lnTo>
                <a:lnTo>
                  <a:pt x="835819" y="764381"/>
                </a:lnTo>
                <a:lnTo>
                  <a:pt x="857250" y="742950"/>
                </a:lnTo>
                <a:lnTo>
                  <a:pt x="871538" y="714375"/>
                </a:lnTo>
                <a:lnTo>
                  <a:pt x="892969" y="685800"/>
                </a:lnTo>
                <a:lnTo>
                  <a:pt x="907257" y="657225"/>
                </a:lnTo>
                <a:lnTo>
                  <a:pt x="914400" y="621506"/>
                </a:lnTo>
                <a:lnTo>
                  <a:pt x="928688" y="592931"/>
                </a:lnTo>
                <a:lnTo>
                  <a:pt x="942975" y="557213"/>
                </a:lnTo>
                <a:lnTo>
                  <a:pt x="950119" y="528638"/>
                </a:lnTo>
                <a:lnTo>
                  <a:pt x="964407" y="492919"/>
                </a:lnTo>
                <a:lnTo>
                  <a:pt x="964407" y="457200"/>
                </a:lnTo>
                <a:lnTo>
                  <a:pt x="971550" y="421481"/>
                </a:lnTo>
                <a:lnTo>
                  <a:pt x="971550" y="385763"/>
                </a:lnTo>
                <a:lnTo>
                  <a:pt x="978694" y="350044"/>
                </a:lnTo>
                <a:lnTo>
                  <a:pt x="971550" y="314325"/>
                </a:lnTo>
                <a:lnTo>
                  <a:pt x="971550" y="271463"/>
                </a:lnTo>
                <a:lnTo>
                  <a:pt x="964407" y="235744"/>
                </a:lnTo>
                <a:lnTo>
                  <a:pt x="957263" y="200025"/>
                </a:lnTo>
                <a:lnTo>
                  <a:pt x="950119" y="171450"/>
                </a:lnTo>
                <a:lnTo>
                  <a:pt x="935832" y="135731"/>
                </a:lnTo>
                <a:lnTo>
                  <a:pt x="921544" y="107156"/>
                </a:lnTo>
                <a:lnTo>
                  <a:pt x="900113" y="78581"/>
                </a:lnTo>
                <a:lnTo>
                  <a:pt x="878682" y="57150"/>
                </a:lnTo>
                <a:lnTo>
                  <a:pt x="857250" y="35719"/>
                </a:lnTo>
                <a:lnTo>
                  <a:pt x="842963" y="21431"/>
                </a:lnTo>
                <a:lnTo>
                  <a:pt x="828675" y="14287"/>
                </a:lnTo>
                <a:lnTo>
                  <a:pt x="82867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7723188" y="4294188"/>
            <a:ext cx="214312" cy="471487"/>
          </a:xfrm>
          <a:custGeom>
            <a:avLst/>
            <a:gdLst/>
            <a:ahLst/>
            <a:cxnLst/>
            <a:rect l="0" t="0" r="0" b="0"/>
            <a:pathLst>
              <a:path w="214313" h="471489">
                <a:moveTo>
                  <a:pt x="207168" y="35719"/>
                </a:moveTo>
                <a:lnTo>
                  <a:pt x="207168" y="28575"/>
                </a:lnTo>
                <a:lnTo>
                  <a:pt x="200025" y="28575"/>
                </a:lnTo>
                <a:lnTo>
                  <a:pt x="192881" y="28575"/>
                </a:lnTo>
                <a:lnTo>
                  <a:pt x="178593" y="21431"/>
                </a:lnTo>
                <a:lnTo>
                  <a:pt x="171450" y="14288"/>
                </a:lnTo>
                <a:lnTo>
                  <a:pt x="157162" y="7144"/>
                </a:lnTo>
                <a:lnTo>
                  <a:pt x="142875" y="0"/>
                </a:lnTo>
                <a:lnTo>
                  <a:pt x="128587" y="0"/>
                </a:lnTo>
                <a:lnTo>
                  <a:pt x="114300" y="0"/>
                </a:lnTo>
                <a:lnTo>
                  <a:pt x="100012" y="0"/>
                </a:lnTo>
                <a:lnTo>
                  <a:pt x="78581" y="0"/>
                </a:lnTo>
                <a:lnTo>
                  <a:pt x="64293" y="0"/>
                </a:lnTo>
                <a:lnTo>
                  <a:pt x="50006" y="7144"/>
                </a:lnTo>
                <a:lnTo>
                  <a:pt x="35718" y="21431"/>
                </a:lnTo>
                <a:lnTo>
                  <a:pt x="28575" y="28575"/>
                </a:lnTo>
                <a:lnTo>
                  <a:pt x="14287" y="42863"/>
                </a:lnTo>
                <a:lnTo>
                  <a:pt x="7143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100013"/>
                </a:lnTo>
                <a:lnTo>
                  <a:pt x="7143" y="114300"/>
                </a:lnTo>
                <a:lnTo>
                  <a:pt x="14287" y="128588"/>
                </a:lnTo>
                <a:lnTo>
                  <a:pt x="21431" y="135731"/>
                </a:lnTo>
                <a:lnTo>
                  <a:pt x="35718" y="150019"/>
                </a:lnTo>
                <a:lnTo>
                  <a:pt x="42862" y="164306"/>
                </a:lnTo>
                <a:lnTo>
                  <a:pt x="57150" y="171450"/>
                </a:lnTo>
                <a:lnTo>
                  <a:pt x="71437" y="185738"/>
                </a:lnTo>
                <a:lnTo>
                  <a:pt x="85725" y="192881"/>
                </a:lnTo>
                <a:lnTo>
                  <a:pt x="100012" y="207169"/>
                </a:lnTo>
                <a:lnTo>
                  <a:pt x="121443" y="214313"/>
                </a:lnTo>
                <a:lnTo>
                  <a:pt x="135731" y="228600"/>
                </a:lnTo>
                <a:lnTo>
                  <a:pt x="157162" y="242888"/>
                </a:lnTo>
                <a:lnTo>
                  <a:pt x="171450" y="257175"/>
                </a:lnTo>
                <a:lnTo>
                  <a:pt x="178593" y="271463"/>
                </a:lnTo>
                <a:lnTo>
                  <a:pt x="185737" y="292894"/>
                </a:lnTo>
                <a:lnTo>
                  <a:pt x="192881" y="307181"/>
                </a:lnTo>
                <a:lnTo>
                  <a:pt x="200025" y="328613"/>
                </a:lnTo>
                <a:lnTo>
                  <a:pt x="207168" y="342900"/>
                </a:lnTo>
                <a:lnTo>
                  <a:pt x="200025" y="364331"/>
                </a:lnTo>
                <a:lnTo>
                  <a:pt x="200025" y="378619"/>
                </a:lnTo>
                <a:lnTo>
                  <a:pt x="192881" y="400050"/>
                </a:lnTo>
                <a:lnTo>
                  <a:pt x="185737" y="414338"/>
                </a:lnTo>
                <a:lnTo>
                  <a:pt x="171450" y="428625"/>
                </a:lnTo>
                <a:lnTo>
                  <a:pt x="164306" y="442913"/>
                </a:lnTo>
                <a:lnTo>
                  <a:pt x="150018" y="457200"/>
                </a:lnTo>
                <a:lnTo>
                  <a:pt x="135731" y="464344"/>
                </a:lnTo>
                <a:lnTo>
                  <a:pt x="114300" y="471488"/>
                </a:lnTo>
                <a:lnTo>
                  <a:pt x="100012" y="471488"/>
                </a:lnTo>
                <a:lnTo>
                  <a:pt x="85725" y="471488"/>
                </a:lnTo>
                <a:lnTo>
                  <a:pt x="71437" y="464344"/>
                </a:lnTo>
                <a:lnTo>
                  <a:pt x="50006" y="457200"/>
                </a:lnTo>
                <a:lnTo>
                  <a:pt x="35718" y="442913"/>
                </a:lnTo>
                <a:lnTo>
                  <a:pt x="28575" y="428625"/>
                </a:lnTo>
                <a:lnTo>
                  <a:pt x="21431" y="414338"/>
                </a:lnTo>
                <a:lnTo>
                  <a:pt x="14287" y="392906"/>
                </a:lnTo>
                <a:lnTo>
                  <a:pt x="7143" y="371475"/>
                </a:lnTo>
                <a:lnTo>
                  <a:pt x="7143" y="350044"/>
                </a:lnTo>
                <a:lnTo>
                  <a:pt x="7143" y="328613"/>
                </a:lnTo>
                <a:lnTo>
                  <a:pt x="14287" y="307181"/>
                </a:lnTo>
                <a:lnTo>
                  <a:pt x="21431" y="278606"/>
                </a:lnTo>
                <a:lnTo>
                  <a:pt x="28575" y="257175"/>
                </a:lnTo>
                <a:lnTo>
                  <a:pt x="42862" y="235744"/>
                </a:lnTo>
                <a:lnTo>
                  <a:pt x="57150" y="214313"/>
                </a:lnTo>
                <a:lnTo>
                  <a:pt x="71437" y="192881"/>
                </a:lnTo>
                <a:lnTo>
                  <a:pt x="92868" y="164306"/>
                </a:lnTo>
                <a:lnTo>
                  <a:pt x="114300" y="150019"/>
                </a:lnTo>
                <a:lnTo>
                  <a:pt x="135731" y="128588"/>
                </a:lnTo>
                <a:lnTo>
                  <a:pt x="150018" y="114300"/>
                </a:lnTo>
                <a:lnTo>
                  <a:pt x="171450" y="100013"/>
                </a:lnTo>
                <a:lnTo>
                  <a:pt x="185737" y="85725"/>
                </a:lnTo>
                <a:lnTo>
                  <a:pt x="200025" y="71438"/>
                </a:lnTo>
                <a:lnTo>
                  <a:pt x="207168" y="64294"/>
                </a:lnTo>
                <a:lnTo>
                  <a:pt x="214312" y="50006"/>
                </a:lnTo>
                <a:lnTo>
                  <a:pt x="214312" y="42863"/>
                </a:lnTo>
                <a:lnTo>
                  <a:pt x="214312" y="35719"/>
                </a:lnTo>
                <a:lnTo>
                  <a:pt x="207168" y="28575"/>
                </a:lnTo>
                <a:lnTo>
                  <a:pt x="200025" y="21431"/>
                </a:lnTo>
                <a:lnTo>
                  <a:pt x="185737" y="14288"/>
                </a:lnTo>
                <a:lnTo>
                  <a:pt x="171450" y="7144"/>
                </a:lnTo>
                <a:lnTo>
                  <a:pt x="171450" y="7144"/>
                </a:lnTo>
                <a:lnTo>
                  <a:pt x="17145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0" name="Freeform 30719"/>
          <p:cNvSpPr/>
          <p:nvPr/>
        </p:nvSpPr>
        <p:spPr>
          <a:xfrm>
            <a:off x="8051800" y="4100513"/>
            <a:ext cx="163513" cy="207962"/>
          </a:xfrm>
          <a:custGeom>
            <a:avLst/>
            <a:gdLst/>
            <a:ahLst/>
            <a:cxnLst/>
            <a:rect l="0" t="0" r="0" b="0"/>
            <a:pathLst>
              <a:path w="164307" h="207170">
                <a:moveTo>
                  <a:pt x="57150" y="35718"/>
                </a:moveTo>
                <a:lnTo>
                  <a:pt x="50006" y="35718"/>
                </a:lnTo>
                <a:lnTo>
                  <a:pt x="57150" y="35718"/>
                </a:lnTo>
                <a:lnTo>
                  <a:pt x="57150" y="42862"/>
                </a:lnTo>
                <a:lnTo>
                  <a:pt x="50006" y="42862"/>
                </a:lnTo>
                <a:lnTo>
                  <a:pt x="50006" y="50006"/>
                </a:lnTo>
                <a:lnTo>
                  <a:pt x="35719" y="64294"/>
                </a:lnTo>
                <a:lnTo>
                  <a:pt x="35719" y="71437"/>
                </a:lnTo>
                <a:lnTo>
                  <a:pt x="28575" y="85725"/>
                </a:lnTo>
                <a:lnTo>
                  <a:pt x="28575" y="100012"/>
                </a:lnTo>
                <a:lnTo>
                  <a:pt x="28575" y="107156"/>
                </a:lnTo>
                <a:lnTo>
                  <a:pt x="35719" y="121444"/>
                </a:lnTo>
                <a:lnTo>
                  <a:pt x="35719" y="128587"/>
                </a:lnTo>
                <a:lnTo>
                  <a:pt x="42863" y="142875"/>
                </a:lnTo>
                <a:lnTo>
                  <a:pt x="57150" y="150019"/>
                </a:lnTo>
                <a:lnTo>
                  <a:pt x="71438" y="150019"/>
                </a:lnTo>
                <a:lnTo>
                  <a:pt x="85725" y="150019"/>
                </a:lnTo>
                <a:lnTo>
                  <a:pt x="92869" y="150019"/>
                </a:lnTo>
                <a:lnTo>
                  <a:pt x="107156" y="142875"/>
                </a:lnTo>
                <a:lnTo>
                  <a:pt x="121444" y="128587"/>
                </a:lnTo>
                <a:lnTo>
                  <a:pt x="135731" y="121444"/>
                </a:lnTo>
                <a:lnTo>
                  <a:pt x="142875" y="107156"/>
                </a:lnTo>
                <a:lnTo>
                  <a:pt x="150019" y="85725"/>
                </a:lnTo>
                <a:lnTo>
                  <a:pt x="157163" y="71437"/>
                </a:lnTo>
                <a:lnTo>
                  <a:pt x="164306" y="57150"/>
                </a:lnTo>
                <a:lnTo>
                  <a:pt x="164306" y="42862"/>
                </a:lnTo>
                <a:lnTo>
                  <a:pt x="157163" y="28575"/>
                </a:lnTo>
                <a:lnTo>
                  <a:pt x="150019" y="14287"/>
                </a:lnTo>
                <a:lnTo>
                  <a:pt x="135731" y="7143"/>
                </a:lnTo>
                <a:lnTo>
                  <a:pt x="128588" y="0"/>
                </a:lnTo>
                <a:lnTo>
                  <a:pt x="114300" y="0"/>
                </a:lnTo>
                <a:lnTo>
                  <a:pt x="92869" y="0"/>
                </a:lnTo>
                <a:lnTo>
                  <a:pt x="78581" y="7143"/>
                </a:lnTo>
                <a:lnTo>
                  <a:pt x="64294" y="21431"/>
                </a:lnTo>
                <a:lnTo>
                  <a:pt x="57150" y="28575"/>
                </a:lnTo>
                <a:lnTo>
                  <a:pt x="42863" y="50006"/>
                </a:lnTo>
                <a:lnTo>
                  <a:pt x="28575" y="64294"/>
                </a:lnTo>
                <a:lnTo>
                  <a:pt x="21431" y="78581"/>
                </a:lnTo>
                <a:lnTo>
                  <a:pt x="14288" y="100012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0" y="178594"/>
                </a:lnTo>
                <a:lnTo>
                  <a:pt x="0" y="192881"/>
                </a:lnTo>
                <a:lnTo>
                  <a:pt x="7144" y="200025"/>
                </a:lnTo>
                <a:lnTo>
                  <a:pt x="7144" y="207169"/>
                </a:lnTo>
                <a:lnTo>
                  <a:pt x="7144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1" name="Freeform 30720"/>
          <p:cNvSpPr/>
          <p:nvPr/>
        </p:nvSpPr>
        <p:spPr>
          <a:xfrm>
            <a:off x="8194675" y="4114800"/>
            <a:ext cx="114300" cy="522288"/>
          </a:xfrm>
          <a:custGeom>
            <a:avLst/>
            <a:gdLst/>
            <a:ahLst/>
            <a:cxnLst/>
            <a:rect l="0" t="0" r="0" b="0"/>
            <a:pathLst>
              <a:path w="114301" h="521495">
                <a:moveTo>
                  <a:pt x="114300" y="0"/>
                </a:moveTo>
                <a:lnTo>
                  <a:pt x="107156" y="7144"/>
                </a:lnTo>
                <a:lnTo>
                  <a:pt x="107156" y="14288"/>
                </a:lnTo>
                <a:lnTo>
                  <a:pt x="100013" y="35719"/>
                </a:lnTo>
                <a:lnTo>
                  <a:pt x="92869" y="64294"/>
                </a:lnTo>
                <a:lnTo>
                  <a:pt x="85725" y="92869"/>
                </a:lnTo>
                <a:lnTo>
                  <a:pt x="71438" y="128588"/>
                </a:lnTo>
                <a:lnTo>
                  <a:pt x="64294" y="164307"/>
                </a:lnTo>
                <a:lnTo>
                  <a:pt x="50006" y="200025"/>
                </a:lnTo>
                <a:lnTo>
                  <a:pt x="42863" y="242888"/>
                </a:lnTo>
                <a:lnTo>
                  <a:pt x="28575" y="278607"/>
                </a:lnTo>
                <a:lnTo>
                  <a:pt x="21431" y="314325"/>
                </a:lnTo>
                <a:lnTo>
                  <a:pt x="14288" y="350044"/>
                </a:lnTo>
                <a:lnTo>
                  <a:pt x="7144" y="378619"/>
                </a:lnTo>
                <a:lnTo>
                  <a:pt x="7144" y="407194"/>
                </a:lnTo>
                <a:lnTo>
                  <a:pt x="0" y="435769"/>
                </a:lnTo>
                <a:lnTo>
                  <a:pt x="0" y="457200"/>
                </a:lnTo>
                <a:lnTo>
                  <a:pt x="0" y="471488"/>
                </a:lnTo>
                <a:lnTo>
                  <a:pt x="7144" y="485775"/>
                </a:lnTo>
                <a:lnTo>
                  <a:pt x="7144" y="500063"/>
                </a:lnTo>
                <a:lnTo>
                  <a:pt x="14288" y="507207"/>
                </a:lnTo>
                <a:lnTo>
                  <a:pt x="21431" y="514350"/>
                </a:lnTo>
                <a:lnTo>
                  <a:pt x="21431" y="521494"/>
                </a:lnTo>
                <a:lnTo>
                  <a:pt x="21431" y="521494"/>
                </a:lnTo>
                <a:lnTo>
                  <a:pt x="21431" y="521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4" name="Freeform 30723"/>
          <p:cNvSpPr/>
          <p:nvPr/>
        </p:nvSpPr>
        <p:spPr>
          <a:xfrm>
            <a:off x="8243888" y="4465638"/>
            <a:ext cx="142875" cy="171450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42863" y="100013"/>
                </a:moveTo>
                <a:lnTo>
                  <a:pt x="42863" y="107156"/>
                </a:lnTo>
                <a:lnTo>
                  <a:pt x="42863" y="107156"/>
                </a:lnTo>
                <a:lnTo>
                  <a:pt x="42863" y="121444"/>
                </a:lnTo>
                <a:lnTo>
                  <a:pt x="42863" y="135731"/>
                </a:lnTo>
                <a:lnTo>
                  <a:pt x="42863" y="142875"/>
                </a:lnTo>
                <a:lnTo>
                  <a:pt x="50007" y="157163"/>
                </a:lnTo>
                <a:lnTo>
                  <a:pt x="57150" y="164306"/>
                </a:lnTo>
                <a:lnTo>
                  <a:pt x="64294" y="171450"/>
                </a:lnTo>
                <a:lnTo>
                  <a:pt x="71438" y="171450"/>
                </a:lnTo>
                <a:lnTo>
                  <a:pt x="85725" y="171450"/>
                </a:lnTo>
                <a:lnTo>
                  <a:pt x="92869" y="171450"/>
                </a:lnTo>
                <a:lnTo>
                  <a:pt x="100013" y="164306"/>
                </a:lnTo>
                <a:lnTo>
                  <a:pt x="114300" y="157163"/>
                </a:lnTo>
                <a:lnTo>
                  <a:pt x="121444" y="142875"/>
                </a:lnTo>
                <a:lnTo>
                  <a:pt x="128588" y="128588"/>
                </a:lnTo>
                <a:lnTo>
                  <a:pt x="135732" y="107156"/>
                </a:lnTo>
                <a:lnTo>
                  <a:pt x="142875" y="85725"/>
                </a:lnTo>
                <a:lnTo>
                  <a:pt x="142875" y="71438"/>
                </a:lnTo>
                <a:lnTo>
                  <a:pt x="142875" y="50006"/>
                </a:lnTo>
                <a:lnTo>
                  <a:pt x="142875" y="28575"/>
                </a:lnTo>
                <a:lnTo>
                  <a:pt x="135732" y="14288"/>
                </a:lnTo>
                <a:lnTo>
                  <a:pt x="121444" y="7144"/>
                </a:lnTo>
                <a:lnTo>
                  <a:pt x="114300" y="0"/>
                </a:lnTo>
                <a:lnTo>
                  <a:pt x="100013" y="0"/>
                </a:lnTo>
                <a:lnTo>
                  <a:pt x="78582" y="7144"/>
                </a:lnTo>
                <a:lnTo>
                  <a:pt x="64294" y="21431"/>
                </a:lnTo>
                <a:lnTo>
                  <a:pt x="50007" y="35719"/>
                </a:lnTo>
                <a:lnTo>
                  <a:pt x="28575" y="50006"/>
                </a:lnTo>
                <a:lnTo>
                  <a:pt x="21432" y="64294"/>
                </a:lnTo>
                <a:lnTo>
                  <a:pt x="7144" y="78581"/>
                </a:lnTo>
                <a:lnTo>
                  <a:pt x="7144" y="92869"/>
                </a:lnTo>
                <a:lnTo>
                  <a:pt x="0" y="100013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5" name="Freeform 30724"/>
          <p:cNvSpPr/>
          <p:nvPr/>
        </p:nvSpPr>
        <p:spPr>
          <a:xfrm>
            <a:off x="7515225" y="3957638"/>
            <a:ext cx="893763" cy="1050925"/>
          </a:xfrm>
          <a:custGeom>
            <a:avLst/>
            <a:gdLst/>
            <a:ahLst/>
            <a:cxnLst/>
            <a:rect l="0" t="0" r="0" b="0"/>
            <a:pathLst>
              <a:path w="892970" h="1050132">
                <a:moveTo>
                  <a:pt x="842962" y="35718"/>
                </a:moveTo>
                <a:lnTo>
                  <a:pt x="842962" y="35718"/>
                </a:lnTo>
                <a:lnTo>
                  <a:pt x="835819" y="35718"/>
                </a:lnTo>
                <a:lnTo>
                  <a:pt x="828675" y="35718"/>
                </a:lnTo>
                <a:lnTo>
                  <a:pt x="814387" y="28575"/>
                </a:lnTo>
                <a:lnTo>
                  <a:pt x="800100" y="21431"/>
                </a:lnTo>
                <a:lnTo>
                  <a:pt x="778669" y="14287"/>
                </a:lnTo>
                <a:lnTo>
                  <a:pt x="757237" y="14287"/>
                </a:lnTo>
                <a:lnTo>
                  <a:pt x="735806" y="7143"/>
                </a:lnTo>
                <a:lnTo>
                  <a:pt x="700087" y="7143"/>
                </a:lnTo>
                <a:lnTo>
                  <a:pt x="671512" y="0"/>
                </a:lnTo>
                <a:lnTo>
                  <a:pt x="642937" y="0"/>
                </a:lnTo>
                <a:lnTo>
                  <a:pt x="607219" y="0"/>
                </a:lnTo>
                <a:lnTo>
                  <a:pt x="571500" y="0"/>
                </a:lnTo>
                <a:lnTo>
                  <a:pt x="535781" y="7143"/>
                </a:lnTo>
                <a:lnTo>
                  <a:pt x="492919" y="7143"/>
                </a:lnTo>
                <a:lnTo>
                  <a:pt x="457200" y="14287"/>
                </a:lnTo>
                <a:lnTo>
                  <a:pt x="421481" y="21431"/>
                </a:lnTo>
                <a:lnTo>
                  <a:pt x="385762" y="28575"/>
                </a:lnTo>
                <a:lnTo>
                  <a:pt x="357187" y="42862"/>
                </a:lnTo>
                <a:lnTo>
                  <a:pt x="321469" y="50006"/>
                </a:lnTo>
                <a:lnTo>
                  <a:pt x="292894" y="64293"/>
                </a:lnTo>
                <a:lnTo>
                  <a:pt x="264319" y="71437"/>
                </a:lnTo>
                <a:lnTo>
                  <a:pt x="235744" y="85725"/>
                </a:lnTo>
                <a:lnTo>
                  <a:pt x="207169" y="107156"/>
                </a:lnTo>
                <a:lnTo>
                  <a:pt x="185737" y="121443"/>
                </a:lnTo>
                <a:lnTo>
                  <a:pt x="157162" y="142875"/>
                </a:lnTo>
                <a:lnTo>
                  <a:pt x="135731" y="171450"/>
                </a:lnTo>
                <a:lnTo>
                  <a:pt x="114300" y="192881"/>
                </a:lnTo>
                <a:lnTo>
                  <a:pt x="92869" y="221456"/>
                </a:lnTo>
                <a:lnTo>
                  <a:pt x="71437" y="250031"/>
                </a:lnTo>
                <a:lnTo>
                  <a:pt x="57150" y="278606"/>
                </a:lnTo>
                <a:lnTo>
                  <a:pt x="35719" y="314325"/>
                </a:lnTo>
                <a:lnTo>
                  <a:pt x="28575" y="342900"/>
                </a:lnTo>
                <a:lnTo>
                  <a:pt x="14287" y="378619"/>
                </a:lnTo>
                <a:lnTo>
                  <a:pt x="7144" y="414337"/>
                </a:lnTo>
                <a:lnTo>
                  <a:pt x="0" y="450056"/>
                </a:lnTo>
                <a:lnTo>
                  <a:pt x="0" y="485775"/>
                </a:lnTo>
                <a:lnTo>
                  <a:pt x="0" y="521494"/>
                </a:lnTo>
                <a:lnTo>
                  <a:pt x="0" y="557212"/>
                </a:lnTo>
                <a:lnTo>
                  <a:pt x="7144" y="592931"/>
                </a:lnTo>
                <a:lnTo>
                  <a:pt x="14287" y="628650"/>
                </a:lnTo>
                <a:lnTo>
                  <a:pt x="21431" y="664369"/>
                </a:lnTo>
                <a:lnTo>
                  <a:pt x="35719" y="700087"/>
                </a:lnTo>
                <a:lnTo>
                  <a:pt x="57150" y="735806"/>
                </a:lnTo>
                <a:lnTo>
                  <a:pt x="71437" y="771525"/>
                </a:lnTo>
                <a:lnTo>
                  <a:pt x="85725" y="800100"/>
                </a:lnTo>
                <a:lnTo>
                  <a:pt x="107156" y="835819"/>
                </a:lnTo>
                <a:lnTo>
                  <a:pt x="128587" y="864394"/>
                </a:lnTo>
                <a:lnTo>
                  <a:pt x="157162" y="900112"/>
                </a:lnTo>
                <a:lnTo>
                  <a:pt x="185737" y="928687"/>
                </a:lnTo>
                <a:lnTo>
                  <a:pt x="214312" y="950118"/>
                </a:lnTo>
                <a:lnTo>
                  <a:pt x="242887" y="971550"/>
                </a:lnTo>
                <a:lnTo>
                  <a:pt x="278606" y="992981"/>
                </a:lnTo>
                <a:lnTo>
                  <a:pt x="314325" y="1014412"/>
                </a:lnTo>
                <a:lnTo>
                  <a:pt x="350044" y="1028700"/>
                </a:lnTo>
                <a:lnTo>
                  <a:pt x="385762" y="1035843"/>
                </a:lnTo>
                <a:lnTo>
                  <a:pt x="421481" y="1042987"/>
                </a:lnTo>
                <a:lnTo>
                  <a:pt x="464344" y="1050131"/>
                </a:lnTo>
                <a:lnTo>
                  <a:pt x="500062" y="1050131"/>
                </a:lnTo>
                <a:lnTo>
                  <a:pt x="535781" y="1042987"/>
                </a:lnTo>
                <a:lnTo>
                  <a:pt x="571500" y="1028700"/>
                </a:lnTo>
                <a:lnTo>
                  <a:pt x="614362" y="1014412"/>
                </a:lnTo>
                <a:lnTo>
                  <a:pt x="642937" y="992981"/>
                </a:lnTo>
                <a:lnTo>
                  <a:pt x="678656" y="971550"/>
                </a:lnTo>
                <a:lnTo>
                  <a:pt x="714375" y="942975"/>
                </a:lnTo>
                <a:lnTo>
                  <a:pt x="750094" y="907256"/>
                </a:lnTo>
                <a:lnTo>
                  <a:pt x="771525" y="878681"/>
                </a:lnTo>
                <a:lnTo>
                  <a:pt x="800100" y="842962"/>
                </a:lnTo>
                <a:lnTo>
                  <a:pt x="821531" y="800100"/>
                </a:lnTo>
                <a:lnTo>
                  <a:pt x="842962" y="757237"/>
                </a:lnTo>
                <a:lnTo>
                  <a:pt x="857250" y="714375"/>
                </a:lnTo>
                <a:lnTo>
                  <a:pt x="871537" y="664369"/>
                </a:lnTo>
                <a:lnTo>
                  <a:pt x="878681" y="621506"/>
                </a:lnTo>
                <a:lnTo>
                  <a:pt x="885825" y="571500"/>
                </a:lnTo>
                <a:lnTo>
                  <a:pt x="892969" y="521494"/>
                </a:lnTo>
                <a:lnTo>
                  <a:pt x="892969" y="478631"/>
                </a:lnTo>
                <a:lnTo>
                  <a:pt x="885825" y="428625"/>
                </a:lnTo>
                <a:lnTo>
                  <a:pt x="878681" y="378619"/>
                </a:lnTo>
                <a:lnTo>
                  <a:pt x="878681" y="335756"/>
                </a:lnTo>
                <a:lnTo>
                  <a:pt x="864394" y="285750"/>
                </a:lnTo>
                <a:lnTo>
                  <a:pt x="850106" y="242887"/>
                </a:lnTo>
                <a:lnTo>
                  <a:pt x="835819" y="207169"/>
                </a:lnTo>
                <a:lnTo>
                  <a:pt x="821531" y="171450"/>
                </a:lnTo>
                <a:lnTo>
                  <a:pt x="807244" y="135731"/>
                </a:lnTo>
                <a:lnTo>
                  <a:pt x="785812" y="107156"/>
                </a:lnTo>
                <a:lnTo>
                  <a:pt x="771525" y="78581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>
                <a:solidFill>
                  <a:schemeClr val="tx1"/>
                </a:solidFill>
              </a:rPr>
              <a:t>Below are details of A Carters Accounts. For Year 1 and Year 2 calculate Gross Profit Percentage and Net Profit Percentage.  Explain any changes in these figures.</a:t>
            </a:r>
            <a:endParaRPr lang="en-GB" altLang="en-US" sz="2400" smtClean="0">
              <a:solidFill>
                <a:srgbClr val="FFFFE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				</a:t>
            </a:r>
            <a:r>
              <a:rPr lang="en-US" altLang="en-US" sz="2400" b="1" dirty="0" smtClean="0">
                <a:solidFill>
                  <a:srgbClr val="FFFFE9"/>
                </a:solidFill>
              </a:rPr>
              <a:t>Year 1		Year 2</a:t>
            </a:r>
            <a:endParaRPr lang="en-US" altLang="en-US" sz="2400" dirty="0" smtClean="0">
              <a:solidFill>
                <a:srgbClr val="FFFFE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					£000			£000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Sales (net)			432			540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Cost of goods sold		300			390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Gross Profit			132			150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Gross Profit %		31%			28%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Expenses			78			105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FFE9"/>
                </a:solidFill>
              </a:rPr>
              <a:t>Profit for the year		54			45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Net Profit %			13%			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</a:rPr>
              <a:t>					Year 1		Year 2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					£000			£000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Sales (net)			756			945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Cost of goods sold		550			675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Opening inventory		70			80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Closing inventory		80			100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Expenses			136			182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Opening capital		630			700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Current assets		380			400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Current liabilities		150			90</a:t>
            </a:r>
            <a:r>
              <a:rPr lang="en-GB" altLang="en-US" sz="24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49225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/>
              <a:t>Below are details of A Ford Accounts. For Year 1 and Year 2 calculate Gross Profit Percentage and Net Profit Percentage.  Explain any changes in these figures. You will need to calculate Gross Profit and Net Profit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</a:rPr>
              <a:t>					Year 1		Year 2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					£000			£000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Sales (net)			756			945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Cost of goods sold		550			675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Gross Profit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Gross Profit %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Expenses			136			182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Profit for the year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Net Profit %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49225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/>
              <a:t>Below are details of A Ford Accounts. For Year 1 and Year 2 calculate Gross Profit Percentage and Net Profit Percentage.  Explain any changes in these figures. You will need to calculate Gross Profit and Net Profit first.</a:t>
            </a:r>
          </a:p>
        </p:txBody>
      </p:sp>
      <p:sp>
        <p:nvSpPr>
          <p:cNvPr id="2" name="Freeform 1"/>
          <p:cNvSpPr/>
          <p:nvPr/>
        </p:nvSpPr>
        <p:spPr>
          <a:xfrm>
            <a:off x="4122738" y="3557588"/>
            <a:ext cx="149225" cy="300037"/>
          </a:xfrm>
          <a:custGeom>
            <a:avLst/>
            <a:gdLst/>
            <a:ahLst/>
            <a:cxnLst/>
            <a:rect l="0" t="0" r="0" b="0"/>
            <a:pathLst>
              <a:path w="150020" h="300038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14288" y="0"/>
                </a:lnTo>
                <a:lnTo>
                  <a:pt x="21431" y="0"/>
                </a:lnTo>
                <a:lnTo>
                  <a:pt x="35719" y="0"/>
                </a:lnTo>
                <a:lnTo>
                  <a:pt x="57150" y="0"/>
                </a:lnTo>
                <a:lnTo>
                  <a:pt x="71438" y="0"/>
                </a:lnTo>
                <a:lnTo>
                  <a:pt x="92869" y="0"/>
                </a:lnTo>
                <a:lnTo>
                  <a:pt x="107156" y="0"/>
                </a:lnTo>
                <a:lnTo>
                  <a:pt x="121444" y="7143"/>
                </a:lnTo>
                <a:lnTo>
                  <a:pt x="128588" y="14287"/>
                </a:lnTo>
                <a:lnTo>
                  <a:pt x="135731" y="21431"/>
                </a:lnTo>
                <a:lnTo>
                  <a:pt x="135731" y="28575"/>
                </a:lnTo>
                <a:lnTo>
                  <a:pt x="135731" y="42862"/>
                </a:lnTo>
                <a:lnTo>
                  <a:pt x="128588" y="57150"/>
                </a:lnTo>
                <a:lnTo>
                  <a:pt x="114300" y="78581"/>
                </a:lnTo>
                <a:lnTo>
                  <a:pt x="100013" y="100012"/>
                </a:lnTo>
                <a:lnTo>
                  <a:pt x="78581" y="114300"/>
                </a:lnTo>
                <a:lnTo>
                  <a:pt x="57150" y="135731"/>
                </a:lnTo>
                <a:lnTo>
                  <a:pt x="42863" y="157162"/>
                </a:lnTo>
                <a:lnTo>
                  <a:pt x="28575" y="178593"/>
                </a:lnTo>
                <a:lnTo>
                  <a:pt x="21431" y="192881"/>
                </a:lnTo>
                <a:lnTo>
                  <a:pt x="14288" y="207168"/>
                </a:lnTo>
                <a:lnTo>
                  <a:pt x="7144" y="221456"/>
                </a:lnTo>
                <a:lnTo>
                  <a:pt x="7144" y="235743"/>
                </a:lnTo>
                <a:lnTo>
                  <a:pt x="7144" y="250031"/>
                </a:lnTo>
                <a:lnTo>
                  <a:pt x="21431" y="257175"/>
                </a:lnTo>
                <a:lnTo>
                  <a:pt x="28575" y="271462"/>
                </a:lnTo>
                <a:lnTo>
                  <a:pt x="42863" y="278606"/>
                </a:lnTo>
                <a:lnTo>
                  <a:pt x="57150" y="285750"/>
                </a:lnTo>
                <a:lnTo>
                  <a:pt x="78581" y="292893"/>
                </a:lnTo>
                <a:lnTo>
                  <a:pt x="100013" y="300037"/>
                </a:lnTo>
                <a:lnTo>
                  <a:pt x="121444" y="300037"/>
                </a:lnTo>
                <a:lnTo>
                  <a:pt x="135731" y="292893"/>
                </a:lnTo>
                <a:lnTo>
                  <a:pt x="150019" y="292893"/>
                </a:lnTo>
                <a:lnTo>
                  <a:pt x="150019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4300538" y="3571875"/>
            <a:ext cx="193675" cy="271463"/>
          </a:xfrm>
          <a:custGeom>
            <a:avLst/>
            <a:gdLst/>
            <a:ahLst/>
            <a:cxnLst/>
            <a:rect l="0" t="0" r="0" b="0"/>
            <a:pathLst>
              <a:path w="192882" h="271464">
                <a:moveTo>
                  <a:pt x="42862" y="78581"/>
                </a:moveTo>
                <a:lnTo>
                  <a:pt x="35719" y="85725"/>
                </a:lnTo>
                <a:lnTo>
                  <a:pt x="28575" y="92869"/>
                </a:lnTo>
                <a:lnTo>
                  <a:pt x="21431" y="107156"/>
                </a:lnTo>
                <a:lnTo>
                  <a:pt x="14287" y="135731"/>
                </a:lnTo>
                <a:lnTo>
                  <a:pt x="14287" y="157163"/>
                </a:lnTo>
                <a:lnTo>
                  <a:pt x="14287" y="178594"/>
                </a:lnTo>
                <a:lnTo>
                  <a:pt x="14287" y="200025"/>
                </a:lnTo>
                <a:lnTo>
                  <a:pt x="21431" y="228600"/>
                </a:lnTo>
                <a:lnTo>
                  <a:pt x="35719" y="242888"/>
                </a:lnTo>
                <a:lnTo>
                  <a:pt x="50006" y="257175"/>
                </a:lnTo>
                <a:lnTo>
                  <a:pt x="64294" y="264319"/>
                </a:lnTo>
                <a:lnTo>
                  <a:pt x="78581" y="271463"/>
                </a:lnTo>
                <a:lnTo>
                  <a:pt x="92869" y="271463"/>
                </a:lnTo>
                <a:lnTo>
                  <a:pt x="114300" y="271463"/>
                </a:lnTo>
                <a:lnTo>
                  <a:pt x="128587" y="264319"/>
                </a:lnTo>
                <a:lnTo>
                  <a:pt x="142875" y="257175"/>
                </a:lnTo>
                <a:lnTo>
                  <a:pt x="164306" y="242888"/>
                </a:lnTo>
                <a:lnTo>
                  <a:pt x="171450" y="221456"/>
                </a:lnTo>
                <a:lnTo>
                  <a:pt x="178594" y="192881"/>
                </a:lnTo>
                <a:lnTo>
                  <a:pt x="192881" y="164306"/>
                </a:lnTo>
                <a:lnTo>
                  <a:pt x="192881" y="128588"/>
                </a:lnTo>
                <a:lnTo>
                  <a:pt x="192881" y="100013"/>
                </a:lnTo>
                <a:lnTo>
                  <a:pt x="192881" y="64294"/>
                </a:lnTo>
                <a:lnTo>
                  <a:pt x="185737" y="42863"/>
                </a:lnTo>
                <a:lnTo>
                  <a:pt x="171450" y="21431"/>
                </a:lnTo>
                <a:lnTo>
                  <a:pt x="157162" y="7144"/>
                </a:lnTo>
                <a:lnTo>
                  <a:pt x="128587" y="0"/>
                </a:lnTo>
                <a:lnTo>
                  <a:pt x="114300" y="7144"/>
                </a:lnTo>
                <a:lnTo>
                  <a:pt x="92869" y="7144"/>
                </a:lnTo>
                <a:lnTo>
                  <a:pt x="64294" y="21431"/>
                </a:lnTo>
                <a:lnTo>
                  <a:pt x="50006" y="35719"/>
                </a:lnTo>
                <a:lnTo>
                  <a:pt x="28575" y="57150"/>
                </a:lnTo>
                <a:lnTo>
                  <a:pt x="14287" y="78581"/>
                </a:lnTo>
                <a:lnTo>
                  <a:pt x="7144" y="100013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57163"/>
                </a:lnTo>
                <a:lnTo>
                  <a:pt x="14287" y="171450"/>
                </a:lnTo>
                <a:lnTo>
                  <a:pt x="21431" y="178594"/>
                </a:lnTo>
                <a:lnTo>
                  <a:pt x="2143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4551363" y="3571875"/>
            <a:ext cx="171450" cy="271463"/>
          </a:xfrm>
          <a:custGeom>
            <a:avLst/>
            <a:gdLst/>
            <a:ahLst/>
            <a:cxnLst/>
            <a:rect l="0" t="0" r="0" b="0"/>
            <a:pathLst>
              <a:path w="171451" h="271464">
                <a:moveTo>
                  <a:pt x="35719" y="0"/>
                </a:moveTo>
                <a:lnTo>
                  <a:pt x="28575" y="0"/>
                </a:lnTo>
                <a:lnTo>
                  <a:pt x="28575" y="14288"/>
                </a:lnTo>
                <a:lnTo>
                  <a:pt x="21431" y="35719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71450"/>
                </a:lnTo>
                <a:lnTo>
                  <a:pt x="14288" y="192881"/>
                </a:lnTo>
                <a:lnTo>
                  <a:pt x="14288" y="214313"/>
                </a:lnTo>
                <a:lnTo>
                  <a:pt x="21431" y="228600"/>
                </a:lnTo>
                <a:lnTo>
                  <a:pt x="35719" y="250031"/>
                </a:lnTo>
                <a:lnTo>
                  <a:pt x="50006" y="257175"/>
                </a:lnTo>
                <a:lnTo>
                  <a:pt x="64294" y="264319"/>
                </a:lnTo>
                <a:lnTo>
                  <a:pt x="78581" y="271463"/>
                </a:lnTo>
                <a:lnTo>
                  <a:pt x="100013" y="271463"/>
                </a:lnTo>
                <a:lnTo>
                  <a:pt x="114300" y="264319"/>
                </a:lnTo>
                <a:lnTo>
                  <a:pt x="128588" y="257175"/>
                </a:lnTo>
                <a:lnTo>
                  <a:pt x="142875" y="250031"/>
                </a:lnTo>
                <a:lnTo>
                  <a:pt x="157163" y="235744"/>
                </a:lnTo>
                <a:lnTo>
                  <a:pt x="164306" y="214313"/>
                </a:lnTo>
                <a:lnTo>
                  <a:pt x="171450" y="200025"/>
                </a:lnTo>
                <a:lnTo>
                  <a:pt x="171450" y="178594"/>
                </a:lnTo>
                <a:lnTo>
                  <a:pt x="171450" y="157163"/>
                </a:lnTo>
                <a:lnTo>
                  <a:pt x="164306" y="135731"/>
                </a:lnTo>
                <a:lnTo>
                  <a:pt x="164306" y="121444"/>
                </a:lnTo>
                <a:lnTo>
                  <a:pt x="150019" y="107156"/>
                </a:lnTo>
                <a:lnTo>
                  <a:pt x="128588" y="107156"/>
                </a:lnTo>
                <a:lnTo>
                  <a:pt x="114300" y="107156"/>
                </a:lnTo>
                <a:lnTo>
                  <a:pt x="92869" y="121444"/>
                </a:lnTo>
                <a:lnTo>
                  <a:pt x="78581" y="135731"/>
                </a:lnTo>
                <a:lnTo>
                  <a:pt x="57150" y="164306"/>
                </a:lnTo>
                <a:lnTo>
                  <a:pt x="42863" y="192881"/>
                </a:lnTo>
                <a:lnTo>
                  <a:pt x="28575" y="221456"/>
                </a:lnTo>
                <a:lnTo>
                  <a:pt x="21431" y="257175"/>
                </a:lnTo>
                <a:lnTo>
                  <a:pt x="21431" y="257175"/>
                </a:lnTo>
                <a:lnTo>
                  <a:pt x="21431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4194175" y="3979863"/>
            <a:ext cx="163513" cy="306387"/>
          </a:xfrm>
          <a:custGeom>
            <a:avLst/>
            <a:gdLst/>
            <a:ahLst/>
            <a:cxnLst/>
            <a:rect l="0" t="0" r="0" b="0"/>
            <a:pathLst>
              <a:path w="164307" h="307182">
                <a:moveTo>
                  <a:pt x="7143" y="28575"/>
                </a:moveTo>
                <a:lnTo>
                  <a:pt x="7143" y="28575"/>
                </a:lnTo>
                <a:lnTo>
                  <a:pt x="7143" y="21431"/>
                </a:lnTo>
                <a:lnTo>
                  <a:pt x="7143" y="21431"/>
                </a:lnTo>
                <a:lnTo>
                  <a:pt x="14287" y="14287"/>
                </a:lnTo>
                <a:lnTo>
                  <a:pt x="21431" y="14287"/>
                </a:lnTo>
                <a:lnTo>
                  <a:pt x="35718" y="7144"/>
                </a:lnTo>
                <a:lnTo>
                  <a:pt x="50006" y="0"/>
                </a:lnTo>
                <a:lnTo>
                  <a:pt x="64293" y="0"/>
                </a:lnTo>
                <a:lnTo>
                  <a:pt x="85725" y="0"/>
                </a:lnTo>
                <a:lnTo>
                  <a:pt x="100012" y="0"/>
                </a:lnTo>
                <a:lnTo>
                  <a:pt x="121443" y="0"/>
                </a:lnTo>
                <a:lnTo>
                  <a:pt x="128587" y="7144"/>
                </a:lnTo>
                <a:lnTo>
                  <a:pt x="142875" y="14287"/>
                </a:lnTo>
                <a:lnTo>
                  <a:pt x="150018" y="21431"/>
                </a:lnTo>
                <a:lnTo>
                  <a:pt x="157162" y="35719"/>
                </a:lnTo>
                <a:lnTo>
                  <a:pt x="157162" y="42862"/>
                </a:lnTo>
                <a:lnTo>
                  <a:pt x="157162" y="64294"/>
                </a:lnTo>
                <a:lnTo>
                  <a:pt x="142875" y="85725"/>
                </a:lnTo>
                <a:lnTo>
                  <a:pt x="128587" y="107156"/>
                </a:lnTo>
                <a:lnTo>
                  <a:pt x="107156" y="128587"/>
                </a:lnTo>
                <a:lnTo>
                  <a:pt x="85725" y="157162"/>
                </a:lnTo>
                <a:lnTo>
                  <a:pt x="64293" y="178594"/>
                </a:lnTo>
                <a:lnTo>
                  <a:pt x="50006" y="200025"/>
                </a:lnTo>
                <a:lnTo>
                  <a:pt x="28575" y="221456"/>
                </a:lnTo>
                <a:lnTo>
                  <a:pt x="14287" y="242888"/>
                </a:lnTo>
                <a:lnTo>
                  <a:pt x="7143" y="257175"/>
                </a:lnTo>
                <a:lnTo>
                  <a:pt x="0" y="271463"/>
                </a:lnTo>
                <a:lnTo>
                  <a:pt x="0" y="278606"/>
                </a:lnTo>
                <a:lnTo>
                  <a:pt x="7143" y="285750"/>
                </a:lnTo>
                <a:lnTo>
                  <a:pt x="14287" y="292894"/>
                </a:lnTo>
                <a:lnTo>
                  <a:pt x="21431" y="292894"/>
                </a:lnTo>
                <a:lnTo>
                  <a:pt x="35718" y="300038"/>
                </a:lnTo>
                <a:lnTo>
                  <a:pt x="57150" y="307181"/>
                </a:lnTo>
                <a:lnTo>
                  <a:pt x="71437" y="307181"/>
                </a:lnTo>
                <a:lnTo>
                  <a:pt x="92868" y="300038"/>
                </a:lnTo>
                <a:lnTo>
                  <a:pt x="121443" y="300038"/>
                </a:lnTo>
                <a:lnTo>
                  <a:pt x="142875" y="292894"/>
                </a:lnTo>
                <a:lnTo>
                  <a:pt x="157162" y="285750"/>
                </a:lnTo>
                <a:lnTo>
                  <a:pt x="164306" y="285750"/>
                </a:lnTo>
                <a:lnTo>
                  <a:pt x="164306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4379913" y="3971925"/>
            <a:ext cx="185737" cy="328613"/>
          </a:xfrm>
          <a:custGeom>
            <a:avLst/>
            <a:gdLst/>
            <a:ahLst/>
            <a:cxnLst/>
            <a:rect l="0" t="0" r="0" b="0"/>
            <a:pathLst>
              <a:path w="185739" h="328614">
                <a:moveTo>
                  <a:pt x="7144" y="35719"/>
                </a:moveTo>
                <a:lnTo>
                  <a:pt x="7144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14288" y="28575"/>
                </a:lnTo>
                <a:lnTo>
                  <a:pt x="21431" y="21431"/>
                </a:lnTo>
                <a:lnTo>
                  <a:pt x="42863" y="14288"/>
                </a:lnTo>
                <a:lnTo>
                  <a:pt x="64294" y="7144"/>
                </a:lnTo>
                <a:lnTo>
                  <a:pt x="85725" y="7144"/>
                </a:lnTo>
                <a:lnTo>
                  <a:pt x="107156" y="0"/>
                </a:lnTo>
                <a:lnTo>
                  <a:pt x="128588" y="0"/>
                </a:lnTo>
                <a:lnTo>
                  <a:pt x="142875" y="7144"/>
                </a:lnTo>
                <a:lnTo>
                  <a:pt x="157163" y="7144"/>
                </a:lnTo>
                <a:lnTo>
                  <a:pt x="171450" y="21431"/>
                </a:lnTo>
                <a:lnTo>
                  <a:pt x="178594" y="35719"/>
                </a:lnTo>
                <a:lnTo>
                  <a:pt x="185738" y="57150"/>
                </a:lnTo>
                <a:lnTo>
                  <a:pt x="185738" y="85725"/>
                </a:lnTo>
                <a:lnTo>
                  <a:pt x="178594" y="121444"/>
                </a:lnTo>
                <a:lnTo>
                  <a:pt x="171450" y="150019"/>
                </a:lnTo>
                <a:lnTo>
                  <a:pt x="164306" y="185738"/>
                </a:lnTo>
                <a:lnTo>
                  <a:pt x="157163" y="214313"/>
                </a:lnTo>
                <a:lnTo>
                  <a:pt x="142875" y="242888"/>
                </a:lnTo>
                <a:lnTo>
                  <a:pt x="135731" y="264319"/>
                </a:lnTo>
                <a:lnTo>
                  <a:pt x="135731" y="285750"/>
                </a:lnTo>
                <a:lnTo>
                  <a:pt x="128588" y="300038"/>
                </a:lnTo>
                <a:lnTo>
                  <a:pt x="128588" y="314325"/>
                </a:lnTo>
                <a:lnTo>
                  <a:pt x="135731" y="321469"/>
                </a:lnTo>
                <a:lnTo>
                  <a:pt x="135731" y="321469"/>
                </a:lnTo>
                <a:lnTo>
                  <a:pt x="135731" y="328613"/>
                </a:lnTo>
                <a:lnTo>
                  <a:pt x="135731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622800" y="3922713"/>
            <a:ext cx="120650" cy="106362"/>
          </a:xfrm>
          <a:custGeom>
            <a:avLst/>
            <a:gdLst/>
            <a:ahLst/>
            <a:cxnLst/>
            <a:rect l="0" t="0" r="0" b="0"/>
            <a:pathLst>
              <a:path w="121444" h="107157">
                <a:moveTo>
                  <a:pt x="50006" y="35719"/>
                </a:moveTo>
                <a:lnTo>
                  <a:pt x="42862" y="35719"/>
                </a:lnTo>
                <a:lnTo>
                  <a:pt x="42862" y="42862"/>
                </a:lnTo>
                <a:lnTo>
                  <a:pt x="42862" y="50006"/>
                </a:lnTo>
                <a:lnTo>
                  <a:pt x="35718" y="64294"/>
                </a:lnTo>
                <a:lnTo>
                  <a:pt x="35718" y="78581"/>
                </a:lnTo>
                <a:lnTo>
                  <a:pt x="42862" y="92869"/>
                </a:lnTo>
                <a:lnTo>
                  <a:pt x="50006" y="100012"/>
                </a:lnTo>
                <a:lnTo>
                  <a:pt x="57150" y="107156"/>
                </a:lnTo>
                <a:lnTo>
                  <a:pt x="64293" y="107156"/>
                </a:lnTo>
                <a:lnTo>
                  <a:pt x="78581" y="107156"/>
                </a:lnTo>
                <a:lnTo>
                  <a:pt x="85725" y="107156"/>
                </a:lnTo>
                <a:lnTo>
                  <a:pt x="92868" y="100012"/>
                </a:lnTo>
                <a:lnTo>
                  <a:pt x="100012" y="92869"/>
                </a:lnTo>
                <a:lnTo>
                  <a:pt x="107156" y="85725"/>
                </a:lnTo>
                <a:lnTo>
                  <a:pt x="114300" y="78581"/>
                </a:lnTo>
                <a:lnTo>
                  <a:pt x="121443" y="64294"/>
                </a:lnTo>
                <a:lnTo>
                  <a:pt x="121443" y="50006"/>
                </a:lnTo>
                <a:lnTo>
                  <a:pt x="121443" y="35719"/>
                </a:lnTo>
                <a:lnTo>
                  <a:pt x="114300" y="21431"/>
                </a:lnTo>
                <a:lnTo>
                  <a:pt x="107156" y="7144"/>
                </a:lnTo>
                <a:lnTo>
                  <a:pt x="92868" y="0"/>
                </a:lnTo>
                <a:lnTo>
                  <a:pt x="85725" y="0"/>
                </a:lnTo>
                <a:lnTo>
                  <a:pt x="71437" y="0"/>
                </a:lnTo>
                <a:lnTo>
                  <a:pt x="57150" y="7144"/>
                </a:lnTo>
                <a:lnTo>
                  <a:pt x="42862" y="14287"/>
                </a:lnTo>
                <a:lnTo>
                  <a:pt x="28575" y="28575"/>
                </a:lnTo>
                <a:lnTo>
                  <a:pt x="21431" y="42862"/>
                </a:lnTo>
                <a:lnTo>
                  <a:pt x="14287" y="50006"/>
                </a:lnTo>
                <a:lnTo>
                  <a:pt x="7143" y="64294"/>
                </a:lnTo>
                <a:lnTo>
                  <a:pt x="0" y="78581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729163" y="3871913"/>
            <a:ext cx="93662" cy="422275"/>
          </a:xfrm>
          <a:custGeom>
            <a:avLst/>
            <a:gdLst/>
            <a:ahLst/>
            <a:cxnLst/>
            <a:rect l="0" t="0" r="0" b="0"/>
            <a:pathLst>
              <a:path w="92870" h="421482">
                <a:moveTo>
                  <a:pt x="92869" y="0"/>
                </a:moveTo>
                <a:lnTo>
                  <a:pt x="92869" y="7143"/>
                </a:lnTo>
                <a:lnTo>
                  <a:pt x="85725" y="21431"/>
                </a:lnTo>
                <a:lnTo>
                  <a:pt x="71437" y="50006"/>
                </a:lnTo>
                <a:lnTo>
                  <a:pt x="64294" y="85725"/>
                </a:lnTo>
                <a:lnTo>
                  <a:pt x="57150" y="128587"/>
                </a:lnTo>
                <a:lnTo>
                  <a:pt x="42862" y="164306"/>
                </a:lnTo>
                <a:lnTo>
                  <a:pt x="35719" y="207168"/>
                </a:lnTo>
                <a:lnTo>
                  <a:pt x="28575" y="250031"/>
                </a:lnTo>
                <a:lnTo>
                  <a:pt x="21431" y="292894"/>
                </a:lnTo>
                <a:lnTo>
                  <a:pt x="7144" y="328612"/>
                </a:lnTo>
                <a:lnTo>
                  <a:pt x="7144" y="357187"/>
                </a:lnTo>
                <a:lnTo>
                  <a:pt x="0" y="385762"/>
                </a:lnTo>
                <a:lnTo>
                  <a:pt x="0" y="407194"/>
                </a:lnTo>
                <a:lnTo>
                  <a:pt x="7144" y="421481"/>
                </a:lnTo>
                <a:lnTo>
                  <a:pt x="7144" y="421481"/>
                </a:lnTo>
                <a:lnTo>
                  <a:pt x="7144" y="4214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4794250" y="4143375"/>
            <a:ext cx="177800" cy="150813"/>
          </a:xfrm>
          <a:custGeom>
            <a:avLst/>
            <a:gdLst/>
            <a:ahLst/>
            <a:cxnLst/>
            <a:rect l="0" t="0" r="0" b="0"/>
            <a:pathLst>
              <a:path w="178595" h="150020">
                <a:moveTo>
                  <a:pt x="57150" y="64294"/>
                </a:moveTo>
                <a:lnTo>
                  <a:pt x="57150" y="71438"/>
                </a:lnTo>
                <a:lnTo>
                  <a:pt x="57150" y="78582"/>
                </a:lnTo>
                <a:lnTo>
                  <a:pt x="57150" y="92869"/>
                </a:lnTo>
                <a:lnTo>
                  <a:pt x="64293" y="114300"/>
                </a:lnTo>
                <a:lnTo>
                  <a:pt x="64293" y="128588"/>
                </a:lnTo>
                <a:lnTo>
                  <a:pt x="78581" y="142875"/>
                </a:lnTo>
                <a:lnTo>
                  <a:pt x="85725" y="142875"/>
                </a:lnTo>
                <a:lnTo>
                  <a:pt x="100013" y="150019"/>
                </a:lnTo>
                <a:lnTo>
                  <a:pt x="114300" y="142875"/>
                </a:lnTo>
                <a:lnTo>
                  <a:pt x="121444" y="135732"/>
                </a:lnTo>
                <a:lnTo>
                  <a:pt x="135731" y="128588"/>
                </a:lnTo>
                <a:lnTo>
                  <a:pt x="150019" y="121444"/>
                </a:lnTo>
                <a:lnTo>
                  <a:pt x="164306" y="107157"/>
                </a:lnTo>
                <a:lnTo>
                  <a:pt x="171450" y="92869"/>
                </a:lnTo>
                <a:lnTo>
                  <a:pt x="178594" y="71438"/>
                </a:lnTo>
                <a:lnTo>
                  <a:pt x="178594" y="50007"/>
                </a:lnTo>
                <a:lnTo>
                  <a:pt x="171450" y="35719"/>
                </a:lnTo>
                <a:lnTo>
                  <a:pt x="171450" y="14288"/>
                </a:lnTo>
                <a:lnTo>
                  <a:pt x="157163" y="7144"/>
                </a:lnTo>
                <a:lnTo>
                  <a:pt x="142875" y="0"/>
                </a:lnTo>
                <a:lnTo>
                  <a:pt x="121444" y="0"/>
                </a:lnTo>
                <a:lnTo>
                  <a:pt x="100013" y="14288"/>
                </a:lnTo>
                <a:lnTo>
                  <a:pt x="71437" y="28575"/>
                </a:lnTo>
                <a:lnTo>
                  <a:pt x="50006" y="57150"/>
                </a:lnTo>
                <a:lnTo>
                  <a:pt x="28575" y="78582"/>
                </a:lnTo>
                <a:lnTo>
                  <a:pt x="7143" y="100013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880225" y="3514725"/>
            <a:ext cx="228600" cy="300038"/>
          </a:xfrm>
          <a:custGeom>
            <a:avLst/>
            <a:gdLst/>
            <a:ahLst/>
            <a:cxnLst/>
            <a:rect l="0" t="0" r="0" b="0"/>
            <a:pathLst>
              <a:path w="228601" h="300039">
                <a:moveTo>
                  <a:pt x="7144" y="57150"/>
                </a:moveTo>
                <a:lnTo>
                  <a:pt x="7144" y="57150"/>
                </a:lnTo>
                <a:lnTo>
                  <a:pt x="0" y="50006"/>
                </a:lnTo>
                <a:lnTo>
                  <a:pt x="0" y="42863"/>
                </a:lnTo>
                <a:lnTo>
                  <a:pt x="0" y="35719"/>
                </a:lnTo>
                <a:lnTo>
                  <a:pt x="7144" y="21431"/>
                </a:lnTo>
                <a:lnTo>
                  <a:pt x="14288" y="14288"/>
                </a:lnTo>
                <a:lnTo>
                  <a:pt x="28575" y="7144"/>
                </a:lnTo>
                <a:lnTo>
                  <a:pt x="42863" y="7144"/>
                </a:lnTo>
                <a:lnTo>
                  <a:pt x="50006" y="0"/>
                </a:lnTo>
                <a:lnTo>
                  <a:pt x="71438" y="0"/>
                </a:lnTo>
                <a:lnTo>
                  <a:pt x="85725" y="0"/>
                </a:lnTo>
                <a:lnTo>
                  <a:pt x="100013" y="0"/>
                </a:lnTo>
                <a:lnTo>
                  <a:pt x="121444" y="7144"/>
                </a:lnTo>
                <a:lnTo>
                  <a:pt x="128588" y="14288"/>
                </a:lnTo>
                <a:lnTo>
                  <a:pt x="142875" y="21431"/>
                </a:lnTo>
                <a:lnTo>
                  <a:pt x="150019" y="35719"/>
                </a:lnTo>
                <a:lnTo>
                  <a:pt x="150019" y="50006"/>
                </a:lnTo>
                <a:lnTo>
                  <a:pt x="142875" y="71438"/>
                </a:lnTo>
                <a:lnTo>
                  <a:pt x="135731" y="100013"/>
                </a:lnTo>
                <a:lnTo>
                  <a:pt x="128588" y="121444"/>
                </a:lnTo>
                <a:lnTo>
                  <a:pt x="114300" y="150019"/>
                </a:lnTo>
                <a:lnTo>
                  <a:pt x="92869" y="178594"/>
                </a:lnTo>
                <a:lnTo>
                  <a:pt x="71438" y="200025"/>
                </a:lnTo>
                <a:lnTo>
                  <a:pt x="50006" y="228600"/>
                </a:lnTo>
                <a:lnTo>
                  <a:pt x="35719" y="242888"/>
                </a:lnTo>
                <a:lnTo>
                  <a:pt x="21431" y="257175"/>
                </a:lnTo>
                <a:lnTo>
                  <a:pt x="7144" y="271463"/>
                </a:lnTo>
                <a:lnTo>
                  <a:pt x="0" y="278606"/>
                </a:lnTo>
                <a:lnTo>
                  <a:pt x="0" y="285750"/>
                </a:lnTo>
                <a:lnTo>
                  <a:pt x="0" y="285750"/>
                </a:lnTo>
                <a:lnTo>
                  <a:pt x="7144" y="292894"/>
                </a:lnTo>
                <a:lnTo>
                  <a:pt x="14288" y="292894"/>
                </a:lnTo>
                <a:lnTo>
                  <a:pt x="21431" y="300038"/>
                </a:lnTo>
                <a:lnTo>
                  <a:pt x="42863" y="300038"/>
                </a:lnTo>
                <a:lnTo>
                  <a:pt x="50006" y="300038"/>
                </a:lnTo>
                <a:lnTo>
                  <a:pt x="71438" y="300038"/>
                </a:lnTo>
                <a:lnTo>
                  <a:pt x="85725" y="300038"/>
                </a:lnTo>
                <a:lnTo>
                  <a:pt x="107156" y="300038"/>
                </a:lnTo>
                <a:lnTo>
                  <a:pt x="128588" y="300038"/>
                </a:lnTo>
                <a:lnTo>
                  <a:pt x="142875" y="300038"/>
                </a:lnTo>
                <a:lnTo>
                  <a:pt x="164306" y="300038"/>
                </a:lnTo>
                <a:lnTo>
                  <a:pt x="185738" y="300038"/>
                </a:lnTo>
                <a:lnTo>
                  <a:pt x="200025" y="300038"/>
                </a:lnTo>
                <a:lnTo>
                  <a:pt x="214313" y="292894"/>
                </a:lnTo>
                <a:lnTo>
                  <a:pt x="228600" y="292894"/>
                </a:lnTo>
                <a:lnTo>
                  <a:pt x="228600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7086600" y="3506788"/>
            <a:ext cx="142875" cy="244475"/>
          </a:xfrm>
          <a:custGeom>
            <a:avLst/>
            <a:gdLst/>
            <a:ahLst/>
            <a:cxnLst/>
            <a:rect l="0" t="0" r="0" b="0"/>
            <a:pathLst>
              <a:path w="142876" h="242889">
                <a:moveTo>
                  <a:pt x="7144" y="50007"/>
                </a:moveTo>
                <a:lnTo>
                  <a:pt x="0" y="50007"/>
                </a:lnTo>
                <a:lnTo>
                  <a:pt x="0" y="42863"/>
                </a:lnTo>
                <a:lnTo>
                  <a:pt x="0" y="42863"/>
                </a:lnTo>
                <a:lnTo>
                  <a:pt x="7144" y="35719"/>
                </a:lnTo>
                <a:lnTo>
                  <a:pt x="21431" y="21432"/>
                </a:lnTo>
                <a:lnTo>
                  <a:pt x="35719" y="14288"/>
                </a:lnTo>
                <a:lnTo>
                  <a:pt x="57150" y="7144"/>
                </a:lnTo>
                <a:lnTo>
                  <a:pt x="78581" y="0"/>
                </a:lnTo>
                <a:lnTo>
                  <a:pt x="92869" y="0"/>
                </a:lnTo>
                <a:lnTo>
                  <a:pt x="107156" y="0"/>
                </a:lnTo>
                <a:lnTo>
                  <a:pt x="121444" y="7144"/>
                </a:lnTo>
                <a:lnTo>
                  <a:pt x="128587" y="14288"/>
                </a:lnTo>
                <a:lnTo>
                  <a:pt x="135731" y="35719"/>
                </a:lnTo>
                <a:lnTo>
                  <a:pt x="142875" y="50007"/>
                </a:lnTo>
                <a:lnTo>
                  <a:pt x="142875" y="78582"/>
                </a:lnTo>
                <a:lnTo>
                  <a:pt x="142875" y="100013"/>
                </a:lnTo>
                <a:lnTo>
                  <a:pt x="142875" y="128588"/>
                </a:lnTo>
                <a:lnTo>
                  <a:pt x="142875" y="150019"/>
                </a:lnTo>
                <a:lnTo>
                  <a:pt x="142875" y="178594"/>
                </a:lnTo>
                <a:lnTo>
                  <a:pt x="142875" y="192882"/>
                </a:lnTo>
                <a:lnTo>
                  <a:pt x="142875" y="214313"/>
                </a:lnTo>
                <a:lnTo>
                  <a:pt x="142875" y="228600"/>
                </a:lnTo>
                <a:lnTo>
                  <a:pt x="142875" y="235744"/>
                </a:lnTo>
                <a:lnTo>
                  <a:pt x="142875" y="242888"/>
                </a:lnTo>
                <a:lnTo>
                  <a:pt x="142875" y="242888"/>
                </a:lnTo>
                <a:lnTo>
                  <a:pt x="142875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7286625" y="3535363"/>
            <a:ext cx="171450" cy="236537"/>
          </a:xfrm>
          <a:custGeom>
            <a:avLst/>
            <a:gdLst/>
            <a:ahLst/>
            <a:cxnLst/>
            <a:rect l="0" t="0" r="0" b="0"/>
            <a:pathLst>
              <a:path w="171451" h="235745">
                <a:moveTo>
                  <a:pt x="92869" y="100013"/>
                </a:moveTo>
                <a:lnTo>
                  <a:pt x="92869" y="100013"/>
                </a:lnTo>
                <a:lnTo>
                  <a:pt x="92869" y="107157"/>
                </a:lnTo>
                <a:lnTo>
                  <a:pt x="92869" y="114300"/>
                </a:lnTo>
                <a:lnTo>
                  <a:pt x="92869" y="121444"/>
                </a:lnTo>
                <a:lnTo>
                  <a:pt x="92869" y="128588"/>
                </a:lnTo>
                <a:lnTo>
                  <a:pt x="100012" y="135732"/>
                </a:lnTo>
                <a:lnTo>
                  <a:pt x="107156" y="135732"/>
                </a:lnTo>
                <a:lnTo>
                  <a:pt x="121444" y="135732"/>
                </a:lnTo>
                <a:lnTo>
                  <a:pt x="128587" y="135732"/>
                </a:lnTo>
                <a:lnTo>
                  <a:pt x="135731" y="128588"/>
                </a:lnTo>
                <a:lnTo>
                  <a:pt x="135731" y="121444"/>
                </a:lnTo>
                <a:lnTo>
                  <a:pt x="135731" y="114300"/>
                </a:lnTo>
                <a:lnTo>
                  <a:pt x="142875" y="107157"/>
                </a:lnTo>
                <a:lnTo>
                  <a:pt x="142875" y="92869"/>
                </a:lnTo>
                <a:lnTo>
                  <a:pt x="142875" y="78582"/>
                </a:lnTo>
                <a:lnTo>
                  <a:pt x="142875" y="64294"/>
                </a:lnTo>
                <a:lnTo>
                  <a:pt x="135731" y="50007"/>
                </a:lnTo>
                <a:lnTo>
                  <a:pt x="135731" y="35719"/>
                </a:lnTo>
                <a:lnTo>
                  <a:pt x="128587" y="21432"/>
                </a:lnTo>
                <a:lnTo>
                  <a:pt x="121444" y="7144"/>
                </a:lnTo>
                <a:lnTo>
                  <a:pt x="107156" y="0"/>
                </a:lnTo>
                <a:lnTo>
                  <a:pt x="92869" y="0"/>
                </a:lnTo>
                <a:lnTo>
                  <a:pt x="78581" y="0"/>
                </a:lnTo>
                <a:lnTo>
                  <a:pt x="64294" y="7144"/>
                </a:lnTo>
                <a:lnTo>
                  <a:pt x="42862" y="28575"/>
                </a:lnTo>
                <a:lnTo>
                  <a:pt x="28575" y="42863"/>
                </a:lnTo>
                <a:lnTo>
                  <a:pt x="14287" y="64294"/>
                </a:lnTo>
                <a:lnTo>
                  <a:pt x="7144" y="92869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71450"/>
                </a:lnTo>
                <a:lnTo>
                  <a:pt x="14287" y="192882"/>
                </a:lnTo>
                <a:lnTo>
                  <a:pt x="28575" y="214313"/>
                </a:lnTo>
                <a:lnTo>
                  <a:pt x="35719" y="228600"/>
                </a:lnTo>
                <a:lnTo>
                  <a:pt x="57150" y="235744"/>
                </a:lnTo>
                <a:lnTo>
                  <a:pt x="71437" y="235744"/>
                </a:lnTo>
                <a:lnTo>
                  <a:pt x="85725" y="235744"/>
                </a:lnTo>
                <a:lnTo>
                  <a:pt x="100012" y="228600"/>
                </a:lnTo>
                <a:lnTo>
                  <a:pt x="114300" y="221457"/>
                </a:lnTo>
                <a:lnTo>
                  <a:pt x="128587" y="207169"/>
                </a:lnTo>
                <a:lnTo>
                  <a:pt x="142875" y="185738"/>
                </a:lnTo>
                <a:lnTo>
                  <a:pt x="157162" y="164307"/>
                </a:lnTo>
                <a:lnTo>
                  <a:pt x="164306" y="142875"/>
                </a:lnTo>
                <a:lnTo>
                  <a:pt x="164306" y="114300"/>
                </a:lnTo>
                <a:lnTo>
                  <a:pt x="171450" y="85725"/>
                </a:lnTo>
                <a:lnTo>
                  <a:pt x="171450" y="64294"/>
                </a:lnTo>
                <a:lnTo>
                  <a:pt x="157162" y="42863"/>
                </a:lnTo>
                <a:lnTo>
                  <a:pt x="150019" y="28575"/>
                </a:lnTo>
                <a:lnTo>
                  <a:pt x="142875" y="21432"/>
                </a:lnTo>
                <a:lnTo>
                  <a:pt x="135731" y="14288"/>
                </a:lnTo>
                <a:lnTo>
                  <a:pt x="135731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6886575" y="3951288"/>
            <a:ext cx="150813" cy="234950"/>
          </a:xfrm>
          <a:custGeom>
            <a:avLst/>
            <a:gdLst/>
            <a:ahLst/>
            <a:cxnLst/>
            <a:rect l="0" t="0" r="0" b="0"/>
            <a:pathLst>
              <a:path w="150020" h="23574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7144" y="21431"/>
                </a:lnTo>
                <a:lnTo>
                  <a:pt x="14287" y="14287"/>
                </a:lnTo>
                <a:lnTo>
                  <a:pt x="21431" y="7144"/>
                </a:lnTo>
                <a:lnTo>
                  <a:pt x="42862" y="0"/>
                </a:lnTo>
                <a:lnTo>
                  <a:pt x="57150" y="0"/>
                </a:lnTo>
                <a:lnTo>
                  <a:pt x="78581" y="0"/>
                </a:lnTo>
                <a:lnTo>
                  <a:pt x="92869" y="0"/>
                </a:lnTo>
                <a:lnTo>
                  <a:pt x="114300" y="0"/>
                </a:lnTo>
                <a:lnTo>
                  <a:pt x="128587" y="7144"/>
                </a:lnTo>
                <a:lnTo>
                  <a:pt x="135731" y="14287"/>
                </a:lnTo>
                <a:lnTo>
                  <a:pt x="142875" y="21431"/>
                </a:lnTo>
                <a:lnTo>
                  <a:pt x="150019" y="28575"/>
                </a:lnTo>
                <a:lnTo>
                  <a:pt x="150019" y="42862"/>
                </a:lnTo>
                <a:lnTo>
                  <a:pt x="142875" y="64294"/>
                </a:lnTo>
                <a:lnTo>
                  <a:pt x="135731" y="78581"/>
                </a:lnTo>
                <a:lnTo>
                  <a:pt x="121444" y="100012"/>
                </a:lnTo>
                <a:lnTo>
                  <a:pt x="107156" y="114300"/>
                </a:lnTo>
                <a:lnTo>
                  <a:pt x="100012" y="135731"/>
                </a:lnTo>
                <a:lnTo>
                  <a:pt x="85725" y="150019"/>
                </a:lnTo>
                <a:lnTo>
                  <a:pt x="78581" y="164306"/>
                </a:lnTo>
                <a:lnTo>
                  <a:pt x="71437" y="178594"/>
                </a:lnTo>
                <a:lnTo>
                  <a:pt x="64294" y="185737"/>
                </a:lnTo>
                <a:lnTo>
                  <a:pt x="64294" y="200025"/>
                </a:lnTo>
                <a:lnTo>
                  <a:pt x="64294" y="214313"/>
                </a:lnTo>
                <a:lnTo>
                  <a:pt x="71437" y="221456"/>
                </a:lnTo>
                <a:lnTo>
                  <a:pt x="78581" y="228600"/>
                </a:lnTo>
                <a:lnTo>
                  <a:pt x="85725" y="235744"/>
                </a:lnTo>
                <a:lnTo>
                  <a:pt x="107156" y="235744"/>
                </a:lnTo>
                <a:lnTo>
                  <a:pt x="121444" y="235744"/>
                </a:lnTo>
                <a:lnTo>
                  <a:pt x="150019" y="228600"/>
                </a:lnTo>
                <a:lnTo>
                  <a:pt x="150019" y="228600"/>
                </a:lnTo>
                <a:lnTo>
                  <a:pt x="15001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7151688" y="3943350"/>
            <a:ext cx="106362" cy="279400"/>
          </a:xfrm>
          <a:custGeom>
            <a:avLst/>
            <a:gdLst/>
            <a:ahLst/>
            <a:cxnLst/>
            <a:rect l="0" t="0" r="0" b="0"/>
            <a:pathLst>
              <a:path w="107157" h="278608">
                <a:moveTo>
                  <a:pt x="100012" y="121444"/>
                </a:moveTo>
                <a:lnTo>
                  <a:pt x="92868" y="121444"/>
                </a:lnTo>
                <a:lnTo>
                  <a:pt x="92868" y="114300"/>
                </a:lnTo>
                <a:lnTo>
                  <a:pt x="85725" y="107156"/>
                </a:lnTo>
                <a:lnTo>
                  <a:pt x="78581" y="100013"/>
                </a:lnTo>
                <a:lnTo>
                  <a:pt x="71437" y="85725"/>
                </a:lnTo>
                <a:lnTo>
                  <a:pt x="64293" y="71438"/>
                </a:lnTo>
                <a:lnTo>
                  <a:pt x="64293" y="50006"/>
                </a:lnTo>
                <a:lnTo>
                  <a:pt x="57150" y="35719"/>
                </a:lnTo>
                <a:lnTo>
                  <a:pt x="42862" y="21431"/>
                </a:lnTo>
                <a:lnTo>
                  <a:pt x="35718" y="7144"/>
                </a:lnTo>
                <a:lnTo>
                  <a:pt x="28575" y="0"/>
                </a:lnTo>
                <a:lnTo>
                  <a:pt x="21431" y="0"/>
                </a:lnTo>
                <a:lnTo>
                  <a:pt x="14287" y="0"/>
                </a:lnTo>
                <a:lnTo>
                  <a:pt x="7143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92869"/>
                </a:lnTo>
                <a:lnTo>
                  <a:pt x="7143" y="100013"/>
                </a:lnTo>
                <a:lnTo>
                  <a:pt x="7143" y="107156"/>
                </a:lnTo>
                <a:lnTo>
                  <a:pt x="14287" y="114300"/>
                </a:lnTo>
                <a:lnTo>
                  <a:pt x="21431" y="114300"/>
                </a:lnTo>
                <a:lnTo>
                  <a:pt x="28575" y="114300"/>
                </a:lnTo>
                <a:lnTo>
                  <a:pt x="35718" y="107156"/>
                </a:lnTo>
                <a:lnTo>
                  <a:pt x="42862" y="100013"/>
                </a:lnTo>
                <a:lnTo>
                  <a:pt x="57150" y="85725"/>
                </a:lnTo>
                <a:lnTo>
                  <a:pt x="64293" y="71438"/>
                </a:lnTo>
                <a:lnTo>
                  <a:pt x="71437" y="57150"/>
                </a:lnTo>
                <a:lnTo>
                  <a:pt x="71437" y="35719"/>
                </a:lnTo>
                <a:lnTo>
                  <a:pt x="78581" y="28575"/>
                </a:lnTo>
                <a:lnTo>
                  <a:pt x="78581" y="21431"/>
                </a:lnTo>
                <a:lnTo>
                  <a:pt x="78581" y="21431"/>
                </a:lnTo>
                <a:lnTo>
                  <a:pt x="78581" y="21431"/>
                </a:lnTo>
                <a:lnTo>
                  <a:pt x="78581" y="21431"/>
                </a:lnTo>
                <a:lnTo>
                  <a:pt x="78581" y="28575"/>
                </a:lnTo>
                <a:lnTo>
                  <a:pt x="78581" y="42863"/>
                </a:lnTo>
                <a:lnTo>
                  <a:pt x="71437" y="64294"/>
                </a:lnTo>
                <a:lnTo>
                  <a:pt x="71437" y="85725"/>
                </a:lnTo>
                <a:lnTo>
                  <a:pt x="71437" y="107156"/>
                </a:lnTo>
                <a:lnTo>
                  <a:pt x="71437" y="128588"/>
                </a:lnTo>
                <a:lnTo>
                  <a:pt x="78581" y="157163"/>
                </a:lnTo>
                <a:lnTo>
                  <a:pt x="78581" y="178594"/>
                </a:lnTo>
                <a:lnTo>
                  <a:pt x="85725" y="200025"/>
                </a:lnTo>
                <a:lnTo>
                  <a:pt x="85725" y="214313"/>
                </a:lnTo>
                <a:lnTo>
                  <a:pt x="85725" y="235744"/>
                </a:lnTo>
                <a:lnTo>
                  <a:pt x="92868" y="250032"/>
                </a:lnTo>
                <a:lnTo>
                  <a:pt x="92868" y="264319"/>
                </a:lnTo>
                <a:lnTo>
                  <a:pt x="100012" y="271463"/>
                </a:lnTo>
                <a:lnTo>
                  <a:pt x="100012" y="278607"/>
                </a:lnTo>
                <a:lnTo>
                  <a:pt x="107156" y="278607"/>
                </a:lnTo>
                <a:lnTo>
                  <a:pt x="107156" y="278607"/>
                </a:lnTo>
                <a:lnTo>
                  <a:pt x="107156" y="2786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7280275" y="3871913"/>
            <a:ext cx="100013" cy="136525"/>
          </a:xfrm>
          <a:custGeom>
            <a:avLst/>
            <a:gdLst/>
            <a:ahLst/>
            <a:cxnLst/>
            <a:rect l="0" t="0" r="0" b="0"/>
            <a:pathLst>
              <a:path w="100014" h="135732">
                <a:moveTo>
                  <a:pt x="35719" y="35718"/>
                </a:moveTo>
                <a:lnTo>
                  <a:pt x="35719" y="42862"/>
                </a:lnTo>
                <a:lnTo>
                  <a:pt x="35719" y="57150"/>
                </a:lnTo>
                <a:lnTo>
                  <a:pt x="28575" y="71437"/>
                </a:lnTo>
                <a:lnTo>
                  <a:pt x="28575" y="92868"/>
                </a:lnTo>
                <a:lnTo>
                  <a:pt x="28575" y="107156"/>
                </a:lnTo>
                <a:lnTo>
                  <a:pt x="35719" y="121443"/>
                </a:lnTo>
                <a:lnTo>
                  <a:pt x="42863" y="128587"/>
                </a:lnTo>
                <a:lnTo>
                  <a:pt x="50006" y="135731"/>
                </a:lnTo>
                <a:lnTo>
                  <a:pt x="57150" y="135731"/>
                </a:lnTo>
                <a:lnTo>
                  <a:pt x="64294" y="135731"/>
                </a:lnTo>
                <a:lnTo>
                  <a:pt x="71438" y="128587"/>
                </a:lnTo>
                <a:lnTo>
                  <a:pt x="78581" y="121443"/>
                </a:lnTo>
                <a:lnTo>
                  <a:pt x="85725" y="107156"/>
                </a:lnTo>
                <a:lnTo>
                  <a:pt x="92869" y="92868"/>
                </a:lnTo>
                <a:lnTo>
                  <a:pt x="100013" y="78581"/>
                </a:lnTo>
                <a:lnTo>
                  <a:pt x="100013" y="64293"/>
                </a:lnTo>
                <a:lnTo>
                  <a:pt x="100013" y="42862"/>
                </a:lnTo>
                <a:lnTo>
                  <a:pt x="100013" y="28575"/>
                </a:lnTo>
                <a:lnTo>
                  <a:pt x="92869" y="14287"/>
                </a:lnTo>
                <a:lnTo>
                  <a:pt x="85725" y="0"/>
                </a:lnTo>
                <a:lnTo>
                  <a:pt x="71438" y="0"/>
                </a:lnTo>
                <a:lnTo>
                  <a:pt x="64294" y="0"/>
                </a:lnTo>
                <a:lnTo>
                  <a:pt x="50006" y="7143"/>
                </a:lnTo>
                <a:lnTo>
                  <a:pt x="35719" y="14287"/>
                </a:lnTo>
                <a:lnTo>
                  <a:pt x="21431" y="28575"/>
                </a:lnTo>
                <a:lnTo>
                  <a:pt x="7144" y="50006"/>
                </a:lnTo>
                <a:lnTo>
                  <a:pt x="7144" y="71437"/>
                </a:lnTo>
                <a:lnTo>
                  <a:pt x="0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7394575" y="3878263"/>
            <a:ext cx="49213" cy="350837"/>
          </a:xfrm>
          <a:custGeom>
            <a:avLst/>
            <a:gdLst/>
            <a:ahLst/>
            <a:cxnLst/>
            <a:rect l="0" t="0" r="0" b="0"/>
            <a:pathLst>
              <a:path w="50007" h="350045">
                <a:moveTo>
                  <a:pt x="50006" y="0"/>
                </a:moveTo>
                <a:lnTo>
                  <a:pt x="50006" y="7144"/>
                </a:lnTo>
                <a:lnTo>
                  <a:pt x="42863" y="14288"/>
                </a:lnTo>
                <a:lnTo>
                  <a:pt x="35719" y="35719"/>
                </a:lnTo>
                <a:lnTo>
                  <a:pt x="21431" y="64294"/>
                </a:lnTo>
                <a:lnTo>
                  <a:pt x="14288" y="100013"/>
                </a:lnTo>
                <a:lnTo>
                  <a:pt x="7144" y="128588"/>
                </a:lnTo>
                <a:lnTo>
                  <a:pt x="7144" y="164307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78607"/>
                </a:lnTo>
                <a:lnTo>
                  <a:pt x="0" y="300038"/>
                </a:lnTo>
                <a:lnTo>
                  <a:pt x="7144" y="321469"/>
                </a:lnTo>
                <a:lnTo>
                  <a:pt x="7144" y="335757"/>
                </a:lnTo>
                <a:lnTo>
                  <a:pt x="14288" y="342901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7394575" y="4106863"/>
            <a:ext cx="157163" cy="130175"/>
          </a:xfrm>
          <a:custGeom>
            <a:avLst/>
            <a:gdLst/>
            <a:ahLst/>
            <a:cxnLst/>
            <a:rect l="0" t="0" r="0" b="0"/>
            <a:pathLst>
              <a:path w="157164" h="128589">
                <a:moveTo>
                  <a:pt x="71438" y="35719"/>
                </a:moveTo>
                <a:lnTo>
                  <a:pt x="71438" y="42863"/>
                </a:lnTo>
                <a:lnTo>
                  <a:pt x="71438" y="57151"/>
                </a:lnTo>
                <a:lnTo>
                  <a:pt x="64294" y="71438"/>
                </a:lnTo>
                <a:lnTo>
                  <a:pt x="64294" y="92869"/>
                </a:lnTo>
                <a:lnTo>
                  <a:pt x="64294" y="107157"/>
                </a:lnTo>
                <a:lnTo>
                  <a:pt x="71438" y="114301"/>
                </a:lnTo>
                <a:lnTo>
                  <a:pt x="78581" y="121444"/>
                </a:lnTo>
                <a:lnTo>
                  <a:pt x="92869" y="128588"/>
                </a:lnTo>
                <a:lnTo>
                  <a:pt x="107156" y="128588"/>
                </a:lnTo>
                <a:lnTo>
                  <a:pt x="114300" y="121444"/>
                </a:lnTo>
                <a:lnTo>
                  <a:pt x="128588" y="114301"/>
                </a:lnTo>
                <a:lnTo>
                  <a:pt x="142875" y="100013"/>
                </a:lnTo>
                <a:lnTo>
                  <a:pt x="150019" y="85726"/>
                </a:lnTo>
                <a:lnTo>
                  <a:pt x="150019" y="71438"/>
                </a:lnTo>
                <a:lnTo>
                  <a:pt x="157163" y="57151"/>
                </a:lnTo>
                <a:lnTo>
                  <a:pt x="150019" y="35719"/>
                </a:lnTo>
                <a:lnTo>
                  <a:pt x="142875" y="21432"/>
                </a:lnTo>
                <a:lnTo>
                  <a:pt x="135731" y="7144"/>
                </a:lnTo>
                <a:lnTo>
                  <a:pt x="121444" y="0"/>
                </a:lnTo>
                <a:lnTo>
                  <a:pt x="107156" y="0"/>
                </a:lnTo>
                <a:lnTo>
                  <a:pt x="85725" y="7144"/>
                </a:lnTo>
                <a:lnTo>
                  <a:pt x="64294" y="21432"/>
                </a:lnTo>
                <a:lnTo>
                  <a:pt x="42863" y="42863"/>
                </a:lnTo>
                <a:lnTo>
                  <a:pt x="21431" y="64294"/>
                </a:lnTo>
                <a:lnTo>
                  <a:pt x="7144" y="92869"/>
                </a:lnTo>
                <a:lnTo>
                  <a:pt x="0" y="107157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122738" y="5214938"/>
            <a:ext cx="114300" cy="400050"/>
          </a:xfrm>
          <a:custGeom>
            <a:avLst/>
            <a:gdLst/>
            <a:ahLst/>
            <a:cxnLst/>
            <a:rect l="0" t="0" r="0" b="0"/>
            <a:pathLst>
              <a:path w="114301" h="400051">
                <a:moveTo>
                  <a:pt x="107156" y="135731"/>
                </a:moveTo>
                <a:lnTo>
                  <a:pt x="107156" y="135731"/>
                </a:lnTo>
                <a:lnTo>
                  <a:pt x="100013" y="135731"/>
                </a:lnTo>
                <a:lnTo>
                  <a:pt x="100013" y="135731"/>
                </a:lnTo>
                <a:lnTo>
                  <a:pt x="100013" y="135731"/>
                </a:lnTo>
                <a:lnTo>
                  <a:pt x="100013" y="128587"/>
                </a:lnTo>
                <a:lnTo>
                  <a:pt x="100013" y="121443"/>
                </a:lnTo>
                <a:lnTo>
                  <a:pt x="100013" y="114300"/>
                </a:lnTo>
                <a:lnTo>
                  <a:pt x="92869" y="100012"/>
                </a:lnTo>
                <a:lnTo>
                  <a:pt x="92869" y="85725"/>
                </a:lnTo>
                <a:lnTo>
                  <a:pt x="92869" y="64293"/>
                </a:lnTo>
                <a:lnTo>
                  <a:pt x="92869" y="50006"/>
                </a:lnTo>
                <a:lnTo>
                  <a:pt x="85725" y="28575"/>
                </a:lnTo>
                <a:lnTo>
                  <a:pt x="85725" y="14287"/>
                </a:lnTo>
                <a:lnTo>
                  <a:pt x="78581" y="0"/>
                </a:lnTo>
                <a:lnTo>
                  <a:pt x="71438" y="0"/>
                </a:lnTo>
                <a:lnTo>
                  <a:pt x="64294" y="0"/>
                </a:lnTo>
                <a:lnTo>
                  <a:pt x="57150" y="7143"/>
                </a:lnTo>
                <a:lnTo>
                  <a:pt x="50006" y="21431"/>
                </a:lnTo>
                <a:lnTo>
                  <a:pt x="35719" y="35718"/>
                </a:lnTo>
                <a:lnTo>
                  <a:pt x="28575" y="57150"/>
                </a:lnTo>
                <a:lnTo>
                  <a:pt x="21431" y="85725"/>
                </a:lnTo>
                <a:lnTo>
                  <a:pt x="7144" y="107156"/>
                </a:lnTo>
                <a:lnTo>
                  <a:pt x="7144" y="135731"/>
                </a:lnTo>
                <a:lnTo>
                  <a:pt x="0" y="157162"/>
                </a:lnTo>
                <a:lnTo>
                  <a:pt x="0" y="178593"/>
                </a:lnTo>
                <a:lnTo>
                  <a:pt x="7144" y="192881"/>
                </a:lnTo>
                <a:lnTo>
                  <a:pt x="14288" y="200025"/>
                </a:lnTo>
                <a:lnTo>
                  <a:pt x="21431" y="207168"/>
                </a:lnTo>
                <a:lnTo>
                  <a:pt x="21431" y="207168"/>
                </a:lnTo>
                <a:lnTo>
                  <a:pt x="35719" y="207168"/>
                </a:lnTo>
                <a:lnTo>
                  <a:pt x="42863" y="200025"/>
                </a:lnTo>
                <a:lnTo>
                  <a:pt x="57150" y="185737"/>
                </a:lnTo>
                <a:lnTo>
                  <a:pt x="64294" y="171450"/>
                </a:lnTo>
                <a:lnTo>
                  <a:pt x="78581" y="157162"/>
                </a:lnTo>
                <a:lnTo>
                  <a:pt x="85725" y="135731"/>
                </a:lnTo>
                <a:lnTo>
                  <a:pt x="92869" y="121443"/>
                </a:lnTo>
                <a:lnTo>
                  <a:pt x="100013" y="107156"/>
                </a:lnTo>
                <a:lnTo>
                  <a:pt x="107156" y="92868"/>
                </a:lnTo>
                <a:lnTo>
                  <a:pt x="114300" y="92868"/>
                </a:lnTo>
                <a:lnTo>
                  <a:pt x="114300" y="85725"/>
                </a:lnTo>
                <a:lnTo>
                  <a:pt x="114300" y="92868"/>
                </a:lnTo>
                <a:lnTo>
                  <a:pt x="107156" y="100012"/>
                </a:lnTo>
                <a:lnTo>
                  <a:pt x="107156" y="114300"/>
                </a:lnTo>
                <a:lnTo>
                  <a:pt x="100013" y="128587"/>
                </a:lnTo>
                <a:lnTo>
                  <a:pt x="100013" y="150018"/>
                </a:lnTo>
                <a:lnTo>
                  <a:pt x="100013" y="171450"/>
                </a:lnTo>
                <a:lnTo>
                  <a:pt x="92869" y="200025"/>
                </a:lnTo>
                <a:lnTo>
                  <a:pt x="92869" y="228600"/>
                </a:lnTo>
                <a:lnTo>
                  <a:pt x="92869" y="257175"/>
                </a:lnTo>
                <a:lnTo>
                  <a:pt x="92869" y="285750"/>
                </a:lnTo>
                <a:lnTo>
                  <a:pt x="85725" y="307181"/>
                </a:lnTo>
                <a:lnTo>
                  <a:pt x="85725" y="328612"/>
                </a:lnTo>
                <a:lnTo>
                  <a:pt x="85725" y="350043"/>
                </a:lnTo>
                <a:lnTo>
                  <a:pt x="85725" y="364331"/>
                </a:lnTo>
                <a:lnTo>
                  <a:pt x="85725" y="378618"/>
                </a:lnTo>
                <a:lnTo>
                  <a:pt x="85725" y="392906"/>
                </a:lnTo>
                <a:lnTo>
                  <a:pt x="85725" y="400050"/>
                </a:lnTo>
                <a:lnTo>
                  <a:pt x="85725" y="400050"/>
                </a:lnTo>
                <a:lnTo>
                  <a:pt x="92869" y="400050"/>
                </a:lnTo>
                <a:lnTo>
                  <a:pt x="92869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314825" y="5114925"/>
            <a:ext cx="100013" cy="214313"/>
          </a:xfrm>
          <a:custGeom>
            <a:avLst/>
            <a:gdLst/>
            <a:ahLst/>
            <a:cxnLst/>
            <a:rect l="0" t="0" r="0" b="0"/>
            <a:pathLst>
              <a:path w="100014" h="214314">
                <a:moveTo>
                  <a:pt x="7144" y="135731"/>
                </a:moveTo>
                <a:lnTo>
                  <a:pt x="0" y="135731"/>
                </a:lnTo>
                <a:lnTo>
                  <a:pt x="0" y="142875"/>
                </a:lnTo>
                <a:lnTo>
                  <a:pt x="0" y="157163"/>
                </a:lnTo>
                <a:lnTo>
                  <a:pt x="0" y="164306"/>
                </a:lnTo>
                <a:lnTo>
                  <a:pt x="0" y="178594"/>
                </a:lnTo>
                <a:lnTo>
                  <a:pt x="0" y="192881"/>
                </a:lnTo>
                <a:lnTo>
                  <a:pt x="7144" y="200025"/>
                </a:lnTo>
                <a:lnTo>
                  <a:pt x="14288" y="207169"/>
                </a:lnTo>
                <a:lnTo>
                  <a:pt x="21432" y="214313"/>
                </a:lnTo>
                <a:lnTo>
                  <a:pt x="28575" y="214313"/>
                </a:lnTo>
                <a:lnTo>
                  <a:pt x="35719" y="207169"/>
                </a:lnTo>
                <a:lnTo>
                  <a:pt x="50007" y="200025"/>
                </a:lnTo>
                <a:lnTo>
                  <a:pt x="57150" y="185738"/>
                </a:lnTo>
                <a:lnTo>
                  <a:pt x="71438" y="171450"/>
                </a:lnTo>
                <a:lnTo>
                  <a:pt x="78582" y="150019"/>
                </a:lnTo>
                <a:lnTo>
                  <a:pt x="85725" y="128588"/>
                </a:lnTo>
                <a:lnTo>
                  <a:pt x="92869" y="107156"/>
                </a:lnTo>
                <a:lnTo>
                  <a:pt x="92869" y="85725"/>
                </a:lnTo>
                <a:lnTo>
                  <a:pt x="100013" y="64294"/>
                </a:lnTo>
                <a:lnTo>
                  <a:pt x="100013" y="35719"/>
                </a:lnTo>
                <a:lnTo>
                  <a:pt x="92869" y="21431"/>
                </a:lnTo>
                <a:lnTo>
                  <a:pt x="92869" y="7144"/>
                </a:lnTo>
                <a:lnTo>
                  <a:pt x="85725" y="0"/>
                </a:lnTo>
                <a:lnTo>
                  <a:pt x="71438" y="0"/>
                </a:lnTo>
                <a:lnTo>
                  <a:pt x="64294" y="7144"/>
                </a:lnTo>
                <a:lnTo>
                  <a:pt x="42863" y="14288"/>
                </a:lnTo>
                <a:lnTo>
                  <a:pt x="35719" y="28575"/>
                </a:lnTo>
                <a:lnTo>
                  <a:pt x="21432" y="50006"/>
                </a:lnTo>
                <a:lnTo>
                  <a:pt x="7144" y="64294"/>
                </a:lnTo>
                <a:lnTo>
                  <a:pt x="7144" y="85725"/>
                </a:lnTo>
                <a:lnTo>
                  <a:pt x="0" y="100013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451350" y="5214938"/>
            <a:ext cx="63500" cy="371475"/>
          </a:xfrm>
          <a:custGeom>
            <a:avLst/>
            <a:gdLst/>
            <a:ahLst/>
            <a:cxnLst/>
            <a:rect l="0" t="0" r="0" b="0"/>
            <a:pathLst>
              <a:path w="64294" h="371476">
                <a:moveTo>
                  <a:pt x="64293" y="0"/>
                </a:moveTo>
                <a:lnTo>
                  <a:pt x="57150" y="7143"/>
                </a:lnTo>
                <a:lnTo>
                  <a:pt x="57150" y="21431"/>
                </a:lnTo>
                <a:lnTo>
                  <a:pt x="50006" y="42862"/>
                </a:lnTo>
                <a:lnTo>
                  <a:pt x="35718" y="78581"/>
                </a:lnTo>
                <a:lnTo>
                  <a:pt x="28575" y="114300"/>
                </a:lnTo>
                <a:lnTo>
                  <a:pt x="14287" y="150018"/>
                </a:lnTo>
                <a:lnTo>
                  <a:pt x="14287" y="192881"/>
                </a:lnTo>
                <a:lnTo>
                  <a:pt x="7143" y="228600"/>
                </a:lnTo>
                <a:lnTo>
                  <a:pt x="0" y="264318"/>
                </a:lnTo>
                <a:lnTo>
                  <a:pt x="0" y="292893"/>
                </a:lnTo>
                <a:lnTo>
                  <a:pt x="0" y="321468"/>
                </a:lnTo>
                <a:lnTo>
                  <a:pt x="0" y="342900"/>
                </a:lnTo>
                <a:lnTo>
                  <a:pt x="0" y="364331"/>
                </a:lnTo>
                <a:lnTo>
                  <a:pt x="7143" y="371475"/>
                </a:lnTo>
                <a:lnTo>
                  <a:pt x="7143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4543425" y="5500688"/>
            <a:ext cx="85725" cy="136525"/>
          </a:xfrm>
          <a:custGeom>
            <a:avLst/>
            <a:gdLst/>
            <a:ahLst/>
            <a:cxnLst/>
            <a:rect l="0" t="0" r="0" b="0"/>
            <a:pathLst>
              <a:path w="85726" h="135732">
                <a:moveTo>
                  <a:pt x="7144" y="71437"/>
                </a:moveTo>
                <a:lnTo>
                  <a:pt x="7144" y="71437"/>
                </a:lnTo>
                <a:lnTo>
                  <a:pt x="7144" y="85725"/>
                </a:lnTo>
                <a:lnTo>
                  <a:pt x="7144" y="92868"/>
                </a:lnTo>
                <a:lnTo>
                  <a:pt x="7144" y="114300"/>
                </a:lnTo>
                <a:lnTo>
                  <a:pt x="7144" y="121443"/>
                </a:lnTo>
                <a:lnTo>
                  <a:pt x="14288" y="128587"/>
                </a:lnTo>
                <a:lnTo>
                  <a:pt x="21432" y="135731"/>
                </a:lnTo>
                <a:lnTo>
                  <a:pt x="28575" y="135731"/>
                </a:lnTo>
                <a:lnTo>
                  <a:pt x="35719" y="128587"/>
                </a:lnTo>
                <a:lnTo>
                  <a:pt x="50007" y="121443"/>
                </a:lnTo>
                <a:lnTo>
                  <a:pt x="64294" y="100012"/>
                </a:lnTo>
                <a:lnTo>
                  <a:pt x="71438" y="85725"/>
                </a:lnTo>
                <a:lnTo>
                  <a:pt x="78582" y="64293"/>
                </a:lnTo>
                <a:lnTo>
                  <a:pt x="85725" y="50006"/>
                </a:lnTo>
                <a:lnTo>
                  <a:pt x="85725" y="35718"/>
                </a:lnTo>
                <a:lnTo>
                  <a:pt x="78582" y="14287"/>
                </a:lnTo>
                <a:lnTo>
                  <a:pt x="71438" y="7143"/>
                </a:lnTo>
                <a:lnTo>
                  <a:pt x="64294" y="0"/>
                </a:lnTo>
                <a:lnTo>
                  <a:pt x="50007" y="0"/>
                </a:lnTo>
                <a:lnTo>
                  <a:pt x="35719" y="0"/>
                </a:lnTo>
                <a:lnTo>
                  <a:pt x="21432" y="14287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151313" y="4751388"/>
            <a:ext cx="192087" cy="300037"/>
          </a:xfrm>
          <a:custGeom>
            <a:avLst/>
            <a:gdLst/>
            <a:ahLst/>
            <a:cxnLst/>
            <a:rect l="0" t="0" r="0" b="0"/>
            <a:pathLst>
              <a:path w="192882" h="300038">
                <a:moveTo>
                  <a:pt x="7144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14288" y="35719"/>
                </a:lnTo>
                <a:lnTo>
                  <a:pt x="28575" y="28575"/>
                </a:lnTo>
                <a:lnTo>
                  <a:pt x="42863" y="21431"/>
                </a:lnTo>
                <a:lnTo>
                  <a:pt x="57150" y="14288"/>
                </a:lnTo>
                <a:lnTo>
                  <a:pt x="78581" y="7144"/>
                </a:lnTo>
                <a:lnTo>
                  <a:pt x="100013" y="7144"/>
                </a:lnTo>
                <a:lnTo>
                  <a:pt x="114300" y="0"/>
                </a:lnTo>
                <a:lnTo>
                  <a:pt x="135731" y="0"/>
                </a:lnTo>
                <a:lnTo>
                  <a:pt x="150019" y="7144"/>
                </a:lnTo>
                <a:lnTo>
                  <a:pt x="164306" y="14288"/>
                </a:lnTo>
                <a:lnTo>
                  <a:pt x="171450" y="28575"/>
                </a:lnTo>
                <a:lnTo>
                  <a:pt x="185738" y="35719"/>
                </a:lnTo>
                <a:lnTo>
                  <a:pt x="185738" y="50006"/>
                </a:lnTo>
                <a:lnTo>
                  <a:pt x="192881" y="64294"/>
                </a:lnTo>
                <a:lnTo>
                  <a:pt x="192881" y="85725"/>
                </a:lnTo>
                <a:lnTo>
                  <a:pt x="192881" y="107156"/>
                </a:lnTo>
                <a:lnTo>
                  <a:pt x="192881" y="128587"/>
                </a:lnTo>
                <a:lnTo>
                  <a:pt x="185738" y="150019"/>
                </a:lnTo>
                <a:lnTo>
                  <a:pt x="185738" y="171450"/>
                </a:lnTo>
                <a:lnTo>
                  <a:pt x="185738" y="192881"/>
                </a:lnTo>
                <a:lnTo>
                  <a:pt x="178594" y="214312"/>
                </a:lnTo>
                <a:lnTo>
                  <a:pt x="178594" y="228600"/>
                </a:lnTo>
                <a:lnTo>
                  <a:pt x="178594" y="250031"/>
                </a:lnTo>
                <a:lnTo>
                  <a:pt x="171450" y="264319"/>
                </a:lnTo>
                <a:lnTo>
                  <a:pt x="171450" y="271462"/>
                </a:lnTo>
                <a:lnTo>
                  <a:pt x="171450" y="285750"/>
                </a:lnTo>
                <a:lnTo>
                  <a:pt x="171450" y="292894"/>
                </a:lnTo>
                <a:lnTo>
                  <a:pt x="171450" y="292894"/>
                </a:lnTo>
                <a:lnTo>
                  <a:pt x="171450" y="300037"/>
                </a:lnTo>
                <a:lnTo>
                  <a:pt x="171450" y="300037"/>
                </a:lnTo>
                <a:lnTo>
                  <a:pt x="171450" y="3000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4422775" y="4779963"/>
            <a:ext cx="171450" cy="277812"/>
          </a:xfrm>
          <a:custGeom>
            <a:avLst/>
            <a:gdLst/>
            <a:ahLst/>
            <a:cxnLst/>
            <a:rect l="0" t="0" r="0" b="0"/>
            <a:pathLst>
              <a:path w="171451" h="278607">
                <a:moveTo>
                  <a:pt x="28575" y="71438"/>
                </a:moveTo>
                <a:lnTo>
                  <a:pt x="21431" y="71438"/>
                </a:lnTo>
                <a:lnTo>
                  <a:pt x="14287" y="78581"/>
                </a:lnTo>
                <a:lnTo>
                  <a:pt x="7143" y="92869"/>
                </a:lnTo>
                <a:lnTo>
                  <a:pt x="0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0" y="171450"/>
                </a:lnTo>
                <a:lnTo>
                  <a:pt x="0" y="192881"/>
                </a:lnTo>
                <a:lnTo>
                  <a:pt x="7143" y="214312"/>
                </a:lnTo>
                <a:lnTo>
                  <a:pt x="7143" y="235744"/>
                </a:lnTo>
                <a:lnTo>
                  <a:pt x="14287" y="250031"/>
                </a:lnTo>
                <a:lnTo>
                  <a:pt x="28575" y="264319"/>
                </a:lnTo>
                <a:lnTo>
                  <a:pt x="42862" y="271462"/>
                </a:lnTo>
                <a:lnTo>
                  <a:pt x="57150" y="278606"/>
                </a:lnTo>
                <a:lnTo>
                  <a:pt x="71437" y="278606"/>
                </a:lnTo>
                <a:lnTo>
                  <a:pt x="92868" y="278606"/>
                </a:lnTo>
                <a:lnTo>
                  <a:pt x="107156" y="271462"/>
                </a:lnTo>
                <a:lnTo>
                  <a:pt x="121443" y="257175"/>
                </a:lnTo>
                <a:lnTo>
                  <a:pt x="135731" y="250031"/>
                </a:lnTo>
                <a:lnTo>
                  <a:pt x="150018" y="228600"/>
                </a:lnTo>
                <a:lnTo>
                  <a:pt x="157162" y="207169"/>
                </a:lnTo>
                <a:lnTo>
                  <a:pt x="164306" y="178594"/>
                </a:lnTo>
                <a:lnTo>
                  <a:pt x="171450" y="150019"/>
                </a:lnTo>
                <a:lnTo>
                  <a:pt x="171450" y="114300"/>
                </a:lnTo>
                <a:lnTo>
                  <a:pt x="171450" y="78581"/>
                </a:lnTo>
                <a:lnTo>
                  <a:pt x="164306" y="50006"/>
                </a:lnTo>
                <a:lnTo>
                  <a:pt x="150018" y="28575"/>
                </a:lnTo>
                <a:lnTo>
                  <a:pt x="142875" y="7144"/>
                </a:lnTo>
                <a:lnTo>
                  <a:pt x="121443" y="0"/>
                </a:lnTo>
                <a:lnTo>
                  <a:pt x="100012" y="0"/>
                </a:lnTo>
                <a:lnTo>
                  <a:pt x="78581" y="7144"/>
                </a:lnTo>
                <a:lnTo>
                  <a:pt x="42862" y="21431"/>
                </a:lnTo>
                <a:lnTo>
                  <a:pt x="21431" y="42863"/>
                </a:lnTo>
                <a:lnTo>
                  <a:pt x="7143" y="57150"/>
                </a:lnTo>
                <a:lnTo>
                  <a:pt x="7143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6829425" y="4857750"/>
            <a:ext cx="171450" cy="307975"/>
          </a:xfrm>
          <a:custGeom>
            <a:avLst/>
            <a:gdLst/>
            <a:ahLst/>
            <a:cxnLst/>
            <a:rect l="0" t="0" r="0" b="0"/>
            <a:pathLst>
              <a:path w="171451" h="307182">
                <a:moveTo>
                  <a:pt x="142875" y="64294"/>
                </a:moveTo>
                <a:lnTo>
                  <a:pt x="150019" y="64294"/>
                </a:lnTo>
                <a:lnTo>
                  <a:pt x="150019" y="57150"/>
                </a:lnTo>
                <a:lnTo>
                  <a:pt x="157162" y="50006"/>
                </a:lnTo>
                <a:lnTo>
                  <a:pt x="164306" y="50006"/>
                </a:lnTo>
                <a:lnTo>
                  <a:pt x="171450" y="42863"/>
                </a:lnTo>
                <a:lnTo>
                  <a:pt x="171450" y="35719"/>
                </a:lnTo>
                <a:lnTo>
                  <a:pt x="171450" y="35719"/>
                </a:lnTo>
                <a:lnTo>
                  <a:pt x="171450" y="28575"/>
                </a:lnTo>
                <a:lnTo>
                  <a:pt x="171450" y="21431"/>
                </a:lnTo>
                <a:lnTo>
                  <a:pt x="171450" y="14288"/>
                </a:lnTo>
                <a:lnTo>
                  <a:pt x="157162" y="14288"/>
                </a:lnTo>
                <a:lnTo>
                  <a:pt x="150019" y="7144"/>
                </a:lnTo>
                <a:lnTo>
                  <a:pt x="135731" y="0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0"/>
                </a:lnTo>
                <a:lnTo>
                  <a:pt x="71437" y="0"/>
                </a:lnTo>
                <a:lnTo>
                  <a:pt x="50006" y="7144"/>
                </a:lnTo>
                <a:lnTo>
                  <a:pt x="35719" y="7144"/>
                </a:lnTo>
                <a:lnTo>
                  <a:pt x="21431" y="14288"/>
                </a:lnTo>
                <a:lnTo>
                  <a:pt x="14287" y="21431"/>
                </a:lnTo>
                <a:lnTo>
                  <a:pt x="7144" y="28575"/>
                </a:lnTo>
                <a:lnTo>
                  <a:pt x="0" y="35719"/>
                </a:lnTo>
                <a:lnTo>
                  <a:pt x="0" y="50006"/>
                </a:lnTo>
                <a:lnTo>
                  <a:pt x="7144" y="57150"/>
                </a:lnTo>
                <a:lnTo>
                  <a:pt x="14287" y="64294"/>
                </a:lnTo>
                <a:lnTo>
                  <a:pt x="28575" y="71438"/>
                </a:lnTo>
                <a:lnTo>
                  <a:pt x="35719" y="85725"/>
                </a:lnTo>
                <a:lnTo>
                  <a:pt x="50006" y="100013"/>
                </a:lnTo>
                <a:lnTo>
                  <a:pt x="57150" y="107156"/>
                </a:lnTo>
                <a:lnTo>
                  <a:pt x="71437" y="121444"/>
                </a:lnTo>
                <a:lnTo>
                  <a:pt x="85725" y="135731"/>
                </a:lnTo>
                <a:lnTo>
                  <a:pt x="100012" y="142875"/>
                </a:lnTo>
                <a:lnTo>
                  <a:pt x="114300" y="157163"/>
                </a:lnTo>
                <a:lnTo>
                  <a:pt x="128587" y="178594"/>
                </a:lnTo>
                <a:lnTo>
                  <a:pt x="135731" y="192881"/>
                </a:lnTo>
                <a:lnTo>
                  <a:pt x="142875" y="207169"/>
                </a:lnTo>
                <a:lnTo>
                  <a:pt x="142875" y="228600"/>
                </a:lnTo>
                <a:lnTo>
                  <a:pt x="142875" y="242888"/>
                </a:lnTo>
                <a:lnTo>
                  <a:pt x="142875" y="257175"/>
                </a:lnTo>
                <a:lnTo>
                  <a:pt x="135731" y="271463"/>
                </a:lnTo>
                <a:lnTo>
                  <a:pt x="121444" y="285750"/>
                </a:lnTo>
                <a:lnTo>
                  <a:pt x="107156" y="292894"/>
                </a:lnTo>
                <a:lnTo>
                  <a:pt x="92869" y="300038"/>
                </a:lnTo>
                <a:lnTo>
                  <a:pt x="78581" y="307181"/>
                </a:lnTo>
                <a:lnTo>
                  <a:pt x="64294" y="307181"/>
                </a:lnTo>
                <a:lnTo>
                  <a:pt x="50006" y="300038"/>
                </a:lnTo>
                <a:lnTo>
                  <a:pt x="35719" y="285750"/>
                </a:lnTo>
                <a:lnTo>
                  <a:pt x="28575" y="271463"/>
                </a:lnTo>
                <a:lnTo>
                  <a:pt x="21431" y="250031"/>
                </a:lnTo>
                <a:lnTo>
                  <a:pt x="21431" y="228600"/>
                </a:lnTo>
                <a:lnTo>
                  <a:pt x="14287" y="207169"/>
                </a:lnTo>
                <a:lnTo>
                  <a:pt x="14287" y="185738"/>
                </a:lnTo>
                <a:lnTo>
                  <a:pt x="28575" y="164306"/>
                </a:lnTo>
                <a:lnTo>
                  <a:pt x="35719" y="142875"/>
                </a:lnTo>
                <a:lnTo>
                  <a:pt x="42862" y="121444"/>
                </a:lnTo>
                <a:lnTo>
                  <a:pt x="57150" y="107156"/>
                </a:lnTo>
                <a:lnTo>
                  <a:pt x="71437" y="85725"/>
                </a:lnTo>
                <a:lnTo>
                  <a:pt x="92869" y="71438"/>
                </a:lnTo>
                <a:lnTo>
                  <a:pt x="107156" y="57150"/>
                </a:lnTo>
                <a:lnTo>
                  <a:pt x="114300" y="50006"/>
                </a:lnTo>
                <a:lnTo>
                  <a:pt x="114300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7058025" y="4829175"/>
            <a:ext cx="122238" cy="293688"/>
          </a:xfrm>
          <a:custGeom>
            <a:avLst/>
            <a:gdLst/>
            <a:ahLst/>
            <a:cxnLst/>
            <a:rect l="0" t="0" r="0" b="0"/>
            <a:pathLst>
              <a:path w="121445" h="292895">
                <a:moveTo>
                  <a:pt x="121444" y="35719"/>
                </a:moveTo>
                <a:lnTo>
                  <a:pt x="114300" y="35719"/>
                </a:lnTo>
                <a:lnTo>
                  <a:pt x="114300" y="28575"/>
                </a:lnTo>
                <a:lnTo>
                  <a:pt x="107156" y="21432"/>
                </a:lnTo>
                <a:lnTo>
                  <a:pt x="100012" y="14288"/>
                </a:lnTo>
                <a:lnTo>
                  <a:pt x="92869" y="7144"/>
                </a:lnTo>
                <a:lnTo>
                  <a:pt x="78581" y="0"/>
                </a:lnTo>
                <a:lnTo>
                  <a:pt x="64294" y="0"/>
                </a:lnTo>
                <a:lnTo>
                  <a:pt x="50006" y="0"/>
                </a:lnTo>
                <a:lnTo>
                  <a:pt x="42862" y="0"/>
                </a:lnTo>
                <a:lnTo>
                  <a:pt x="28575" y="7144"/>
                </a:lnTo>
                <a:lnTo>
                  <a:pt x="14287" y="14288"/>
                </a:lnTo>
                <a:lnTo>
                  <a:pt x="7144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7144" y="57150"/>
                </a:lnTo>
                <a:lnTo>
                  <a:pt x="14287" y="64294"/>
                </a:lnTo>
                <a:lnTo>
                  <a:pt x="21431" y="71438"/>
                </a:lnTo>
                <a:lnTo>
                  <a:pt x="35719" y="78581"/>
                </a:lnTo>
                <a:lnTo>
                  <a:pt x="50006" y="92869"/>
                </a:lnTo>
                <a:lnTo>
                  <a:pt x="57150" y="100013"/>
                </a:lnTo>
                <a:lnTo>
                  <a:pt x="71437" y="114300"/>
                </a:lnTo>
                <a:lnTo>
                  <a:pt x="85725" y="121444"/>
                </a:lnTo>
                <a:lnTo>
                  <a:pt x="100012" y="135731"/>
                </a:lnTo>
                <a:lnTo>
                  <a:pt x="114300" y="157163"/>
                </a:lnTo>
                <a:lnTo>
                  <a:pt x="121444" y="171450"/>
                </a:lnTo>
                <a:lnTo>
                  <a:pt x="121444" y="185738"/>
                </a:lnTo>
                <a:lnTo>
                  <a:pt x="121444" y="207169"/>
                </a:lnTo>
                <a:lnTo>
                  <a:pt x="121444" y="221456"/>
                </a:lnTo>
                <a:lnTo>
                  <a:pt x="114300" y="242888"/>
                </a:lnTo>
                <a:lnTo>
                  <a:pt x="107156" y="257175"/>
                </a:lnTo>
                <a:lnTo>
                  <a:pt x="92869" y="271463"/>
                </a:lnTo>
                <a:lnTo>
                  <a:pt x="78581" y="285750"/>
                </a:lnTo>
                <a:lnTo>
                  <a:pt x="64294" y="292894"/>
                </a:lnTo>
                <a:lnTo>
                  <a:pt x="50006" y="292894"/>
                </a:lnTo>
                <a:lnTo>
                  <a:pt x="42862" y="292894"/>
                </a:lnTo>
                <a:lnTo>
                  <a:pt x="28575" y="292894"/>
                </a:lnTo>
                <a:lnTo>
                  <a:pt x="21431" y="285750"/>
                </a:lnTo>
                <a:lnTo>
                  <a:pt x="14287" y="271463"/>
                </a:lnTo>
                <a:lnTo>
                  <a:pt x="14287" y="257175"/>
                </a:lnTo>
                <a:lnTo>
                  <a:pt x="14287" y="242888"/>
                </a:lnTo>
                <a:lnTo>
                  <a:pt x="14287" y="214313"/>
                </a:lnTo>
                <a:lnTo>
                  <a:pt x="21431" y="192881"/>
                </a:lnTo>
                <a:lnTo>
                  <a:pt x="28575" y="164306"/>
                </a:lnTo>
                <a:lnTo>
                  <a:pt x="42862" y="142875"/>
                </a:lnTo>
                <a:lnTo>
                  <a:pt x="50006" y="114300"/>
                </a:lnTo>
                <a:lnTo>
                  <a:pt x="64294" y="92869"/>
                </a:lnTo>
                <a:lnTo>
                  <a:pt x="85725" y="71438"/>
                </a:lnTo>
                <a:lnTo>
                  <a:pt x="92869" y="57150"/>
                </a:lnTo>
                <a:lnTo>
                  <a:pt x="107156" y="42863"/>
                </a:lnTo>
                <a:lnTo>
                  <a:pt x="121444" y="28575"/>
                </a:lnTo>
                <a:lnTo>
                  <a:pt x="121444" y="28575"/>
                </a:lnTo>
                <a:lnTo>
                  <a:pt x="121444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6794500" y="5286375"/>
            <a:ext cx="100013" cy="385763"/>
          </a:xfrm>
          <a:custGeom>
            <a:avLst/>
            <a:gdLst/>
            <a:ahLst/>
            <a:cxnLst/>
            <a:rect l="0" t="0" r="0" b="0"/>
            <a:pathLst>
              <a:path w="100014" h="385764">
                <a:moveTo>
                  <a:pt x="100013" y="150019"/>
                </a:moveTo>
                <a:lnTo>
                  <a:pt x="100013" y="142875"/>
                </a:lnTo>
                <a:lnTo>
                  <a:pt x="100013" y="142875"/>
                </a:lnTo>
                <a:lnTo>
                  <a:pt x="100013" y="135731"/>
                </a:lnTo>
                <a:lnTo>
                  <a:pt x="92869" y="121444"/>
                </a:lnTo>
                <a:lnTo>
                  <a:pt x="92869" y="107156"/>
                </a:lnTo>
                <a:lnTo>
                  <a:pt x="85725" y="92869"/>
                </a:lnTo>
                <a:lnTo>
                  <a:pt x="85725" y="71438"/>
                </a:lnTo>
                <a:lnTo>
                  <a:pt x="78581" y="50006"/>
                </a:lnTo>
                <a:lnTo>
                  <a:pt x="71438" y="35719"/>
                </a:lnTo>
                <a:lnTo>
                  <a:pt x="64294" y="21431"/>
                </a:lnTo>
                <a:lnTo>
                  <a:pt x="57150" y="7144"/>
                </a:lnTo>
                <a:lnTo>
                  <a:pt x="50006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07156"/>
                </a:lnTo>
                <a:lnTo>
                  <a:pt x="7144" y="128588"/>
                </a:lnTo>
                <a:lnTo>
                  <a:pt x="7144" y="142875"/>
                </a:lnTo>
                <a:lnTo>
                  <a:pt x="14288" y="157163"/>
                </a:lnTo>
                <a:lnTo>
                  <a:pt x="21431" y="164306"/>
                </a:lnTo>
                <a:lnTo>
                  <a:pt x="28575" y="171450"/>
                </a:lnTo>
                <a:lnTo>
                  <a:pt x="42863" y="171450"/>
                </a:lnTo>
                <a:lnTo>
                  <a:pt x="50006" y="171450"/>
                </a:lnTo>
                <a:lnTo>
                  <a:pt x="57150" y="164306"/>
                </a:lnTo>
                <a:lnTo>
                  <a:pt x="64294" y="157163"/>
                </a:lnTo>
                <a:lnTo>
                  <a:pt x="71438" y="142875"/>
                </a:lnTo>
                <a:lnTo>
                  <a:pt x="71438" y="135731"/>
                </a:lnTo>
                <a:lnTo>
                  <a:pt x="78581" y="121444"/>
                </a:lnTo>
                <a:lnTo>
                  <a:pt x="78581" y="114300"/>
                </a:lnTo>
                <a:lnTo>
                  <a:pt x="85725" y="114300"/>
                </a:lnTo>
                <a:lnTo>
                  <a:pt x="85725" y="107156"/>
                </a:lnTo>
                <a:lnTo>
                  <a:pt x="85725" y="107156"/>
                </a:lnTo>
                <a:lnTo>
                  <a:pt x="85725" y="114300"/>
                </a:lnTo>
                <a:lnTo>
                  <a:pt x="85725" y="121444"/>
                </a:lnTo>
                <a:lnTo>
                  <a:pt x="85725" y="135731"/>
                </a:lnTo>
                <a:lnTo>
                  <a:pt x="92869" y="157163"/>
                </a:lnTo>
                <a:lnTo>
                  <a:pt x="92869" y="185738"/>
                </a:lnTo>
                <a:lnTo>
                  <a:pt x="92869" y="207169"/>
                </a:lnTo>
                <a:lnTo>
                  <a:pt x="92869" y="235744"/>
                </a:lnTo>
                <a:lnTo>
                  <a:pt x="100013" y="257175"/>
                </a:lnTo>
                <a:lnTo>
                  <a:pt x="100013" y="285750"/>
                </a:lnTo>
                <a:lnTo>
                  <a:pt x="92869" y="307181"/>
                </a:lnTo>
                <a:lnTo>
                  <a:pt x="92869" y="328613"/>
                </a:lnTo>
                <a:lnTo>
                  <a:pt x="92869" y="350044"/>
                </a:lnTo>
                <a:lnTo>
                  <a:pt x="92869" y="364331"/>
                </a:lnTo>
                <a:lnTo>
                  <a:pt x="92869" y="371475"/>
                </a:lnTo>
                <a:lnTo>
                  <a:pt x="92869" y="385763"/>
                </a:lnTo>
                <a:lnTo>
                  <a:pt x="92869" y="385763"/>
                </a:lnTo>
                <a:lnTo>
                  <a:pt x="92869" y="385763"/>
                </a:lnTo>
                <a:lnTo>
                  <a:pt x="92869" y="385763"/>
                </a:lnTo>
                <a:lnTo>
                  <a:pt x="92869" y="378619"/>
                </a:lnTo>
                <a:lnTo>
                  <a:pt x="92869" y="3786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972300" y="5265738"/>
            <a:ext cx="85725" cy="157162"/>
          </a:xfrm>
          <a:custGeom>
            <a:avLst/>
            <a:gdLst/>
            <a:ahLst/>
            <a:cxnLst/>
            <a:rect l="0" t="0" r="0" b="0"/>
            <a:pathLst>
              <a:path w="85726" h="157163">
                <a:moveTo>
                  <a:pt x="21431" y="35719"/>
                </a:moveTo>
                <a:lnTo>
                  <a:pt x="21431" y="35719"/>
                </a:lnTo>
                <a:lnTo>
                  <a:pt x="21431" y="35719"/>
                </a:lnTo>
                <a:lnTo>
                  <a:pt x="14287" y="50006"/>
                </a:lnTo>
                <a:lnTo>
                  <a:pt x="14287" y="64294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21444"/>
                </a:lnTo>
                <a:lnTo>
                  <a:pt x="7144" y="135731"/>
                </a:lnTo>
                <a:lnTo>
                  <a:pt x="14287" y="142875"/>
                </a:lnTo>
                <a:lnTo>
                  <a:pt x="21431" y="150019"/>
                </a:lnTo>
                <a:lnTo>
                  <a:pt x="28575" y="150019"/>
                </a:lnTo>
                <a:lnTo>
                  <a:pt x="35719" y="150019"/>
                </a:lnTo>
                <a:lnTo>
                  <a:pt x="50006" y="142875"/>
                </a:lnTo>
                <a:lnTo>
                  <a:pt x="64294" y="128587"/>
                </a:lnTo>
                <a:lnTo>
                  <a:pt x="71437" y="114300"/>
                </a:lnTo>
                <a:lnTo>
                  <a:pt x="78581" y="92869"/>
                </a:lnTo>
                <a:lnTo>
                  <a:pt x="85725" y="71437"/>
                </a:lnTo>
                <a:lnTo>
                  <a:pt x="85725" y="57150"/>
                </a:lnTo>
                <a:lnTo>
                  <a:pt x="85725" y="35719"/>
                </a:lnTo>
                <a:lnTo>
                  <a:pt x="85725" y="21431"/>
                </a:lnTo>
                <a:lnTo>
                  <a:pt x="85725" y="7144"/>
                </a:lnTo>
                <a:lnTo>
                  <a:pt x="78581" y="0"/>
                </a:lnTo>
                <a:lnTo>
                  <a:pt x="71437" y="0"/>
                </a:lnTo>
                <a:lnTo>
                  <a:pt x="57150" y="0"/>
                </a:lnTo>
                <a:lnTo>
                  <a:pt x="50006" y="7144"/>
                </a:lnTo>
                <a:lnTo>
                  <a:pt x="35719" y="14287"/>
                </a:lnTo>
                <a:lnTo>
                  <a:pt x="28575" y="35719"/>
                </a:lnTo>
                <a:lnTo>
                  <a:pt x="21431" y="57150"/>
                </a:lnTo>
                <a:lnTo>
                  <a:pt x="14287" y="78581"/>
                </a:lnTo>
                <a:lnTo>
                  <a:pt x="7144" y="100012"/>
                </a:lnTo>
                <a:lnTo>
                  <a:pt x="0" y="128587"/>
                </a:lnTo>
                <a:lnTo>
                  <a:pt x="0" y="142875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108825" y="5272088"/>
            <a:ext cx="63500" cy="422275"/>
          </a:xfrm>
          <a:custGeom>
            <a:avLst/>
            <a:gdLst/>
            <a:ahLst/>
            <a:cxnLst/>
            <a:rect l="0" t="0" r="0" b="0"/>
            <a:pathLst>
              <a:path w="64295" h="421482">
                <a:moveTo>
                  <a:pt x="64294" y="0"/>
                </a:moveTo>
                <a:lnTo>
                  <a:pt x="64294" y="7143"/>
                </a:lnTo>
                <a:lnTo>
                  <a:pt x="57150" y="21431"/>
                </a:lnTo>
                <a:lnTo>
                  <a:pt x="50006" y="42862"/>
                </a:lnTo>
                <a:lnTo>
                  <a:pt x="42863" y="71437"/>
                </a:lnTo>
                <a:lnTo>
                  <a:pt x="35719" y="107156"/>
                </a:lnTo>
                <a:lnTo>
                  <a:pt x="28575" y="150018"/>
                </a:lnTo>
                <a:lnTo>
                  <a:pt x="21431" y="192881"/>
                </a:lnTo>
                <a:lnTo>
                  <a:pt x="14288" y="235743"/>
                </a:lnTo>
                <a:lnTo>
                  <a:pt x="7144" y="271462"/>
                </a:lnTo>
                <a:lnTo>
                  <a:pt x="0" y="307181"/>
                </a:lnTo>
                <a:lnTo>
                  <a:pt x="0" y="342900"/>
                </a:lnTo>
                <a:lnTo>
                  <a:pt x="0" y="371475"/>
                </a:lnTo>
                <a:lnTo>
                  <a:pt x="0" y="392906"/>
                </a:lnTo>
                <a:lnTo>
                  <a:pt x="7144" y="407193"/>
                </a:lnTo>
                <a:lnTo>
                  <a:pt x="21431" y="421481"/>
                </a:lnTo>
                <a:lnTo>
                  <a:pt x="28575" y="421481"/>
                </a:lnTo>
                <a:lnTo>
                  <a:pt x="35719" y="421481"/>
                </a:lnTo>
                <a:lnTo>
                  <a:pt x="35719" y="421481"/>
                </a:lnTo>
                <a:lnTo>
                  <a:pt x="35719" y="4214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7158038" y="5522913"/>
            <a:ext cx="128587" cy="149225"/>
          </a:xfrm>
          <a:custGeom>
            <a:avLst/>
            <a:gdLst/>
            <a:ahLst/>
            <a:cxnLst/>
            <a:rect l="0" t="0" r="0" b="0"/>
            <a:pathLst>
              <a:path w="128589" h="150020">
                <a:moveTo>
                  <a:pt x="42863" y="28575"/>
                </a:moveTo>
                <a:lnTo>
                  <a:pt x="42863" y="28575"/>
                </a:lnTo>
                <a:lnTo>
                  <a:pt x="42863" y="28575"/>
                </a:lnTo>
                <a:lnTo>
                  <a:pt x="35719" y="35719"/>
                </a:lnTo>
                <a:lnTo>
                  <a:pt x="35719" y="42862"/>
                </a:lnTo>
                <a:lnTo>
                  <a:pt x="28575" y="57150"/>
                </a:lnTo>
                <a:lnTo>
                  <a:pt x="21432" y="78581"/>
                </a:lnTo>
                <a:lnTo>
                  <a:pt x="21432" y="92869"/>
                </a:lnTo>
                <a:lnTo>
                  <a:pt x="21432" y="114300"/>
                </a:lnTo>
                <a:lnTo>
                  <a:pt x="21432" y="128587"/>
                </a:lnTo>
                <a:lnTo>
                  <a:pt x="28575" y="142875"/>
                </a:lnTo>
                <a:lnTo>
                  <a:pt x="35719" y="150019"/>
                </a:lnTo>
                <a:lnTo>
                  <a:pt x="50007" y="150019"/>
                </a:lnTo>
                <a:lnTo>
                  <a:pt x="57150" y="150019"/>
                </a:lnTo>
                <a:lnTo>
                  <a:pt x="71438" y="142875"/>
                </a:lnTo>
                <a:lnTo>
                  <a:pt x="85725" y="128587"/>
                </a:lnTo>
                <a:lnTo>
                  <a:pt x="100013" y="114300"/>
                </a:lnTo>
                <a:lnTo>
                  <a:pt x="114300" y="100012"/>
                </a:lnTo>
                <a:lnTo>
                  <a:pt x="121444" y="78581"/>
                </a:lnTo>
                <a:lnTo>
                  <a:pt x="121444" y="64294"/>
                </a:lnTo>
                <a:lnTo>
                  <a:pt x="128588" y="42862"/>
                </a:lnTo>
                <a:lnTo>
                  <a:pt x="121444" y="28575"/>
                </a:lnTo>
                <a:lnTo>
                  <a:pt x="114300" y="14287"/>
                </a:lnTo>
                <a:lnTo>
                  <a:pt x="107157" y="7144"/>
                </a:lnTo>
                <a:lnTo>
                  <a:pt x="92869" y="0"/>
                </a:lnTo>
                <a:lnTo>
                  <a:pt x="71438" y="7144"/>
                </a:lnTo>
                <a:lnTo>
                  <a:pt x="50007" y="14287"/>
                </a:lnTo>
                <a:lnTo>
                  <a:pt x="28575" y="35719"/>
                </a:lnTo>
                <a:lnTo>
                  <a:pt x="14288" y="57150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</a:rPr>
              <a:t>					Year 1		Year 2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					£000			£000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Sales (net)			756			945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Cost of goods sold		550			675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Gross Profit			206			270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Gross Profit %		27%			29%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Expenses			136			182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Profit for the year		70			88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Net Profit %			9%			9%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49225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/>
              <a:t>Below are details of A Ford Accounts. For Year 1 and Year 2 calculate Gross Profit Percentage and Net Profit Percentage.  Explain any changes in these figures. You will need to calculate Gross Profit and Net Profit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RETURN ON CAPITAL EMPLOYED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42989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Return on Capital Employed =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014788" y="762000"/>
            <a:ext cx="38782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Profit for the year</a:t>
            </a:r>
            <a:endParaRPr lang="en-GB" altLang="en-US" sz="3400" dirty="0">
              <a:solidFill>
                <a:srgbClr val="33CCFF"/>
              </a:solidFill>
              <a:latin typeface="Rockwell" panose="02060603020205020403" pitchFamily="18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844925" y="1447800"/>
            <a:ext cx="4384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Capital at start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4648200" y="1447800"/>
            <a:ext cx="2514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0" y="2565400"/>
            <a:ext cx="89916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chemeClr val="bg1"/>
                </a:solidFill>
                <a:latin typeface="Rockwell" panose="02060603020205020403" pitchFamily="18" charset="0"/>
              </a:rPr>
              <a:t>The return on capital percentage tells us how much profit a business has made as a percentage of the capital invested in it and gives an indication of how profitable the business is. The higher the percentage the more profitable the business.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7467600" y="11430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4191000" cy="6019800"/>
          </a:xfrm>
          <a:prstGeom prst="rect">
            <a:avLst/>
          </a:prstGeom>
          <a:solidFill>
            <a:srgbClr val="FFFFE9"/>
          </a:solidFill>
          <a:ln w="3810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000000"/>
                </a:solidFill>
                <a:latin typeface="Gill Sans MT" panose="020B0502020104020203" pitchFamily="34" charset="0"/>
              </a:rPr>
              <a:t>Statement of Financial Position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000000"/>
                </a:solidFill>
                <a:latin typeface="Gill Sans MT" panose="020B0502020104020203" pitchFamily="34" charset="0"/>
              </a:rPr>
              <a:t>as at 31 March 20..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Non Current Assets</a:t>
            </a: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	£	£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Premises  		  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Machinery    		    25,000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Equipment  		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  10,000</a:t>
            </a:r>
            <a:endParaRPr lang="en-GB" altLang="en-US" sz="200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  			  285,000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Current Assets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Inventory	  1,000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Trade Receivables  2,000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Bank		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5,000</a:t>
            </a:r>
            <a:endParaRPr lang="en-GB" altLang="en-US" sz="200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		  8,000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Current Liabilities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Trade Payables	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4,000 </a:t>
            </a:r>
          </a:p>
          <a:p>
            <a:pPr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33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3300"/>
                </a:solidFill>
                <a:latin typeface="Gill Sans MT" panose="020B0502020104020203" pitchFamily="34" charset="0"/>
              </a:rPr>
              <a:t>WORKING CAPITAL</a:t>
            </a: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    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4,000</a:t>
            </a:r>
            <a:endParaRPr lang="en-GB" altLang="en-US" sz="200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3300"/>
                </a:solidFill>
                <a:latin typeface="Gill Sans MT" panose="020B0502020104020203" pitchFamily="34" charset="0"/>
              </a:rPr>
              <a:t>NET ASSETS</a:t>
            </a: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  		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289,000</a:t>
            </a: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Financed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Capital 1 April 20..   260,000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Net Profit         	   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29,000</a:t>
            </a:r>
            <a:r>
              <a:rPr lang="en-GB" alt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  </a:t>
            </a:r>
            <a:r>
              <a:rPr lang="en-GB" altLang="en-US" sz="2000" u="sng">
                <a:solidFill>
                  <a:srgbClr val="000000"/>
                </a:solidFill>
                <a:latin typeface="Gill Sans MT" panose="020B0502020104020203" pitchFamily="34" charset="0"/>
              </a:rPr>
              <a:t>289,000</a:t>
            </a:r>
            <a:endParaRPr lang="en-GB" altLang="en-US" sz="1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RETURN ON CAPITAL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0" y="762000"/>
            <a:ext cx="441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The return on capital taken from the balance sheet on the left is 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495800" y="3581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£29,000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343400" y="4191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£260,000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5334000" y="4114800"/>
            <a:ext cx="190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648200" y="38100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4495800" y="2209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Net Profit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4267200" y="2819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Capital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5334000" y="2743200"/>
            <a:ext cx="19034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4648200" y="2438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5638800" y="518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u="sng">
                <a:solidFill>
                  <a:schemeClr val="bg1"/>
                </a:solidFill>
                <a:latin typeface="Rockwell" panose="02060603020205020403" pitchFamily="18" charset="0"/>
              </a:rPr>
              <a:t>11%</a:t>
            </a:r>
            <a:endParaRPr lang="en-GB" altLang="en-US" sz="2400" b="1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0494" name="Text Box 17"/>
          <p:cNvSpPr txBox="1">
            <a:spLocks noChangeArrowheads="1"/>
          </p:cNvSpPr>
          <p:nvPr/>
        </p:nvSpPr>
        <p:spPr bwMode="auto">
          <a:xfrm>
            <a:off x="4724400" y="5105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7391400" y="3886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X 100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7391400" y="2514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>
                <a:solidFill>
                  <a:schemeClr val="bg1"/>
                </a:solidFill>
              </a:rPr>
              <a:t>					Year 1	Year 2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</a:rPr>
              <a:t>					£000		£000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Net Profit				35		50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Capital at start 		100		120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49225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/>
              <a:t>Below are details of A Ford Accounts. For Year 1 and Year 2 calculate Return on Capital Employed for each year and comment on the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>
                <a:solidFill>
                  <a:schemeClr val="bg1"/>
                </a:solidFill>
              </a:rPr>
              <a:t>					Year 1	Year 2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</a:rPr>
              <a:t>					£000		£000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Net Profit				35		50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Capital at start 		100		120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rgbClr val="FF0000"/>
                </a:solidFill>
              </a:rPr>
              <a:t>Return on Capital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rgbClr val="FF0000"/>
                </a:solidFill>
              </a:rPr>
              <a:t>Employed %			35%		42%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49225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GB" altLang="en-US" sz="2400" smtClean="0"/>
              <a:t>Below are details of A Ford Accounts. For Year 1 and Year 2 calculate Return on Capital Employed for each year and comment on the change.</a:t>
            </a:r>
          </a:p>
        </p:txBody>
      </p:sp>
    </p:spTree>
    <p:extLst>
      <p:ext uri="{BB962C8B-B14F-4D97-AF65-F5344CB8AC3E}">
        <p14:creationId xmlns:p14="http://schemas.microsoft.com/office/powerpoint/2010/main" val="17618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RATIO ANALYSIS</a:t>
            </a:r>
            <a:endParaRPr lang="en-GB" altLang="en-US" sz="2400">
              <a:latin typeface="Rockwell" panose="02060603020205020403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839200" cy="397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Ratios can be used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analyse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 a business and to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compare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 the performance of a business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between years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 and with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other similar businesses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Ratios can be broadly divided into 3 main types,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profitability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 ratios,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liquidity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 ratios and </a:t>
            </a: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efficiency ratios</a:t>
            </a: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. 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LIQUIDITY RATIOS</a:t>
            </a:r>
            <a:endParaRPr lang="en-GB" altLang="en-US" sz="2400">
              <a:latin typeface="Rockwell" panose="02060603020205020403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257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Rockwell" panose="02060603020205020403" pitchFamily="18" charset="0"/>
              </a:rPr>
              <a:t>The ratio that show the liquidity of the business are: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3400" b="1" dirty="0">
              <a:solidFill>
                <a:srgbClr val="FFFF00"/>
              </a:solidFill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rgbClr val="FF0000"/>
                </a:solidFill>
                <a:latin typeface="Rockwell" panose="02060603020205020403" pitchFamily="18" charset="0"/>
              </a:rPr>
              <a:t>CURRENT RATIO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34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CURRENT RATIO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grpSp>
        <p:nvGrpSpPr>
          <p:cNvPr id="23556" name="Group 11"/>
          <p:cNvGrpSpPr>
            <a:grpSpLocks/>
          </p:cNvGrpSpPr>
          <p:nvPr/>
        </p:nvGrpSpPr>
        <p:grpSpPr bwMode="auto">
          <a:xfrm>
            <a:off x="1066800" y="1143000"/>
            <a:ext cx="7162800" cy="1295400"/>
            <a:chOff x="672" y="720"/>
            <a:chExt cx="4512" cy="816"/>
          </a:xfrm>
        </p:grpSpPr>
        <p:sp>
          <p:nvSpPr>
            <p:cNvPr id="23558" name="Text Box 4"/>
            <p:cNvSpPr txBox="1">
              <a:spLocks noChangeArrowheads="1"/>
            </p:cNvSpPr>
            <p:nvPr/>
          </p:nvSpPr>
          <p:spPr bwMode="auto">
            <a:xfrm>
              <a:off x="672" y="960"/>
              <a:ext cx="244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Current Ratio =</a:t>
              </a:r>
            </a:p>
          </p:txBody>
        </p:sp>
        <p:sp>
          <p:nvSpPr>
            <p:cNvPr id="23559" name="Text Box 5"/>
            <p:cNvSpPr txBox="1">
              <a:spLocks noChangeArrowheads="1"/>
            </p:cNvSpPr>
            <p:nvPr/>
          </p:nvSpPr>
          <p:spPr bwMode="auto">
            <a:xfrm>
              <a:off x="2784" y="720"/>
              <a:ext cx="220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Current Assets</a:t>
              </a:r>
            </a:p>
          </p:txBody>
        </p:sp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2688" y="1152"/>
              <a:ext cx="24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Current Liabilities</a:t>
              </a:r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2832" y="1152"/>
              <a:ext cx="220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89154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chemeClr val="bg1"/>
                </a:solidFill>
                <a:latin typeface="Rockwell" panose="02060603020205020403" pitchFamily="18" charset="0"/>
              </a:rPr>
              <a:t>This ratio tells us if a business has enough funds to pay its debts and sufficient working capital. If a business has a current ratio of 2:1 it has £2 of current assets for every £1 of current liabilities. It is solvent, it can pay its way, and has enough left over to pay its running expenses.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4191000" cy="6019800"/>
          </a:xfrm>
          <a:prstGeom prst="rect">
            <a:avLst/>
          </a:prstGeom>
          <a:solidFill>
            <a:srgbClr val="FFFFE9"/>
          </a:solidFill>
          <a:ln w="3810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Statement of Financial Position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as at 31 March 20..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Non Current Assets</a:t>
            </a: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	£	£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Premises  		  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Machinery    		    25,000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Equipment  		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  10,000</a:t>
            </a:r>
            <a:endParaRPr lang="en-GB" altLang="en-US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  			  285,000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Current Assets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Inventory 	  1,000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Trade Receivables  2,000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Bank		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5,000</a:t>
            </a:r>
            <a:endParaRPr lang="en-GB" altLang="en-US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		  8,000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Current Liabilities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Trade Payables	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4,000 </a:t>
            </a:r>
          </a:p>
          <a:p>
            <a:pPr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 dirty="0">
              <a:solidFill>
                <a:srgbClr val="FF33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FF3300"/>
                </a:solidFill>
                <a:latin typeface="Gill Sans MT" panose="020B0502020104020203" pitchFamily="34" charset="0"/>
              </a:rPr>
              <a:t>WORKING </a:t>
            </a:r>
            <a:r>
              <a:rPr lang="en-GB" altLang="en-US" sz="2000" b="1" dirty="0" smtClean="0">
                <a:solidFill>
                  <a:srgbClr val="FF3300"/>
                </a:solidFill>
                <a:latin typeface="Gill Sans MT" panose="020B0502020104020203" pitchFamily="34" charset="0"/>
              </a:rPr>
              <a:t>EQUITY</a:t>
            </a:r>
            <a:r>
              <a:rPr lang="en-GB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  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4,000</a:t>
            </a:r>
            <a:endParaRPr lang="en-GB" altLang="en-US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FF3300"/>
                </a:solidFill>
                <a:latin typeface="Gill Sans MT" panose="020B0502020104020203" pitchFamily="34" charset="0"/>
              </a:rPr>
              <a:t>NET ASSETS</a:t>
            </a: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  		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289,000</a:t>
            </a: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Financed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Equity </a:t>
            </a: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1 April 20..  260,000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Net Profit         	   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29,000</a:t>
            </a:r>
            <a:r>
              <a:rPr lang="en-GB" alt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  </a:t>
            </a:r>
            <a:r>
              <a:rPr lang="en-GB" altLang="en-US" sz="20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289,000</a:t>
            </a:r>
            <a:endParaRPr lang="en-GB" altLang="en-US" sz="14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CURRENT RATIO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0" y="762000"/>
            <a:ext cx="441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The current ratio of the </a:t>
            </a:r>
            <a:r>
              <a:rPr lang="en-GB" alt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business 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on the left is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181600" y="3048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£8,000</a:t>
            </a: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4953000" y="3657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£4,000</a:t>
            </a: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>
            <a:off x="5562600" y="3581400"/>
            <a:ext cx="2667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</a:p>
        </p:txBody>
      </p:sp>
      <p:grpSp>
        <p:nvGrpSpPr>
          <p:cNvPr id="24585" name="Group 22"/>
          <p:cNvGrpSpPr>
            <a:grpSpLocks/>
          </p:cNvGrpSpPr>
          <p:nvPr/>
        </p:nvGrpSpPr>
        <p:grpSpPr bwMode="auto">
          <a:xfrm>
            <a:off x="4876800" y="1828800"/>
            <a:ext cx="4114800" cy="1066800"/>
            <a:chOff x="3120" y="1104"/>
            <a:chExt cx="2592" cy="672"/>
          </a:xfrm>
        </p:grpSpPr>
        <p:sp>
          <p:nvSpPr>
            <p:cNvPr id="24589" name="Text Box 23"/>
            <p:cNvSpPr txBox="1">
              <a:spLocks noChangeArrowheads="1"/>
            </p:cNvSpPr>
            <p:nvPr/>
          </p:nvSpPr>
          <p:spPr bwMode="auto">
            <a:xfrm>
              <a:off x="3312" y="1104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rPr>
                <a:t>Current Assets</a:t>
              </a:r>
            </a:p>
          </p:txBody>
        </p:sp>
        <p:sp>
          <p:nvSpPr>
            <p:cNvPr id="24590" name="Text Box 24"/>
            <p:cNvSpPr txBox="1">
              <a:spLocks noChangeArrowheads="1"/>
            </p:cNvSpPr>
            <p:nvPr/>
          </p:nvSpPr>
          <p:spPr bwMode="auto">
            <a:xfrm>
              <a:off x="3216" y="1488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rPr>
                <a:t>Current Liabilities</a:t>
              </a:r>
            </a:p>
          </p:txBody>
        </p:sp>
        <p:sp>
          <p:nvSpPr>
            <p:cNvPr id="24591" name="Line 25"/>
            <p:cNvSpPr>
              <a:spLocks noChangeShapeType="1"/>
            </p:cNvSpPr>
            <p:nvPr/>
          </p:nvSpPr>
          <p:spPr bwMode="auto">
            <a:xfrm>
              <a:off x="3552" y="1440"/>
              <a:ext cx="16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2" name="Text Box 26"/>
            <p:cNvSpPr txBox="1">
              <a:spLocks noChangeArrowheads="1"/>
            </p:cNvSpPr>
            <p:nvPr/>
          </p:nvSpPr>
          <p:spPr bwMode="auto">
            <a:xfrm>
              <a:off x="3120" y="1248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chemeClr val="bg1"/>
                  </a:solidFill>
                  <a:latin typeface="Rockwell" panose="02060603020205020403" pitchFamily="18" charset="0"/>
                </a:rPr>
                <a:t>=</a:t>
              </a:r>
            </a:p>
          </p:txBody>
        </p:sp>
      </p:grpSp>
      <p:grpSp>
        <p:nvGrpSpPr>
          <p:cNvPr id="24586" name="Group 30"/>
          <p:cNvGrpSpPr>
            <a:grpSpLocks/>
          </p:cNvGrpSpPr>
          <p:nvPr/>
        </p:nvGrpSpPr>
        <p:grpSpPr bwMode="auto">
          <a:xfrm>
            <a:off x="4876800" y="4267200"/>
            <a:ext cx="2667000" cy="609600"/>
            <a:chOff x="3072" y="2784"/>
            <a:chExt cx="1680" cy="384"/>
          </a:xfrm>
        </p:grpSpPr>
        <p:sp>
          <p:nvSpPr>
            <p:cNvPr id="24587" name="Text Box 27"/>
            <p:cNvSpPr txBox="1">
              <a:spLocks noChangeArrowheads="1"/>
            </p:cNvSpPr>
            <p:nvPr/>
          </p:nvSpPr>
          <p:spPr bwMode="auto">
            <a:xfrm>
              <a:off x="4032" y="283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rPr>
                <a:t>2:1</a:t>
              </a:r>
            </a:p>
          </p:txBody>
        </p:sp>
        <p:sp>
          <p:nvSpPr>
            <p:cNvPr id="24588" name="Text Box 28"/>
            <p:cNvSpPr txBox="1">
              <a:spLocks noChangeArrowheads="1"/>
            </p:cNvSpPr>
            <p:nvPr/>
          </p:nvSpPr>
          <p:spPr bwMode="auto">
            <a:xfrm>
              <a:off x="3072" y="2784"/>
              <a:ext cx="33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chemeClr val="bg1"/>
                  </a:solidFill>
                  <a:latin typeface="Rockwell" panose="02060603020205020403" pitchFamily="18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EFFICIENCY RATIOS</a:t>
            </a:r>
            <a:endParaRPr lang="en-GB" altLang="en-US" sz="2400">
              <a:latin typeface="Rockwell" panose="02060603020205020403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448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Rockwell" panose="02060603020205020403" pitchFamily="18" charset="0"/>
              </a:rPr>
              <a:t>The ratios that show how efficient the business is are: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3400" b="1" dirty="0">
              <a:solidFill>
                <a:srgbClr val="FFFF00"/>
              </a:solidFill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RATE OF STOCK TURNOVER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rgbClr val="FF0000"/>
                </a:solidFill>
                <a:latin typeface="Rockwell" panose="02060603020205020403" pitchFamily="18" charset="0"/>
              </a:rPr>
              <a:t>EXPENSES RATIO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DEBTORS COLLECTION PERIOD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rgbClr val="FF0000"/>
                </a:solidFill>
                <a:latin typeface="Rockwell" panose="02060603020205020403" pitchFamily="18" charset="0"/>
              </a:rPr>
              <a:t>CREDITORS COLLECTION PERIOD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b="1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FIXED ASSET TURNOVER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34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RATE OF STOCKTURNOVER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6200" y="2133600"/>
            <a:ext cx="91440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chemeClr val="bg1"/>
                </a:solidFill>
                <a:latin typeface="Rockwell" panose="02060603020205020403" pitchFamily="18" charset="0"/>
              </a:rPr>
              <a:t>The Rate of </a:t>
            </a:r>
            <a:r>
              <a:rPr lang="en-GB" altLang="en-US" sz="3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Stock Turnover </a:t>
            </a:r>
            <a:r>
              <a:rPr lang="en-GB" altLang="en-US" sz="3400" dirty="0">
                <a:solidFill>
                  <a:schemeClr val="bg1"/>
                </a:solidFill>
                <a:latin typeface="Rockwell" panose="02060603020205020403" pitchFamily="18" charset="0"/>
              </a:rPr>
              <a:t>shows how many times a business sells its stock in a year. The higher the rate of turnover the better it is for the business as this means it is earning its profits quicker. </a:t>
            </a:r>
          </a:p>
        </p:txBody>
      </p: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-152400" y="762000"/>
            <a:ext cx="9185275" cy="1295400"/>
            <a:chOff x="-96" y="528"/>
            <a:chExt cx="5786" cy="816"/>
          </a:xfrm>
        </p:grpSpPr>
        <p:sp>
          <p:nvSpPr>
            <p:cNvPr id="26630" name="Text Box 31"/>
            <p:cNvSpPr txBox="1">
              <a:spLocks noChangeArrowheads="1"/>
            </p:cNvSpPr>
            <p:nvPr/>
          </p:nvSpPr>
          <p:spPr bwMode="auto">
            <a:xfrm>
              <a:off x="-96" y="768"/>
              <a:ext cx="326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Rate of Stock Turnover =</a:t>
              </a:r>
            </a:p>
          </p:txBody>
        </p:sp>
        <p:sp>
          <p:nvSpPr>
            <p:cNvPr id="26631" name="Text Box 32"/>
            <p:cNvSpPr txBox="1">
              <a:spLocks noChangeArrowheads="1"/>
            </p:cNvSpPr>
            <p:nvPr/>
          </p:nvSpPr>
          <p:spPr bwMode="auto">
            <a:xfrm>
              <a:off x="3120" y="528"/>
              <a:ext cx="254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Cost of Goods Sold</a:t>
              </a:r>
            </a:p>
          </p:txBody>
        </p:sp>
        <p:sp>
          <p:nvSpPr>
            <p:cNvPr id="26632" name="Text Box 33"/>
            <p:cNvSpPr txBox="1">
              <a:spLocks noChangeArrowheads="1"/>
            </p:cNvSpPr>
            <p:nvPr/>
          </p:nvSpPr>
          <p:spPr bwMode="auto">
            <a:xfrm>
              <a:off x="2928" y="960"/>
              <a:ext cx="276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Average Stock</a:t>
              </a:r>
            </a:p>
          </p:txBody>
        </p:sp>
        <p:sp>
          <p:nvSpPr>
            <p:cNvPr id="26633" name="Line 34"/>
            <p:cNvSpPr>
              <a:spLocks noChangeShapeType="1"/>
            </p:cNvSpPr>
            <p:nvPr/>
          </p:nvSpPr>
          <p:spPr bwMode="auto">
            <a:xfrm>
              <a:off x="3120" y="960"/>
              <a:ext cx="244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 dirty="0">
                <a:latin typeface="Rockwell" panose="02060603020205020403" pitchFamily="18" charset="0"/>
              </a:rPr>
              <a:t>RATE OF </a:t>
            </a:r>
            <a:r>
              <a:rPr lang="en-GB" altLang="en-US" sz="3400" b="1" dirty="0" smtClean="0">
                <a:latin typeface="Rockwell" panose="02060603020205020403" pitchFamily="18" charset="0"/>
              </a:rPr>
              <a:t>INVENTORY TURNOVER</a:t>
            </a:r>
            <a:endParaRPr lang="en-GB" altLang="en-US" sz="3400" b="1" dirty="0">
              <a:latin typeface="Rockwell" panose="02060603020205020403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7652" name="Text Box 23"/>
          <p:cNvSpPr txBox="1">
            <a:spLocks noChangeArrowheads="1"/>
          </p:cNvSpPr>
          <p:nvPr/>
        </p:nvSpPr>
        <p:spPr bwMode="auto">
          <a:xfrm>
            <a:off x="152400" y="4048580"/>
            <a:ext cx="2438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rPr>
              <a:t>Average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Inventory</a:t>
            </a:r>
            <a:endParaRPr lang="en-GB" altLang="en-US" sz="3400" dirty="0">
              <a:solidFill>
                <a:srgbClr val="33CCFF"/>
              </a:solidFill>
              <a:latin typeface="Rockwell" panose="02060603020205020403" pitchFamily="18" charset="0"/>
            </a:endParaRPr>
          </a:p>
        </p:txBody>
      </p:sp>
      <p:sp>
        <p:nvSpPr>
          <p:cNvPr id="27653" name="Text Box 24"/>
          <p:cNvSpPr txBox="1">
            <a:spLocks noChangeArrowheads="1"/>
          </p:cNvSpPr>
          <p:nvPr/>
        </p:nvSpPr>
        <p:spPr bwMode="auto">
          <a:xfrm>
            <a:off x="228600" y="5250872"/>
            <a:ext cx="85344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rPr>
              <a:t>Opening </a:t>
            </a:r>
            <a:r>
              <a:rPr lang="en-GB" altLang="en-US" sz="3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Inventory + </a:t>
            </a:r>
            <a:r>
              <a: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rPr>
              <a:t>Closing </a:t>
            </a:r>
            <a:r>
              <a:rPr lang="en-GB" altLang="en-US" sz="3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Inventory</a:t>
            </a:r>
            <a:endParaRPr lang="en-GB" altLang="en-US" sz="3400" dirty="0">
              <a:solidFill>
                <a:srgbClr val="33CCFF"/>
              </a:solidFill>
              <a:latin typeface="Rockwell" panose="02060603020205020403" pitchFamily="18" charset="0"/>
            </a:endParaRPr>
          </a:p>
        </p:txBody>
      </p:sp>
      <p:sp>
        <p:nvSpPr>
          <p:cNvPr id="27654" name="Text Box 25"/>
          <p:cNvSpPr txBox="1">
            <a:spLocks noChangeArrowheads="1"/>
          </p:cNvSpPr>
          <p:nvPr/>
        </p:nvSpPr>
        <p:spPr bwMode="auto">
          <a:xfrm>
            <a:off x="3986661" y="5946103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rPr>
              <a:t>2</a:t>
            </a:r>
          </a:p>
        </p:txBody>
      </p:sp>
      <p:sp>
        <p:nvSpPr>
          <p:cNvPr id="27655" name="Line 26"/>
          <p:cNvSpPr>
            <a:spLocks noChangeShapeType="1"/>
          </p:cNvSpPr>
          <p:nvPr/>
        </p:nvSpPr>
        <p:spPr bwMode="auto">
          <a:xfrm>
            <a:off x="685800" y="5866425"/>
            <a:ext cx="755860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6" name="Text Box 27"/>
          <p:cNvSpPr txBox="1">
            <a:spLocks noChangeArrowheads="1"/>
          </p:cNvSpPr>
          <p:nvPr/>
        </p:nvSpPr>
        <p:spPr bwMode="auto">
          <a:xfrm>
            <a:off x="3347864" y="4355175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rPr>
              <a:t>=</a:t>
            </a:r>
          </a:p>
        </p:txBody>
      </p:sp>
      <p:grpSp>
        <p:nvGrpSpPr>
          <p:cNvPr id="27657" name="Group 28"/>
          <p:cNvGrpSpPr>
            <a:grpSpLocks/>
          </p:cNvGrpSpPr>
          <p:nvPr/>
        </p:nvGrpSpPr>
        <p:grpSpPr bwMode="auto">
          <a:xfrm>
            <a:off x="-42863" y="762000"/>
            <a:ext cx="9228138" cy="1295400"/>
            <a:chOff x="-123" y="528"/>
            <a:chExt cx="5813" cy="816"/>
          </a:xfrm>
        </p:grpSpPr>
        <p:sp>
          <p:nvSpPr>
            <p:cNvPr id="27659" name="Text Box 29"/>
            <p:cNvSpPr txBox="1">
              <a:spLocks noChangeArrowheads="1"/>
            </p:cNvSpPr>
            <p:nvPr/>
          </p:nvSpPr>
          <p:spPr bwMode="auto">
            <a:xfrm>
              <a:off x="-123" y="579"/>
              <a:ext cx="3264" cy="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 dirty="0">
                  <a:solidFill>
                    <a:srgbClr val="33CCFF"/>
                  </a:solidFill>
                  <a:latin typeface="Rockwell" panose="02060603020205020403" pitchFamily="18" charset="0"/>
                </a:rPr>
                <a:t>Rate of </a:t>
              </a:r>
              <a:r>
                <a:rPr lang="en-GB" altLang="en-US" sz="3400" dirty="0" smtClean="0">
                  <a:solidFill>
                    <a:srgbClr val="33CCFF"/>
                  </a:solidFill>
                  <a:latin typeface="Rockwell" panose="02060603020205020403" pitchFamily="18" charset="0"/>
                </a:rPr>
                <a:t>Inventory </a:t>
              </a:r>
              <a:r>
                <a:rPr lang="en-GB" altLang="en-US" sz="3400" dirty="0" smtClean="0">
                  <a:solidFill>
                    <a:srgbClr val="33CCFF"/>
                  </a:solidFill>
                  <a:latin typeface="Rockwell" panose="02060603020205020403" pitchFamily="18" charset="0"/>
                </a:rPr>
                <a:t>Turnover </a:t>
              </a:r>
              <a:r>
                <a:rPr lang="en-GB" altLang="en-US" sz="3400" dirty="0">
                  <a:solidFill>
                    <a:srgbClr val="33CCFF"/>
                  </a:solidFill>
                  <a:latin typeface="Rockwell" panose="02060603020205020403" pitchFamily="18" charset="0"/>
                </a:rPr>
                <a:t>=</a:t>
              </a:r>
            </a:p>
          </p:txBody>
        </p:sp>
        <p:sp>
          <p:nvSpPr>
            <p:cNvPr id="27660" name="Text Box 30"/>
            <p:cNvSpPr txBox="1">
              <a:spLocks noChangeArrowheads="1"/>
            </p:cNvSpPr>
            <p:nvPr/>
          </p:nvSpPr>
          <p:spPr bwMode="auto">
            <a:xfrm>
              <a:off x="3120" y="528"/>
              <a:ext cx="254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Cost of Goods Sold</a:t>
              </a:r>
            </a:p>
          </p:txBody>
        </p:sp>
        <p:sp>
          <p:nvSpPr>
            <p:cNvPr id="27661" name="Text Box 31"/>
            <p:cNvSpPr txBox="1">
              <a:spLocks noChangeArrowheads="1"/>
            </p:cNvSpPr>
            <p:nvPr/>
          </p:nvSpPr>
          <p:spPr bwMode="auto">
            <a:xfrm>
              <a:off x="2928" y="960"/>
              <a:ext cx="276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 dirty="0">
                  <a:solidFill>
                    <a:srgbClr val="33CCFF"/>
                  </a:solidFill>
                  <a:latin typeface="Rockwell" panose="02060603020205020403" pitchFamily="18" charset="0"/>
                </a:rPr>
                <a:t>Average </a:t>
              </a:r>
              <a:r>
                <a:rPr lang="en-GB" altLang="en-US" sz="3400" dirty="0" smtClean="0">
                  <a:solidFill>
                    <a:srgbClr val="33CCFF"/>
                  </a:solidFill>
                  <a:latin typeface="Rockwell" panose="02060603020205020403" pitchFamily="18" charset="0"/>
                </a:rPr>
                <a:t>Inventory</a:t>
              </a:r>
              <a:endParaRPr lang="en-GB" altLang="en-US" sz="3400" dirty="0">
                <a:solidFill>
                  <a:srgbClr val="33CC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27662" name="Line 32"/>
            <p:cNvSpPr>
              <a:spLocks noChangeShapeType="1"/>
            </p:cNvSpPr>
            <p:nvPr/>
          </p:nvSpPr>
          <p:spPr bwMode="auto">
            <a:xfrm>
              <a:off x="3120" y="960"/>
              <a:ext cx="244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658" name="Text Box 33"/>
          <p:cNvSpPr txBox="1">
            <a:spLocks noChangeArrowheads="1"/>
          </p:cNvSpPr>
          <p:nvPr/>
        </p:nvSpPr>
        <p:spPr bwMode="auto">
          <a:xfrm>
            <a:off x="228600" y="2209800"/>
            <a:ext cx="85344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dirty="0">
                <a:solidFill>
                  <a:schemeClr val="bg1"/>
                </a:solidFill>
                <a:latin typeface="Rockwell" panose="02060603020205020403" pitchFamily="18" charset="0"/>
              </a:rPr>
              <a:t>Before the rate of </a:t>
            </a:r>
            <a:r>
              <a:rPr lang="en-GB" altLang="en-US" sz="3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stock turnover </a:t>
            </a:r>
            <a:r>
              <a:rPr lang="en-GB" altLang="en-US" sz="3400" dirty="0">
                <a:solidFill>
                  <a:schemeClr val="bg1"/>
                </a:solidFill>
                <a:latin typeface="Rockwell" panose="02060603020205020403" pitchFamily="18" charset="0"/>
              </a:rPr>
              <a:t>can be worked out the average stock held by the business must be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3"/>
          <p:cNvSpPr txBox="1">
            <a:spLocks noChangeArrowheads="1"/>
          </p:cNvSpPr>
          <p:nvPr/>
        </p:nvSpPr>
        <p:spPr bwMode="auto">
          <a:xfrm>
            <a:off x="152400" y="1676400"/>
            <a:ext cx="3962400" cy="3657600"/>
          </a:xfrm>
          <a:prstGeom prst="rect">
            <a:avLst/>
          </a:prstGeom>
          <a:solidFill>
            <a:srgbClr val="FFFFE9"/>
          </a:solidFill>
          <a:ln w="3810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Trading </a:t>
            </a:r>
            <a:r>
              <a:rPr lang="en-GB" altLang="en-US" sz="20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Account </a:t>
            </a: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for year ending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31 March Year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Sales			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Opening </a:t>
            </a:r>
            <a:endParaRPr lang="en-GB" altLang="en-US" sz="2000" b="1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Inventory</a:t>
            </a: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	£15,000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Purchases	£</a:t>
            </a:r>
            <a:r>
              <a:rPr lang="en-GB" altLang="en-US" sz="2000" b="1" u="sng" dirty="0">
                <a:solidFill>
                  <a:srgbClr val="000000"/>
                </a:solidFill>
                <a:latin typeface="Gill Sans MT" panose="020B0502020104020203" pitchFamily="34" charset="0"/>
              </a:rPr>
              <a:t>80,000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		£95,000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Closing </a:t>
            </a:r>
            <a:endParaRPr lang="en-GB" altLang="en-US" sz="2000" b="1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Inventory</a:t>
            </a: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	  </a:t>
            </a:r>
            <a:r>
              <a:rPr lang="en-GB" altLang="en-US" sz="2000" b="1" u="sng" dirty="0">
                <a:solidFill>
                  <a:srgbClr val="000000"/>
                </a:solidFill>
                <a:latin typeface="Gill Sans MT" panose="020B0502020104020203" pitchFamily="34" charset="0"/>
              </a:rPr>
              <a:t>£5,000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Cost of Sales</a:t>
            </a: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  		  £</a:t>
            </a:r>
            <a:r>
              <a:rPr lang="en-GB" altLang="en-US" sz="2000" b="1" u="sng" dirty="0">
                <a:solidFill>
                  <a:srgbClr val="000000"/>
                </a:solidFill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rgbClr val="FF0000"/>
                </a:solidFill>
                <a:latin typeface="Gill Sans MT" panose="020B0502020104020203" pitchFamily="34" charset="0"/>
              </a:rPr>
              <a:t>Gross Profit</a:t>
            </a:r>
            <a:r>
              <a:rPr lang="en-GB" altLang="en-US" sz="2000" b="1" dirty="0">
                <a:solidFill>
                  <a:srgbClr val="000000"/>
                </a:solidFill>
                <a:latin typeface="Gill Sans MT" panose="020B0502020104020203" pitchFamily="34" charset="0"/>
              </a:rPr>
              <a:t> 		  </a:t>
            </a:r>
            <a:r>
              <a:rPr lang="en-GB" altLang="en-US" sz="2000" b="1" dirty="0">
                <a:solidFill>
                  <a:srgbClr val="FF0000"/>
                </a:solidFill>
                <a:latin typeface="Gill Sans MT" panose="020B0502020104020203" pitchFamily="34" charset="0"/>
              </a:rPr>
              <a:t>160,000</a:t>
            </a:r>
            <a:endParaRPr lang="en-GB" altLang="en-US" sz="2000" b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 dirty="0">
                <a:latin typeface="Rockwell" panose="02060603020205020403" pitchFamily="18" charset="0"/>
              </a:rPr>
              <a:t>RATE OF </a:t>
            </a:r>
            <a:r>
              <a:rPr lang="en-GB" altLang="en-US" sz="3400" b="1" dirty="0" smtClean="0">
                <a:latin typeface="Rockwell" panose="02060603020205020403" pitchFamily="18" charset="0"/>
              </a:rPr>
              <a:t>INVENTORY TURNOVER</a:t>
            </a:r>
            <a:endParaRPr lang="en-GB" altLang="en-US" sz="3400" dirty="0">
              <a:latin typeface="Rockwell" panose="02060603020205020403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625475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Rockwell" panose="02060603020205020403" pitchFamily="18" charset="0"/>
              </a:rPr>
              <a:t>To calculate </a:t>
            </a:r>
            <a:r>
              <a:rPr lang="en-GB" altLang="en-US" sz="2400" b="1" dirty="0" err="1">
                <a:solidFill>
                  <a:schemeClr val="bg1"/>
                </a:solidFill>
                <a:latin typeface="Rockwell" panose="02060603020205020403" pitchFamily="18" charset="0"/>
              </a:rPr>
              <a:t>RoS</a:t>
            </a:r>
            <a:r>
              <a:rPr lang="en-GB" altLang="en-US" sz="2400" b="1" dirty="0">
                <a:solidFill>
                  <a:schemeClr val="bg1"/>
                </a:solidFill>
                <a:latin typeface="Rockwell" panose="02060603020205020403" pitchFamily="18" charset="0"/>
              </a:rPr>
              <a:t> for this business average stock must be found first.			       </a:t>
            </a:r>
            <a:r>
              <a:rPr lang="en-GB" altLang="en-US" sz="2400" b="1" dirty="0">
                <a:solidFill>
                  <a:srgbClr val="33CCFF"/>
                </a:solidFill>
                <a:latin typeface="Rockwell" panose="02060603020205020403" pitchFamily="18" charset="0"/>
              </a:rPr>
              <a:t>Average </a:t>
            </a:r>
            <a:r>
              <a:rPr lang="en-GB" altLang="en-US" sz="2400" b="1" dirty="0" smtClean="0">
                <a:solidFill>
                  <a:srgbClr val="33CCFF"/>
                </a:solidFill>
                <a:latin typeface="Rockwell" panose="02060603020205020403" pitchFamily="18" charset="0"/>
              </a:rPr>
              <a:t>inventory </a:t>
            </a:r>
            <a:r>
              <a:rPr lang="en-GB" altLang="en-US" sz="2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400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1524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00200" y="5791200"/>
            <a:ext cx="1143000" cy="1143000"/>
          </a:xfrm>
          <a:prstGeom prst="actionButtonForwardNex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1525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57200" y="5791200"/>
            <a:ext cx="1143000" cy="1143000"/>
          </a:xfrm>
          <a:prstGeom prst="actionButtonBackPrevious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679" name="Text Box 22"/>
          <p:cNvSpPr txBox="1">
            <a:spLocks noChangeArrowheads="1"/>
          </p:cNvSpPr>
          <p:nvPr/>
        </p:nvSpPr>
        <p:spPr bwMode="auto">
          <a:xfrm>
            <a:off x="4724400" y="3048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8680" name="Text Box 25"/>
          <p:cNvSpPr txBox="1">
            <a:spLocks noChangeArrowheads="1"/>
          </p:cNvSpPr>
          <p:nvPr/>
        </p:nvSpPr>
        <p:spPr bwMode="auto">
          <a:xfrm>
            <a:off x="4038600" y="17526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33CCFF"/>
                </a:solidFill>
                <a:latin typeface="Rockwell" panose="02060603020205020403" pitchFamily="18" charset="0"/>
              </a:rPr>
              <a:t>Opening </a:t>
            </a:r>
            <a:r>
              <a:rPr lang="en-GB" altLang="en-US" sz="2400" dirty="0" err="1" smtClean="0">
                <a:solidFill>
                  <a:srgbClr val="33CCFF"/>
                </a:solidFill>
                <a:latin typeface="Rockwell" panose="02060603020205020403" pitchFamily="18" charset="0"/>
              </a:rPr>
              <a:t>Inv</a:t>
            </a:r>
            <a:r>
              <a:rPr lang="en-GB" altLang="en-US" sz="2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 + </a:t>
            </a:r>
            <a:r>
              <a:rPr lang="en-GB" altLang="en-US" sz="2400" dirty="0">
                <a:solidFill>
                  <a:srgbClr val="33CCFF"/>
                </a:solidFill>
                <a:latin typeface="Rockwell" panose="02060603020205020403" pitchFamily="18" charset="0"/>
              </a:rPr>
              <a:t>Closing </a:t>
            </a:r>
            <a:r>
              <a:rPr lang="en-GB" altLang="en-US" sz="2400" dirty="0" err="1" smtClean="0">
                <a:solidFill>
                  <a:srgbClr val="33CCFF"/>
                </a:solidFill>
                <a:latin typeface="Rockwell" panose="02060603020205020403" pitchFamily="18" charset="0"/>
              </a:rPr>
              <a:t>Inv</a:t>
            </a:r>
            <a:r>
              <a:rPr lang="en-GB" altLang="en-US" sz="24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 </a:t>
            </a:r>
            <a:endParaRPr lang="en-GB" altLang="en-US" sz="2400" dirty="0">
              <a:solidFill>
                <a:srgbClr val="33CCFF"/>
              </a:solidFill>
              <a:latin typeface="Rockwell" panose="02060603020205020403" pitchFamily="18" charset="0"/>
            </a:endParaRPr>
          </a:p>
        </p:txBody>
      </p:sp>
      <p:sp>
        <p:nvSpPr>
          <p:cNvPr id="28681" name="Text Box 26"/>
          <p:cNvSpPr txBox="1">
            <a:spLocks noChangeArrowheads="1"/>
          </p:cNvSpPr>
          <p:nvPr/>
        </p:nvSpPr>
        <p:spPr bwMode="auto">
          <a:xfrm>
            <a:off x="6446838" y="2209800"/>
            <a:ext cx="48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33CCFF"/>
                </a:solidFill>
                <a:latin typeface="Rockwell" panose="02060603020205020403" pitchFamily="18" charset="0"/>
              </a:rPr>
              <a:t>2</a:t>
            </a:r>
          </a:p>
        </p:txBody>
      </p:sp>
      <p:sp>
        <p:nvSpPr>
          <p:cNvPr id="28682" name="Line 27"/>
          <p:cNvSpPr>
            <a:spLocks noChangeShapeType="1"/>
          </p:cNvSpPr>
          <p:nvPr/>
        </p:nvSpPr>
        <p:spPr bwMode="auto">
          <a:xfrm>
            <a:off x="4343400" y="2209800"/>
            <a:ext cx="4572000" cy="0"/>
          </a:xfrm>
          <a:prstGeom prst="line">
            <a:avLst/>
          </a:prstGeom>
          <a:noFill/>
          <a:ln w="127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Text Box 34"/>
          <p:cNvSpPr txBox="1">
            <a:spLocks noChangeArrowheads="1"/>
          </p:cNvSpPr>
          <p:nvPr/>
        </p:nvSpPr>
        <p:spPr bwMode="auto">
          <a:xfrm>
            <a:off x="4191000" y="2819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33CCFF"/>
                </a:solidFill>
                <a:latin typeface="Rockwell" panose="02060603020205020403" pitchFamily="18" charset="0"/>
              </a:rPr>
              <a:t>£15,000 + £5,000</a:t>
            </a:r>
          </a:p>
        </p:txBody>
      </p:sp>
      <p:sp>
        <p:nvSpPr>
          <p:cNvPr id="28684" name="Text Box 35"/>
          <p:cNvSpPr txBox="1">
            <a:spLocks noChangeArrowheads="1"/>
          </p:cNvSpPr>
          <p:nvPr/>
        </p:nvSpPr>
        <p:spPr bwMode="auto">
          <a:xfrm>
            <a:off x="6553200" y="32766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33CCFF"/>
                </a:solidFill>
                <a:latin typeface="Rockwell" panose="02060603020205020403" pitchFamily="18" charset="0"/>
              </a:rPr>
              <a:t>2</a:t>
            </a:r>
          </a:p>
        </p:txBody>
      </p:sp>
      <p:sp>
        <p:nvSpPr>
          <p:cNvPr id="28685" name="Line 36"/>
          <p:cNvSpPr>
            <a:spLocks noChangeShapeType="1"/>
          </p:cNvSpPr>
          <p:nvPr/>
        </p:nvSpPr>
        <p:spPr bwMode="auto">
          <a:xfrm flipV="1">
            <a:off x="5334000" y="3276600"/>
            <a:ext cx="2895600" cy="0"/>
          </a:xfrm>
          <a:prstGeom prst="line">
            <a:avLst/>
          </a:prstGeom>
          <a:noFill/>
          <a:ln w="1905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Text Box 38"/>
          <p:cNvSpPr txBox="1">
            <a:spLocks noChangeArrowheads="1"/>
          </p:cNvSpPr>
          <p:nvPr/>
        </p:nvSpPr>
        <p:spPr bwMode="auto">
          <a:xfrm>
            <a:off x="4724400" y="3810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8687" name="Text Box 39"/>
          <p:cNvSpPr txBox="1">
            <a:spLocks noChangeArrowheads="1"/>
          </p:cNvSpPr>
          <p:nvPr/>
        </p:nvSpPr>
        <p:spPr bwMode="auto">
          <a:xfrm>
            <a:off x="6096000" y="3810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u="sng">
                <a:solidFill>
                  <a:srgbClr val="33CCFF"/>
                </a:solidFill>
                <a:latin typeface="Rockwell" panose="02060603020205020403" pitchFamily="18" charset="0"/>
              </a:rPr>
              <a:t>£10,000</a:t>
            </a:r>
            <a:endParaRPr lang="en-GB" altLang="en-US" sz="2400" u="sng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9" name="Text Box 42"/>
          <p:cNvSpPr txBox="1">
            <a:spLocks noChangeArrowheads="1"/>
          </p:cNvSpPr>
          <p:nvPr/>
        </p:nvSpPr>
        <p:spPr bwMode="auto">
          <a:xfrm>
            <a:off x="4987925" y="44196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Cost of Goods Sold</a:t>
            </a:r>
          </a:p>
        </p:txBody>
      </p:sp>
      <p:sp>
        <p:nvSpPr>
          <p:cNvPr id="28690" name="Text Box 43"/>
          <p:cNvSpPr txBox="1">
            <a:spLocks noChangeArrowheads="1"/>
          </p:cNvSpPr>
          <p:nvPr/>
        </p:nvSpPr>
        <p:spPr bwMode="auto">
          <a:xfrm>
            <a:off x="4683125" y="4800600"/>
            <a:ext cx="438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Average </a:t>
            </a: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Inventory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28691" name="Line 44"/>
          <p:cNvSpPr>
            <a:spLocks noChangeShapeType="1"/>
          </p:cNvSpPr>
          <p:nvPr/>
        </p:nvSpPr>
        <p:spPr bwMode="auto">
          <a:xfrm>
            <a:off x="5334000" y="4876800"/>
            <a:ext cx="3124200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2" name="Text Box 45"/>
          <p:cNvSpPr txBox="1">
            <a:spLocks noChangeArrowheads="1"/>
          </p:cNvSpPr>
          <p:nvPr/>
        </p:nvSpPr>
        <p:spPr bwMode="auto">
          <a:xfrm>
            <a:off x="47244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8693" name="Text Box 46"/>
          <p:cNvSpPr txBox="1">
            <a:spLocks noChangeArrowheads="1"/>
          </p:cNvSpPr>
          <p:nvPr/>
        </p:nvSpPr>
        <p:spPr bwMode="auto">
          <a:xfrm>
            <a:off x="4765675" y="5334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£90,000</a:t>
            </a:r>
          </a:p>
        </p:txBody>
      </p:sp>
      <p:sp>
        <p:nvSpPr>
          <p:cNvPr id="28694" name="Text Box 47"/>
          <p:cNvSpPr txBox="1">
            <a:spLocks noChangeArrowheads="1"/>
          </p:cNvSpPr>
          <p:nvPr/>
        </p:nvSpPr>
        <p:spPr bwMode="auto">
          <a:xfrm>
            <a:off x="4648200" y="5715000"/>
            <a:ext cx="438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£10,000</a:t>
            </a:r>
          </a:p>
        </p:txBody>
      </p:sp>
      <p:sp>
        <p:nvSpPr>
          <p:cNvPr id="28695" name="Line 48"/>
          <p:cNvSpPr>
            <a:spLocks noChangeShapeType="1"/>
          </p:cNvSpPr>
          <p:nvPr/>
        </p:nvSpPr>
        <p:spPr bwMode="auto">
          <a:xfrm>
            <a:off x="5334000" y="5745163"/>
            <a:ext cx="3124200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6" name="Text Box 49"/>
          <p:cNvSpPr txBox="1">
            <a:spLocks noChangeArrowheads="1"/>
          </p:cNvSpPr>
          <p:nvPr/>
        </p:nvSpPr>
        <p:spPr bwMode="auto">
          <a:xfrm>
            <a:off x="4724400" y="5486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8697" name="Text Box 51"/>
          <p:cNvSpPr txBox="1">
            <a:spLocks noChangeArrowheads="1"/>
          </p:cNvSpPr>
          <p:nvPr/>
        </p:nvSpPr>
        <p:spPr bwMode="auto">
          <a:xfrm>
            <a:off x="4724400" y="6324600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8698" name="Text Box 52"/>
          <p:cNvSpPr txBox="1">
            <a:spLocks noChangeArrowheads="1"/>
          </p:cNvSpPr>
          <p:nvPr/>
        </p:nvSpPr>
        <p:spPr bwMode="auto">
          <a:xfrm>
            <a:off x="5410200" y="6324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u="sng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9 times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 dirty="0">
                <a:latin typeface="Rockwell" panose="02060603020205020403" pitchFamily="18" charset="0"/>
              </a:rPr>
              <a:t>CAUSES OF CHANGES IN RATE OF </a:t>
            </a:r>
            <a:r>
              <a:rPr lang="en-GB" altLang="en-US" sz="3400" b="1" dirty="0" smtClean="0">
                <a:latin typeface="Rockwell" panose="02060603020205020403" pitchFamily="18" charset="0"/>
              </a:rPr>
              <a:t>INVENTORY TURNOVER</a:t>
            </a:r>
            <a:endParaRPr lang="en-GB" altLang="en-US" sz="3400" dirty="0">
              <a:latin typeface="Rockwell" panose="02060603020205020403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4582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The rate of </a:t>
            </a:r>
            <a:r>
              <a:rPr lang="en-GB" alt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inventory turnover 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will change if the number of goods sold by the business changes. </a:t>
            </a:r>
            <a:r>
              <a:rPr lang="en-GB" altLang="en-US" sz="2400" dirty="0">
                <a:solidFill>
                  <a:srgbClr val="FF0000"/>
                </a:solidFill>
                <a:latin typeface="Rockwell" panose="02060603020205020403" pitchFamily="18" charset="0"/>
              </a:rPr>
              <a:t>Changes in the demand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for a business’s products can be caused by 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GB" altLang="en-US" sz="2400" dirty="0">
                <a:solidFill>
                  <a:srgbClr val="FF0000"/>
                </a:solidFill>
                <a:latin typeface="Rockwell" panose="02060603020205020403" pitchFamily="18" charset="0"/>
              </a:rPr>
              <a:t>  price changes causing more or less people to buy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 advertising and promoting more or less than previously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en-GB" altLang="en-US" sz="2400" dirty="0">
                <a:solidFill>
                  <a:srgbClr val="FF0000"/>
                </a:solidFill>
                <a:latin typeface="Rockwell" panose="02060603020205020403" pitchFamily="18" charset="0"/>
              </a:rPr>
              <a:t>  other businesses competing more or less effectively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 out of date </a:t>
            </a:r>
            <a:r>
              <a:rPr lang="en-GB" alt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inventory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To increase its rate of </a:t>
            </a:r>
            <a:r>
              <a:rPr lang="en-GB" alt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inventory turnover 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a business could try changing price or promoting and advertising more or stocking different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EXPENSES RATIO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grpSp>
        <p:nvGrpSpPr>
          <p:cNvPr id="30724" name="Group 5"/>
          <p:cNvGrpSpPr>
            <a:grpSpLocks/>
          </p:cNvGrpSpPr>
          <p:nvPr/>
        </p:nvGrpSpPr>
        <p:grpSpPr bwMode="auto">
          <a:xfrm>
            <a:off x="-180528" y="2750343"/>
            <a:ext cx="7893050" cy="1217613"/>
            <a:chOff x="-96" y="528"/>
            <a:chExt cx="5786" cy="864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-96" y="768"/>
              <a:ext cx="326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 dirty="0">
                  <a:solidFill>
                    <a:srgbClr val="33CCFF"/>
                  </a:solidFill>
                  <a:latin typeface="Rockwell" panose="02060603020205020403" pitchFamily="18" charset="0"/>
                </a:rPr>
                <a:t>Expenses Ratio =</a:t>
              </a: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3121" y="528"/>
              <a:ext cx="254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Expenses</a:t>
              </a: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2929" y="960"/>
              <a:ext cx="2761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3400">
                  <a:solidFill>
                    <a:srgbClr val="33CCFF"/>
                  </a:solidFill>
                  <a:latin typeface="Rockwell" panose="02060603020205020403" pitchFamily="18" charset="0"/>
                </a:rPr>
                <a:t>Sales </a:t>
              </a: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3120" y="960"/>
              <a:ext cx="244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7812088" y="1196975"/>
            <a:ext cx="1331912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400">
              <a:solidFill>
                <a:srgbClr val="33CC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400">
              <a:solidFill>
                <a:srgbClr val="33CC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Times New Roman" panose="02020603050405020304" pitchFamily="18" charset="0"/>
              </a:rPr>
              <a:t>X 100</a:t>
            </a:r>
            <a:r>
              <a:rPr lang="en-GB" altLang="en-US" sz="2400">
                <a:solidFill>
                  <a:srgbClr val="33CC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GB" altLang="en-US" dirty="0" smtClean="0"/>
          </a:p>
          <a:p>
            <a:pPr eaLnBrk="1" hangingPunct="1">
              <a:buFontTx/>
              <a:buNone/>
              <a:defRPr/>
            </a:pPr>
            <a:endParaRPr lang="en-GB" altLang="en-US" dirty="0" smtClean="0"/>
          </a:p>
          <a:p>
            <a:pPr eaLnBrk="1" hangingPunct="1">
              <a:buFontTx/>
              <a:buNone/>
              <a:defRPr/>
            </a:pPr>
            <a:r>
              <a:rPr lang="en-GB" altLang="en-US" sz="3600" u="sng" dirty="0" smtClean="0">
                <a:solidFill>
                  <a:srgbClr val="33CCFF"/>
                </a:solidFill>
                <a:latin typeface="Rockwell" panose="02060603020205020403" pitchFamily="18" charset="0"/>
              </a:rPr>
              <a:t>Average Creditors</a:t>
            </a:r>
            <a:r>
              <a:rPr lang="en-GB" altLang="en-US" sz="36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 x 365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3600" dirty="0" smtClean="0">
                <a:solidFill>
                  <a:srgbClr val="33CCFF"/>
                </a:solidFill>
                <a:latin typeface="Rockwell" panose="02060603020205020403" pitchFamily="18" charset="0"/>
              </a:rPr>
              <a:t>Total Credit Purchases</a:t>
            </a:r>
            <a:endParaRPr lang="en-GB" altLang="en-US" sz="3600" u="sng" dirty="0" smtClean="0">
              <a:solidFill>
                <a:srgbClr val="33CCFF"/>
              </a:solidFill>
              <a:latin typeface="Rockwell" panose="02060603020205020403" pitchFamily="18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7993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Creditors’ Payment Period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>
                <a:latin typeface="Rockwell" panose="02060603020205020403" pitchFamily="18" charset="0"/>
              </a:rPr>
              <a:t>CREDITOR’S PAYMENT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38238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PROFITABILITY RATIOS USED TO ANALYSE INCOME STATEMENTS</a:t>
            </a:r>
            <a:endParaRPr lang="en-GB" altLang="en-US" sz="2400">
              <a:latin typeface="Rockwell" panose="02060603020205020403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1752600"/>
            <a:ext cx="9144000" cy="40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chemeClr val="bg1"/>
                </a:solidFill>
                <a:latin typeface="Rockwell" panose="02060603020205020403" pitchFamily="18" charset="0"/>
              </a:rPr>
              <a:t>The 3 main profitability ratios used to analyse trading profit and loss accounts are the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GROSS PROFIT PERCENTAGE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NET PROFIT PERCENTAGE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solidFill>
                  <a:srgbClr val="FF0000"/>
                </a:solidFill>
                <a:latin typeface="Rockwell" panose="02060603020205020403" pitchFamily="18" charset="0"/>
              </a:rPr>
              <a:t>RETURN ON CAPITAL EMPLOYED</a:t>
            </a:r>
            <a:endParaRPr lang="en-GB" altLang="en-US" sz="2400">
              <a:solidFill>
                <a:srgbClr val="FF0000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GB" altLang="en-US" smtClean="0"/>
          </a:p>
          <a:p>
            <a:pPr eaLnBrk="1" hangingPunct="1">
              <a:buFontTx/>
              <a:buNone/>
              <a:defRPr/>
            </a:pPr>
            <a:endParaRPr lang="en-GB" altLang="en-US" smtClean="0"/>
          </a:p>
          <a:p>
            <a:pPr eaLnBrk="1" hangingPunct="1">
              <a:buFontTx/>
              <a:buNone/>
              <a:defRPr/>
            </a:pPr>
            <a:r>
              <a:rPr lang="en-GB" altLang="en-US" sz="3600" u="sng" smtClean="0">
                <a:solidFill>
                  <a:srgbClr val="33CCFF"/>
                </a:solidFill>
                <a:latin typeface="Rockwell" panose="02060603020205020403" pitchFamily="18" charset="0"/>
              </a:rPr>
              <a:t>Average Debtors</a:t>
            </a:r>
            <a:r>
              <a:rPr lang="en-GB" altLang="en-US" sz="3600" smtClean="0">
                <a:solidFill>
                  <a:srgbClr val="33CCFF"/>
                </a:solidFill>
                <a:effectLst/>
                <a:latin typeface="Rockwell" panose="02060603020205020403" pitchFamily="18" charset="0"/>
              </a:rPr>
              <a:t>   x 365</a:t>
            </a:r>
            <a:endParaRPr lang="en-GB" altLang="en-US" sz="3600" u="sng" smtClean="0">
              <a:solidFill>
                <a:srgbClr val="33CCFF"/>
              </a:solidFill>
              <a:latin typeface="Rockwell" panose="02060603020205020403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3600" smtClean="0">
                <a:solidFill>
                  <a:srgbClr val="33CCFF"/>
                </a:solidFill>
                <a:latin typeface="Rockwell" panose="02060603020205020403" pitchFamily="18" charset="0"/>
              </a:rPr>
              <a:t>Total Credit Sales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600" b="1">
                <a:latin typeface="Rockwell" panose="02060603020205020403" pitchFamily="18" charset="0"/>
              </a:rPr>
              <a:t>DEBTOR’S COLLECTION PERIOD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GB" altLang="en-US" dirty="0" smtClean="0"/>
          </a:p>
          <a:p>
            <a:pPr eaLnBrk="1" hangingPunct="1">
              <a:buFontTx/>
              <a:buNone/>
              <a:defRPr/>
            </a:pPr>
            <a:endParaRPr lang="en-GB" altLang="en-US" dirty="0" smtClean="0"/>
          </a:p>
          <a:p>
            <a:pPr eaLnBrk="1" hangingPunct="1">
              <a:buFontTx/>
              <a:buNone/>
              <a:defRPr/>
            </a:pPr>
            <a:r>
              <a:rPr lang="en-GB" altLang="en-US" u="sng" dirty="0" smtClean="0">
                <a:solidFill>
                  <a:srgbClr val="33CCFF"/>
                </a:solidFill>
              </a:rPr>
              <a:t>Net Turnover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>
                <a:solidFill>
                  <a:srgbClr val="33CCFF"/>
                </a:solidFill>
              </a:rPr>
              <a:t>Non Current Assets at </a:t>
            </a:r>
            <a:r>
              <a:rPr lang="en-GB" altLang="en-US" dirty="0" smtClean="0">
                <a:solidFill>
                  <a:srgbClr val="33CCFF"/>
                </a:solidFill>
              </a:rPr>
              <a:t>Book Value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600" b="1" dirty="0" smtClean="0">
                <a:latin typeface="Rockwell" panose="02060603020205020403" pitchFamily="18" charset="0"/>
              </a:rPr>
              <a:t>NON CURRENT </a:t>
            </a:r>
            <a:r>
              <a:rPr lang="en-GB" altLang="en-US" sz="3600" b="1" dirty="0">
                <a:latin typeface="Rockwell" panose="02060603020205020403" pitchFamily="18" charset="0"/>
              </a:rPr>
              <a:t>ASSET TURNOVER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4114800" cy="3810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2001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Sales			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Cost of Sales   		  £</a:t>
            </a:r>
            <a:r>
              <a:rPr lang="en-GB" altLang="en-US" sz="2000" u="sng"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Expenses		£</a:t>
            </a:r>
            <a:r>
              <a:rPr lang="en-GB" altLang="en-US" sz="2000" u="sng">
                <a:latin typeface="Gill Sans MT" panose="020B0502020104020203" pitchFamily="34" charset="0"/>
              </a:rPr>
              <a:t>100,000</a:t>
            </a:r>
            <a:endParaRPr lang="en-GB" altLang="en-US" sz="2000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£ 60,000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GROSS PROFIT PERCENTAGE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7172" name="Text Box 21"/>
          <p:cNvSpPr txBox="1">
            <a:spLocks noChangeArrowheads="1"/>
          </p:cNvSpPr>
          <p:nvPr/>
        </p:nvSpPr>
        <p:spPr bwMode="auto">
          <a:xfrm>
            <a:off x="4800600" y="1295400"/>
            <a:ext cx="4343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The gross profit percentage of the business A Trader is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 b="1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grpSp>
        <p:nvGrpSpPr>
          <p:cNvPr id="7173" name="Group 37"/>
          <p:cNvGrpSpPr>
            <a:grpSpLocks/>
          </p:cNvGrpSpPr>
          <p:nvPr/>
        </p:nvGrpSpPr>
        <p:grpSpPr bwMode="auto">
          <a:xfrm>
            <a:off x="5105400" y="2438400"/>
            <a:ext cx="4191000" cy="946150"/>
            <a:chOff x="3216" y="2256"/>
            <a:chExt cx="2640" cy="596"/>
          </a:xfrm>
        </p:grpSpPr>
        <p:grpSp>
          <p:nvGrpSpPr>
            <p:cNvPr id="7181" name="Group 36"/>
            <p:cNvGrpSpPr>
              <a:grpSpLocks/>
            </p:cNvGrpSpPr>
            <p:nvPr/>
          </p:nvGrpSpPr>
          <p:grpSpPr bwMode="auto">
            <a:xfrm>
              <a:off x="3408" y="2256"/>
              <a:ext cx="2448" cy="596"/>
              <a:chOff x="3408" y="2256"/>
              <a:chExt cx="2448" cy="596"/>
            </a:xfrm>
          </p:grpSpPr>
          <p:sp>
            <p:nvSpPr>
              <p:cNvPr id="7183" name="Text Box 9"/>
              <p:cNvSpPr txBox="1">
                <a:spLocks noChangeArrowheads="1"/>
              </p:cNvSpPr>
              <p:nvPr/>
            </p:nvSpPr>
            <p:spPr bwMode="auto">
              <a:xfrm>
                <a:off x="3408" y="2256"/>
                <a:ext cx="16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2400" b="1">
                    <a:solidFill>
                      <a:schemeClr val="bg1"/>
                    </a:solidFill>
                    <a:latin typeface="Rockwell" panose="02060603020205020403" pitchFamily="18" charset="0"/>
                  </a:rPr>
                  <a:t>Gross Profit</a:t>
                </a:r>
                <a:endPara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endParaRPr>
              </a:p>
            </p:txBody>
          </p:sp>
          <p:sp>
            <p:nvSpPr>
              <p:cNvPr id="7184" name="Text Box 10"/>
              <p:cNvSpPr txBox="1">
                <a:spLocks noChangeArrowheads="1"/>
              </p:cNvSpPr>
              <p:nvPr/>
            </p:nvSpPr>
            <p:spPr bwMode="auto">
              <a:xfrm>
                <a:off x="3456" y="2564"/>
                <a:ext cx="16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2400" b="1">
                    <a:solidFill>
                      <a:schemeClr val="bg1"/>
                    </a:solidFill>
                    <a:latin typeface="Rockwell" panose="02060603020205020403" pitchFamily="18" charset="0"/>
                  </a:rPr>
                  <a:t>Sales</a:t>
                </a:r>
                <a:endPara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endParaRPr>
              </a:p>
            </p:txBody>
          </p:sp>
          <p:sp>
            <p:nvSpPr>
              <p:cNvPr id="7185" name="Text Box 11"/>
              <p:cNvSpPr txBox="1">
                <a:spLocks noChangeArrowheads="1"/>
              </p:cNvSpPr>
              <p:nvPr/>
            </p:nvSpPr>
            <p:spPr bwMode="auto">
              <a:xfrm>
                <a:off x="4944" y="2400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2000" b="1">
                    <a:solidFill>
                      <a:schemeClr val="bg1"/>
                    </a:solidFill>
                    <a:latin typeface="Rockwell" panose="02060603020205020403" pitchFamily="18" charset="0"/>
                  </a:rPr>
                  <a:t>X</a:t>
                </a:r>
                <a:r>
                  <a:rPr lang="en-GB" altLang="en-US" sz="2400" b="1">
                    <a:solidFill>
                      <a:schemeClr val="bg1"/>
                    </a:solidFill>
                    <a:latin typeface="Rockwell" panose="02060603020205020403" pitchFamily="18" charset="0"/>
                  </a:rPr>
                  <a:t> 100</a:t>
                </a:r>
                <a:endParaRPr lang="en-GB" altLang="en-US" sz="2400">
                  <a:solidFill>
                    <a:schemeClr val="bg1"/>
                  </a:solidFill>
                  <a:latin typeface="Rockwell" panose="02060603020205020403" pitchFamily="18" charset="0"/>
                </a:endParaRPr>
              </a:p>
            </p:txBody>
          </p:sp>
          <p:sp>
            <p:nvSpPr>
              <p:cNvPr id="7186" name="Line 12"/>
              <p:cNvSpPr>
                <a:spLocks noChangeShapeType="1"/>
              </p:cNvSpPr>
              <p:nvPr/>
            </p:nvSpPr>
            <p:spPr bwMode="auto">
              <a:xfrm>
                <a:off x="3552" y="2564"/>
                <a:ext cx="139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82" name="Text Box 31"/>
            <p:cNvSpPr txBox="1">
              <a:spLocks noChangeArrowheads="1"/>
            </p:cNvSpPr>
            <p:nvPr/>
          </p:nvSpPr>
          <p:spPr bwMode="auto">
            <a:xfrm>
              <a:off x="3216" y="244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=</a:t>
              </a:r>
              <a:endParaRPr lang="en-GB" altLang="en-US" sz="26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sp>
        <p:nvSpPr>
          <p:cNvPr id="7174" name="Text Box 40"/>
          <p:cNvSpPr txBox="1">
            <a:spLocks noChangeArrowheads="1"/>
          </p:cNvSpPr>
          <p:nvPr/>
        </p:nvSpPr>
        <p:spPr bwMode="auto">
          <a:xfrm>
            <a:off x="5410200" y="370205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£160,000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175" name="Text Box 41"/>
          <p:cNvSpPr txBox="1">
            <a:spLocks noChangeArrowheads="1"/>
          </p:cNvSpPr>
          <p:nvPr/>
        </p:nvSpPr>
        <p:spPr bwMode="auto">
          <a:xfrm>
            <a:off x="5410200" y="4191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£250,000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176" name="Text Box 42"/>
          <p:cNvSpPr txBox="1">
            <a:spLocks noChangeArrowheads="1"/>
          </p:cNvSpPr>
          <p:nvPr/>
        </p:nvSpPr>
        <p:spPr bwMode="auto">
          <a:xfrm>
            <a:off x="7848600" y="393065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latin typeface="Rockwell" panose="02060603020205020403" pitchFamily="18" charset="0"/>
              </a:rPr>
              <a:t>X</a:t>
            </a: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 100</a:t>
            </a: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177" name="Line 43"/>
          <p:cNvSpPr>
            <a:spLocks noChangeShapeType="1"/>
          </p:cNvSpPr>
          <p:nvPr/>
        </p:nvSpPr>
        <p:spPr bwMode="auto">
          <a:xfrm>
            <a:off x="5638800" y="4191000"/>
            <a:ext cx="2209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Text Box 44"/>
          <p:cNvSpPr txBox="1">
            <a:spLocks noChangeArrowheads="1"/>
          </p:cNvSpPr>
          <p:nvPr/>
        </p:nvSpPr>
        <p:spPr bwMode="auto">
          <a:xfrm>
            <a:off x="5105400" y="40068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179" name="Text Box 53"/>
          <p:cNvSpPr txBox="1">
            <a:spLocks noChangeArrowheads="1"/>
          </p:cNvSpPr>
          <p:nvPr/>
        </p:nvSpPr>
        <p:spPr bwMode="auto">
          <a:xfrm>
            <a:off x="6324600" y="5105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u="sng">
                <a:solidFill>
                  <a:schemeClr val="bg1"/>
                </a:solidFill>
                <a:latin typeface="Rockwell" panose="02060603020205020403" pitchFamily="18" charset="0"/>
              </a:rPr>
              <a:t>64%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180" name="Text Box 65"/>
          <p:cNvSpPr txBox="1">
            <a:spLocks noChangeArrowheads="1"/>
          </p:cNvSpPr>
          <p:nvPr/>
        </p:nvSpPr>
        <p:spPr bwMode="auto">
          <a:xfrm>
            <a:off x="51054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WHAT CAUSES GROSS PROFIT PERCENTAGE TO CHANGE?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2001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Sales			</a:t>
            </a:r>
            <a:r>
              <a:rPr lang="en-GB" altLang="en-US" sz="2000" b="1">
                <a:latin typeface="Gill Sans MT" panose="020B0502020104020203" pitchFamily="34" charset="0"/>
              </a:rPr>
              <a:t>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  £</a:t>
            </a:r>
            <a:r>
              <a:rPr lang="en-GB" altLang="en-US" sz="2000" b="1" u="sng"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£ 60,000</a:t>
            </a: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00600" y="12954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2002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Sales			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£150,000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£ 50,000</a:t>
            </a: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4343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The gross profit percentage fell for the above business from 64% to 60%. Changes in this ratio can only come about when there is a change in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the selling price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 and or a change in the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price of goods bought for sale</a:t>
            </a: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 For A Trader the gross profit percentage decreased because cost of sales increased.</a:t>
            </a:r>
            <a:endParaRPr lang="en-GB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28625" y="1771650"/>
            <a:ext cx="257175" cy="593725"/>
          </a:xfrm>
          <a:custGeom>
            <a:avLst/>
            <a:gdLst/>
            <a:ahLst/>
            <a:cxnLst/>
            <a:rect l="0" t="0" r="0" b="0"/>
            <a:pathLst>
              <a:path w="257176" h="592932">
                <a:moveTo>
                  <a:pt x="257175" y="7144"/>
                </a:moveTo>
                <a:lnTo>
                  <a:pt x="250031" y="7144"/>
                </a:lnTo>
                <a:lnTo>
                  <a:pt x="250031" y="7144"/>
                </a:lnTo>
                <a:lnTo>
                  <a:pt x="235744" y="0"/>
                </a:lnTo>
                <a:lnTo>
                  <a:pt x="221456" y="0"/>
                </a:lnTo>
                <a:lnTo>
                  <a:pt x="192881" y="0"/>
                </a:lnTo>
                <a:lnTo>
                  <a:pt x="164306" y="7144"/>
                </a:lnTo>
                <a:lnTo>
                  <a:pt x="128588" y="14288"/>
                </a:lnTo>
                <a:lnTo>
                  <a:pt x="100013" y="35719"/>
                </a:lnTo>
                <a:lnTo>
                  <a:pt x="64294" y="50006"/>
                </a:lnTo>
                <a:lnTo>
                  <a:pt x="35719" y="71438"/>
                </a:lnTo>
                <a:lnTo>
                  <a:pt x="14288" y="78581"/>
                </a:lnTo>
                <a:lnTo>
                  <a:pt x="0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35731"/>
                </a:lnTo>
                <a:lnTo>
                  <a:pt x="21431" y="150019"/>
                </a:lnTo>
                <a:lnTo>
                  <a:pt x="42863" y="164306"/>
                </a:lnTo>
                <a:lnTo>
                  <a:pt x="64294" y="178594"/>
                </a:lnTo>
                <a:lnTo>
                  <a:pt x="85725" y="200025"/>
                </a:lnTo>
                <a:lnTo>
                  <a:pt x="114300" y="221456"/>
                </a:lnTo>
                <a:lnTo>
                  <a:pt x="142875" y="242888"/>
                </a:lnTo>
                <a:lnTo>
                  <a:pt x="164306" y="264319"/>
                </a:lnTo>
                <a:lnTo>
                  <a:pt x="185738" y="285750"/>
                </a:lnTo>
                <a:lnTo>
                  <a:pt x="192881" y="314325"/>
                </a:lnTo>
                <a:lnTo>
                  <a:pt x="207169" y="350044"/>
                </a:lnTo>
                <a:lnTo>
                  <a:pt x="207169" y="378619"/>
                </a:lnTo>
                <a:lnTo>
                  <a:pt x="200025" y="414338"/>
                </a:lnTo>
                <a:lnTo>
                  <a:pt x="192881" y="450056"/>
                </a:lnTo>
                <a:lnTo>
                  <a:pt x="178594" y="478631"/>
                </a:lnTo>
                <a:lnTo>
                  <a:pt x="164306" y="514350"/>
                </a:lnTo>
                <a:lnTo>
                  <a:pt x="142875" y="542925"/>
                </a:lnTo>
                <a:lnTo>
                  <a:pt x="121444" y="564356"/>
                </a:lnTo>
                <a:lnTo>
                  <a:pt x="100013" y="585788"/>
                </a:lnTo>
                <a:lnTo>
                  <a:pt x="78581" y="592931"/>
                </a:lnTo>
                <a:lnTo>
                  <a:pt x="64294" y="592931"/>
                </a:lnTo>
                <a:lnTo>
                  <a:pt x="50006" y="585788"/>
                </a:lnTo>
                <a:lnTo>
                  <a:pt x="35719" y="571500"/>
                </a:lnTo>
                <a:lnTo>
                  <a:pt x="35719" y="550069"/>
                </a:lnTo>
                <a:lnTo>
                  <a:pt x="28575" y="521494"/>
                </a:lnTo>
                <a:lnTo>
                  <a:pt x="28575" y="492919"/>
                </a:lnTo>
                <a:lnTo>
                  <a:pt x="28575" y="471488"/>
                </a:lnTo>
                <a:lnTo>
                  <a:pt x="28575" y="4714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706438" y="1893888"/>
            <a:ext cx="336550" cy="414337"/>
          </a:xfrm>
          <a:custGeom>
            <a:avLst/>
            <a:gdLst/>
            <a:ahLst/>
            <a:cxnLst/>
            <a:rect l="0" t="0" r="0" b="0"/>
            <a:pathLst>
              <a:path w="335758" h="414338">
                <a:moveTo>
                  <a:pt x="157163" y="250031"/>
                </a:moveTo>
                <a:lnTo>
                  <a:pt x="157163" y="250031"/>
                </a:lnTo>
                <a:lnTo>
                  <a:pt x="150019" y="242887"/>
                </a:lnTo>
                <a:lnTo>
                  <a:pt x="150019" y="242887"/>
                </a:lnTo>
                <a:lnTo>
                  <a:pt x="142875" y="228600"/>
                </a:lnTo>
                <a:lnTo>
                  <a:pt x="128588" y="214312"/>
                </a:lnTo>
                <a:lnTo>
                  <a:pt x="114300" y="192881"/>
                </a:lnTo>
                <a:lnTo>
                  <a:pt x="92869" y="185737"/>
                </a:lnTo>
                <a:lnTo>
                  <a:pt x="71438" y="178594"/>
                </a:lnTo>
                <a:lnTo>
                  <a:pt x="50007" y="178594"/>
                </a:lnTo>
                <a:lnTo>
                  <a:pt x="35719" y="192881"/>
                </a:lnTo>
                <a:lnTo>
                  <a:pt x="14288" y="207169"/>
                </a:lnTo>
                <a:lnTo>
                  <a:pt x="7144" y="228600"/>
                </a:lnTo>
                <a:lnTo>
                  <a:pt x="0" y="257175"/>
                </a:lnTo>
                <a:lnTo>
                  <a:pt x="0" y="278606"/>
                </a:lnTo>
                <a:lnTo>
                  <a:pt x="7144" y="300037"/>
                </a:lnTo>
                <a:lnTo>
                  <a:pt x="7144" y="321469"/>
                </a:lnTo>
                <a:lnTo>
                  <a:pt x="21432" y="328612"/>
                </a:lnTo>
                <a:lnTo>
                  <a:pt x="35719" y="342900"/>
                </a:lnTo>
                <a:lnTo>
                  <a:pt x="42863" y="342900"/>
                </a:lnTo>
                <a:lnTo>
                  <a:pt x="64294" y="342900"/>
                </a:lnTo>
                <a:lnTo>
                  <a:pt x="78582" y="342900"/>
                </a:lnTo>
                <a:lnTo>
                  <a:pt x="85725" y="335756"/>
                </a:lnTo>
                <a:lnTo>
                  <a:pt x="92869" y="328612"/>
                </a:lnTo>
                <a:lnTo>
                  <a:pt x="100013" y="314325"/>
                </a:lnTo>
                <a:lnTo>
                  <a:pt x="107157" y="300037"/>
                </a:lnTo>
                <a:lnTo>
                  <a:pt x="114300" y="285750"/>
                </a:lnTo>
                <a:lnTo>
                  <a:pt x="114300" y="271462"/>
                </a:lnTo>
                <a:lnTo>
                  <a:pt x="114300" y="264319"/>
                </a:lnTo>
                <a:lnTo>
                  <a:pt x="121444" y="257175"/>
                </a:lnTo>
                <a:lnTo>
                  <a:pt x="121444" y="264319"/>
                </a:lnTo>
                <a:lnTo>
                  <a:pt x="121444" y="271462"/>
                </a:lnTo>
                <a:lnTo>
                  <a:pt x="121444" y="292894"/>
                </a:lnTo>
                <a:lnTo>
                  <a:pt x="128588" y="314325"/>
                </a:lnTo>
                <a:lnTo>
                  <a:pt x="128588" y="342900"/>
                </a:lnTo>
                <a:lnTo>
                  <a:pt x="135732" y="364331"/>
                </a:lnTo>
                <a:lnTo>
                  <a:pt x="142875" y="385762"/>
                </a:lnTo>
                <a:lnTo>
                  <a:pt x="150019" y="400050"/>
                </a:lnTo>
                <a:lnTo>
                  <a:pt x="164307" y="407194"/>
                </a:lnTo>
                <a:lnTo>
                  <a:pt x="171450" y="414337"/>
                </a:lnTo>
                <a:lnTo>
                  <a:pt x="178594" y="414337"/>
                </a:lnTo>
                <a:lnTo>
                  <a:pt x="185738" y="407194"/>
                </a:lnTo>
                <a:lnTo>
                  <a:pt x="200025" y="400050"/>
                </a:lnTo>
                <a:lnTo>
                  <a:pt x="207169" y="378619"/>
                </a:lnTo>
                <a:lnTo>
                  <a:pt x="214313" y="350044"/>
                </a:lnTo>
                <a:lnTo>
                  <a:pt x="221457" y="300037"/>
                </a:lnTo>
                <a:lnTo>
                  <a:pt x="228600" y="250031"/>
                </a:lnTo>
                <a:lnTo>
                  <a:pt x="228600" y="192881"/>
                </a:lnTo>
                <a:lnTo>
                  <a:pt x="235744" y="128587"/>
                </a:lnTo>
                <a:lnTo>
                  <a:pt x="242888" y="78581"/>
                </a:lnTo>
                <a:lnTo>
                  <a:pt x="242888" y="42862"/>
                </a:lnTo>
                <a:lnTo>
                  <a:pt x="250032" y="14287"/>
                </a:lnTo>
                <a:lnTo>
                  <a:pt x="250032" y="7144"/>
                </a:lnTo>
                <a:lnTo>
                  <a:pt x="250032" y="0"/>
                </a:lnTo>
                <a:lnTo>
                  <a:pt x="250032" y="7144"/>
                </a:lnTo>
                <a:lnTo>
                  <a:pt x="250032" y="14287"/>
                </a:lnTo>
                <a:lnTo>
                  <a:pt x="257175" y="28575"/>
                </a:lnTo>
                <a:lnTo>
                  <a:pt x="257175" y="50006"/>
                </a:lnTo>
                <a:lnTo>
                  <a:pt x="264319" y="78581"/>
                </a:lnTo>
                <a:lnTo>
                  <a:pt x="271463" y="121444"/>
                </a:lnTo>
                <a:lnTo>
                  <a:pt x="278607" y="157162"/>
                </a:lnTo>
                <a:lnTo>
                  <a:pt x="285750" y="200025"/>
                </a:lnTo>
                <a:lnTo>
                  <a:pt x="292894" y="235744"/>
                </a:lnTo>
                <a:lnTo>
                  <a:pt x="300038" y="271462"/>
                </a:lnTo>
                <a:lnTo>
                  <a:pt x="307182" y="300037"/>
                </a:lnTo>
                <a:lnTo>
                  <a:pt x="321469" y="321469"/>
                </a:lnTo>
                <a:lnTo>
                  <a:pt x="328613" y="342900"/>
                </a:lnTo>
                <a:lnTo>
                  <a:pt x="335757" y="357187"/>
                </a:lnTo>
                <a:lnTo>
                  <a:pt x="335757" y="364331"/>
                </a:lnTo>
                <a:lnTo>
                  <a:pt x="335757" y="364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1049338" y="2043113"/>
            <a:ext cx="136525" cy="250825"/>
          </a:xfrm>
          <a:custGeom>
            <a:avLst/>
            <a:gdLst/>
            <a:ahLst/>
            <a:cxnLst/>
            <a:rect l="0" t="0" r="0" b="0"/>
            <a:pathLst>
              <a:path w="135733" h="250032">
                <a:moveTo>
                  <a:pt x="21432" y="178593"/>
                </a:moveTo>
                <a:lnTo>
                  <a:pt x="28575" y="178593"/>
                </a:lnTo>
                <a:lnTo>
                  <a:pt x="35719" y="185737"/>
                </a:lnTo>
                <a:lnTo>
                  <a:pt x="50007" y="185737"/>
                </a:lnTo>
                <a:lnTo>
                  <a:pt x="64294" y="185737"/>
                </a:lnTo>
                <a:lnTo>
                  <a:pt x="78582" y="178593"/>
                </a:lnTo>
                <a:lnTo>
                  <a:pt x="92869" y="171450"/>
                </a:lnTo>
                <a:lnTo>
                  <a:pt x="107157" y="157162"/>
                </a:lnTo>
                <a:lnTo>
                  <a:pt x="121444" y="135731"/>
                </a:lnTo>
                <a:lnTo>
                  <a:pt x="128588" y="114300"/>
                </a:lnTo>
                <a:lnTo>
                  <a:pt x="128588" y="92868"/>
                </a:lnTo>
                <a:lnTo>
                  <a:pt x="135732" y="64293"/>
                </a:lnTo>
                <a:lnTo>
                  <a:pt x="128588" y="35718"/>
                </a:lnTo>
                <a:lnTo>
                  <a:pt x="128588" y="14287"/>
                </a:lnTo>
                <a:lnTo>
                  <a:pt x="114300" y="0"/>
                </a:lnTo>
                <a:lnTo>
                  <a:pt x="92869" y="0"/>
                </a:lnTo>
                <a:lnTo>
                  <a:pt x="71438" y="14287"/>
                </a:lnTo>
                <a:lnTo>
                  <a:pt x="57150" y="35718"/>
                </a:lnTo>
                <a:lnTo>
                  <a:pt x="35719" y="64293"/>
                </a:lnTo>
                <a:lnTo>
                  <a:pt x="21432" y="100012"/>
                </a:lnTo>
                <a:lnTo>
                  <a:pt x="7144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7144" y="221456"/>
                </a:lnTo>
                <a:lnTo>
                  <a:pt x="21432" y="235743"/>
                </a:lnTo>
                <a:lnTo>
                  <a:pt x="42863" y="250031"/>
                </a:lnTo>
                <a:lnTo>
                  <a:pt x="64294" y="250031"/>
                </a:lnTo>
                <a:lnTo>
                  <a:pt x="85725" y="250031"/>
                </a:lnTo>
                <a:lnTo>
                  <a:pt x="107157" y="250031"/>
                </a:lnTo>
                <a:lnTo>
                  <a:pt x="121444" y="242887"/>
                </a:lnTo>
                <a:lnTo>
                  <a:pt x="121444" y="2428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1249363" y="2008188"/>
            <a:ext cx="250825" cy="328612"/>
          </a:xfrm>
          <a:custGeom>
            <a:avLst/>
            <a:gdLst/>
            <a:ahLst/>
            <a:cxnLst/>
            <a:rect l="0" t="0" r="0" b="0"/>
            <a:pathLst>
              <a:path w="250033" h="328613">
                <a:moveTo>
                  <a:pt x="114300" y="0"/>
                </a:moveTo>
                <a:lnTo>
                  <a:pt x="107157" y="0"/>
                </a:lnTo>
                <a:lnTo>
                  <a:pt x="100013" y="0"/>
                </a:lnTo>
                <a:lnTo>
                  <a:pt x="78582" y="7144"/>
                </a:lnTo>
                <a:lnTo>
                  <a:pt x="57150" y="21431"/>
                </a:lnTo>
                <a:lnTo>
                  <a:pt x="35719" y="35719"/>
                </a:lnTo>
                <a:lnTo>
                  <a:pt x="14288" y="57150"/>
                </a:lnTo>
                <a:lnTo>
                  <a:pt x="7144" y="71437"/>
                </a:lnTo>
                <a:lnTo>
                  <a:pt x="0" y="85725"/>
                </a:lnTo>
                <a:lnTo>
                  <a:pt x="0" y="100012"/>
                </a:lnTo>
                <a:lnTo>
                  <a:pt x="14288" y="114300"/>
                </a:lnTo>
                <a:lnTo>
                  <a:pt x="28575" y="128587"/>
                </a:lnTo>
                <a:lnTo>
                  <a:pt x="50007" y="142875"/>
                </a:lnTo>
                <a:lnTo>
                  <a:pt x="78582" y="157162"/>
                </a:lnTo>
                <a:lnTo>
                  <a:pt x="107157" y="164306"/>
                </a:lnTo>
                <a:lnTo>
                  <a:pt x="142875" y="178594"/>
                </a:lnTo>
                <a:lnTo>
                  <a:pt x="178594" y="192881"/>
                </a:lnTo>
                <a:lnTo>
                  <a:pt x="207169" y="200025"/>
                </a:lnTo>
                <a:lnTo>
                  <a:pt x="221457" y="214312"/>
                </a:lnTo>
                <a:lnTo>
                  <a:pt x="235744" y="228600"/>
                </a:lnTo>
                <a:lnTo>
                  <a:pt x="250032" y="235744"/>
                </a:lnTo>
                <a:lnTo>
                  <a:pt x="250032" y="250031"/>
                </a:lnTo>
                <a:lnTo>
                  <a:pt x="250032" y="264319"/>
                </a:lnTo>
                <a:lnTo>
                  <a:pt x="235744" y="278606"/>
                </a:lnTo>
                <a:lnTo>
                  <a:pt x="214313" y="292894"/>
                </a:lnTo>
                <a:lnTo>
                  <a:pt x="192882" y="307181"/>
                </a:lnTo>
                <a:lnTo>
                  <a:pt x="171450" y="321469"/>
                </a:lnTo>
                <a:lnTo>
                  <a:pt x="150019" y="328612"/>
                </a:lnTo>
                <a:lnTo>
                  <a:pt x="135732" y="328612"/>
                </a:lnTo>
                <a:lnTo>
                  <a:pt x="135732" y="3286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557463" y="1857375"/>
            <a:ext cx="250825" cy="436563"/>
          </a:xfrm>
          <a:custGeom>
            <a:avLst/>
            <a:gdLst/>
            <a:ahLst/>
            <a:cxnLst/>
            <a:rect l="0" t="0" r="0" b="0"/>
            <a:pathLst>
              <a:path w="250032" h="435770">
                <a:moveTo>
                  <a:pt x="0" y="78581"/>
                </a:moveTo>
                <a:lnTo>
                  <a:pt x="0" y="78581"/>
                </a:lnTo>
                <a:lnTo>
                  <a:pt x="0" y="64294"/>
                </a:lnTo>
                <a:lnTo>
                  <a:pt x="7144" y="50006"/>
                </a:lnTo>
                <a:lnTo>
                  <a:pt x="21431" y="35719"/>
                </a:lnTo>
                <a:lnTo>
                  <a:pt x="42862" y="21431"/>
                </a:lnTo>
                <a:lnTo>
                  <a:pt x="71437" y="7144"/>
                </a:lnTo>
                <a:lnTo>
                  <a:pt x="100012" y="0"/>
                </a:lnTo>
                <a:lnTo>
                  <a:pt x="135731" y="0"/>
                </a:lnTo>
                <a:lnTo>
                  <a:pt x="164306" y="0"/>
                </a:lnTo>
                <a:lnTo>
                  <a:pt x="192881" y="7144"/>
                </a:lnTo>
                <a:lnTo>
                  <a:pt x="221456" y="14288"/>
                </a:lnTo>
                <a:lnTo>
                  <a:pt x="235744" y="35719"/>
                </a:lnTo>
                <a:lnTo>
                  <a:pt x="242887" y="50006"/>
                </a:lnTo>
                <a:lnTo>
                  <a:pt x="250031" y="71438"/>
                </a:lnTo>
                <a:lnTo>
                  <a:pt x="242887" y="107156"/>
                </a:lnTo>
                <a:lnTo>
                  <a:pt x="228600" y="135731"/>
                </a:lnTo>
                <a:lnTo>
                  <a:pt x="200025" y="171450"/>
                </a:lnTo>
                <a:lnTo>
                  <a:pt x="178594" y="214313"/>
                </a:lnTo>
                <a:lnTo>
                  <a:pt x="150019" y="250031"/>
                </a:lnTo>
                <a:lnTo>
                  <a:pt x="121444" y="278606"/>
                </a:lnTo>
                <a:lnTo>
                  <a:pt x="92869" y="314325"/>
                </a:lnTo>
                <a:lnTo>
                  <a:pt x="71437" y="342900"/>
                </a:lnTo>
                <a:lnTo>
                  <a:pt x="57150" y="364331"/>
                </a:lnTo>
                <a:lnTo>
                  <a:pt x="50006" y="385763"/>
                </a:lnTo>
                <a:lnTo>
                  <a:pt x="50006" y="400050"/>
                </a:lnTo>
                <a:lnTo>
                  <a:pt x="57150" y="414338"/>
                </a:lnTo>
                <a:lnTo>
                  <a:pt x="71437" y="428625"/>
                </a:lnTo>
                <a:lnTo>
                  <a:pt x="85725" y="435769"/>
                </a:lnTo>
                <a:lnTo>
                  <a:pt x="107156" y="435769"/>
                </a:lnTo>
                <a:lnTo>
                  <a:pt x="121444" y="435769"/>
                </a:lnTo>
                <a:lnTo>
                  <a:pt x="121444" y="435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971800" y="1906588"/>
            <a:ext cx="193675" cy="387350"/>
          </a:xfrm>
          <a:custGeom>
            <a:avLst/>
            <a:gdLst/>
            <a:ahLst/>
            <a:cxnLst/>
            <a:rect l="0" t="0" r="0" b="0"/>
            <a:pathLst>
              <a:path w="192883" h="385764">
                <a:moveTo>
                  <a:pt x="100013" y="0"/>
                </a:moveTo>
                <a:lnTo>
                  <a:pt x="92869" y="0"/>
                </a:lnTo>
                <a:lnTo>
                  <a:pt x="78582" y="7144"/>
                </a:lnTo>
                <a:lnTo>
                  <a:pt x="57150" y="21432"/>
                </a:lnTo>
                <a:lnTo>
                  <a:pt x="35719" y="35719"/>
                </a:lnTo>
                <a:lnTo>
                  <a:pt x="21432" y="57150"/>
                </a:lnTo>
                <a:lnTo>
                  <a:pt x="7144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42875"/>
                </a:lnTo>
                <a:lnTo>
                  <a:pt x="21432" y="164307"/>
                </a:lnTo>
                <a:lnTo>
                  <a:pt x="42863" y="192882"/>
                </a:lnTo>
                <a:lnTo>
                  <a:pt x="71438" y="214313"/>
                </a:lnTo>
                <a:lnTo>
                  <a:pt x="100013" y="242888"/>
                </a:lnTo>
                <a:lnTo>
                  <a:pt x="128588" y="271463"/>
                </a:lnTo>
                <a:lnTo>
                  <a:pt x="150019" y="292894"/>
                </a:lnTo>
                <a:lnTo>
                  <a:pt x="171450" y="307182"/>
                </a:lnTo>
                <a:lnTo>
                  <a:pt x="185738" y="328613"/>
                </a:lnTo>
                <a:lnTo>
                  <a:pt x="192882" y="342900"/>
                </a:lnTo>
                <a:lnTo>
                  <a:pt x="192882" y="357188"/>
                </a:lnTo>
                <a:lnTo>
                  <a:pt x="185738" y="371475"/>
                </a:lnTo>
                <a:lnTo>
                  <a:pt x="171450" y="385763"/>
                </a:lnTo>
                <a:lnTo>
                  <a:pt x="171450" y="385763"/>
                </a:lnTo>
                <a:lnTo>
                  <a:pt x="171450" y="3857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965450" y="1871663"/>
            <a:ext cx="192088" cy="42862"/>
          </a:xfrm>
          <a:custGeom>
            <a:avLst/>
            <a:gdLst/>
            <a:ahLst/>
            <a:cxnLst/>
            <a:rect l="0" t="0" r="0" b="0"/>
            <a:pathLst>
              <a:path w="192882" h="42863">
                <a:moveTo>
                  <a:pt x="0" y="42862"/>
                </a:moveTo>
                <a:lnTo>
                  <a:pt x="0" y="35718"/>
                </a:lnTo>
                <a:lnTo>
                  <a:pt x="14287" y="28575"/>
                </a:lnTo>
                <a:lnTo>
                  <a:pt x="35718" y="21431"/>
                </a:lnTo>
                <a:lnTo>
                  <a:pt x="64293" y="7143"/>
                </a:lnTo>
                <a:lnTo>
                  <a:pt x="100012" y="7143"/>
                </a:lnTo>
                <a:lnTo>
                  <a:pt x="142875" y="0"/>
                </a:lnTo>
                <a:lnTo>
                  <a:pt x="192881" y="7143"/>
                </a:lnTo>
                <a:lnTo>
                  <a:pt x="192881" y="7143"/>
                </a:lnTo>
                <a:lnTo>
                  <a:pt x="192881" y="71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222625" y="2000250"/>
            <a:ext cx="177800" cy="300038"/>
          </a:xfrm>
          <a:custGeom>
            <a:avLst/>
            <a:gdLst/>
            <a:ahLst/>
            <a:cxnLst/>
            <a:rect l="0" t="0" r="0" b="0"/>
            <a:pathLst>
              <a:path w="178594" h="300039">
                <a:moveTo>
                  <a:pt x="14287" y="150019"/>
                </a:moveTo>
                <a:lnTo>
                  <a:pt x="14287" y="157163"/>
                </a:lnTo>
                <a:lnTo>
                  <a:pt x="7143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7143" y="257175"/>
                </a:lnTo>
                <a:lnTo>
                  <a:pt x="21431" y="278606"/>
                </a:lnTo>
                <a:lnTo>
                  <a:pt x="35718" y="292894"/>
                </a:lnTo>
                <a:lnTo>
                  <a:pt x="57150" y="300038"/>
                </a:lnTo>
                <a:lnTo>
                  <a:pt x="78581" y="300038"/>
                </a:lnTo>
                <a:lnTo>
                  <a:pt x="100012" y="292894"/>
                </a:lnTo>
                <a:lnTo>
                  <a:pt x="121443" y="285750"/>
                </a:lnTo>
                <a:lnTo>
                  <a:pt x="135731" y="271463"/>
                </a:lnTo>
                <a:lnTo>
                  <a:pt x="150018" y="250031"/>
                </a:lnTo>
                <a:lnTo>
                  <a:pt x="164306" y="221456"/>
                </a:lnTo>
                <a:lnTo>
                  <a:pt x="171450" y="192881"/>
                </a:lnTo>
                <a:lnTo>
                  <a:pt x="178593" y="150019"/>
                </a:lnTo>
                <a:lnTo>
                  <a:pt x="178593" y="114300"/>
                </a:lnTo>
                <a:lnTo>
                  <a:pt x="171450" y="71438"/>
                </a:lnTo>
                <a:lnTo>
                  <a:pt x="164306" y="42863"/>
                </a:lnTo>
                <a:lnTo>
                  <a:pt x="150018" y="14288"/>
                </a:lnTo>
                <a:lnTo>
                  <a:pt x="128587" y="0"/>
                </a:lnTo>
                <a:lnTo>
                  <a:pt x="107156" y="0"/>
                </a:lnTo>
                <a:lnTo>
                  <a:pt x="85725" y="7144"/>
                </a:lnTo>
                <a:lnTo>
                  <a:pt x="64293" y="21431"/>
                </a:lnTo>
                <a:lnTo>
                  <a:pt x="50006" y="42863"/>
                </a:lnTo>
                <a:lnTo>
                  <a:pt x="42862" y="64294"/>
                </a:lnTo>
                <a:lnTo>
                  <a:pt x="35718" y="85725"/>
                </a:lnTo>
                <a:lnTo>
                  <a:pt x="35718" y="85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500438" y="2300288"/>
            <a:ext cx="42862" cy="200025"/>
          </a:xfrm>
          <a:custGeom>
            <a:avLst/>
            <a:gdLst/>
            <a:ahLst/>
            <a:cxnLst/>
            <a:rect l="0" t="0" r="0" b="0"/>
            <a:pathLst>
              <a:path w="42863" h="200026">
                <a:moveTo>
                  <a:pt x="42862" y="0"/>
                </a:moveTo>
                <a:lnTo>
                  <a:pt x="42862" y="7143"/>
                </a:lnTo>
                <a:lnTo>
                  <a:pt x="35719" y="28575"/>
                </a:lnTo>
                <a:lnTo>
                  <a:pt x="28575" y="64293"/>
                </a:lnTo>
                <a:lnTo>
                  <a:pt x="14287" y="107156"/>
                </a:lnTo>
                <a:lnTo>
                  <a:pt x="0" y="150018"/>
                </a:lnTo>
                <a:lnTo>
                  <a:pt x="0" y="178593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508375" y="2014538"/>
            <a:ext cx="220663" cy="265112"/>
          </a:xfrm>
          <a:custGeom>
            <a:avLst/>
            <a:gdLst/>
            <a:ahLst/>
            <a:cxnLst/>
            <a:rect l="0" t="0" r="0" b="0"/>
            <a:pathLst>
              <a:path w="221457" h="264319">
                <a:moveTo>
                  <a:pt x="107156" y="28575"/>
                </a:moveTo>
                <a:lnTo>
                  <a:pt x="100012" y="28575"/>
                </a:lnTo>
                <a:lnTo>
                  <a:pt x="100012" y="42862"/>
                </a:lnTo>
                <a:lnTo>
                  <a:pt x="85725" y="64293"/>
                </a:lnTo>
                <a:lnTo>
                  <a:pt x="78581" y="100012"/>
                </a:lnTo>
                <a:lnTo>
                  <a:pt x="71437" y="135731"/>
                </a:lnTo>
                <a:lnTo>
                  <a:pt x="71437" y="164306"/>
                </a:lnTo>
                <a:lnTo>
                  <a:pt x="71437" y="200025"/>
                </a:lnTo>
                <a:lnTo>
                  <a:pt x="78581" y="228600"/>
                </a:lnTo>
                <a:lnTo>
                  <a:pt x="92868" y="250031"/>
                </a:lnTo>
                <a:lnTo>
                  <a:pt x="114300" y="264318"/>
                </a:lnTo>
                <a:lnTo>
                  <a:pt x="128587" y="264318"/>
                </a:lnTo>
                <a:lnTo>
                  <a:pt x="150018" y="264318"/>
                </a:lnTo>
                <a:lnTo>
                  <a:pt x="171450" y="264318"/>
                </a:lnTo>
                <a:lnTo>
                  <a:pt x="185737" y="250031"/>
                </a:lnTo>
                <a:lnTo>
                  <a:pt x="200025" y="235743"/>
                </a:lnTo>
                <a:lnTo>
                  <a:pt x="214312" y="214312"/>
                </a:lnTo>
                <a:lnTo>
                  <a:pt x="221456" y="178593"/>
                </a:lnTo>
                <a:lnTo>
                  <a:pt x="221456" y="142875"/>
                </a:lnTo>
                <a:lnTo>
                  <a:pt x="221456" y="107156"/>
                </a:lnTo>
                <a:lnTo>
                  <a:pt x="214312" y="64293"/>
                </a:lnTo>
                <a:lnTo>
                  <a:pt x="200025" y="28575"/>
                </a:lnTo>
                <a:lnTo>
                  <a:pt x="178593" y="7143"/>
                </a:lnTo>
                <a:lnTo>
                  <a:pt x="150018" y="0"/>
                </a:lnTo>
                <a:lnTo>
                  <a:pt x="121443" y="0"/>
                </a:lnTo>
                <a:lnTo>
                  <a:pt x="85725" y="14287"/>
                </a:lnTo>
                <a:lnTo>
                  <a:pt x="57150" y="28575"/>
                </a:lnTo>
                <a:lnTo>
                  <a:pt x="35718" y="57150"/>
                </a:lnTo>
                <a:lnTo>
                  <a:pt x="14287" y="85725"/>
                </a:lnTo>
                <a:lnTo>
                  <a:pt x="7143" y="107156"/>
                </a:lnTo>
                <a:lnTo>
                  <a:pt x="0" y="121443"/>
                </a:lnTo>
                <a:lnTo>
                  <a:pt x="0" y="1214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722688" y="1985963"/>
            <a:ext cx="185737" cy="300037"/>
          </a:xfrm>
          <a:custGeom>
            <a:avLst/>
            <a:gdLst/>
            <a:ahLst/>
            <a:cxnLst/>
            <a:rect l="0" t="0" r="0" b="0"/>
            <a:pathLst>
              <a:path w="185739" h="300038">
                <a:moveTo>
                  <a:pt x="57150" y="85725"/>
                </a:moveTo>
                <a:lnTo>
                  <a:pt x="50006" y="100012"/>
                </a:lnTo>
                <a:lnTo>
                  <a:pt x="42863" y="121443"/>
                </a:lnTo>
                <a:lnTo>
                  <a:pt x="28575" y="150018"/>
                </a:lnTo>
                <a:lnTo>
                  <a:pt x="28575" y="192881"/>
                </a:lnTo>
                <a:lnTo>
                  <a:pt x="28575" y="228600"/>
                </a:lnTo>
                <a:lnTo>
                  <a:pt x="28575" y="257175"/>
                </a:lnTo>
                <a:lnTo>
                  <a:pt x="42863" y="278606"/>
                </a:lnTo>
                <a:lnTo>
                  <a:pt x="57150" y="292893"/>
                </a:lnTo>
                <a:lnTo>
                  <a:pt x="71438" y="300037"/>
                </a:lnTo>
                <a:lnTo>
                  <a:pt x="92869" y="300037"/>
                </a:lnTo>
                <a:lnTo>
                  <a:pt x="107156" y="292893"/>
                </a:lnTo>
                <a:lnTo>
                  <a:pt x="128588" y="285750"/>
                </a:lnTo>
                <a:lnTo>
                  <a:pt x="142875" y="271462"/>
                </a:lnTo>
                <a:lnTo>
                  <a:pt x="164306" y="250031"/>
                </a:lnTo>
                <a:lnTo>
                  <a:pt x="171450" y="221456"/>
                </a:lnTo>
                <a:lnTo>
                  <a:pt x="178594" y="185737"/>
                </a:lnTo>
                <a:lnTo>
                  <a:pt x="185738" y="150018"/>
                </a:lnTo>
                <a:lnTo>
                  <a:pt x="185738" y="114300"/>
                </a:lnTo>
                <a:lnTo>
                  <a:pt x="178594" y="71437"/>
                </a:lnTo>
                <a:lnTo>
                  <a:pt x="171450" y="42862"/>
                </a:lnTo>
                <a:lnTo>
                  <a:pt x="157163" y="14287"/>
                </a:lnTo>
                <a:lnTo>
                  <a:pt x="135731" y="0"/>
                </a:lnTo>
                <a:lnTo>
                  <a:pt x="114300" y="0"/>
                </a:lnTo>
                <a:lnTo>
                  <a:pt x="92869" y="14287"/>
                </a:lnTo>
                <a:lnTo>
                  <a:pt x="64294" y="28575"/>
                </a:lnTo>
                <a:lnTo>
                  <a:pt x="42863" y="57150"/>
                </a:lnTo>
                <a:lnTo>
                  <a:pt x="21431" y="92868"/>
                </a:lnTo>
                <a:lnTo>
                  <a:pt x="7144" y="128587"/>
                </a:lnTo>
                <a:lnTo>
                  <a:pt x="0" y="164306"/>
                </a:lnTo>
                <a:lnTo>
                  <a:pt x="0" y="185737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951288" y="1943100"/>
            <a:ext cx="200025" cy="328613"/>
          </a:xfrm>
          <a:custGeom>
            <a:avLst/>
            <a:gdLst/>
            <a:ahLst/>
            <a:cxnLst/>
            <a:rect l="0" t="0" r="0" b="0"/>
            <a:pathLst>
              <a:path w="200026" h="328614">
                <a:moveTo>
                  <a:pt x="57150" y="85725"/>
                </a:moveTo>
                <a:lnTo>
                  <a:pt x="50006" y="92869"/>
                </a:lnTo>
                <a:lnTo>
                  <a:pt x="35719" y="107156"/>
                </a:lnTo>
                <a:lnTo>
                  <a:pt x="21431" y="135731"/>
                </a:lnTo>
                <a:lnTo>
                  <a:pt x="14288" y="164306"/>
                </a:lnTo>
                <a:lnTo>
                  <a:pt x="0" y="200025"/>
                </a:lnTo>
                <a:lnTo>
                  <a:pt x="0" y="235744"/>
                </a:lnTo>
                <a:lnTo>
                  <a:pt x="0" y="264319"/>
                </a:lnTo>
                <a:lnTo>
                  <a:pt x="7144" y="285750"/>
                </a:lnTo>
                <a:lnTo>
                  <a:pt x="21431" y="307181"/>
                </a:lnTo>
                <a:lnTo>
                  <a:pt x="35719" y="314325"/>
                </a:lnTo>
                <a:lnTo>
                  <a:pt x="57150" y="321469"/>
                </a:lnTo>
                <a:lnTo>
                  <a:pt x="71438" y="328613"/>
                </a:lnTo>
                <a:lnTo>
                  <a:pt x="100013" y="321469"/>
                </a:lnTo>
                <a:lnTo>
                  <a:pt x="121444" y="314325"/>
                </a:lnTo>
                <a:lnTo>
                  <a:pt x="135731" y="300038"/>
                </a:lnTo>
                <a:lnTo>
                  <a:pt x="157163" y="285750"/>
                </a:lnTo>
                <a:lnTo>
                  <a:pt x="171450" y="264319"/>
                </a:lnTo>
                <a:lnTo>
                  <a:pt x="185738" y="228600"/>
                </a:lnTo>
                <a:lnTo>
                  <a:pt x="192881" y="192881"/>
                </a:lnTo>
                <a:lnTo>
                  <a:pt x="200025" y="157163"/>
                </a:lnTo>
                <a:lnTo>
                  <a:pt x="200025" y="114300"/>
                </a:lnTo>
                <a:lnTo>
                  <a:pt x="192881" y="78581"/>
                </a:lnTo>
                <a:lnTo>
                  <a:pt x="185738" y="42863"/>
                </a:lnTo>
                <a:lnTo>
                  <a:pt x="164306" y="21431"/>
                </a:lnTo>
                <a:lnTo>
                  <a:pt x="150019" y="0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0"/>
                </a:lnTo>
                <a:lnTo>
                  <a:pt x="9286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2914650" y="2243138"/>
            <a:ext cx="214313" cy="85725"/>
          </a:xfrm>
          <a:custGeom>
            <a:avLst/>
            <a:gdLst/>
            <a:ahLst/>
            <a:cxnLst/>
            <a:rect l="0" t="0" r="0" b="0"/>
            <a:pathLst>
              <a:path w="214314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14287"/>
                </a:lnTo>
                <a:lnTo>
                  <a:pt x="21432" y="21431"/>
                </a:lnTo>
                <a:lnTo>
                  <a:pt x="28575" y="35718"/>
                </a:lnTo>
                <a:lnTo>
                  <a:pt x="35719" y="42862"/>
                </a:lnTo>
                <a:lnTo>
                  <a:pt x="50007" y="50006"/>
                </a:lnTo>
                <a:lnTo>
                  <a:pt x="57150" y="64293"/>
                </a:lnTo>
                <a:lnTo>
                  <a:pt x="78582" y="71437"/>
                </a:lnTo>
                <a:lnTo>
                  <a:pt x="85725" y="78581"/>
                </a:lnTo>
                <a:lnTo>
                  <a:pt x="100013" y="85725"/>
                </a:lnTo>
                <a:lnTo>
                  <a:pt x="114300" y="85725"/>
                </a:lnTo>
                <a:lnTo>
                  <a:pt x="121444" y="85725"/>
                </a:lnTo>
                <a:lnTo>
                  <a:pt x="142875" y="85725"/>
                </a:lnTo>
                <a:lnTo>
                  <a:pt x="157163" y="85725"/>
                </a:lnTo>
                <a:lnTo>
                  <a:pt x="171450" y="78581"/>
                </a:lnTo>
                <a:lnTo>
                  <a:pt x="192882" y="71437"/>
                </a:lnTo>
                <a:lnTo>
                  <a:pt x="200025" y="57150"/>
                </a:lnTo>
                <a:lnTo>
                  <a:pt x="214313" y="50006"/>
                </a:lnTo>
                <a:lnTo>
                  <a:pt x="214313" y="500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28625" y="2600325"/>
            <a:ext cx="214313" cy="471488"/>
          </a:xfrm>
          <a:custGeom>
            <a:avLst/>
            <a:gdLst/>
            <a:ahLst/>
            <a:cxnLst/>
            <a:rect l="0" t="0" r="0" b="0"/>
            <a:pathLst>
              <a:path w="214314" h="471489">
                <a:moveTo>
                  <a:pt x="214313" y="64294"/>
                </a:moveTo>
                <a:lnTo>
                  <a:pt x="207169" y="64294"/>
                </a:lnTo>
                <a:lnTo>
                  <a:pt x="200025" y="57150"/>
                </a:lnTo>
                <a:lnTo>
                  <a:pt x="200025" y="50006"/>
                </a:lnTo>
                <a:lnTo>
                  <a:pt x="178594" y="42863"/>
                </a:lnTo>
                <a:lnTo>
                  <a:pt x="171450" y="28575"/>
                </a:lnTo>
                <a:lnTo>
                  <a:pt x="157163" y="14288"/>
                </a:lnTo>
                <a:lnTo>
                  <a:pt x="142875" y="7144"/>
                </a:lnTo>
                <a:lnTo>
                  <a:pt x="128588" y="0"/>
                </a:lnTo>
                <a:lnTo>
                  <a:pt x="114300" y="0"/>
                </a:lnTo>
                <a:lnTo>
                  <a:pt x="92869" y="14288"/>
                </a:lnTo>
                <a:lnTo>
                  <a:pt x="71438" y="42863"/>
                </a:lnTo>
                <a:lnTo>
                  <a:pt x="50006" y="85725"/>
                </a:lnTo>
                <a:lnTo>
                  <a:pt x="28575" y="128588"/>
                </a:lnTo>
                <a:lnTo>
                  <a:pt x="14288" y="178594"/>
                </a:lnTo>
                <a:lnTo>
                  <a:pt x="7144" y="228600"/>
                </a:lnTo>
                <a:lnTo>
                  <a:pt x="0" y="278606"/>
                </a:lnTo>
                <a:lnTo>
                  <a:pt x="7144" y="321469"/>
                </a:lnTo>
                <a:lnTo>
                  <a:pt x="14288" y="364331"/>
                </a:lnTo>
                <a:lnTo>
                  <a:pt x="21431" y="392906"/>
                </a:lnTo>
                <a:lnTo>
                  <a:pt x="35719" y="414338"/>
                </a:lnTo>
                <a:lnTo>
                  <a:pt x="50006" y="428625"/>
                </a:lnTo>
                <a:lnTo>
                  <a:pt x="57150" y="435769"/>
                </a:lnTo>
                <a:lnTo>
                  <a:pt x="71438" y="442913"/>
                </a:lnTo>
                <a:lnTo>
                  <a:pt x="78581" y="435769"/>
                </a:lnTo>
                <a:lnTo>
                  <a:pt x="92869" y="428625"/>
                </a:lnTo>
                <a:lnTo>
                  <a:pt x="107156" y="421481"/>
                </a:lnTo>
                <a:lnTo>
                  <a:pt x="114300" y="407194"/>
                </a:lnTo>
                <a:lnTo>
                  <a:pt x="121444" y="385763"/>
                </a:lnTo>
                <a:lnTo>
                  <a:pt x="121444" y="357188"/>
                </a:lnTo>
                <a:lnTo>
                  <a:pt x="128588" y="335756"/>
                </a:lnTo>
                <a:lnTo>
                  <a:pt x="128588" y="321469"/>
                </a:lnTo>
                <a:lnTo>
                  <a:pt x="128588" y="321469"/>
                </a:lnTo>
                <a:lnTo>
                  <a:pt x="135731" y="321469"/>
                </a:lnTo>
                <a:lnTo>
                  <a:pt x="135731" y="328613"/>
                </a:lnTo>
                <a:lnTo>
                  <a:pt x="135731" y="342900"/>
                </a:lnTo>
                <a:lnTo>
                  <a:pt x="128588" y="357188"/>
                </a:lnTo>
                <a:lnTo>
                  <a:pt x="135731" y="385763"/>
                </a:lnTo>
                <a:lnTo>
                  <a:pt x="135731" y="407194"/>
                </a:lnTo>
                <a:lnTo>
                  <a:pt x="135731" y="428625"/>
                </a:lnTo>
                <a:lnTo>
                  <a:pt x="142875" y="442913"/>
                </a:lnTo>
                <a:lnTo>
                  <a:pt x="150019" y="464344"/>
                </a:lnTo>
                <a:lnTo>
                  <a:pt x="157163" y="471488"/>
                </a:lnTo>
                <a:lnTo>
                  <a:pt x="164306" y="471488"/>
                </a:lnTo>
                <a:lnTo>
                  <a:pt x="164306" y="4714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71513" y="2828925"/>
            <a:ext cx="193675" cy="214313"/>
          </a:xfrm>
          <a:custGeom>
            <a:avLst/>
            <a:gdLst/>
            <a:ahLst/>
            <a:cxnLst/>
            <a:rect l="0" t="0" r="0" b="0"/>
            <a:pathLst>
              <a:path w="192882" h="214314">
                <a:moveTo>
                  <a:pt x="0" y="57150"/>
                </a:moveTo>
                <a:lnTo>
                  <a:pt x="0" y="64294"/>
                </a:lnTo>
                <a:lnTo>
                  <a:pt x="0" y="78581"/>
                </a:lnTo>
                <a:lnTo>
                  <a:pt x="7143" y="100013"/>
                </a:lnTo>
                <a:lnTo>
                  <a:pt x="7143" y="128588"/>
                </a:lnTo>
                <a:lnTo>
                  <a:pt x="7143" y="150019"/>
                </a:lnTo>
                <a:lnTo>
                  <a:pt x="14287" y="171450"/>
                </a:lnTo>
                <a:lnTo>
                  <a:pt x="14287" y="192881"/>
                </a:lnTo>
                <a:lnTo>
                  <a:pt x="21431" y="207169"/>
                </a:lnTo>
                <a:lnTo>
                  <a:pt x="21431" y="214313"/>
                </a:lnTo>
                <a:lnTo>
                  <a:pt x="21431" y="214313"/>
                </a:lnTo>
                <a:lnTo>
                  <a:pt x="21431" y="214313"/>
                </a:lnTo>
                <a:lnTo>
                  <a:pt x="21431" y="214313"/>
                </a:lnTo>
                <a:lnTo>
                  <a:pt x="21431" y="200025"/>
                </a:lnTo>
                <a:lnTo>
                  <a:pt x="21431" y="185738"/>
                </a:lnTo>
                <a:lnTo>
                  <a:pt x="14287" y="157163"/>
                </a:lnTo>
                <a:lnTo>
                  <a:pt x="7143" y="128588"/>
                </a:lnTo>
                <a:lnTo>
                  <a:pt x="7143" y="92869"/>
                </a:lnTo>
                <a:lnTo>
                  <a:pt x="7143" y="64294"/>
                </a:lnTo>
                <a:lnTo>
                  <a:pt x="7143" y="35719"/>
                </a:lnTo>
                <a:lnTo>
                  <a:pt x="7143" y="14288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35718" y="7144"/>
                </a:lnTo>
                <a:lnTo>
                  <a:pt x="42862" y="21431"/>
                </a:lnTo>
                <a:lnTo>
                  <a:pt x="50006" y="42863"/>
                </a:lnTo>
                <a:lnTo>
                  <a:pt x="64293" y="64294"/>
                </a:lnTo>
                <a:lnTo>
                  <a:pt x="71437" y="92869"/>
                </a:lnTo>
                <a:lnTo>
                  <a:pt x="78581" y="121444"/>
                </a:lnTo>
                <a:lnTo>
                  <a:pt x="85725" y="150019"/>
                </a:lnTo>
                <a:lnTo>
                  <a:pt x="92868" y="171450"/>
                </a:lnTo>
                <a:lnTo>
                  <a:pt x="107156" y="185738"/>
                </a:lnTo>
                <a:lnTo>
                  <a:pt x="114300" y="192881"/>
                </a:lnTo>
                <a:lnTo>
                  <a:pt x="128587" y="200025"/>
                </a:lnTo>
                <a:lnTo>
                  <a:pt x="142875" y="200025"/>
                </a:lnTo>
                <a:lnTo>
                  <a:pt x="150018" y="192881"/>
                </a:lnTo>
                <a:lnTo>
                  <a:pt x="164306" y="185738"/>
                </a:lnTo>
                <a:lnTo>
                  <a:pt x="178593" y="171450"/>
                </a:lnTo>
                <a:lnTo>
                  <a:pt x="185737" y="157163"/>
                </a:lnTo>
                <a:lnTo>
                  <a:pt x="185737" y="142875"/>
                </a:lnTo>
                <a:lnTo>
                  <a:pt x="192881" y="121444"/>
                </a:lnTo>
                <a:lnTo>
                  <a:pt x="185737" y="100013"/>
                </a:lnTo>
                <a:lnTo>
                  <a:pt x="185737" y="71438"/>
                </a:lnTo>
                <a:lnTo>
                  <a:pt x="171450" y="50006"/>
                </a:lnTo>
                <a:lnTo>
                  <a:pt x="157162" y="28575"/>
                </a:lnTo>
                <a:lnTo>
                  <a:pt x="142875" y="14288"/>
                </a:lnTo>
                <a:lnTo>
                  <a:pt x="121443" y="7144"/>
                </a:lnTo>
                <a:lnTo>
                  <a:pt x="100012" y="7144"/>
                </a:lnTo>
                <a:lnTo>
                  <a:pt x="78581" y="14288"/>
                </a:lnTo>
                <a:lnTo>
                  <a:pt x="57150" y="35719"/>
                </a:lnTo>
                <a:lnTo>
                  <a:pt x="42862" y="50006"/>
                </a:lnTo>
                <a:lnTo>
                  <a:pt x="35718" y="71438"/>
                </a:lnTo>
                <a:lnTo>
                  <a:pt x="35718" y="92869"/>
                </a:lnTo>
                <a:lnTo>
                  <a:pt x="35718" y="107156"/>
                </a:lnTo>
                <a:lnTo>
                  <a:pt x="42862" y="114300"/>
                </a:lnTo>
                <a:lnTo>
                  <a:pt x="42862" y="114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893763" y="2779713"/>
            <a:ext cx="128587" cy="285750"/>
          </a:xfrm>
          <a:custGeom>
            <a:avLst/>
            <a:gdLst/>
            <a:ahLst/>
            <a:cxnLst/>
            <a:rect l="0" t="0" r="0" b="0"/>
            <a:pathLst>
              <a:path w="128588" h="285751">
                <a:moveTo>
                  <a:pt x="85725" y="7144"/>
                </a:moveTo>
                <a:lnTo>
                  <a:pt x="85725" y="7144"/>
                </a:lnTo>
                <a:lnTo>
                  <a:pt x="78581" y="0"/>
                </a:lnTo>
                <a:lnTo>
                  <a:pt x="78581" y="0"/>
                </a:lnTo>
                <a:lnTo>
                  <a:pt x="64294" y="0"/>
                </a:lnTo>
                <a:lnTo>
                  <a:pt x="50006" y="14287"/>
                </a:lnTo>
                <a:lnTo>
                  <a:pt x="35719" y="28575"/>
                </a:lnTo>
                <a:lnTo>
                  <a:pt x="21431" y="42862"/>
                </a:lnTo>
                <a:lnTo>
                  <a:pt x="7144" y="64294"/>
                </a:lnTo>
                <a:lnTo>
                  <a:pt x="0" y="78581"/>
                </a:lnTo>
                <a:lnTo>
                  <a:pt x="0" y="92869"/>
                </a:lnTo>
                <a:lnTo>
                  <a:pt x="0" y="100012"/>
                </a:lnTo>
                <a:lnTo>
                  <a:pt x="7144" y="107156"/>
                </a:lnTo>
                <a:lnTo>
                  <a:pt x="21431" y="114300"/>
                </a:lnTo>
                <a:lnTo>
                  <a:pt x="35719" y="128587"/>
                </a:lnTo>
                <a:lnTo>
                  <a:pt x="57150" y="135731"/>
                </a:lnTo>
                <a:lnTo>
                  <a:pt x="71437" y="150019"/>
                </a:lnTo>
                <a:lnTo>
                  <a:pt x="92869" y="157162"/>
                </a:lnTo>
                <a:lnTo>
                  <a:pt x="107156" y="164306"/>
                </a:lnTo>
                <a:lnTo>
                  <a:pt x="121444" y="171450"/>
                </a:lnTo>
                <a:lnTo>
                  <a:pt x="128587" y="178594"/>
                </a:lnTo>
                <a:lnTo>
                  <a:pt x="128587" y="192881"/>
                </a:lnTo>
                <a:lnTo>
                  <a:pt x="128587" y="207169"/>
                </a:lnTo>
                <a:lnTo>
                  <a:pt x="121444" y="221456"/>
                </a:lnTo>
                <a:lnTo>
                  <a:pt x="107156" y="235744"/>
                </a:lnTo>
                <a:lnTo>
                  <a:pt x="100012" y="257175"/>
                </a:lnTo>
                <a:lnTo>
                  <a:pt x="78581" y="264319"/>
                </a:lnTo>
                <a:lnTo>
                  <a:pt x="64294" y="278606"/>
                </a:lnTo>
                <a:lnTo>
                  <a:pt x="50006" y="285750"/>
                </a:lnTo>
                <a:lnTo>
                  <a:pt x="42862" y="285750"/>
                </a:lnTo>
                <a:lnTo>
                  <a:pt x="42862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057275" y="2757488"/>
            <a:ext cx="150813" cy="336550"/>
          </a:xfrm>
          <a:custGeom>
            <a:avLst/>
            <a:gdLst/>
            <a:ahLst/>
            <a:cxnLst/>
            <a:rect l="0" t="0" r="0" b="0"/>
            <a:pathLst>
              <a:path w="150020" h="335757">
                <a:moveTo>
                  <a:pt x="100013" y="0"/>
                </a:moveTo>
                <a:lnTo>
                  <a:pt x="100013" y="0"/>
                </a:lnTo>
                <a:lnTo>
                  <a:pt x="100013" y="0"/>
                </a:lnTo>
                <a:lnTo>
                  <a:pt x="92869" y="0"/>
                </a:lnTo>
                <a:lnTo>
                  <a:pt x="85725" y="0"/>
                </a:lnTo>
                <a:lnTo>
                  <a:pt x="71438" y="14287"/>
                </a:lnTo>
                <a:lnTo>
                  <a:pt x="57150" y="28575"/>
                </a:lnTo>
                <a:lnTo>
                  <a:pt x="35719" y="50006"/>
                </a:lnTo>
                <a:lnTo>
                  <a:pt x="21431" y="64293"/>
                </a:lnTo>
                <a:lnTo>
                  <a:pt x="14288" y="85725"/>
                </a:lnTo>
                <a:lnTo>
                  <a:pt x="7144" y="100012"/>
                </a:lnTo>
                <a:lnTo>
                  <a:pt x="0" y="114300"/>
                </a:lnTo>
                <a:lnTo>
                  <a:pt x="7144" y="121443"/>
                </a:lnTo>
                <a:lnTo>
                  <a:pt x="14288" y="128587"/>
                </a:lnTo>
                <a:lnTo>
                  <a:pt x="28575" y="135731"/>
                </a:lnTo>
                <a:lnTo>
                  <a:pt x="42863" y="142875"/>
                </a:lnTo>
                <a:lnTo>
                  <a:pt x="64294" y="150018"/>
                </a:lnTo>
                <a:lnTo>
                  <a:pt x="85725" y="164306"/>
                </a:lnTo>
                <a:lnTo>
                  <a:pt x="107156" y="171450"/>
                </a:lnTo>
                <a:lnTo>
                  <a:pt x="121444" y="178593"/>
                </a:lnTo>
                <a:lnTo>
                  <a:pt x="135731" y="185737"/>
                </a:lnTo>
                <a:lnTo>
                  <a:pt x="142875" y="200025"/>
                </a:lnTo>
                <a:lnTo>
                  <a:pt x="150019" y="207168"/>
                </a:lnTo>
                <a:lnTo>
                  <a:pt x="150019" y="228600"/>
                </a:lnTo>
                <a:lnTo>
                  <a:pt x="142875" y="250031"/>
                </a:lnTo>
                <a:lnTo>
                  <a:pt x="135731" y="264318"/>
                </a:lnTo>
                <a:lnTo>
                  <a:pt x="121444" y="285750"/>
                </a:lnTo>
                <a:lnTo>
                  <a:pt x="100013" y="300037"/>
                </a:lnTo>
                <a:lnTo>
                  <a:pt x="85725" y="314325"/>
                </a:lnTo>
                <a:lnTo>
                  <a:pt x="71438" y="328612"/>
                </a:lnTo>
                <a:lnTo>
                  <a:pt x="64294" y="335756"/>
                </a:lnTo>
                <a:lnTo>
                  <a:pt x="64294" y="3357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363663" y="2614613"/>
            <a:ext cx="136525" cy="422275"/>
          </a:xfrm>
          <a:custGeom>
            <a:avLst/>
            <a:gdLst/>
            <a:ahLst/>
            <a:cxnLst/>
            <a:rect l="0" t="0" r="0" b="0"/>
            <a:pathLst>
              <a:path w="135733" h="421482">
                <a:moveTo>
                  <a:pt x="35719" y="242887"/>
                </a:moveTo>
                <a:lnTo>
                  <a:pt x="35719" y="242887"/>
                </a:lnTo>
                <a:lnTo>
                  <a:pt x="28575" y="257175"/>
                </a:lnTo>
                <a:lnTo>
                  <a:pt x="28575" y="278606"/>
                </a:lnTo>
                <a:lnTo>
                  <a:pt x="28575" y="300037"/>
                </a:lnTo>
                <a:lnTo>
                  <a:pt x="28575" y="328612"/>
                </a:lnTo>
                <a:lnTo>
                  <a:pt x="28575" y="350043"/>
                </a:lnTo>
                <a:lnTo>
                  <a:pt x="35719" y="378618"/>
                </a:lnTo>
                <a:lnTo>
                  <a:pt x="35719" y="392906"/>
                </a:lnTo>
                <a:lnTo>
                  <a:pt x="35719" y="407193"/>
                </a:lnTo>
                <a:lnTo>
                  <a:pt x="35719" y="414337"/>
                </a:lnTo>
                <a:lnTo>
                  <a:pt x="35719" y="421481"/>
                </a:lnTo>
                <a:lnTo>
                  <a:pt x="35719" y="421481"/>
                </a:lnTo>
                <a:lnTo>
                  <a:pt x="35719" y="414337"/>
                </a:lnTo>
                <a:lnTo>
                  <a:pt x="28575" y="400050"/>
                </a:lnTo>
                <a:lnTo>
                  <a:pt x="21432" y="378618"/>
                </a:lnTo>
                <a:lnTo>
                  <a:pt x="14288" y="342900"/>
                </a:lnTo>
                <a:lnTo>
                  <a:pt x="7144" y="300037"/>
                </a:lnTo>
                <a:lnTo>
                  <a:pt x="0" y="250031"/>
                </a:lnTo>
                <a:lnTo>
                  <a:pt x="0" y="200025"/>
                </a:lnTo>
                <a:lnTo>
                  <a:pt x="0" y="150018"/>
                </a:lnTo>
                <a:lnTo>
                  <a:pt x="7144" y="100012"/>
                </a:lnTo>
                <a:lnTo>
                  <a:pt x="14288" y="57150"/>
                </a:lnTo>
                <a:lnTo>
                  <a:pt x="28575" y="28575"/>
                </a:lnTo>
                <a:lnTo>
                  <a:pt x="42863" y="7143"/>
                </a:lnTo>
                <a:lnTo>
                  <a:pt x="64294" y="0"/>
                </a:lnTo>
                <a:lnTo>
                  <a:pt x="85725" y="0"/>
                </a:lnTo>
                <a:lnTo>
                  <a:pt x="107157" y="7143"/>
                </a:lnTo>
                <a:lnTo>
                  <a:pt x="121444" y="21431"/>
                </a:lnTo>
                <a:lnTo>
                  <a:pt x="135732" y="42862"/>
                </a:lnTo>
                <a:lnTo>
                  <a:pt x="135732" y="78581"/>
                </a:lnTo>
                <a:lnTo>
                  <a:pt x="135732" y="114300"/>
                </a:lnTo>
                <a:lnTo>
                  <a:pt x="128588" y="157162"/>
                </a:lnTo>
                <a:lnTo>
                  <a:pt x="114300" y="207168"/>
                </a:lnTo>
                <a:lnTo>
                  <a:pt x="107157" y="235743"/>
                </a:lnTo>
                <a:lnTo>
                  <a:pt x="100013" y="264318"/>
                </a:lnTo>
                <a:lnTo>
                  <a:pt x="100013" y="2643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1500188" y="2865438"/>
            <a:ext cx="179387" cy="142875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64294"/>
                </a:lnTo>
                <a:lnTo>
                  <a:pt x="7143" y="85725"/>
                </a:lnTo>
                <a:lnTo>
                  <a:pt x="14287" y="107156"/>
                </a:lnTo>
                <a:lnTo>
                  <a:pt x="21431" y="121444"/>
                </a:lnTo>
                <a:lnTo>
                  <a:pt x="21431" y="128587"/>
                </a:lnTo>
                <a:lnTo>
                  <a:pt x="28575" y="135731"/>
                </a:lnTo>
                <a:lnTo>
                  <a:pt x="28575" y="135731"/>
                </a:lnTo>
                <a:lnTo>
                  <a:pt x="28575" y="135731"/>
                </a:lnTo>
                <a:lnTo>
                  <a:pt x="28575" y="128587"/>
                </a:lnTo>
                <a:lnTo>
                  <a:pt x="28575" y="121444"/>
                </a:lnTo>
                <a:lnTo>
                  <a:pt x="28575" y="107156"/>
                </a:lnTo>
                <a:lnTo>
                  <a:pt x="35718" y="85725"/>
                </a:lnTo>
                <a:lnTo>
                  <a:pt x="35718" y="64294"/>
                </a:lnTo>
                <a:lnTo>
                  <a:pt x="35718" y="50006"/>
                </a:lnTo>
                <a:lnTo>
                  <a:pt x="35718" y="42862"/>
                </a:lnTo>
                <a:lnTo>
                  <a:pt x="42862" y="35719"/>
                </a:lnTo>
                <a:lnTo>
                  <a:pt x="42862" y="35719"/>
                </a:lnTo>
                <a:lnTo>
                  <a:pt x="50006" y="42862"/>
                </a:lnTo>
                <a:lnTo>
                  <a:pt x="50006" y="57150"/>
                </a:lnTo>
                <a:lnTo>
                  <a:pt x="57150" y="71437"/>
                </a:lnTo>
                <a:lnTo>
                  <a:pt x="71437" y="92869"/>
                </a:lnTo>
                <a:lnTo>
                  <a:pt x="78581" y="107156"/>
                </a:lnTo>
                <a:lnTo>
                  <a:pt x="85725" y="121444"/>
                </a:lnTo>
                <a:lnTo>
                  <a:pt x="100012" y="135731"/>
                </a:lnTo>
                <a:lnTo>
                  <a:pt x="107156" y="142875"/>
                </a:lnTo>
                <a:lnTo>
                  <a:pt x="121443" y="142875"/>
                </a:lnTo>
                <a:lnTo>
                  <a:pt x="142875" y="142875"/>
                </a:lnTo>
                <a:lnTo>
                  <a:pt x="150018" y="135731"/>
                </a:lnTo>
                <a:lnTo>
                  <a:pt x="164306" y="128587"/>
                </a:lnTo>
                <a:lnTo>
                  <a:pt x="178593" y="121444"/>
                </a:lnTo>
                <a:lnTo>
                  <a:pt x="178593" y="114300"/>
                </a:lnTo>
                <a:lnTo>
                  <a:pt x="178593" y="100012"/>
                </a:lnTo>
                <a:lnTo>
                  <a:pt x="178593" y="78581"/>
                </a:lnTo>
                <a:lnTo>
                  <a:pt x="171450" y="57150"/>
                </a:lnTo>
                <a:lnTo>
                  <a:pt x="150018" y="35719"/>
                </a:lnTo>
                <a:lnTo>
                  <a:pt x="135731" y="21431"/>
                </a:lnTo>
                <a:lnTo>
                  <a:pt x="121443" y="7144"/>
                </a:lnTo>
                <a:lnTo>
                  <a:pt x="100012" y="0"/>
                </a:lnTo>
                <a:lnTo>
                  <a:pt x="85725" y="7144"/>
                </a:lnTo>
                <a:lnTo>
                  <a:pt x="71437" y="14287"/>
                </a:lnTo>
                <a:lnTo>
                  <a:pt x="57150" y="21431"/>
                </a:lnTo>
                <a:lnTo>
                  <a:pt x="50006" y="42862"/>
                </a:lnTo>
                <a:lnTo>
                  <a:pt x="50006" y="57150"/>
                </a:lnTo>
                <a:lnTo>
                  <a:pt x="57150" y="78581"/>
                </a:lnTo>
                <a:lnTo>
                  <a:pt x="64293" y="92869"/>
                </a:lnTo>
                <a:lnTo>
                  <a:pt x="64293" y="100012"/>
                </a:lnTo>
                <a:lnTo>
                  <a:pt x="64293" y="1000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728788" y="2665413"/>
            <a:ext cx="307975" cy="392112"/>
          </a:xfrm>
          <a:custGeom>
            <a:avLst/>
            <a:gdLst/>
            <a:ahLst/>
            <a:cxnLst/>
            <a:rect l="0" t="0" r="0" b="0"/>
            <a:pathLst>
              <a:path w="307182" h="392907">
                <a:moveTo>
                  <a:pt x="64293" y="92869"/>
                </a:moveTo>
                <a:lnTo>
                  <a:pt x="71437" y="78581"/>
                </a:lnTo>
                <a:lnTo>
                  <a:pt x="71437" y="57150"/>
                </a:lnTo>
                <a:lnTo>
                  <a:pt x="71437" y="35719"/>
                </a:lnTo>
                <a:lnTo>
                  <a:pt x="71437" y="7144"/>
                </a:lnTo>
                <a:lnTo>
                  <a:pt x="71437" y="0"/>
                </a:lnTo>
                <a:lnTo>
                  <a:pt x="57150" y="7144"/>
                </a:lnTo>
                <a:lnTo>
                  <a:pt x="50006" y="28575"/>
                </a:lnTo>
                <a:lnTo>
                  <a:pt x="35718" y="64294"/>
                </a:lnTo>
                <a:lnTo>
                  <a:pt x="21431" y="107156"/>
                </a:lnTo>
                <a:lnTo>
                  <a:pt x="7143" y="150019"/>
                </a:lnTo>
                <a:lnTo>
                  <a:pt x="0" y="200025"/>
                </a:lnTo>
                <a:lnTo>
                  <a:pt x="0" y="242887"/>
                </a:lnTo>
                <a:lnTo>
                  <a:pt x="0" y="285750"/>
                </a:lnTo>
                <a:lnTo>
                  <a:pt x="7143" y="321469"/>
                </a:lnTo>
                <a:lnTo>
                  <a:pt x="14287" y="350044"/>
                </a:lnTo>
                <a:lnTo>
                  <a:pt x="21431" y="371475"/>
                </a:lnTo>
                <a:lnTo>
                  <a:pt x="28575" y="378619"/>
                </a:lnTo>
                <a:lnTo>
                  <a:pt x="35718" y="385762"/>
                </a:lnTo>
                <a:lnTo>
                  <a:pt x="42862" y="392906"/>
                </a:lnTo>
                <a:lnTo>
                  <a:pt x="50006" y="392906"/>
                </a:lnTo>
                <a:lnTo>
                  <a:pt x="50006" y="385762"/>
                </a:lnTo>
                <a:lnTo>
                  <a:pt x="50006" y="385762"/>
                </a:lnTo>
                <a:lnTo>
                  <a:pt x="50006" y="378619"/>
                </a:lnTo>
                <a:lnTo>
                  <a:pt x="50006" y="357187"/>
                </a:lnTo>
                <a:lnTo>
                  <a:pt x="42862" y="342900"/>
                </a:lnTo>
                <a:lnTo>
                  <a:pt x="42862" y="314325"/>
                </a:lnTo>
                <a:lnTo>
                  <a:pt x="35718" y="292894"/>
                </a:lnTo>
                <a:lnTo>
                  <a:pt x="35718" y="278606"/>
                </a:lnTo>
                <a:lnTo>
                  <a:pt x="42862" y="264319"/>
                </a:lnTo>
                <a:lnTo>
                  <a:pt x="50006" y="250031"/>
                </a:lnTo>
                <a:lnTo>
                  <a:pt x="57150" y="242887"/>
                </a:lnTo>
                <a:lnTo>
                  <a:pt x="64293" y="242887"/>
                </a:lnTo>
                <a:lnTo>
                  <a:pt x="71437" y="242887"/>
                </a:lnTo>
                <a:lnTo>
                  <a:pt x="85725" y="250031"/>
                </a:lnTo>
                <a:lnTo>
                  <a:pt x="92868" y="257175"/>
                </a:lnTo>
                <a:lnTo>
                  <a:pt x="100012" y="271462"/>
                </a:lnTo>
                <a:lnTo>
                  <a:pt x="107156" y="285750"/>
                </a:lnTo>
                <a:lnTo>
                  <a:pt x="114300" y="307181"/>
                </a:lnTo>
                <a:lnTo>
                  <a:pt x="121443" y="328612"/>
                </a:lnTo>
                <a:lnTo>
                  <a:pt x="121443" y="350044"/>
                </a:lnTo>
                <a:lnTo>
                  <a:pt x="121443" y="371475"/>
                </a:lnTo>
                <a:lnTo>
                  <a:pt x="121443" y="385762"/>
                </a:lnTo>
                <a:lnTo>
                  <a:pt x="128587" y="392906"/>
                </a:lnTo>
                <a:lnTo>
                  <a:pt x="128587" y="392906"/>
                </a:lnTo>
                <a:lnTo>
                  <a:pt x="135731" y="378619"/>
                </a:lnTo>
                <a:lnTo>
                  <a:pt x="142875" y="364331"/>
                </a:lnTo>
                <a:lnTo>
                  <a:pt x="150018" y="335756"/>
                </a:lnTo>
                <a:lnTo>
                  <a:pt x="157162" y="307181"/>
                </a:lnTo>
                <a:lnTo>
                  <a:pt x="164306" y="264319"/>
                </a:lnTo>
                <a:lnTo>
                  <a:pt x="171450" y="221456"/>
                </a:lnTo>
                <a:lnTo>
                  <a:pt x="185737" y="178594"/>
                </a:lnTo>
                <a:lnTo>
                  <a:pt x="192881" y="142875"/>
                </a:lnTo>
                <a:lnTo>
                  <a:pt x="192881" y="107156"/>
                </a:lnTo>
                <a:lnTo>
                  <a:pt x="200025" y="85725"/>
                </a:lnTo>
                <a:lnTo>
                  <a:pt x="200025" y="71437"/>
                </a:lnTo>
                <a:lnTo>
                  <a:pt x="200025" y="71437"/>
                </a:lnTo>
                <a:lnTo>
                  <a:pt x="200025" y="78581"/>
                </a:lnTo>
                <a:lnTo>
                  <a:pt x="200025" y="100012"/>
                </a:lnTo>
                <a:lnTo>
                  <a:pt x="200025" y="128587"/>
                </a:lnTo>
                <a:lnTo>
                  <a:pt x="200025" y="164306"/>
                </a:lnTo>
                <a:lnTo>
                  <a:pt x="200025" y="207169"/>
                </a:lnTo>
                <a:lnTo>
                  <a:pt x="200025" y="242887"/>
                </a:lnTo>
                <a:lnTo>
                  <a:pt x="207168" y="278606"/>
                </a:lnTo>
                <a:lnTo>
                  <a:pt x="221456" y="314325"/>
                </a:lnTo>
                <a:lnTo>
                  <a:pt x="235743" y="335756"/>
                </a:lnTo>
                <a:lnTo>
                  <a:pt x="242887" y="357187"/>
                </a:lnTo>
                <a:lnTo>
                  <a:pt x="264318" y="371475"/>
                </a:lnTo>
                <a:lnTo>
                  <a:pt x="278606" y="378619"/>
                </a:lnTo>
                <a:lnTo>
                  <a:pt x="292893" y="378619"/>
                </a:lnTo>
                <a:lnTo>
                  <a:pt x="307181" y="385762"/>
                </a:lnTo>
                <a:lnTo>
                  <a:pt x="307181" y="378619"/>
                </a:lnTo>
                <a:lnTo>
                  <a:pt x="307181" y="3786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893888" y="2894013"/>
            <a:ext cx="57150" cy="14287"/>
          </a:xfrm>
          <a:custGeom>
            <a:avLst/>
            <a:gdLst/>
            <a:ahLst/>
            <a:cxnLst/>
            <a:rect l="0" t="0" r="0" b="0"/>
            <a:pathLst>
              <a:path w="57151" h="14288">
                <a:moveTo>
                  <a:pt x="0" y="14287"/>
                </a:moveTo>
                <a:lnTo>
                  <a:pt x="0" y="14287"/>
                </a:lnTo>
                <a:lnTo>
                  <a:pt x="7144" y="14287"/>
                </a:lnTo>
                <a:lnTo>
                  <a:pt x="14287" y="7144"/>
                </a:lnTo>
                <a:lnTo>
                  <a:pt x="35719" y="7144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2100263" y="2600325"/>
            <a:ext cx="114300" cy="179388"/>
          </a:xfrm>
          <a:custGeom>
            <a:avLst/>
            <a:gdLst/>
            <a:ahLst/>
            <a:cxnLst/>
            <a:rect l="0" t="0" r="0" b="0"/>
            <a:pathLst>
              <a:path w="114301" h="178595">
                <a:moveTo>
                  <a:pt x="35718" y="71438"/>
                </a:moveTo>
                <a:lnTo>
                  <a:pt x="28575" y="71438"/>
                </a:lnTo>
                <a:lnTo>
                  <a:pt x="21431" y="78581"/>
                </a:lnTo>
                <a:lnTo>
                  <a:pt x="14287" y="92869"/>
                </a:lnTo>
                <a:lnTo>
                  <a:pt x="7143" y="114300"/>
                </a:lnTo>
                <a:lnTo>
                  <a:pt x="7143" y="128588"/>
                </a:lnTo>
                <a:lnTo>
                  <a:pt x="14287" y="142875"/>
                </a:lnTo>
                <a:lnTo>
                  <a:pt x="14287" y="150019"/>
                </a:lnTo>
                <a:lnTo>
                  <a:pt x="28575" y="157163"/>
                </a:lnTo>
                <a:lnTo>
                  <a:pt x="35718" y="157163"/>
                </a:lnTo>
                <a:lnTo>
                  <a:pt x="50006" y="150019"/>
                </a:lnTo>
                <a:lnTo>
                  <a:pt x="64293" y="142875"/>
                </a:lnTo>
                <a:lnTo>
                  <a:pt x="78581" y="128588"/>
                </a:lnTo>
                <a:lnTo>
                  <a:pt x="92868" y="114300"/>
                </a:lnTo>
                <a:lnTo>
                  <a:pt x="107156" y="100013"/>
                </a:lnTo>
                <a:lnTo>
                  <a:pt x="114300" y="78581"/>
                </a:lnTo>
                <a:lnTo>
                  <a:pt x="114300" y="64294"/>
                </a:lnTo>
                <a:lnTo>
                  <a:pt x="114300" y="42863"/>
                </a:lnTo>
                <a:lnTo>
                  <a:pt x="114300" y="21431"/>
                </a:lnTo>
                <a:lnTo>
                  <a:pt x="100012" y="7144"/>
                </a:lnTo>
                <a:lnTo>
                  <a:pt x="85725" y="0"/>
                </a:lnTo>
                <a:lnTo>
                  <a:pt x="71437" y="0"/>
                </a:lnTo>
                <a:lnTo>
                  <a:pt x="50006" y="7144"/>
                </a:lnTo>
                <a:lnTo>
                  <a:pt x="35718" y="21431"/>
                </a:lnTo>
                <a:lnTo>
                  <a:pt x="21431" y="42863"/>
                </a:lnTo>
                <a:lnTo>
                  <a:pt x="7143" y="64294"/>
                </a:lnTo>
                <a:lnTo>
                  <a:pt x="7143" y="92869"/>
                </a:lnTo>
                <a:lnTo>
                  <a:pt x="0" y="121444"/>
                </a:lnTo>
                <a:lnTo>
                  <a:pt x="7143" y="150019"/>
                </a:lnTo>
                <a:lnTo>
                  <a:pt x="7143" y="164306"/>
                </a:lnTo>
                <a:lnTo>
                  <a:pt x="7143" y="178594"/>
                </a:lnTo>
                <a:lnTo>
                  <a:pt x="7143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220913" y="2671763"/>
            <a:ext cx="79375" cy="465137"/>
          </a:xfrm>
          <a:custGeom>
            <a:avLst/>
            <a:gdLst/>
            <a:ahLst/>
            <a:cxnLst/>
            <a:rect l="0" t="0" r="0" b="0"/>
            <a:pathLst>
              <a:path w="78583" h="464344">
                <a:moveTo>
                  <a:pt x="78582" y="0"/>
                </a:moveTo>
                <a:lnTo>
                  <a:pt x="78582" y="7143"/>
                </a:lnTo>
                <a:lnTo>
                  <a:pt x="71438" y="28575"/>
                </a:lnTo>
                <a:lnTo>
                  <a:pt x="57150" y="64293"/>
                </a:lnTo>
                <a:lnTo>
                  <a:pt x="42863" y="114300"/>
                </a:lnTo>
                <a:lnTo>
                  <a:pt x="28575" y="164306"/>
                </a:lnTo>
                <a:lnTo>
                  <a:pt x="14288" y="214312"/>
                </a:lnTo>
                <a:lnTo>
                  <a:pt x="7144" y="264318"/>
                </a:lnTo>
                <a:lnTo>
                  <a:pt x="0" y="307181"/>
                </a:lnTo>
                <a:lnTo>
                  <a:pt x="0" y="350043"/>
                </a:lnTo>
                <a:lnTo>
                  <a:pt x="0" y="385762"/>
                </a:lnTo>
                <a:lnTo>
                  <a:pt x="7144" y="414337"/>
                </a:lnTo>
                <a:lnTo>
                  <a:pt x="14288" y="435768"/>
                </a:lnTo>
                <a:lnTo>
                  <a:pt x="28575" y="457200"/>
                </a:lnTo>
                <a:lnTo>
                  <a:pt x="35719" y="464343"/>
                </a:lnTo>
                <a:lnTo>
                  <a:pt x="42863" y="464343"/>
                </a:lnTo>
                <a:lnTo>
                  <a:pt x="42863" y="4643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2351088" y="2971800"/>
            <a:ext cx="114300" cy="150813"/>
          </a:xfrm>
          <a:custGeom>
            <a:avLst/>
            <a:gdLst/>
            <a:ahLst/>
            <a:cxnLst/>
            <a:rect l="0" t="0" r="0" b="0"/>
            <a:pathLst>
              <a:path w="114301" h="150020">
                <a:moveTo>
                  <a:pt x="7144" y="121444"/>
                </a:moveTo>
                <a:lnTo>
                  <a:pt x="7144" y="121444"/>
                </a:lnTo>
                <a:lnTo>
                  <a:pt x="7144" y="128588"/>
                </a:lnTo>
                <a:lnTo>
                  <a:pt x="14287" y="135731"/>
                </a:lnTo>
                <a:lnTo>
                  <a:pt x="21431" y="142875"/>
                </a:lnTo>
                <a:lnTo>
                  <a:pt x="28575" y="150019"/>
                </a:lnTo>
                <a:lnTo>
                  <a:pt x="42862" y="150019"/>
                </a:lnTo>
                <a:lnTo>
                  <a:pt x="57150" y="142875"/>
                </a:lnTo>
                <a:lnTo>
                  <a:pt x="71437" y="128588"/>
                </a:lnTo>
                <a:lnTo>
                  <a:pt x="85725" y="121444"/>
                </a:lnTo>
                <a:lnTo>
                  <a:pt x="100013" y="100013"/>
                </a:lnTo>
                <a:lnTo>
                  <a:pt x="107156" y="85725"/>
                </a:lnTo>
                <a:lnTo>
                  <a:pt x="107156" y="71438"/>
                </a:lnTo>
                <a:lnTo>
                  <a:pt x="114300" y="50006"/>
                </a:lnTo>
                <a:lnTo>
                  <a:pt x="107156" y="35719"/>
                </a:lnTo>
                <a:lnTo>
                  <a:pt x="92869" y="21431"/>
                </a:lnTo>
                <a:lnTo>
                  <a:pt x="78581" y="7144"/>
                </a:lnTo>
                <a:lnTo>
                  <a:pt x="64294" y="0"/>
                </a:lnTo>
                <a:lnTo>
                  <a:pt x="50006" y="7144"/>
                </a:lnTo>
                <a:lnTo>
                  <a:pt x="28575" y="14288"/>
                </a:lnTo>
                <a:lnTo>
                  <a:pt x="14287" y="28575"/>
                </a:lnTo>
                <a:lnTo>
                  <a:pt x="7144" y="50006"/>
                </a:lnTo>
                <a:lnTo>
                  <a:pt x="0" y="71438"/>
                </a:lnTo>
                <a:lnTo>
                  <a:pt x="7144" y="92869"/>
                </a:lnTo>
                <a:lnTo>
                  <a:pt x="21431" y="107156"/>
                </a:lnTo>
                <a:lnTo>
                  <a:pt x="35719" y="121444"/>
                </a:lnTo>
                <a:lnTo>
                  <a:pt x="42862" y="128588"/>
                </a:lnTo>
                <a:lnTo>
                  <a:pt x="42862" y="1285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2922588" y="2714625"/>
            <a:ext cx="171450" cy="293688"/>
          </a:xfrm>
          <a:custGeom>
            <a:avLst/>
            <a:gdLst/>
            <a:ahLst/>
            <a:cxnLst/>
            <a:rect l="0" t="0" r="0" b="0"/>
            <a:pathLst>
              <a:path w="171451" h="292895">
                <a:moveTo>
                  <a:pt x="50006" y="0"/>
                </a:moveTo>
                <a:lnTo>
                  <a:pt x="42863" y="7144"/>
                </a:lnTo>
                <a:lnTo>
                  <a:pt x="35719" y="21431"/>
                </a:lnTo>
                <a:lnTo>
                  <a:pt x="21431" y="42863"/>
                </a:lnTo>
                <a:lnTo>
                  <a:pt x="7144" y="78581"/>
                </a:lnTo>
                <a:lnTo>
                  <a:pt x="0" y="114300"/>
                </a:lnTo>
                <a:lnTo>
                  <a:pt x="0" y="150019"/>
                </a:lnTo>
                <a:lnTo>
                  <a:pt x="0" y="185738"/>
                </a:lnTo>
                <a:lnTo>
                  <a:pt x="7144" y="214313"/>
                </a:lnTo>
                <a:lnTo>
                  <a:pt x="14288" y="242888"/>
                </a:lnTo>
                <a:lnTo>
                  <a:pt x="28575" y="264319"/>
                </a:lnTo>
                <a:lnTo>
                  <a:pt x="42863" y="278606"/>
                </a:lnTo>
                <a:lnTo>
                  <a:pt x="64294" y="292894"/>
                </a:lnTo>
                <a:lnTo>
                  <a:pt x="85725" y="292894"/>
                </a:lnTo>
                <a:lnTo>
                  <a:pt x="107156" y="292894"/>
                </a:lnTo>
                <a:lnTo>
                  <a:pt x="128588" y="292894"/>
                </a:lnTo>
                <a:lnTo>
                  <a:pt x="142875" y="278606"/>
                </a:lnTo>
                <a:lnTo>
                  <a:pt x="157163" y="271463"/>
                </a:lnTo>
                <a:lnTo>
                  <a:pt x="164306" y="257175"/>
                </a:lnTo>
                <a:lnTo>
                  <a:pt x="171450" y="235744"/>
                </a:lnTo>
                <a:lnTo>
                  <a:pt x="171450" y="214313"/>
                </a:lnTo>
                <a:lnTo>
                  <a:pt x="164306" y="192881"/>
                </a:lnTo>
                <a:lnTo>
                  <a:pt x="157163" y="171450"/>
                </a:lnTo>
                <a:lnTo>
                  <a:pt x="150019" y="157163"/>
                </a:lnTo>
                <a:lnTo>
                  <a:pt x="135731" y="150019"/>
                </a:lnTo>
                <a:lnTo>
                  <a:pt x="114300" y="142875"/>
                </a:lnTo>
                <a:lnTo>
                  <a:pt x="107156" y="150019"/>
                </a:lnTo>
                <a:lnTo>
                  <a:pt x="92869" y="164306"/>
                </a:lnTo>
                <a:lnTo>
                  <a:pt x="85725" y="178594"/>
                </a:lnTo>
                <a:lnTo>
                  <a:pt x="78581" y="200025"/>
                </a:lnTo>
                <a:lnTo>
                  <a:pt x="78581" y="214313"/>
                </a:lnTo>
                <a:lnTo>
                  <a:pt x="92869" y="235744"/>
                </a:lnTo>
                <a:lnTo>
                  <a:pt x="100013" y="250031"/>
                </a:lnTo>
                <a:lnTo>
                  <a:pt x="107156" y="257175"/>
                </a:lnTo>
                <a:lnTo>
                  <a:pt x="107156" y="2571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194050" y="2779713"/>
            <a:ext cx="177800" cy="263525"/>
          </a:xfrm>
          <a:custGeom>
            <a:avLst/>
            <a:gdLst/>
            <a:ahLst/>
            <a:cxnLst/>
            <a:rect l="0" t="0" r="0" b="0"/>
            <a:pathLst>
              <a:path w="178594" h="264320">
                <a:moveTo>
                  <a:pt x="42862" y="0"/>
                </a:moveTo>
                <a:lnTo>
                  <a:pt x="35718" y="0"/>
                </a:lnTo>
                <a:lnTo>
                  <a:pt x="35718" y="0"/>
                </a:lnTo>
                <a:lnTo>
                  <a:pt x="28575" y="0"/>
                </a:lnTo>
                <a:lnTo>
                  <a:pt x="21431" y="7144"/>
                </a:lnTo>
                <a:lnTo>
                  <a:pt x="21431" y="21431"/>
                </a:lnTo>
                <a:lnTo>
                  <a:pt x="21431" y="42862"/>
                </a:lnTo>
                <a:lnTo>
                  <a:pt x="14287" y="71437"/>
                </a:lnTo>
                <a:lnTo>
                  <a:pt x="7143" y="107156"/>
                </a:lnTo>
                <a:lnTo>
                  <a:pt x="0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7143" y="214312"/>
                </a:lnTo>
                <a:lnTo>
                  <a:pt x="7143" y="228600"/>
                </a:lnTo>
                <a:lnTo>
                  <a:pt x="14287" y="242887"/>
                </a:lnTo>
                <a:lnTo>
                  <a:pt x="21431" y="250031"/>
                </a:lnTo>
                <a:lnTo>
                  <a:pt x="28575" y="257175"/>
                </a:lnTo>
                <a:lnTo>
                  <a:pt x="42862" y="264319"/>
                </a:lnTo>
                <a:lnTo>
                  <a:pt x="57150" y="264319"/>
                </a:lnTo>
                <a:lnTo>
                  <a:pt x="71437" y="264319"/>
                </a:lnTo>
                <a:lnTo>
                  <a:pt x="92868" y="264319"/>
                </a:lnTo>
                <a:lnTo>
                  <a:pt x="107156" y="264319"/>
                </a:lnTo>
                <a:lnTo>
                  <a:pt x="128587" y="257175"/>
                </a:lnTo>
                <a:lnTo>
                  <a:pt x="150018" y="250031"/>
                </a:lnTo>
                <a:lnTo>
                  <a:pt x="164306" y="242887"/>
                </a:lnTo>
                <a:lnTo>
                  <a:pt x="178593" y="235744"/>
                </a:lnTo>
                <a:lnTo>
                  <a:pt x="178593" y="2357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3286125" y="2894013"/>
            <a:ext cx="57150" cy="228600"/>
          </a:xfrm>
          <a:custGeom>
            <a:avLst/>
            <a:gdLst/>
            <a:ahLst/>
            <a:cxnLst/>
            <a:rect l="0" t="0" r="0" b="0"/>
            <a:pathLst>
              <a:path w="57151" h="228601">
                <a:moveTo>
                  <a:pt x="7144" y="0"/>
                </a:moveTo>
                <a:lnTo>
                  <a:pt x="7144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71437"/>
                </a:lnTo>
                <a:lnTo>
                  <a:pt x="0" y="100012"/>
                </a:lnTo>
                <a:lnTo>
                  <a:pt x="7144" y="128587"/>
                </a:lnTo>
                <a:lnTo>
                  <a:pt x="14288" y="157162"/>
                </a:lnTo>
                <a:lnTo>
                  <a:pt x="21432" y="178594"/>
                </a:lnTo>
                <a:lnTo>
                  <a:pt x="28575" y="200025"/>
                </a:lnTo>
                <a:lnTo>
                  <a:pt x="35719" y="214312"/>
                </a:lnTo>
                <a:lnTo>
                  <a:pt x="42863" y="221456"/>
                </a:lnTo>
                <a:lnTo>
                  <a:pt x="57150" y="228600"/>
                </a:lnTo>
                <a:lnTo>
                  <a:pt x="57150" y="228600"/>
                </a:lnTo>
                <a:lnTo>
                  <a:pt x="5715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3343275" y="2649538"/>
            <a:ext cx="150813" cy="144462"/>
          </a:xfrm>
          <a:custGeom>
            <a:avLst/>
            <a:gdLst/>
            <a:ahLst/>
            <a:cxnLst/>
            <a:rect l="0" t="0" r="0" b="0"/>
            <a:pathLst>
              <a:path w="150020" h="142876">
                <a:moveTo>
                  <a:pt x="35719" y="64294"/>
                </a:moveTo>
                <a:lnTo>
                  <a:pt x="35719" y="71438"/>
                </a:lnTo>
                <a:lnTo>
                  <a:pt x="35719" y="78582"/>
                </a:lnTo>
                <a:lnTo>
                  <a:pt x="42863" y="85725"/>
                </a:lnTo>
                <a:lnTo>
                  <a:pt x="50007" y="100013"/>
                </a:lnTo>
                <a:lnTo>
                  <a:pt x="57150" y="107157"/>
                </a:lnTo>
                <a:lnTo>
                  <a:pt x="78582" y="114300"/>
                </a:lnTo>
                <a:lnTo>
                  <a:pt x="92869" y="114300"/>
                </a:lnTo>
                <a:lnTo>
                  <a:pt x="107157" y="114300"/>
                </a:lnTo>
                <a:lnTo>
                  <a:pt x="121444" y="114300"/>
                </a:lnTo>
                <a:lnTo>
                  <a:pt x="135732" y="114300"/>
                </a:lnTo>
                <a:lnTo>
                  <a:pt x="142875" y="107157"/>
                </a:lnTo>
                <a:lnTo>
                  <a:pt x="150019" y="100013"/>
                </a:lnTo>
                <a:lnTo>
                  <a:pt x="150019" y="85725"/>
                </a:lnTo>
                <a:lnTo>
                  <a:pt x="150019" y="71438"/>
                </a:lnTo>
                <a:lnTo>
                  <a:pt x="150019" y="50007"/>
                </a:lnTo>
                <a:lnTo>
                  <a:pt x="142875" y="35719"/>
                </a:lnTo>
                <a:lnTo>
                  <a:pt x="128588" y="14288"/>
                </a:lnTo>
                <a:lnTo>
                  <a:pt x="121444" y="7144"/>
                </a:lnTo>
                <a:lnTo>
                  <a:pt x="100013" y="0"/>
                </a:lnTo>
                <a:lnTo>
                  <a:pt x="78582" y="0"/>
                </a:lnTo>
                <a:lnTo>
                  <a:pt x="57150" y="7144"/>
                </a:lnTo>
                <a:lnTo>
                  <a:pt x="42863" y="14288"/>
                </a:lnTo>
                <a:lnTo>
                  <a:pt x="21432" y="35719"/>
                </a:lnTo>
                <a:lnTo>
                  <a:pt x="14288" y="50007"/>
                </a:lnTo>
                <a:lnTo>
                  <a:pt x="0" y="71438"/>
                </a:lnTo>
                <a:lnTo>
                  <a:pt x="0" y="85725"/>
                </a:lnTo>
                <a:lnTo>
                  <a:pt x="0" y="107157"/>
                </a:lnTo>
                <a:lnTo>
                  <a:pt x="7144" y="121444"/>
                </a:lnTo>
                <a:lnTo>
                  <a:pt x="14288" y="135732"/>
                </a:lnTo>
                <a:lnTo>
                  <a:pt x="21432" y="142875"/>
                </a:lnTo>
                <a:lnTo>
                  <a:pt x="21432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3479800" y="2657475"/>
            <a:ext cx="120650" cy="457200"/>
          </a:xfrm>
          <a:custGeom>
            <a:avLst/>
            <a:gdLst/>
            <a:ahLst/>
            <a:cxnLst/>
            <a:rect l="0" t="0" r="0" b="0"/>
            <a:pathLst>
              <a:path w="121444" h="457201">
                <a:moveTo>
                  <a:pt x="121443" y="0"/>
                </a:moveTo>
                <a:lnTo>
                  <a:pt x="114300" y="7144"/>
                </a:lnTo>
                <a:lnTo>
                  <a:pt x="107156" y="28575"/>
                </a:lnTo>
                <a:lnTo>
                  <a:pt x="85725" y="57150"/>
                </a:lnTo>
                <a:lnTo>
                  <a:pt x="64293" y="100013"/>
                </a:lnTo>
                <a:lnTo>
                  <a:pt x="50006" y="142875"/>
                </a:lnTo>
                <a:lnTo>
                  <a:pt x="28575" y="185738"/>
                </a:lnTo>
                <a:lnTo>
                  <a:pt x="21431" y="228600"/>
                </a:lnTo>
                <a:lnTo>
                  <a:pt x="7143" y="271463"/>
                </a:lnTo>
                <a:lnTo>
                  <a:pt x="7143" y="307181"/>
                </a:lnTo>
                <a:lnTo>
                  <a:pt x="0" y="342900"/>
                </a:lnTo>
                <a:lnTo>
                  <a:pt x="0" y="378619"/>
                </a:lnTo>
                <a:lnTo>
                  <a:pt x="7143" y="407194"/>
                </a:lnTo>
                <a:lnTo>
                  <a:pt x="14287" y="428625"/>
                </a:lnTo>
                <a:lnTo>
                  <a:pt x="21431" y="442913"/>
                </a:lnTo>
                <a:lnTo>
                  <a:pt x="28575" y="450056"/>
                </a:lnTo>
                <a:lnTo>
                  <a:pt x="42862" y="457200"/>
                </a:lnTo>
                <a:lnTo>
                  <a:pt x="42862" y="457200"/>
                </a:lnTo>
                <a:lnTo>
                  <a:pt x="42862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586163" y="2943225"/>
            <a:ext cx="122237" cy="142875"/>
          </a:xfrm>
          <a:custGeom>
            <a:avLst/>
            <a:gdLst/>
            <a:ahLst/>
            <a:cxnLst/>
            <a:rect l="0" t="0" r="0" b="0"/>
            <a:pathLst>
              <a:path w="121445" h="142876">
                <a:moveTo>
                  <a:pt x="21431" y="64294"/>
                </a:moveTo>
                <a:lnTo>
                  <a:pt x="21431" y="71438"/>
                </a:lnTo>
                <a:lnTo>
                  <a:pt x="21431" y="78581"/>
                </a:lnTo>
                <a:lnTo>
                  <a:pt x="14287" y="92869"/>
                </a:lnTo>
                <a:lnTo>
                  <a:pt x="14287" y="107156"/>
                </a:lnTo>
                <a:lnTo>
                  <a:pt x="21431" y="128588"/>
                </a:lnTo>
                <a:lnTo>
                  <a:pt x="21431" y="135731"/>
                </a:lnTo>
                <a:lnTo>
                  <a:pt x="35719" y="142875"/>
                </a:lnTo>
                <a:lnTo>
                  <a:pt x="50006" y="142875"/>
                </a:lnTo>
                <a:lnTo>
                  <a:pt x="64294" y="135731"/>
                </a:lnTo>
                <a:lnTo>
                  <a:pt x="78581" y="128588"/>
                </a:lnTo>
                <a:lnTo>
                  <a:pt x="92869" y="121444"/>
                </a:lnTo>
                <a:lnTo>
                  <a:pt x="100012" y="107156"/>
                </a:lnTo>
                <a:lnTo>
                  <a:pt x="114300" y="92869"/>
                </a:lnTo>
                <a:lnTo>
                  <a:pt x="121444" y="78581"/>
                </a:lnTo>
                <a:lnTo>
                  <a:pt x="121444" y="64294"/>
                </a:lnTo>
                <a:lnTo>
                  <a:pt x="121444" y="42863"/>
                </a:lnTo>
                <a:lnTo>
                  <a:pt x="121444" y="28575"/>
                </a:lnTo>
                <a:lnTo>
                  <a:pt x="107156" y="14288"/>
                </a:lnTo>
                <a:lnTo>
                  <a:pt x="92869" y="7144"/>
                </a:lnTo>
                <a:lnTo>
                  <a:pt x="78581" y="0"/>
                </a:lnTo>
                <a:lnTo>
                  <a:pt x="57150" y="7144"/>
                </a:lnTo>
                <a:lnTo>
                  <a:pt x="35719" y="14288"/>
                </a:lnTo>
                <a:lnTo>
                  <a:pt x="21431" y="35719"/>
                </a:lnTo>
                <a:lnTo>
                  <a:pt x="7144" y="42863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4" name="Freeform 11263"/>
          <p:cNvSpPr/>
          <p:nvPr/>
        </p:nvSpPr>
        <p:spPr>
          <a:xfrm>
            <a:off x="5008563" y="1757363"/>
            <a:ext cx="228600" cy="436562"/>
          </a:xfrm>
          <a:custGeom>
            <a:avLst/>
            <a:gdLst/>
            <a:ahLst/>
            <a:cxnLst/>
            <a:rect l="0" t="0" r="0" b="0"/>
            <a:pathLst>
              <a:path w="228601" h="435769">
                <a:moveTo>
                  <a:pt x="228600" y="42862"/>
                </a:moveTo>
                <a:lnTo>
                  <a:pt x="228600" y="35718"/>
                </a:lnTo>
                <a:lnTo>
                  <a:pt x="221456" y="35718"/>
                </a:lnTo>
                <a:lnTo>
                  <a:pt x="214312" y="28575"/>
                </a:lnTo>
                <a:lnTo>
                  <a:pt x="200025" y="14287"/>
                </a:lnTo>
                <a:lnTo>
                  <a:pt x="185737" y="7143"/>
                </a:lnTo>
                <a:lnTo>
                  <a:pt x="171450" y="0"/>
                </a:lnTo>
                <a:lnTo>
                  <a:pt x="150018" y="0"/>
                </a:lnTo>
                <a:lnTo>
                  <a:pt x="128587" y="0"/>
                </a:lnTo>
                <a:lnTo>
                  <a:pt x="100012" y="14287"/>
                </a:lnTo>
                <a:lnTo>
                  <a:pt x="71437" y="28575"/>
                </a:lnTo>
                <a:lnTo>
                  <a:pt x="50006" y="42862"/>
                </a:lnTo>
                <a:lnTo>
                  <a:pt x="28575" y="64293"/>
                </a:lnTo>
                <a:lnTo>
                  <a:pt x="7143" y="78581"/>
                </a:lnTo>
                <a:lnTo>
                  <a:pt x="0" y="85725"/>
                </a:lnTo>
                <a:lnTo>
                  <a:pt x="0" y="100012"/>
                </a:lnTo>
                <a:lnTo>
                  <a:pt x="7143" y="114300"/>
                </a:lnTo>
                <a:lnTo>
                  <a:pt x="21431" y="128587"/>
                </a:lnTo>
                <a:lnTo>
                  <a:pt x="28575" y="142875"/>
                </a:lnTo>
                <a:lnTo>
                  <a:pt x="50006" y="150018"/>
                </a:lnTo>
                <a:lnTo>
                  <a:pt x="71437" y="164306"/>
                </a:lnTo>
                <a:lnTo>
                  <a:pt x="100012" y="178593"/>
                </a:lnTo>
                <a:lnTo>
                  <a:pt x="121443" y="192881"/>
                </a:lnTo>
                <a:lnTo>
                  <a:pt x="142875" y="200025"/>
                </a:lnTo>
                <a:lnTo>
                  <a:pt x="171450" y="221456"/>
                </a:lnTo>
                <a:lnTo>
                  <a:pt x="185737" y="235743"/>
                </a:lnTo>
                <a:lnTo>
                  <a:pt x="200025" y="257175"/>
                </a:lnTo>
                <a:lnTo>
                  <a:pt x="207168" y="278606"/>
                </a:lnTo>
                <a:lnTo>
                  <a:pt x="214312" y="300037"/>
                </a:lnTo>
                <a:lnTo>
                  <a:pt x="207168" y="321468"/>
                </a:lnTo>
                <a:lnTo>
                  <a:pt x="200025" y="350043"/>
                </a:lnTo>
                <a:lnTo>
                  <a:pt x="185737" y="371475"/>
                </a:lnTo>
                <a:lnTo>
                  <a:pt x="171450" y="392906"/>
                </a:lnTo>
                <a:lnTo>
                  <a:pt x="150018" y="407193"/>
                </a:lnTo>
                <a:lnTo>
                  <a:pt x="135731" y="421481"/>
                </a:lnTo>
                <a:lnTo>
                  <a:pt x="121443" y="428625"/>
                </a:lnTo>
                <a:lnTo>
                  <a:pt x="107156" y="435768"/>
                </a:lnTo>
                <a:lnTo>
                  <a:pt x="107156" y="4357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5" name="Freeform 11264"/>
          <p:cNvSpPr/>
          <p:nvPr/>
        </p:nvSpPr>
        <p:spPr>
          <a:xfrm>
            <a:off x="5251450" y="1843088"/>
            <a:ext cx="357188" cy="371475"/>
          </a:xfrm>
          <a:custGeom>
            <a:avLst/>
            <a:gdLst/>
            <a:ahLst/>
            <a:cxnLst/>
            <a:rect l="0" t="0" r="0" b="0"/>
            <a:pathLst>
              <a:path w="357189" h="371476">
                <a:moveTo>
                  <a:pt x="135731" y="207168"/>
                </a:moveTo>
                <a:lnTo>
                  <a:pt x="135731" y="200025"/>
                </a:lnTo>
                <a:lnTo>
                  <a:pt x="128588" y="185737"/>
                </a:lnTo>
                <a:lnTo>
                  <a:pt x="121444" y="164306"/>
                </a:lnTo>
                <a:lnTo>
                  <a:pt x="107156" y="142875"/>
                </a:lnTo>
                <a:lnTo>
                  <a:pt x="92869" y="135731"/>
                </a:lnTo>
                <a:lnTo>
                  <a:pt x="71438" y="135731"/>
                </a:lnTo>
                <a:lnTo>
                  <a:pt x="50006" y="150018"/>
                </a:lnTo>
                <a:lnTo>
                  <a:pt x="35719" y="171450"/>
                </a:lnTo>
                <a:lnTo>
                  <a:pt x="21431" y="200025"/>
                </a:lnTo>
                <a:lnTo>
                  <a:pt x="7144" y="228600"/>
                </a:lnTo>
                <a:lnTo>
                  <a:pt x="0" y="264318"/>
                </a:lnTo>
                <a:lnTo>
                  <a:pt x="0" y="285750"/>
                </a:lnTo>
                <a:lnTo>
                  <a:pt x="7144" y="307181"/>
                </a:lnTo>
                <a:lnTo>
                  <a:pt x="21431" y="314325"/>
                </a:lnTo>
                <a:lnTo>
                  <a:pt x="35719" y="321468"/>
                </a:lnTo>
                <a:lnTo>
                  <a:pt x="42863" y="321468"/>
                </a:lnTo>
                <a:lnTo>
                  <a:pt x="57150" y="314325"/>
                </a:lnTo>
                <a:lnTo>
                  <a:pt x="71438" y="307181"/>
                </a:lnTo>
                <a:lnTo>
                  <a:pt x="85725" y="292893"/>
                </a:lnTo>
                <a:lnTo>
                  <a:pt x="92869" y="278606"/>
                </a:lnTo>
                <a:lnTo>
                  <a:pt x="100013" y="257175"/>
                </a:lnTo>
                <a:lnTo>
                  <a:pt x="107156" y="235743"/>
                </a:lnTo>
                <a:lnTo>
                  <a:pt x="107156" y="221456"/>
                </a:lnTo>
                <a:lnTo>
                  <a:pt x="107156" y="207168"/>
                </a:lnTo>
                <a:lnTo>
                  <a:pt x="107156" y="200025"/>
                </a:lnTo>
                <a:lnTo>
                  <a:pt x="107156" y="200025"/>
                </a:lnTo>
                <a:lnTo>
                  <a:pt x="107156" y="214312"/>
                </a:lnTo>
                <a:lnTo>
                  <a:pt x="100013" y="235743"/>
                </a:lnTo>
                <a:lnTo>
                  <a:pt x="100013" y="264318"/>
                </a:lnTo>
                <a:lnTo>
                  <a:pt x="107156" y="292893"/>
                </a:lnTo>
                <a:lnTo>
                  <a:pt x="107156" y="314325"/>
                </a:lnTo>
                <a:lnTo>
                  <a:pt x="121444" y="335756"/>
                </a:lnTo>
                <a:lnTo>
                  <a:pt x="135731" y="357187"/>
                </a:lnTo>
                <a:lnTo>
                  <a:pt x="142875" y="364331"/>
                </a:lnTo>
                <a:lnTo>
                  <a:pt x="157163" y="371475"/>
                </a:lnTo>
                <a:lnTo>
                  <a:pt x="171450" y="371475"/>
                </a:lnTo>
                <a:lnTo>
                  <a:pt x="185738" y="357187"/>
                </a:lnTo>
                <a:lnTo>
                  <a:pt x="192881" y="342900"/>
                </a:lnTo>
                <a:lnTo>
                  <a:pt x="207169" y="321468"/>
                </a:lnTo>
                <a:lnTo>
                  <a:pt x="214313" y="285750"/>
                </a:lnTo>
                <a:lnTo>
                  <a:pt x="221456" y="242887"/>
                </a:lnTo>
                <a:lnTo>
                  <a:pt x="228600" y="200025"/>
                </a:lnTo>
                <a:lnTo>
                  <a:pt x="235744" y="150018"/>
                </a:lnTo>
                <a:lnTo>
                  <a:pt x="235744" y="100012"/>
                </a:lnTo>
                <a:lnTo>
                  <a:pt x="235744" y="50006"/>
                </a:lnTo>
                <a:lnTo>
                  <a:pt x="235744" y="21431"/>
                </a:lnTo>
                <a:lnTo>
                  <a:pt x="235744" y="0"/>
                </a:lnTo>
                <a:lnTo>
                  <a:pt x="235744" y="0"/>
                </a:lnTo>
                <a:lnTo>
                  <a:pt x="235744" y="7143"/>
                </a:lnTo>
                <a:lnTo>
                  <a:pt x="235744" y="28575"/>
                </a:lnTo>
                <a:lnTo>
                  <a:pt x="228600" y="50006"/>
                </a:lnTo>
                <a:lnTo>
                  <a:pt x="228600" y="85725"/>
                </a:lnTo>
                <a:lnTo>
                  <a:pt x="235744" y="121443"/>
                </a:lnTo>
                <a:lnTo>
                  <a:pt x="242888" y="157162"/>
                </a:lnTo>
                <a:lnTo>
                  <a:pt x="250031" y="200025"/>
                </a:lnTo>
                <a:lnTo>
                  <a:pt x="264319" y="235743"/>
                </a:lnTo>
                <a:lnTo>
                  <a:pt x="278606" y="271462"/>
                </a:lnTo>
                <a:lnTo>
                  <a:pt x="292894" y="300037"/>
                </a:lnTo>
                <a:lnTo>
                  <a:pt x="314325" y="314325"/>
                </a:lnTo>
                <a:lnTo>
                  <a:pt x="328613" y="328612"/>
                </a:lnTo>
                <a:lnTo>
                  <a:pt x="357188" y="342900"/>
                </a:lnTo>
                <a:lnTo>
                  <a:pt x="357188" y="342900"/>
                </a:lnTo>
                <a:lnTo>
                  <a:pt x="357188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6" name="Freeform 11265"/>
          <p:cNvSpPr/>
          <p:nvPr/>
        </p:nvSpPr>
        <p:spPr>
          <a:xfrm>
            <a:off x="5608638" y="1971675"/>
            <a:ext cx="134937" cy="185738"/>
          </a:xfrm>
          <a:custGeom>
            <a:avLst/>
            <a:gdLst/>
            <a:ahLst/>
            <a:cxnLst/>
            <a:rect l="0" t="0" r="0" b="0"/>
            <a:pathLst>
              <a:path w="135732" h="185739">
                <a:moveTo>
                  <a:pt x="0" y="178594"/>
                </a:moveTo>
                <a:lnTo>
                  <a:pt x="0" y="185738"/>
                </a:lnTo>
                <a:lnTo>
                  <a:pt x="7143" y="185738"/>
                </a:lnTo>
                <a:lnTo>
                  <a:pt x="21431" y="185738"/>
                </a:lnTo>
                <a:lnTo>
                  <a:pt x="35718" y="185738"/>
                </a:lnTo>
                <a:lnTo>
                  <a:pt x="42862" y="178594"/>
                </a:lnTo>
                <a:lnTo>
                  <a:pt x="64293" y="164306"/>
                </a:lnTo>
                <a:lnTo>
                  <a:pt x="78581" y="150019"/>
                </a:lnTo>
                <a:lnTo>
                  <a:pt x="85725" y="135731"/>
                </a:lnTo>
                <a:lnTo>
                  <a:pt x="100012" y="114300"/>
                </a:lnTo>
                <a:lnTo>
                  <a:pt x="107156" y="92869"/>
                </a:lnTo>
                <a:lnTo>
                  <a:pt x="107156" y="71438"/>
                </a:lnTo>
                <a:lnTo>
                  <a:pt x="114300" y="50006"/>
                </a:lnTo>
                <a:lnTo>
                  <a:pt x="107156" y="28575"/>
                </a:lnTo>
                <a:lnTo>
                  <a:pt x="107156" y="7144"/>
                </a:lnTo>
                <a:lnTo>
                  <a:pt x="92868" y="0"/>
                </a:lnTo>
                <a:lnTo>
                  <a:pt x="78581" y="7144"/>
                </a:lnTo>
                <a:lnTo>
                  <a:pt x="64293" y="21431"/>
                </a:lnTo>
                <a:lnTo>
                  <a:pt x="50006" y="42863"/>
                </a:lnTo>
                <a:lnTo>
                  <a:pt x="35718" y="71438"/>
                </a:lnTo>
                <a:lnTo>
                  <a:pt x="35718" y="100013"/>
                </a:lnTo>
                <a:lnTo>
                  <a:pt x="35718" y="128588"/>
                </a:lnTo>
                <a:lnTo>
                  <a:pt x="35718" y="150019"/>
                </a:lnTo>
                <a:lnTo>
                  <a:pt x="50006" y="164306"/>
                </a:lnTo>
                <a:lnTo>
                  <a:pt x="71437" y="178594"/>
                </a:lnTo>
                <a:lnTo>
                  <a:pt x="85725" y="185738"/>
                </a:lnTo>
                <a:lnTo>
                  <a:pt x="107156" y="178594"/>
                </a:lnTo>
                <a:lnTo>
                  <a:pt x="121443" y="171450"/>
                </a:lnTo>
                <a:lnTo>
                  <a:pt x="135731" y="164306"/>
                </a:lnTo>
                <a:lnTo>
                  <a:pt x="135731" y="1643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0" name="Freeform 11269"/>
          <p:cNvSpPr/>
          <p:nvPr/>
        </p:nvSpPr>
        <p:spPr>
          <a:xfrm>
            <a:off x="5780088" y="1900238"/>
            <a:ext cx="200025" cy="350837"/>
          </a:xfrm>
          <a:custGeom>
            <a:avLst/>
            <a:gdLst/>
            <a:ahLst/>
            <a:cxnLst/>
            <a:rect l="0" t="0" r="0" b="0"/>
            <a:pathLst>
              <a:path w="200026" h="350044">
                <a:moveTo>
                  <a:pt x="78581" y="0"/>
                </a:moveTo>
                <a:lnTo>
                  <a:pt x="78581" y="7143"/>
                </a:lnTo>
                <a:lnTo>
                  <a:pt x="64293" y="14287"/>
                </a:lnTo>
                <a:lnTo>
                  <a:pt x="42862" y="28575"/>
                </a:lnTo>
                <a:lnTo>
                  <a:pt x="21431" y="50006"/>
                </a:lnTo>
                <a:lnTo>
                  <a:pt x="7143" y="64293"/>
                </a:lnTo>
                <a:lnTo>
                  <a:pt x="0" y="85725"/>
                </a:lnTo>
                <a:lnTo>
                  <a:pt x="0" y="100012"/>
                </a:lnTo>
                <a:lnTo>
                  <a:pt x="7143" y="121443"/>
                </a:lnTo>
                <a:lnTo>
                  <a:pt x="21431" y="135731"/>
                </a:lnTo>
                <a:lnTo>
                  <a:pt x="35718" y="150018"/>
                </a:lnTo>
                <a:lnTo>
                  <a:pt x="57150" y="171450"/>
                </a:lnTo>
                <a:lnTo>
                  <a:pt x="78581" y="185737"/>
                </a:lnTo>
                <a:lnTo>
                  <a:pt x="107156" y="192881"/>
                </a:lnTo>
                <a:lnTo>
                  <a:pt x="135731" y="207168"/>
                </a:lnTo>
                <a:lnTo>
                  <a:pt x="157162" y="221456"/>
                </a:lnTo>
                <a:lnTo>
                  <a:pt x="178593" y="228600"/>
                </a:lnTo>
                <a:lnTo>
                  <a:pt x="192881" y="242887"/>
                </a:lnTo>
                <a:lnTo>
                  <a:pt x="200025" y="250031"/>
                </a:lnTo>
                <a:lnTo>
                  <a:pt x="200025" y="264318"/>
                </a:lnTo>
                <a:lnTo>
                  <a:pt x="192881" y="278606"/>
                </a:lnTo>
                <a:lnTo>
                  <a:pt x="178593" y="300037"/>
                </a:lnTo>
                <a:lnTo>
                  <a:pt x="157162" y="314325"/>
                </a:lnTo>
                <a:lnTo>
                  <a:pt x="135731" y="328612"/>
                </a:lnTo>
                <a:lnTo>
                  <a:pt x="114300" y="342900"/>
                </a:lnTo>
                <a:lnTo>
                  <a:pt x="85725" y="350043"/>
                </a:lnTo>
                <a:lnTo>
                  <a:pt x="71437" y="350043"/>
                </a:lnTo>
                <a:lnTo>
                  <a:pt x="57150" y="350043"/>
                </a:lnTo>
                <a:lnTo>
                  <a:pt x="57150" y="3500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1" name="Freeform 11270"/>
          <p:cNvSpPr/>
          <p:nvPr/>
        </p:nvSpPr>
        <p:spPr>
          <a:xfrm>
            <a:off x="6300788" y="1785938"/>
            <a:ext cx="285750" cy="465137"/>
          </a:xfrm>
          <a:custGeom>
            <a:avLst/>
            <a:gdLst/>
            <a:ahLst/>
            <a:cxnLst/>
            <a:rect l="0" t="0" r="0" b="0"/>
            <a:pathLst>
              <a:path w="285751" h="464344">
                <a:moveTo>
                  <a:pt x="0" y="235743"/>
                </a:moveTo>
                <a:lnTo>
                  <a:pt x="0" y="228600"/>
                </a:lnTo>
                <a:lnTo>
                  <a:pt x="7144" y="228600"/>
                </a:lnTo>
                <a:lnTo>
                  <a:pt x="14288" y="221456"/>
                </a:lnTo>
                <a:lnTo>
                  <a:pt x="21432" y="214312"/>
                </a:lnTo>
                <a:lnTo>
                  <a:pt x="28575" y="200025"/>
                </a:lnTo>
                <a:lnTo>
                  <a:pt x="42863" y="185737"/>
                </a:lnTo>
                <a:lnTo>
                  <a:pt x="57150" y="171450"/>
                </a:lnTo>
                <a:lnTo>
                  <a:pt x="64294" y="150018"/>
                </a:lnTo>
                <a:lnTo>
                  <a:pt x="78582" y="121443"/>
                </a:lnTo>
                <a:lnTo>
                  <a:pt x="85725" y="92868"/>
                </a:lnTo>
                <a:lnTo>
                  <a:pt x="92869" y="64293"/>
                </a:lnTo>
                <a:lnTo>
                  <a:pt x="100013" y="35718"/>
                </a:lnTo>
                <a:lnTo>
                  <a:pt x="107157" y="14287"/>
                </a:lnTo>
                <a:lnTo>
                  <a:pt x="121444" y="0"/>
                </a:lnTo>
                <a:lnTo>
                  <a:pt x="128588" y="0"/>
                </a:lnTo>
                <a:lnTo>
                  <a:pt x="128588" y="0"/>
                </a:lnTo>
                <a:lnTo>
                  <a:pt x="135732" y="14287"/>
                </a:lnTo>
                <a:lnTo>
                  <a:pt x="150019" y="28575"/>
                </a:lnTo>
                <a:lnTo>
                  <a:pt x="157163" y="50006"/>
                </a:lnTo>
                <a:lnTo>
                  <a:pt x="171450" y="71437"/>
                </a:lnTo>
                <a:lnTo>
                  <a:pt x="185738" y="100012"/>
                </a:lnTo>
                <a:lnTo>
                  <a:pt x="192882" y="128587"/>
                </a:lnTo>
                <a:lnTo>
                  <a:pt x="207169" y="157162"/>
                </a:lnTo>
                <a:lnTo>
                  <a:pt x="214313" y="185737"/>
                </a:lnTo>
                <a:lnTo>
                  <a:pt x="214313" y="214312"/>
                </a:lnTo>
                <a:lnTo>
                  <a:pt x="214313" y="250031"/>
                </a:lnTo>
                <a:lnTo>
                  <a:pt x="200025" y="285750"/>
                </a:lnTo>
                <a:lnTo>
                  <a:pt x="185738" y="321468"/>
                </a:lnTo>
                <a:lnTo>
                  <a:pt x="164307" y="350043"/>
                </a:lnTo>
                <a:lnTo>
                  <a:pt x="150019" y="378618"/>
                </a:lnTo>
                <a:lnTo>
                  <a:pt x="128588" y="400050"/>
                </a:lnTo>
                <a:lnTo>
                  <a:pt x="107157" y="421481"/>
                </a:lnTo>
                <a:lnTo>
                  <a:pt x="100013" y="428625"/>
                </a:lnTo>
                <a:lnTo>
                  <a:pt x="92869" y="442912"/>
                </a:lnTo>
                <a:lnTo>
                  <a:pt x="92869" y="450056"/>
                </a:lnTo>
                <a:lnTo>
                  <a:pt x="92869" y="450056"/>
                </a:lnTo>
                <a:lnTo>
                  <a:pt x="100013" y="457200"/>
                </a:lnTo>
                <a:lnTo>
                  <a:pt x="114300" y="464343"/>
                </a:lnTo>
                <a:lnTo>
                  <a:pt x="135732" y="464343"/>
                </a:lnTo>
                <a:lnTo>
                  <a:pt x="157163" y="457200"/>
                </a:lnTo>
                <a:lnTo>
                  <a:pt x="185738" y="450056"/>
                </a:lnTo>
                <a:lnTo>
                  <a:pt x="214313" y="442912"/>
                </a:lnTo>
                <a:lnTo>
                  <a:pt x="242888" y="435768"/>
                </a:lnTo>
                <a:lnTo>
                  <a:pt x="271463" y="435768"/>
                </a:lnTo>
                <a:lnTo>
                  <a:pt x="285750" y="428625"/>
                </a:lnTo>
                <a:lnTo>
                  <a:pt x="285750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2" name="Freeform 11271"/>
          <p:cNvSpPr/>
          <p:nvPr/>
        </p:nvSpPr>
        <p:spPr>
          <a:xfrm>
            <a:off x="6515100" y="1865313"/>
            <a:ext cx="257175" cy="371475"/>
          </a:xfrm>
          <a:custGeom>
            <a:avLst/>
            <a:gdLst/>
            <a:ahLst/>
            <a:cxnLst/>
            <a:rect l="0" t="0" r="0" b="0"/>
            <a:pathLst>
              <a:path w="257176" h="371476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7144" y="42862"/>
                </a:lnTo>
                <a:lnTo>
                  <a:pt x="14287" y="35719"/>
                </a:lnTo>
                <a:lnTo>
                  <a:pt x="21431" y="28575"/>
                </a:lnTo>
                <a:lnTo>
                  <a:pt x="35719" y="21431"/>
                </a:lnTo>
                <a:lnTo>
                  <a:pt x="50006" y="14287"/>
                </a:lnTo>
                <a:lnTo>
                  <a:pt x="57150" y="7144"/>
                </a:lnTo>
                <a:lnTo>
                  <a:pt x="78581" y="0"/>
                </a:lnTo>
                <a:lnTo>
                  <a:pt x="92869" y="0"/>
                </a:lnTo>
                <a:lnTo>
                  <a:pt x="107156" y="0"/>
                </a:lnTo>
                <a:lnTo>
                  <a:pt x="121444" y="7144"/>
                </a:lnTo>
                <a:lnTo>
                  <a:pt x="128587" y="7144"/>
                </a:lnTo>
                <a:lnTo>
                  <a:pt x="142875" y="14287"/>
                </a:lnTo>
                <a:lnTo>
                  <a:pt x="150019" y="28575"/>
                </a:lnTo>
                <a:lnTo>
                  <a:pt x="150019" y="50006"/>
                </a:lnTo>
                <a:lnTo>
                  <a:pt x="142875" y="71437"/>
                </a:lnTo>
                <a:lnTo>
                  <a:pt x="128587" y="100012"/>
                </a:lnTo>
                <a:lnTo>
                  <a:pt x="114300" y="128587"/>
                </a:lnTo>
                <a:lnTo>
                  <a:pt x="92869" y="157162"/>
                </a:lnTo>
                <a:lnTo>
                  <a:pt x="78581" y="185737"/>
                </a:lnTo>
                <a:lnTo>
                  <a:pt x="64294" y="207169"/>
                </a:lnTo>
                <a:lnTo>
                  <a:pt x="57150" y="221456"/>
                </a:lnTo>
                <a:lnTo>
                  <a:pt x="50006" y="235744"/>
                </a:lnTo>
                <a:lnTo>
                  <a:pt x="57150" y="250031"/>
                </a:lnTo>
                <a:lnTo>
                  <a:pt x="57150" y="264319"/>
                </a:lnTo>
                <a:lnTo>
                  <a:pt x="71437" y="285750"/>
                </a:lnTo>
                <a:lnTo>
                  <a:pt x="85725" y="300037"/>
                </a:lnTo>
                <a:lnTo>
                  <a:pt x="100012" y="307181"/>
                </a:lnTo>
                <a:lnTo>
                  <a:pt x="121444" y="321469"/>
                </a:lnTo>
                <a:lnTo>
                  <a:pt x="142875" y="328612"/>
                </a:lnTo>
                <a:lnTo>
                  <a:pt x="164306" y="335756"/>
                </a:lnTo>
                <a:lnTo>
                  <a:pt x="192881" y="342900"/>
                </a:lnTo>
                <a:lnTo>
                  <a:pt x="214312" y="350044"/>
                </a:lnTo>
                <a:lnTo>
                  <a:pt x="235744" y="357187"/>
                </a:lnTo>
                <a:lnTo>
                  <a:pt x="250031" y="357187"/>
                </a:lnTo>
                <a:lnTo>
                  <a:pt x="257175" y="364331"/>
                </a:lnTo>
                <a:lnTo>
                  <a:pt x="257175" y="364331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714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3" name="Freeform 11272"/>
          <p:cNvSpPr/>
          <p:nvPr/>
        </p:nvSpPr>
        <p:spPr>
          <a:xfrm>
            <a:off x="6551613" y="1865313"/>
            <a:ext cx="171450" cy="49212"/>
          </a:xfrm>
          <a:custGeom>
            <a:avLst/>
            <a:gdLst/>
            <a:ahLst/>
            <a:cxnLst/>
            <a:rect l="0" t="0" r="0" b="0"/>
            <a:pathLst>
              <a:path w="171451" h="50007">
                <a:moveTo>
                  <a:pt x="0" y="50006"/>
                </a:moveTo>
                <a:lnTo>
                  <a:pt x="7143" y="50006"/>
                </a:lnTo>
                <a:lnTo>
                  <a:pt x="21431" y="35719"/>
                </a:lnTo>
                <a:lnTo>
                  <a:pt x="35718" y="28575"/>
                </a:lnTo>
                <a:lnTo>
                  <a:pt x="64293" y="14287"/>
                </a:lnTo>
                <a:lnTo>
                  <a:pt x="92868" y="7144"/>
                </a:lnTo>
                <a:lnTo>
                  <a:pt x="128587" y="7144"/>
                </a:lnTo>
                <a:lnTo>
                  <a:pt x="150018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4" name="Freeform 11273"/>
          <p:cNvSpPr/>
          <p:nvPr/>
        </p:nvSpPr>
        <p:spPr>
          <a:xfrm>
            <a:off x="6757988" y="1963738"/>
            <a:ext cx="157162" cy="273050"/>
          </a:xfrm>
          <a:custGeom>
            <a:avLst/>
            <a:gdLst/>
            <a:ahLst/>
            <a:cxnLst/>
            <a:rect l="0" t="0" r="0" b="0"/>
            <a:pathLst>
              <a:path w="157164" h="271464">
                <a:moveTo>
                  <a:pt x="14288" y="128588"/>
                </a:moveTo>
                <a:lnTo>
                  <a:pt x="14288" y="142875"/>
                </a:lnTo>
                <a:lnTo>
                  <a:pt x="7144" y="157163"/>
                </a:lnTo>
                <a:lnTo>
                  <a:pt x="0" y="178594"/>
                </a:lnTo>
                <a:lnTo>
                  <a:pt x="0" y="207169"/>
                </a:lnTo>
                <a:lnTo>
                  <a:pt x="7144" y="235744"/>
                </a:lnTo>
                <a:lnTo>
                  <a:pt x="21432" y="250032"/>
                </a:lnTo>
                <a:lnTo>
                  <a:pt x="28575" y="264319"/>
                </a:lnTo>
                <a:lnTo>
                  <a:pt x="50007" y="271463"/>
                </a:lnTo>
                <a:lnTo>
                  <a:pt x="64294" y="264319"/>
                </a:lnTo>
                <a:lnTo>
                  <a:pt x="85725" y="257175"/>
                </a:lnTo>
                <a:lnTo>
                  <a:pt x="100013" y="242888"/>
                </a:lnTo>
                <a:lnTo>
                  <a:pt x="121444" y="221457"/>
                </a:lnTo>
                <a:lnTo>
                  <a:pt x="135732" y="200025"/>
                </a:lnTo>
                <a:lnTo>
                  <a:pt x="142875" y="171450"/>
                </a:lnTo>
                <a:lnTo>
                  <a:pt x="157163" y="142875"/>
                </a:lnTo>
                <a:lnTo>
                  <a:pt x="157163" y="107157"/>
                </a:lnTo>
                <a:lnTo>
                  <a:pt x="157163" y="78582"/>
                </a:lnTo>
                <a:lnTo>
                  <a:pt x="150019" y="42863"/>
                </a:lnTo>
                <a:lnTo>
                  <a:pt x="135732" y="21432"/>
                </a:lnTo>
                <a:lnTo>
                  <a:pt x="121444" y="0"/>
                </a:lnTo>
                <a:lnTo>
                  <a:pt x="100013" y="0"/>
                </a:lnTo>
                <a:lnTo>
                  <a:pt x="71438" y="14288"/>
                </a:lnTo>
                <a:lnTo>
                  <a:pt x="50007" y="42863"/>
                </a:lnTo>
                <a:lnTo>
                  <a:pt x="28575" y="78582"/>
                </a:lnTo>
                <a:lnTo>
                  <a:pt x="14288" y="121444"/>
                </a:lnTo>
                <a:lnTo>
                  <a:pt x="7144" y="17145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5" name="Freeform 11274"/>
          <p:cNvSpPr/>
          <p:nvPr/>
        </p:nvSpPr>
        <p:spPr>
          <a:xfrm>
            <a:off x="6965950" y="2322513"/>
            <a:ext cx="28575" cy="134937"/>
          </a:xfrm>
          <a:custGeom>
            <a:avLst/>
            <a:gdLst/>
            <a:ahLst/>
            <a:cxnLst/>
            <a:rect l="0" t="0" r="0" b="0"/>
            <a:pathLst>
              <a:path w="28576" h="135732">
                <a:moveTo>
                  <a:pt x="28575" y="0"/>
                </a:moveTo>
                <a:lnTo>
                  <a:pt x="21431" y="7144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100012"/>
                </a:ln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6" name="Freeform 11275"/>
          <p:cNvSpPr/>
          <p:nvPr/>
        </p:nvSpPr>
        <p:spPr>
          <a:xfrm>
            <a:off x="7029450" y="1885950"/>
            <a:ext cx="236538" cy="328613"/>
          </a:xfrm>
          <a:custGeom>
            <a:avLst/>
            <a:gdLst/>
            <a:ahLst/>
            <a:cxnLst/>
            <a:rect l="0" t="0" r="0" b="0"/>
            <a:pathLst>
              <a:path w="235745" h="328614">
                <a:moveTo>
                  <a:pt x="64294" y="128588"/>
                </a:moveTo>
                <a:lnTo>
                  <a:pt x="64294" y="135731"/>
                </a:lnTo>
                <a:lnTo>
                  <a:pt x="50006" y="150019"/>
                </a:lnTo>
                <a:lnTo>
                  <a:pt x="42862" y="178594"/>
                </a:lnTo>
                <a:lnTo>
                  <a:pt x="35719" y="214313"/>
                </a:lnTo>
                <a:lnTo>
                  <a:pt x="28575" y="250031"/>
                </a:lnTo>
                <a:lnTo>
                  <a:pt x="35719" y="285750"/>
                </a:lnTo>
                <a:lnTo>
                  <a:pt x="50006" y="307181"/>
                </a:lnTo>
                <a:lnTo>
                  <a:pt x="71437" y="321469"/>
                </a:lnTo>
                <a:lnTo>
                  <a:pt x="85725" y="328613"/>
                </a:lnTo>
                <a:lnTo>
                  <a:pt x="107156" y="328613"/>
                </a:lnTo>
                <a:lnTo>
                  <a:pt x="135731" y="314325"/>
                </a:lnTo>
                <a:lnTo>
                  <a:pt x="157162" y="300038"/>
                </a:lnTo>
                <a:lnTo>
                  <a:pt x="185737" y="278606"/>
                </a:lnTo>
                <a:lnTo>
                  <a:pt x="200025" y="250031"/>
                </a:lnTo>
                <a:lnTo>
                  <a:pt x="221456" y="221456"/>
                </a:lnTo>
                <a:lnTo>
                  <a:pt x="228600" y="185738"/>
                </a:lnTo>
                <a:lnTo>
                  <a:pt x="235744" y="150019"/>
                </a:lnTo>
                <a:lnTo>
                  <a:pt x="235744" y="107156"/>
                </a:lnTo>
                <a:lnTo>
                  <a:pt x="228600" y="64294"/>
                </a:lnTo>
                <a:lnTo>
                  <a:pt x="221456" y="35719"/>
                </a:lnTo>
                <a:lnTo>
                  <a:pt x="200025" y="7144"/>
                </a:lnTo>
                <a:lnTo>
                  <a:pt x="171450" y="0"/>
                </a:lnTo>
                <a:lnTo>
                  <a:pt x="142875" y="7144"/>
                </a:lnTo>
                <a:lnTo>
                  <a:pt x="107156" y="21431"/>
                </a:lnTo>
                <a:lnTo>
                  <a:pt x="71437" y="50006"/>
                </a:lnTo>
                <a:lnTo>
                  <a:pt x="42862" y="85725"/>
                </a:lnTo>
                <a:lnTo>
                  <a:pt x="21431" y="121444"/>
                </a:lnTo>
                <a:lnTo>
                  <a:pt x="7144" y="150019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7" name="Freeform 11276"/>
          <p:cNvSpPr/>
          <p:nvPr/>
        </p:nvSpPr>
        <p:spPr>
          <a:xfrm>
            <a:off x="7280275" y="1914525"/>
            <a:ext cx="220663" cy="257175"/>
          </a:xfrm>
          <a:custGeom>
            <a:avLst/>
            <a:gdLst/>
            <a:ahLst/>
            <a:cxnLst/>
            <a:rect l="0" t="0" r="0" b="0"/>
            <a:pathLst>
              <a:path w="221457" h="257176">
                <a:moveTo>
                  <a:pt x="57150" y="64294"/>
                </a:moveTo>
                <a:lnTo>
                  <a:pt x="50006" y="71438"/>
                </a:lnTo>
                <a:lnTo>
                  <a:pt x="42863" y="92869"/>
                </a:lnTo>
                <a:lnTo>
                  <a:pt x="35719" y="121444"/>
                </a:lnTo>
                <a:lnTo>
                  <a:pt x="28575" y="157163"/>
                </a:lnTo>
                <a:lnTo>
                  <a:pt x="28575" y="192881"/>
                </a:lnTo>
                <a:lnTo>
                  <a:pt x="35719" y="221456"/>
                </a:lnTo>
                <a:lnTo>
                  <a:pt x="42863" y="235744"/>
                </a:lnTo>
                <a:lnTo>
                  <a:pt x="64294" y="250031"/>
                </a:lnTo>
                <a:lnTo>
                  <a:pt x="85725" y="257175"/>
                </a:lnTo>
                <a:lnTo>
                  <a:pt x="107156" y="250031"/>
                </a:lnTo>
                <a:lnTo>
                  <a:pt x="128588" y="242888"/>
                </a:lnTo>
                <a:lnTo>
                  <a:pt x="157163" y="228600"/>
                </a:lnTo>
                <a:lnTo>
                  <a:pt x="178594" y="207169"/>
                </a:lnTo>
                <a:lnTo>
                  <a:pt x="200025" y="185738"/>
                </a:lnTo>
                <a:lnTo>
                  <a:pt x="214313" y="157163"/>
                </a:lnTo>
                <a:lnTo>
                  <a:pt x="221456" y="128588"/>
                </a:lnTo>
                <a:lnTo>
                  <a:pt x="221456" y="100013"/>
                </a:lnTo>
                <a:lnTo>
                  <a:pt x="221456" y="64294"/>
                </a:lnTo>
                <a:lnTo>
                  <a:pt x="207169" y="35719"/>
                </a:lnTo>
                <a:lnTo>
                  <a:pt x="192881" y="14288"/>
                </a:lnTo>
                <a:lnTo>
                  <a:pt x="171450" y="0"/>
                </a:lnTo>
                <a:lnTo>
                  <a:pt x="135731" y="0"/>
                </a:lnTo>
                <a:lnTo>
                  <a:pt x="107156" y="14288"/>
                </a:lnTo>
                <a:lnTo>
                  <a:pt x="71438" y="35719"/>
                </a:lnTo>
                <a:lnTo>
                  <a:pt x="42863" y="64294"/>
                </a:lnTo>
                <a:lnTo>
                  <a:pt x="21431" y="100013"/>
                </a:lnTo>
                <a:lnTo>
                  <a:pt x="7144" y="135731"/>
                </a:lnTo>
                <a:lnTo>
                  <a:pt x="0" y="178594"/>
                </a:lnTo>
                <a:lnTo>
                  <a:pt x="0" y="214313"/>
                </a:lnTo>
                <a:lnTo>
                  <a:pt x="7144" y="235744"/>
                </a:lnTo>
                <a:lnTo>
                  <a:pt x="7144" y="250031"/>
                </a:lnTo>
                <a:lnTo>
                  <a:pt x="714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8" name="Freeform 11277"/>
          <p:cNvSpPr/>
          <p:nvPr/>
        </p:nvSpPr>
        <p:spPr>
          <a:xfrm>
            <a:off x="7537450" y="1922463"/>
            <a:ext cx="257175" cy="328612"/>
          </a:xfrm>
          <a:custGeom>
            <a:avLst/>
            <a:gdLst/>
            <a:ahLst/>
            <a:cxnLst/>
            <a:rect l="0" t="0" r="0" b="0"/>
            <a:pathLst>
              <a:path w="257176" h="328613">
                <a:moveTo>
                  <a:pt x="35719" y="85725"/>
                </a:moveTo>
                <a:lnTo>
                  <a:pt x="28575" y="92869"/>
                </a:lnTo>
                <a:lnTo>
                  <a:pt x="21431" y="121444"/>
                </a:lnTo>
                <a:lnTo>
                  <a:pt x="7144" y="157162"/>
                </a:lnTo>
                <a:lnTo>
                  <a:pt x="0" y="200025"/>
                </a:lnTo>
                <a:lnTo>
                  <a:pt x="0" y="235744"/>
                </a:lnTo>
                <a:lnTo>
                  <a:pt x="0" y="271462"/>
                </a:lnTo>
                <a:lnTo>
                  <a:pt x="14288" y="292894"/>
                </a:lnTo>
                <a:lnTo>
                  <a:pt x="28575" y="314325"/>
                </a:lnTo>
                <a:lnTo>
                  <a:pt x="50006" y="328612"/>
                </a:lnTo>
                <a:lnTo>
                  <a:pt x="78581" y="328612"/>
                </a:lnTo>
                <a:lnTo>
                  <a:pt x="100013" y="328612"/>
                </a:lnTo>
                <a:lnTo>
                  <a:pt x="128588" y="321469"/>
                </a:lnTo>
                <a:lnTo>
                  <a:pt x="157163" y="307181"/>
                </a:lnTo>
                <a:lnTo>
                  <a:pt x="178594" y="285750"/>
                </a:lnTo>
                <a:lnTo>
                  <a:pt x="207169" y="257175"/>
                </a:lnTo>
                <a:lnTo>
                  <a:pt x="221456" y="228600"/>
                </a:lnTo>
                <a:lnTo>
                  <a:pt x="242888" y="200025"/>
                </a:lnTo>
                <a:lnTo>
                  <a:pt x="250031" y="164306"/>
                </a:lnTo>
                <a:lnTo>
                  <a:pt x="257175" y="128587"/>
                </a:lnTo>
                <a:lnTo>
                  <a:pt x="257175" y="92869"/>
                </a:lnTo>
                <a:lnTo>
                  <a:pt x="250031" y="57150"/>
                </a:lnTo>
                <a:lnTo>
                  <a:pt x="228600" y="28575"/>
                </a:lnTo>
                <a:lnTo>
                  <a:pt x="207169" y="7144"/>
                </a:lnTo>
                <a:lnTo>
                  <a:pt x="171450" y="0"/>
                </a:lnTo>
                <a:lnTo>
                  <a:pt x="128588" y="0"/>
                </a:lnTo>
                <a:lnTo>
                  <a:pt x="92869" y="14287"/>
                </a:lnTo>
                <a:lnTo>
                  <a:pt x="50006" y="28575"/>
                </a:lnTo>
                <a:lnTo>
                  <a:pt x="14288" y="50006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9" name="Freeform 11278"/>
          <p:cNvSpPr/>
          <p:nvPr/>
        </p:nvSpPr>
        <p:spPr>
          <a:xfrm>
            <a:off x="5043488" y="2465388"/>
            <a:ext cx="271462" cy="500062"/>
          </a:xfrm>
          <a:custGeom>
            <a:avLst/>
            <a:gdLst/>
            <a:ahLst/>
            <a:cxnLst/>
            <a:rect l="0" t="0" r="0" b="0"/>
            <a:pathLst>
              <a:path w="271464" h="500063">
                <a:moveTo>
                  <a:pt x="242888" y="42862"/>
                </a:moveTo>
                <a:lnTo>
                  <a:pt x="235744" y="35719"/>
                </a:lnTo>
                <a:lnTo>
                  <a:pt x="221457" y="35719"/>
                </a:lnTo>
                <a:lnTo>
                  <a:pt x="207169" y="21431"/>
                </a:lnTo>
                <a:lnTo>
                  <a:pt x="185738" y="14287"/>
                </a:lnTo>
                <a:lnTo>
                  <a:pt x="164307" y="0"/>
                </a:lnTo>
                <a:lnTo>
                  <a:pt x="142875" y="0"/>
                </a:lnTo>
                <a:lnTo>
                  <a:pt x="121444" y="7144"/>
                </a:lnTo>
                <a:lnTo>
                  <a:pt x="92869" y="28575"/>
                </a:lnTo>
                <a:lnTo>
                  <a:pt x="71438" y="57150"/>
                </a:lnTo>
                <a:lnTo>
                  <a:pt x="50007" y="107156"/>
                </a:lnTo>
                <a:lnTo>
                  <a:pt x="28575" y="157162"/>
                </a:lnTo>
                <a:lnTo>
                  <a:pt x="14288" y="214312"/>
                </a:lnTo>
                <a:lnTo>
                  <a:pt x="0" y="271462"/>
                </a:lnTo>
                <a:lnTo>
                  <a:pt x="0" y="328612"/>
                </a:lnTo>
                <a:lnTo>
                  <a:pt x="7144" y="378619"/>
                </a:lnTo>
                <a:lnTo>
                  <a:pt x="14288" y="421481"/>
                </a:lnTo>
                <a:lnTo>
                  <a:pt x="28575" y="450056"/>
                </a:lnTo>
                <a:lnTo>
                  <a:pt x="42863" y="471487"/>
                </a:lnTo>
                <a:lnTo>
                  <a:pt x="57150" y="478631"/>
                </a:lnTo>
                <a:lnTo>
                  <a:pt x="71438" y="478631"/>
                </a:lnTo>
                <a:lnTo>
                  <a:pt x="85725" y="471487"/>
                </a:lnTo>
                <a:lnTo>
                  <a:pt x="100013" y="464344"/>
                </a:lnTo>
                <a:lnTo>
                  <a:pt x="114300" y="450056"/>
                </a:lnTo>
                <a:lnTo>
                  <a:pt x="128588" y="421481"/>
                </a:lnTo>
                <a:lnTo>
                  <a:pt x="135732" y="392906"/>
                </a:lnTo>
                <a:lnTo>
                  <a:pt x="142875" y="357187"/>
                </a:lnTo>
                <a:lnTo>
                  <a:pt x="150019" y="321469"/>
                </a:lnTo>
                <a:lnTo>
                  <a:pt x="164307" y="278606"/>
                </a:lnTo>
                <a:lnTo>
                  <a:pt x="164307" y="250031"/>
                </a:lnTo>
                <a:lnTo>
                  <a:pt x="171450" y="228600"/>
                </a:lnTo>
                <a:lnTo>
                  <a:pt x="171450" y="221456"/>
                </a:lnTo>
                <a:lnTo>
                  <a:pt x="178594" y="221456"/>
                </a:lnTo>
                <a:lnTo>
                  <a:pt x="178594" y="228600"/>
                </a:lnTo>
                <a:lnTo>
                  <a:pt x="178594" y="242887"/>
                </a:lnTo>
                <a:lnTo>
                  <a:pt x="178594" y="264319"/>
                </a:lnTo>
                <a:lnTo>
                  <a:pt x="185738" y="292894"/>
                </a:lnTo>
                <a:lnTo>
                  <a:pt x="192882" y="328612"/>
                </a:lnTo>
                <a:lnTo>
                  <a:pt x="200025" y="364331"/>
                </a:lnTo>
                <a:lnTo>
                  <a:pt x="207169" y="400050"/>
                </a:lnTo>
                <a:lnTo>
                  <a:pt x="221457" y="428625"/>
                </a:lnTo>
                <a:lnTo>
                  <a:pt x="235744" y="457200"/>
                </a:lnTo>
                <a:lnTo>
                  <a:pt x="250032" y="478631"/>
                </a:lnTo>
                <a:lnTo>
                  <a:pt x="264319" y="492919"/>
                </a:lnTo>
                <a:lnTo>
                  <a:pt x="271463" y="500062"/>
                </a:lnTo>
                <a:lnTo>
                  <a:pt x="271463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0" name="Freeform 11279"/>
          <p:cNvSpPr/>
          <p:nvPr/>
        </p:nvSpPr>
        <p:spPr>
          <a:xfrm>
            <a:off x="5451475" y="2486025"/>
            <a:ext cx="157163" cy="450850"/>
          </a:xfrm>
          <a:custGeom>
            <a:avLst/>
            <a:gdLst/>
            <a:ahLst/>
            <a:cxnLst/>
            <a:rect l="0" t="0" r="0" b="0"/>
            <a:pathLst>
              <a:path w="157164" h="450057">
                <a:moveTo>
                  <a:pt x="28575" y="178594"/>
                </a:moveTo>
                <a:lnTo>
                  <a:pt x="28575" y="185738"/>
                </a:lnTo>
                <a:lnTo>
                  <a:pt x="21431" y="207169"/>
                </a:lnTo>
                <a:lnTo>
                  <a:pt x="14288" y="235744"/>
                </a:lnTo>
                <a:lnTo>
                  <a:pt x="14288" y="278606"/>
                </a:lnTo>
                <a:lnTo>
                  <a:pt x="14288" y="314325"/>
                </a:lnTo>
                <a:lnTo>
                  <a:pt x="14288" y="357188"/>
                </a:lnTo>
                <a:lnTo>
                  <a:pt x="21431" y="385763"/>
                </a:lnTo>
                <a:lnTo>
                  <a:pt x="28575" y="414338"/>
                </a:lnTo>
                <a:lnTo>
                  <a:pt x="35719" y="435769"/>
                </a:lnTo>
                <a:lnTo>
                  <a:pt x="35719" y="442913"/>
                </a:lnTo>
                <a:lnTo>
                  <a:pt x="35719" y="450056"/>
                </a:lnTo>
                <a:lnTo>
                  <a:pt x="35719" y="450056"/>
                </a:lnTo>
                <a:lnTo>
                  <a:pt x="35719" y="450056"/>
                </a:lnTo>
                <a:lnTo>
                  <a:pt x="35719" y="435769"/>
                </a:lnTo>
                <a:lnTo>
                  <a:pt x="35719" y="421481"/>
                </a:lnTo>
                <a:lnTo>
                  <a:pt x="28575" y="392906"/>
                </a:lnTo>
                <a:lnTo>
                  <a:pt x="21431" y="350044"/>
                </a:lnTo>
                <a:lnTo>
                  <a:pt x="14288" y="307181"/>
                </a:lnTo>
                <a:lnTo>
                  <a:pt x="0" y="250031"/>
                </a:lnTo>
                <a:lnTo>
                  <a:pt x="0" y="192881"/>
                </a:lnTo>
                <a:lnTo>
                  <a:pt x="0" y="135731"/>
                </a:lnTo>
                <a:lnTo>
                  <a:pt x="0" y="85725"/>
                </a:lnTo>
                <a:lnTo>
                  <a:pt x="14288" y="50006"/>
                </a:lnTo>
                <a:lnTo>
                  <a:pt x="21431" y="21431"/>
                </a:lnTo>
                <a:lnTo>
                  <a:pt x="42863" y="14288"/>
                </a:lnTo>
                <a:lnTo>
                  <a:pt x="57150" y="7144"/>
                </a:lnTo>
                <a:lnTo>
                  <a:pt x="78581" y="0"/>
                </a:lnTo>
                <a:lnTo>
                  <a:pt x="92869" y="7144"/>
                </a:lnTo>
                <a:lnTo>
                  <a:pt x="114300" y="21431"/>
                </a:lnTo>
                <a:lnTo>
                  <a:pt x="128588" y="35719"/>
                </a:lnTo>
                <a:lnTo>
                  <a:pt x="142875" y="50006"/>
                </a:lnTo>
                <a:lnTo>
                  <a:pt x="150019" y="64294"/>
                </a:lnTo>
                <a:lnTo>
                  <a:pt x="157163" y="78581"/>
                </a:lnTo>
                <a:lnTo>
                  <a:pt x="150019" y="92869"/>
                </a:lnTo>
                <a:lnTo>
                  <a:pt x="142875" y="107156"/>
                </a:lnTo>
                <a:lnTo>
                  <a:pt x="128588" y="128588"/>
                </a:lnTo>
                <a:lnTo>
                  <a:pt x="114300" y="142875"/>
                </a:lnTo>
                <a:lnTo>
                  <a:pt x="92869" y="164306"/>
                </a:lnTo>
                <a:lnTo>
                  <a:pt x="78581" y="171450"/>
                </a:lnTo>
                <a:lnTo>
                  <a:pt x="57150" y="178594"/>
                </a:lnTo>
                <a:lnTo>
                  <a:pt x="57150" y="178594"/>
                </a:lnTo>
                <a:lnTo>
                  <a:pt x="5715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1" name="Freeform 11280"/>
          <p:cNvSpPr/>
          <p:nvPr/>
        </p:nvSpPr>
        <p:spPr>
          <a:xfrm>
            <a:off x="5643563" y="2420938"/>
            <a:ext cx="165100" cy="222250"/>
          </a:xfrm>
          <a:custGeom>
            <a:avLst/>
            <a:gdLst/>
            <a:ahLst/>
            <a:cxnLst/>
            <a:rect l="0" t="0" r="0" b="0"/>
            <a:pathLst>
              <a:path w="164308" h="221458">
                <a:moveTo>
                  <a:pt x="0" y="185738"/>
                </a:moveTo>
                <a:lnTo>
                  <a:pt x="7144" y="192882"/>
                </a:lnTo>
                <a:lnTo>
                  <a:pt x="7144" y="200025"/>
                </a:lnTo>
                <a:lnTo>
                  <a:pt x="21432" y="207169"/>
                </a:lnTo>
                <a:lnTo>
                  <a:pt x="35719" y="221457"/>
                </a:lnTo>
                <a:lnTo>
                  <a:pt x="50007" y="221457"/>
                </a:lnTo>
                <a:lnTo>
                  <a:pt x="71438" y="214313"/>
                </a:lnTo>
                <a:lnTo>
                  <a:pt x="100013" y="207169"/>
                </a:lnTo>
                <a:lnTo>
                  <a:pt x="114300" y="185738"/>
                </a:lnTo>
                <a:lnTo>
                  <a:pt x="135732" y="171450"/>
                </a:lnTo>
                <a:lnTo>
                  <a:pt x="150019" y="150019"/>
                </a:lnTo>
                <a:lnTo>
                  <a:pt x="157163" y="128588"/>
                </a:lnTo>
                <a:lnTo>
                  <a:pt x="164307" y="107157"/>
                </a:lnTo>
                <a:lnTo>
                  <a:pt x="164307" y="78582"/>
                </a:lnTo>
                <a:lnTo>
                  <a:pt x="164307" y="57150"/>
                </a:lnTo>
                <a:lnTo>
                  <a:pt x="157163" y="35719"/>
                </a:lnTo>
                <a:lnTo>
                  <a:pt x="142875" y="14288"/>
                </a:lnTo>
                <a:lnTo>
                  <a:pt x="128588" y="7144"/>
                </a:lnTo>
                <a:lnTo>
                  <a:pt x="114300" y="0"/>
                </a:lnTo>
                <a:lnTo>
                  <a:pt x="100013" y="0"/>
                </a:lnTo>
                <a:lnTo>
                  <a:pt x="78582" y="7144"/>
                </a:lnTo>
                <a:lnTo>
                  <a:pt x="57150" y="28575"/>
                </a:lnTo>
                <a:lnTo>
                  <a:pt x="42863" y="57150"/>
                </a:lnTo>
                <a:lnTo>
                  <a:pt x="21432" y="85725"/>
                </a:lnTo>
                <a:lnTo>
                  <a:pt x="14288" y="121444"/>
                </a:lnTo>
                <a:lnTo>
                  <a:pt x="7144" y="150019"/>
                </a:lnTo>
                <a:lnTo>
                  <a:pt x="7144" y="185738"/>
                </a:lnTo>
                <a:lnTo>
                  <a:pt x="14288" y="207169"/>
                </a:lnTo>
                <a:lnTo>
                  <a:pt x="21432" y="221457"/>
                </a:lnTo>
                <a:lnTo>
                  <a:pt x="21432" y="2214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2" name="Freeform 11281"/>
          <p:cNvSpPr/>
          <p:nvPr/>
        </p:nvSpPr>
        <p:spPr>
          <a:xfrm>
            <a:off x="5851525" y="2465388"/>
            <a:ext cx="106363" cy="457200"/>
          </a:xfrm>
          <a:custGeom>
            <a:avLst/>
            <a:gdLst/>
            <a:ahLst/>
            <a:cxnLst/>
            <a:rect l="0" t="0" r="0" b="0"/>
            <a:pathLst>
              <a:path w="107157" h="457201">
                <a:moveTo>
                  <a:pt x="107156" y="0"/>
                </a:moveTo>
                <a:lnTo>
                  <a:pt x="100013" y="14287"/>
                </a:lnTo>
                <a:lnTo>
                  <a:pt x="92869" y="35719"/>
                </a:lnTo>
                <a:lnTo>
                  <a:pt x="78581" y="78581"/>
                </a:lnTo>
                <a:lnTo>
                  <a:pt x="57150" y="128587"/>
                </a:lnTo>
                <a:lnTo>
                  <a:pt x="35719" y="178594"/>
                </a:lnTo>
                <a:lnTo>
                  <a:pt x="21431" y="235744"/>
                </a:lnTo>
                <a:lnTo>
                  <a:pt x="14288" y="285750"/>
                </a:lnTo>
                <a:lnTo>
                  <a:pt x="7144" y="335756"/>
                </a:lnTo>
                <a:lnTo>
                  <a:pt x="0" y="378619"/>
                </a:lnTo>
                <a:lnTo>
                  <a:pt x="0" y="414337"/>
                </a:lnTo>
                <a:lnTo>
                  <a:pt x="0" y="442912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3" name="Freeform 11282"/>
          <p:cNvSpPr/>
          <p:nvPr/>
        </p:nvSpPr>
        <p:spPr>
          <a:xfrm>
            <a:off x="5943600" y="2779713"/>
            <a:ext cx="171450" cy="171450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28575" y="64294"/>
                </a:moveTo>
                <a:lnTo>
                  <a:pt x="28575" y="78581"/>
                </a:lnTo>
                <a:lnTo>
                  <a:pt x="21431" y="92869"/>
                </a:lnTo>
                <a:lnTo>
                  <a:pt x="21431" y="114300"/>
                </a:lnTo>
                <a:lnTo>
                  <a:pt x="21431" y="135731"/>
                </a:lnTo>
                <a:lnTo>
                  <a:pt x="35719" y="157162"/>
                </a:lnTo>
                <a:lnTo>
                  <a:pt x="50006" y="164306"/>
                </a:lnTo>
                <a:lnTo>
                  <a:pt x="64294" y="171450"/>
                </a:lnTo>
                <a:lnTo>
                  <a:pt x="85725" y="171450"/>
                </a:lnTo>
                <a:lnTo>
                  <a:pt x="100012" y="171450"/>
                </a:lnTo>
                <a:lnTo>
                  <a:pt x="121444" y="157162"/>
                </a:lnTo>
                <a:lnTo>
                  <a:pt x="135731" y="142875"/>
                </a:lnTo>
                <a:lnTo>
                  <a:pt x="150019" y="128587"/>
                </a:lnTo>
                <a:lnTo>
                  <a:pt x="164306" y="107156"/>
                </a:lnTo>
                <a:lnTo>
                  <a:pt x="171450" y="92869"/>
                </a:lnTo>
                <a:lnTo>
                  <a:pt x="171450" y="71437"/>
                </a:lnTo>
                <a:lnTo>
                  <a:pt x="171450" y="50006"/>
                </a:lnTo>
                <a:lnTo>
                  <a:pt x="164306" y="28575"/>
                </a:lnTo>
                <a:lnTo>
                  <a:pt x="150019" y="7144"/>
                </a:lnTo>
                <a:lnTo>
                  <a:pt x="128587" y="0"/>
                </a:lnTo>
                <a:lnTo>
                  <a:pt x="92869" y="0"/>
                </a:lnTo>
                <a:lnTo>
                  <a:pt x="64294" y="7144"/>
                </a:lnTo>
                <a:lnTo>
                  <a:pt x="35719" y="28575"/>
                </a:lnTo>
                <a:lnTo>
                  <a:pt x="14287" y="50006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4" name="Freeform 11283"/>
          <p:cNvSpPr/>
          <p:nvPr/>
        </p:nvSpPr>
        <p:spPr>
          <a:xfrm>
            <a:off x="7629525" y="2449513"/>
            <a:ext cx="200025" cy="465137"/>
          </a:xfrm>
          <a:custGeom>
            <a:avLst/>
            <a:gdLst/>
            <a:ahLst/>
            <a:cxnLst/>
            <a:rect l="0" t="0" r="0" b="0"/>
            <a:pathLst>
              <a:path w="200026" h="464345">
                <a:moveTo>
                  <a:pt x="64294" y="0"/>
                </a:moveTo>
                <a:lnTo>
                  <a:pt x="57150" y="0"/>
                </a:lnTo>
                <a:lnTo>
                  <a:pt x="50006" y="7144"/>
                </a:lnTo>
                <a:lnTo>
                  <a:pt x="42862" y="28575"/>
                </a:lnTo>
                <a:lnTo>
                  <a:pt x="28575" y="57150"/>
                </a:lnTo>
                <a:lnTo>
                  <a:pt x="14287" y="92869"/>
                </a:lnTo>
                <a:lnTo>
                  <a:pt x="7144" y="135732"/>
                </a:lnTo>
                <a:lnTo>
                  <a:pt x="0" y="185738"/>
                </a:lnTo>
                <a:lnTo>
                  <a:pt x="0" y="235744"/>
                </a:lnTo>
                <a:lnTo>
                  <a:pt x="0" y="278607"/>
                </a:lnTo>
                <a:lnTo>
                  <a:pt x="7144" y="328613"/>
                </a:lnTo>
                <a:lnTo>
                  <a:pt x="14287" y="364332"/>
                </a:lnTo>
                <a:lnTo>
                  <a:pt x="28575" y="385763"/>
                </a:lnTo>
                <a:lnTo>
                  <a:pt x="42862" y="407194"/>
                </a:lnTo>
                <a:lnTo>
                  <a:pt x="57150" y="421482"/>
                </a:lnTo>
                <a:lnTo>
                  <a:pt x="78581" y="421482"/>
                </a:lnTo>
                <a:lnTo>
                  <a:pt x="100012" y="421482"/>
                </a:lnTo>
                <a:lnTo>
                  <a:pt x="121444" y="414338"/>
                </a:lnTo>
                <a:lnTo>
                  <a:pt x="142875" y="407194"/>
                </a:lnTo>
                <a:lnTo>
                  <a:pt x="157162" y="400050"/>
                </a:lnTo>
                <a:lnTo>
                  <a:pt x="178594" y="378619"/>
                </a:lnTo>
                <a:lnTo>
                  <a:pt x="192881" y="364332"/>
                </a:lnTo>
                <a:lnTo>
                  <a:pt x="192881" y="350044"/>
                </a:lnTo>
                <a:lnTo>
                  <a:pt x="200025" y="328613"/>
                </a:lnTo>
                <a:lnTo>
                  <a:pt x="192881" y="314325"/>
                </a:lnTo>
                <a:lnTo>
                  <a:pt x="185737" y="292894"/>
                </a:lnTo>
                <a:lnTo>
                  <a:pt x="171450" y="278607"/>
                </a:lnTo>
                <a:lnTo>
                  <a:pt x="157162" y="264319"/>
                </a:lnTo>
                <a:lnTo>
                  <a:pt x="135731" y="264319"/>
                </a:lnTo>
                <a:lnTo>
                  <a:pt x="107156" y="278607"/>
                </a:lnTo>
                <a:lnTo>
                  <a:pt x="85725" y="300038"/>
                </a:lnTo>
                <a:lnTo>
                  <a:pt x="57150" y="328613"/>
                </a:lnTo>
                <a:lnTo>
                  <a:pt x="35719" y="364332"/>
                </a:lnTo>
                <a:lnTo>
                  <a:pt x="28575" y="392907"/>
                </a:lnTo>
                <a:lnTo>
                  <a:pt x="14287" y="421482"/>
                </a:lnTo>
                <a:lnTo>
                  <a:pt x="14287" y="442913"/>
                </a:lnTo>
                <a:lnTo>
                  <a:pt x="21431" y="464344"/>
                </a:lnTo>
                <a:lnTo>
                  <a:pt x="21431" y="464344"/>
                </a:lnTo>
                <a:lnTo>
                  <a:pt x="21431" y="4643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5" name="Freeform 11284"/>
          <p:cNvSpPr/>
          <p:nvPr/>
        </p:nvSpPr>
        <p:spPr>
          <a:xfrm>
            <a:off x="7837488" y="2493963"/>
            <a:ext cx="171450" cy="392112"/>
          </a:xfrm>
          <a:custGeom>
            <a:avLst/>
            <a:gdLst/>
            <a:ahLst/>
            <a:cxnLst/>
            <a:rect l="0" t="0" r="0" b="0"/>
            <a:pathLst>
              <a:path w="171451" h="392907">
                <a:moveTo>
                  <a:pt x="57150" y="92869"/>
                </a:moveTo>
                <a:lnTo>
                  <a:pt x="50006" y="107156"/>
                </a:lnTo>
                <a:lnTo>
                  <a:pt x="42862" y="121444"/>
                </a:lnTo>
                <a:lnTo>
                  <a:pt x="28575" y="157162"/>
                </a:lnTo>
                <a:lnTo>
                  <a:pt x="14287" y="200025"/>
                </a:lnTo>
                <a:lnTo>
                  <a:pt x="0" y="235744"/>
                </a:lnTo>
                <a:lnTo>
                  <a:pt x="0" y="278606"/>
                </a:lnTo>
                <a:lnTo>
                  <a:pt x="0" y="314325"/>
                </a:lnTo>
                <a:lnTo>
                  <a:pt x="14287" y="342900"/>
                </a:lnTo>
                <a:lnTo>
                  <a:pt x="21431" y="371475"/>
                </a:lnTo>
                <a:lnTo>
                  <a:pt x="35718" y="385762"/>
                </a:lnTo>
                <a:lnTo>
                  <a:pt x="50006" y="392906"/>
                </a:lnTo>
                <a:lnTo>
                  <a:pt x="64293" y="392906"/>
                </a:lnTo>
                <a:lnTo>
                  <a:pt x="85725" y="385762"/>
                </a:lnTo>
                <a:lnTo>
                  <a:pt x="100012" y="371475"/>
                </a:lnTo>
                <a:lnTo>
                  <a:pt x="114300" y="350044"/>
                </a:lnTo>
                <a:lnTo>
                  <a:pt x="128587" y="321469"/>
                </a:lnTo>
                <a:lnTo>
                  <a:pt x="142875" y="292894"/>
                </a:lnTo>
                <a:lnTo>
                  <a:pt x="157162" y="257175"/>
                </a:lnTo>
                <a:lnTo>
                  <a:pt x="164306" y="221456"/>
                </a:lnTo>
                <a:lnTo>
                  <a:pt x="171450" y="178594"/>
                </a:lnTo>
                <a:lnTo>
                  <a:pt x="171450" y="135731"/>
                </a:lnTo>
                <a:lnTo>
                  <a:pt x="171450" y="92869"/>
                </a:lnTo>
                <a:lnTo>
                  <a:pt x="171450" y="57150"/>
                </a:lnTo>
                <a:lnTo>
                  <a:pt x="164306" y="28575"/>
                </a:lnTo>
                <a:lnTo>
                  <a:pt x="150018" y="7144"/>
                </a:lnTo>
                <a:lnTo>
                  <a:pt x="128587" y="0"/>
                </a:lnTo>
                <a:lnTo>
                  <a:pt x="107156" y="0"/>
                </a:lnTo>
                <a:lnTo>
                  <a:pt x="92868" y="0"/>
                </a:lnTo>
                <a:lnTo>
                  <a:pt x="64293" y="14287"/>
                </a:lnTo>
                <a:lnTo>
                  <a:pt x="42862" y="28575"/>
                </a:lnTo>
                <a:lnTo>
                  <a:pt x="28575" y="42862"/>
                </a:lnTo>
                <a:lnTo>
                  <a:pt x="21431" y="57150"/>
                </a:lnTo>
                <a:lnTo>
                  <a:pt x="14287" y="71437"/>
                </a:lnTo>
                <a:lnTo>
                  <a:pt x="21431" y="85725"/>
                </a:lnTo>
                <a:lnTo>
                  <a:pt x="21431" y="92869"/>
                </a:lnTo>
                <a:lnTo>
                  <a:pt x="21431" y="100012"/>
                </a:lnTo>
                <a:lnTo>
                  <a:pt x="21431" y="1000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6" name="Freeform 11285"/>
          <p:cNvSpPr/>
          <p:nvPr/>
        </p:nvSpPr>
        <p:spPr>
          <a:xfrm>
            <a:off x="8008938" y="2363788"/>
            <a:ext cx="128587" cy="136525"/>
          </a:xfrm>
          <a:custGeom>
            <a:avLst/>
            <a:gdLst/>
            <a:ahLst/>
            <a:cxnLst/>
            <a:rect l="0" t="0" r="0" b="0"/>
            <a:pathLst>
              <a:path w="128588" h="135733">
                <a:moveTo>
                  <a:pt x="64293" y="64294"/>
                </a:moveTo>
                <a:lnTo>
                  <a:pt x="57150" y="64294"/>
                </a:lnTo>
                <a:lnTo>
                  <a:pt x="57150" y="78582"/>
                </a:lnTo>
                <a:lnTo>
                  <a:pt x="57150" y="92869"/>
                </a:lnTo>
                <a:lnTo>
                  <a:pt x="64293" y="107157"/>
                </a:lnTo>
                <a:lnTo>
                  <a:pt x="64293" y="121444"/>
                </a:lnTo>
                <a:lnTo>
                  <a:pt x="71437" y="128588"/>
                </a:lnTo>
                <a:lnTo>
                  <a:pt x="78581" y="135732"/>
                </a:lnTo>
                <a:lnTo>
                  <a:pt x="92868" y="135732"/>
                </a:lnTo>
                <a:lnTo>
                  <a:pt x="100012" y="135732"/>
                </a:lnTo>
                <a:lnTo>
                  <a:pt x="107156" y="128588"/>
                </a:lnTo>
                <a:lnTo>
                  <a:pt x="114300" y="121444"/>
                </a:lnTo>
                <a:lnTo>
                  <a:pt x="121443" y="107157"/>
                </a:lnTo>
                <a:lnTo>
                  <a:pt x="121443" y="92869"/>
                </a:lnTo>
                <a:lnTo>
                  <a:pt x="128587" y="78582"/>
                </a:lnTo>
                <a:lnTo>
                  <a:pt x="128587" y="57150"/>
                </a:lnTo>
                <a:lnTo>
                  <a:pt x="128587" y="42863"/>
                </a:lnTo>
                <a:lnTo>
                  <a:pt x="114300" y="21432"/>
                </a:lnTo>
                <a:lnTo>
                  <a:pt x="107156" y="7144"/>
                </a:lnTo>
                <a:lnTo>
                  <a:pt x="85725" y="0"/>
                </a:lnTo>
                <a:lnTo>
                  <a:pt x="64293" y="0"/>
                </a:lnTo>
                <a:lnTo>
                  <a:pt x="50006" y="7144"/>
                </a:lnTo>
                <a:lnTo>
                  <a:pt x="28575" y="14288"/>
                </a:lnTo>
                <a:lnTo>
                  <a:pt x="14287" y="28575"/>
                </a:lnTo>
                <a:lnTo>
                  <a:pt x="7143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7" name="Freeform 11286"/>
          <p:cNvSpPr/>
          <p:nvPr/>
        </p:nvSpPr>
        <p:spPr>
          <a:xfrm>
            <a:off x="8137525" y="2371725"/>
            <a:ext cx="77788" cy="550863"/>
          </a:xfrm>
          <a:custGeom>
            <a:avLst/>
            <a:gdLst/>
            <a:ahLst/>
            <a:cxnLst/>
            <a:rect l="0" t="0" r="0" b="0"/>
            <a:pathLst>
              <a:path w="78582" h="550070">
                <a:moveTo>
                  <a:pt x="78581" y="0"/>
                </a:moveTo>
                <a:lnTo>
                  <a:pt x="78581" y="7144"/>
                </a:lnTo>
                <a:lnTo>
                  <a:pt x="78581" y="28575"/>
                </a:lnTo>
                <a:lnTo>
                  <a:pt x="64294" y="57150"/>
                </a:lnTo>
                <a:lnTo>
                  <a:pt x="57150" y="100013"/>
                </a:lnTo>
                <a:lnTo>
                  <a:pt x="42863" y="135731"/>
                </a:lnTo>
                <a:lnTo>
                  <a:pt x="35719" y="185738"/>
                </a:lnTo>
                <a:lnTo>
                  <a:pt x="21431" y="228600"/>
                </a:lnTo>
                <a:lnTo>
                  <a:pt x="14288" y="271463"/>
                </a:lnTo>
                <a:lnTo>
                  <a:pt x="7144" y="321469"/>
                </a:lnTo>
                <a:lnTo>
                  <a:pt x="0" y="364331"/>
                </a:lnTo>
                <a:lnTo>
                  <a:pt x="0" y="400050"/>
                </a:lnTo>
                <a:lnTo>
                  <a:pt x="0" y="442913"/>
                </a:lnTo>
                <a:lnTo>
                  <a:pt x="0" y="471488"/>
                </a:lnTo>
                <a:lnTo>
                  <a:pt x="0" y="507206"/>
                </a:lnTo>
                <a:lnTo>
                  <a:pt x="0" y="528638"/>
                </a:lnTo>
                <a:lnTo>
                  <a:pt x="7144" y="542925"/>
                </a:lnTo>
                <a:lnTo>
                  <a:pt x="7144" y="550069"/>
                </a:lnTo>
                <a:lnTo>
                  <a:pt x="7144" y="5500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8" name="Freeform 11287"/>
          <p:cNvSpPr/>
          <p:nvPr/>
        </p:nvSpPr>
        <p:spPr>
          <a:xfrm>
            <a:off x="8151813" y="2763838"/>
            <a:ext cx="157162" cy="165100"/>
          </a:xfrm>
          <a:custGeom>
            <a:avLst/>
            <a:gdLst/>
            <a:ahLst/>
            <a:cxnLst/>
            <a:rect l="0" t="0" r="0" b="0"/>
            <a:pathLst>
              <a:path w="157163" h="164308">
                <a:moveTo>
                  <a:pt x="42862" y="92869"/>
                </a:moveTo>
                <a:lnTo>
                  <a:pt x="42862" y="100013"/>
                </a:lnTo>
                <a:lnTo>
                  <a:pt x="42862" y="114300"/>
                </a:lnTo>
                <a:lnTo>
                  <a:pt x="42862" y="128588"/>
                </a:lnTo>
                <a:lnTo>
                  <a:pt x="50006" y="142875"/>
                </a:lnTo>
                <a:lnTo>
                  <a:pt x="57150" y="157163"/>
                </a:lnTo>
                <a:lnTo>
                  <a:pt x="71437" y="164307"/>
                </a:lnTo>
                <a:lnTo>
                  <a:pt x="85725" y="164307"/>
                </a:lnTo>
                <a:lnTo>
                  <a:pt x="100012" y="157163"/>
                </a:lnTo>
                <a:lnTo>
                  <a:pt x="107156" y="150019"/>
                </a:lnTo>
                <a:lnTo>
                  <a:pt x="121443" y="135732"/>
                </a:lnTo>
                <a:lnTo>
                  <a:pt x="135731" y="121444"/>
                </a:lnTo>
                <a:lnTo>
                  <a:pt x="142875" y="107157"/>
                </a:lnTo>
                <a:lnTo>
                  <a:pt x="150018" y="85725"/>
                </a:lnTo>
                <a:lnTo>
                  <a:pt x="157162" y="64294"/>
                </a:lnTo>
                <a:lnTo>
                  <a:pt x="157162" y="42863"/>
                </a:lnTo>
                <a:lnTo>
                  <a:pt x="150018" y="28575"/>
                </a:lnTo>
                <a:lnTo>
                  <a:pt x="142875" y="14288"/>
                </a:lnTo>
                <a:lnTo>
                  <a:pt x="128587" y="0"/>
                </a:lnTo>
                <a:lnTo>
                  <a:pt x="114300" y="0"/>
                </a:lnTo>
                <a:lnTo>
                  <a:pt x="92868" y="7144"/>
                </a:lnTo>
                <a:lnTo>
                  <a:pt x="64293" y="21432"/>
                </a:lnTo>
                <a:lnTo>
                  <a:pt x="42862" y="42863"/>
                </a:lnTo>
                <a:lnTo>
                  <a:pt x="21431" y="78582"/>
                </a:lnTo>
                <a:lnTo>
                  <a:pt x="7143" y="100013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9" name="Freeform 11288"/>
          <p:cNvSpPr/>
          <p:nvPr/>
        </p:nvSpPr>
        <p:spPr>
          <a:xfrm>
            <a:off x="3000375" y="5500688"/>
            <a:ext cx="2400300" cy="136525"/>
          </a:xfrm>
          <a:custGeom>
            <a:avLst/>
            <a:gdLst/>
            <a:ahLst/>
            <a:cxnLst/>
            <a:rect l="0" t="0" r="0" b="0"/>
            <a:pathLst>
              <a:path w="2400302" h="135732">
                <a:moveTo>
                  <a:pt x="0" y="64293"/>
                </a:moveTo>
                <a:lnTo>
                  <a:pt x="0" y="64293"/>
                </a:lnTo>
                <a:lnTo>
                  <a:pt x="0" y="64293"/>
                </a:lnTo>
                <a:lnTo>
                  <a:pt x="0" y="71437"/>
                </a:lnTo>
                <a:lnTo>
                  <a:pt x="7144" y="71437"/>
                </a:lnTo>
                <a:lnTo>
                  <a:pt x="7144" y="78581"/>
                </a:lnTo>
                <a:lnTo>
                  <a:pt x="14288" y="78581"/>
                </a:lnTo>
                <a:lnTo>
                  <a:pt x="21432" y="85725"/>
                </a:lnTo>
                <a:lnTo>
                  <a:pt x="28575" y="85725"/>
                </a:lnTo>
                <a:lnTo>
                  <a:pt x="35719" y="85725"/>
                </a:lnTo>
                <a:lnTo>
                  <a:pt x="42863" y="85725"/>
                </a:lnTo>
                <a:lnTo>
                  <a:pt x="50007" y="85725"/>
                </a:lnTo>
                <a:lnTo>
                  <a:pt x="64294" y="85725"/>
                </a:lnTo>
                <a:lnTo>
                  <a:pt x="71438" y="78581"/>
                </a:lnTo>
                <a:lnTo>
                  <a:pt x="78582" y="78581"/>
                </a:lnTo>
                <a:lnTo>
                  <a:pt x="85725" y="71437"/>
                </a:lnTo>
                <a:lnTo>
                  <a:pt x="92869" y="64293"/>
                </a:lnTo>
                <a:lnTo>
                  <a:pt x="100013" y="57150"/>
                </a:lnTo>
                <a:lnTo>
                  <a:pt x="107157" y="42862"/>
                </a:lnTo>
                <a:lnTo>
                  <a:pt x="107157" y="35718"/>
                </a:lnTo>
                <a:lnTo>
                  <a:pt x="121444" y="28575"/>
                </a:lnTo>
                <a:lnTo>
                  <a:pt x="128588" y="21431"/>
                </a:lnTo>
                <a:lnTo>
                  <a:pt x="135732" y="21431"/>
                </a:lnTo>
                <a:lnTo>
                  <a:pt x="142875" y="21431"/>
                </a:lnTo>
                <a:lnTo>
                  <a:pt x="150019" y="21431"/>
                </a:lnTo>
                <a:lnTo>
                  <a:pt x="164307" y="28575"/>
                </a:lnTo>
                <a:lnTo>
                  <a:pt x="171450" y="35718"/>
                </a:lnTo>
                <a:lnTo>
                  <a:pt x="185738" y="42862"/>
                </a:lnTo>
                <a:lnTo>
                  <a:pt x="192882" y="50006"/>
                </a:lnTo>
                <a:lnTo>
                  <a:pt x="207169" y="64293"/>
                </a:lnTo>
                <a:lnTo>
                  <a:pt x="221457" y="71437"/>
                </a:lnTo>
                <a:lnTo>
                  <a:pt x="235744" y="78581"/>
                </a:lnTo>
                <a:lnTo>
                  <a:pt x="242888" y="78581"/>
                </a:lnTo>
                <a:lnTo>
                  <a:pt x="257175" y="85725"/>
                </a:lnTo>
                <a:lnTo>
                  <a:pt x="271463" y="78581"/>
                </a:lnTo>
                <a:lnTo>
                  <a:pt x="278607" y="78581"/>
                </a:lnTo>
                <a:lnTo>
                  <a:pt x="292894" y="71437"/>
                </a:lnTo>
                <a:lnTo>
                  <a:pt x="300038" y="57150"/>
                </a:lnTo>
                <a:lnTo>
                  <a:pt x="314325" y="50006"/>
                </a:lnTo>
                <a:lnTo>
                  <a:pt x="321469" y="42862"/>
                </a:lnTo>
                <a:lnTo>
                  <a:pt x="335757" y="28575"/>
                </a:lnTo>
                <a:lnTo>
                  <a:pt x="342900" y="21431"/>
                </a:lnTo>
                <a:lnTo>
                  <a:pt x="357188" y="7143"/>
                </a:lnTo>
                <a:lnTo>
                  <a:pt x="364332" y="0"/>
                </a:lnTo>
                <a:lnTo>
                  <a:pt x="378619" y="0"/>
                </a:lnTo>
                <a:lnTo>
                  <a:pt x="392907" y="0"/>
                </a:lnTo>
                <a:lnTo>
                  <a:pt x="400050" y="0"/>
                </a:lnTo>
                <a:lnTo>
                  <a:pt x="414338" y="7143"/>
                </a:lnTo>
                <a:lnTo>
                  <a:pt x="428625" y="7143"/>
                </a:lnTo>
                <a:lnTo>
                  <a:pt x="442913" y="14287"/>
                </a:lnTo>
                <a:lnTo>
                  <a:pt x="464344" y="21431"/>
                </a:lnTo>
                <a:lnTo>
                  <a:pt x="471488" y="28575"/>
                </a:lnTo>
                <a:lnTo>
                  <a:pt x="492919" y="35718"/>
                </a:lnTo>
                <a:lnTo>
                  <a:pt x="500063" y="35718"/>
                </a:lnTo>
                <a:lnTo>
                  <a:pt x="514350" y="35718"/>
                </a:lnTo>
                <a:lnTo>
                  <a:pt x="528638" y="42862"/>
                </a:lnTo>
                <a:lnTo>
                  <a:pt x="542925" y="35718"/>
                </a:lnTo>
                <a:lnTo>
                  <a:pt x="557213" y="35718"/>
                </a:lnTo>
                <a:lnTo>
                  <a:pt x="571500" y="35718"/>
                </a:lnTo>
                <a:lnTo>
                  <a:pt x="585788" y="28575"/>
                </a:lnTo>
                <a:lnTo>
                  <a:pt x="592932" y="28575"/>
                </a:lnTo>
                <a:lnTo>
                  <a:pt x="607219" y="21431"/>
                </a:lnTo>
                <a:lnTo>
                  <a:pt x="621507" y="21431"/>
                </a:lnTo>
                <a:lnTo>
                  <a:pt x="635794" y="14287"/>
                </a:lnTo>
                <a:lnTo>
                  <a:pt x="642938" y="14287"/>
                </a:lnTo>
                <a:lnTo>
                  <a:pt x="664369" y="14287"/>
                </a:lnTo>
                <a:lnTo>
                  <a:pt x="678657" y="14287"/>
                </a:lnTo>
                <a:lnTo>
                  <a:pt x="692944" y="14287"/>
                </a:lnTo>
                <a:lnTo>
                  <a:pt x="707232" y="21431"/>
                </a:lnTo>
                <a:lnTo>
                  <a:pt x="721519" y="28575"/>
                </a:lnTo>
                <a:lnTo>
                  <a:pt x="735807" y="35718"/>
                </a:lnTo>
                <a:lnTo>
                  <a:pt x="757238" y="42862"/>
                </a:lnTo>
                <a:lnTo>
                  <a:pt x="771525" y="50006"/>
                </a:lnTo>
                <a:lnTo>
                  <a:pt x="792957" y="57150"/>
                </a:lnTo>
                <a:lnTo>
                  <a:pt x="807244" y="64293"/>
                </a:lnTo>
                <a:lnTo>
                  <a:pt x="821532" y="64293"/>
                </a:lnTo>
                <a:lnTo>
                  <a:pt x="835819" y="64293"/>
                </a:lnTo>
                <a:lnTo>
                  <a:pt x="857250" y="64293"/>
                </a:lnTo>
                <a:lnTo>
                  <a:pt x="871538" y="57150"/>
                </a:lnTo>
                <a:lnTo>
                  <a:pt x="885825" y="50006"/>
                </a:lnTo>
                <a:lnTo>
                  <a:pt x="900113" y="42862"/>
                </a:lnTo>
                <a:lnTo>
                  <a:pt x="914400" y="35718"/>
                </a:lnTo>
                <a:lnTo>
                  <a:pt x="928688" y="28575"/>
                </a:lnTo>
                <a:lnTo>
                  <a:pt x="942975" y="28575"/>
                </a:lnTo>
                <a:lnTo>
                  <a:pt x="957263" y="21431"/>
                </a:lnTo>
                <a:lnTo>
                  <a:pt x="971550" y="21431"/>
                </a:lnTo>
                <a:lnTo>
                  <a:pt x="992982" y="21431"/>
                </a:lnTo>
                <a:lnTo>
                  <a:pt x="1007269" y="21431"/>
                </a:lnTo>
                <a:lnTo>
                  <a:pt x="1021557" y="28575"/>
                </a:lnTo>
                <a:lnTo>
                  <a:pt x="1035844" y="42862"/>
                </a:lnTo>
                <a:lnTo>
                  <a:pt x="1057275" y="50006"/>
                </a:lnTo>
                <a:lnTo>
                  <a:pt x="1071563" y="57150"/>
                </a:lnTo>
                <a:lnTo>
                  <a:pt x="1085850" y="71437"/>
                </a:lnTo>
                <a:lnTo>
                  <a:pt x="1107282" y="78581"/>
                </a:lnTo>
                <a:lnTo>
                  <a:pt x="1121569" y="85725"/>
                </a:lnTo>
                <a:lnTo>
                  <a:pt x="1143000" y="92868"/>
                </a:lnTo>
                <a:lnTo>
                  <a:pt x="1157288" y="92868"/>
                </a:lnTo>
                <a:lnTo>
                  <a:pt x="1171575" y="92868"/>
                </a:lnTo>
                <a:lnTo>
                  <a:pt x="1185863" y="92868"/>
                </a:lnTo>
                <a:lnTo>
                  <a:pt x="1200150" y="85725"/>
                </a:lnTo>
                <a:lnTo>
                  <a:pt x="1221582" y="85725"/>
                </a:lnTo>
                <a:lnTo>
                  <a:pt x="1235869" y="78581"/>
                </a:lnTo>
                <a:lnTo>
                  <a:pt x="1250157" y="71437"/>
                </a:lnTo>
                <a:lnTo>
                  <a:pt x="1264444" y="64293"/>
                </a:lnTo>
                <a:lnTo>
                  <a:pt x="1278732" y="64293"/>
                </a:lnTo>
                <a:lnTo>
                  <a:pt x="1293019" y="57150"/>
                </a:lnTo>
                <a:lnTo>
                  <a:pt x="1314450" y="64293"/>
                </a:lnTo>
                <a:lnTo>
                  <a:pt x="1328738" y="64293"/>
                </a:lnTo>
                <a:lnTo>
                  <a:pt x="1350169" y="71437"/>
                </a:lnTo>
                <a:lnTo>
                  <a:pt x="1364457" y="78581"/>
                </a:lnTo>
                <a:lnTo>
                  <a:pt x="1385888" y="92868"/>
                </a:lnTo>
                <a:lnTo>
                  <a:pt x="1400175" y="100012"/>
                </a:lnTo>
                <a:lnTo>
                  <a:pt x="1421607" y="114300"/>
                </a:lnTo>
                <a:lnTo>
                  <a:pt x="1435894" y="121443"/>
                </a:lnTo>
                <a:lnTo>
                  <a:pt x="1457325" y="128587"/>
                </a:lnTo>
                <a:lnTo>
                  <a:pt x="1478757" y="135731"/>
                </a:lnTo>
                <a:lnTo>
                  <a:pt x="1493044" y="135731"/>
                </a:lnTo>
                <a:lnTo>
                  <a:pt x="1514475" y="135731"/>
                </a:lnTo>
                <a:lnTo>
                  <a:pt x="1528763" y="128587"/>
                </a:lnTo>
                <a:lnTo>
                  <a:pt x="1543050" y="121443"/>
                </a:lnTo>
                <a:lnTo>
                  <a:pt x="1557338" y="114300"/>
                </a:lnTo>
                <a:lnTo>
                  <a:pt x="1571625" y="107156"/>
                </a:lnTo>
                <a:lnTo>
                  <a:pt x="1585913" y="100012"/>
                </a:lnTo>
                <a:lnTo>
                  <a:pt x="1600200" y="85725"/>
                </a:lnTo>
                <a:lnTo>
                  <a:pt x="1614488" y="78581"/>
                </a:lnTo>
                <a:lnTo>
                  <a:pt x="1628775" y="71437"/>
                </a:lnTo>
                <a:lnTo>
                  <a:pt x="1643063" y="64293"/>
                </a:lnTo>
                <a:lnTo>
                  <a:pt x="1664494" y="71437"/>
                </a:lnTo>
                <a:lnTo>
                  <a:pt x="1678782" y="71437"/>
                </a:lnTo>
                <a:lnTo>
                  <a:pt x="1693069" y="71437"/>
                </a:lnTo>
                <a:lnTo>
                  <a:pt x="1707357" y="78581"/>
                </a:lnTo>
                <a:lnTo>
                  <a:pt x="1728788" y="85725"/>
                </a:lnTo>
                <a:lnTo>
                  <a:pt x="1743075" y="92868"/>
                </a:lnTo>
                <a:lnTo>
                  <a:pt x="1757363" y="100012"/>
                </a:lnTo>
                <a:lnTo>
                  <a:pt x="1771650" y="100012"/>
                </a:lnTo>
                <a:lnTo>
                  <a:pt x="1793082" y="100012"/>
                </a:lnTo>
                <a:lnTo>
                  <a:pt x="1807369" y="107156"/>
                </a:lnTo>
                <a:lnTo>
                  <a:pt x="1821657" y="100012"/>
                </a:lnTo>
                <a:lnTo>
                  <a:pt x="1835944" y="92868"/>
                </a:lnTo>
                <a:lnTo>
                  <a:pt x="1850232" y="85725"/>
                </a:lnTo>
                <a:lnTo>
                  <a:pt x="1864519" y="71437"/>
                </a:lnTo>
                <a:lnTo>
                  <a:pt x="1878807" y="57150"/>
                </a:lnTo>
                <a:lnTo>
                  <a:pt x="1893095" y="42862"/>
                </a:lnTo>
                <a:lnTo>
                  <a:pt x="1900238" y="35718"/>
                </a:lnTo>
                <a:lnTo>
                  <a:pt x="1914526" y="21431"/>
                </a:lnTo>
                <a:lnTo>
                  <a:pt x="1928813" y="21431"/>
                </a:lnTo>
                <a:lnTo>
                  <a:pt x="1935957" y="14287"/>
                </a:lnTo>
                <a:lnTo>
                  <a:pt x="1950245" y="14287"/>
                </a:lnTo>
                <a:lnTo>
                  <a:pt x="1964532" y="21431"/>
                </a:lnTo>
                <a:lnTo>
                  <a:pt x="1971676" y="28575"/>
                </a:lnTo>
                <a:lnTo>
                  <a:pt x="1985963" y="35718"/>
                </a:lnTo>
                <a:lnTo>
                  <a:pt x="2000251" y="42862"/>
                </a:lnTo>
                <a:lnTo>
                  <a:pt x="2014538" y="50006"/>
                </a:lnTo>
                <a:lnTo>
                  <a:pt x="2028826" y="57150"/>
                </a:lnTo>
                <a:lnTo>
                  <a:pt x="2035970" y="64293"/>
                </a:lnTo>
                <a:lnTo>
                  <a:pt x="2050257" y="71437"/>
                </a:lnTo>
                <a:lnTo>
                  <a:pt x="2064545" y="71437"/>
                </a:lnTo>
                <a:lnTo>
                  <a:pt x="2078832" y="71437"/>
                </a:lnTo>
                <a:lnTo>
                  <a:pt x="2093120" y="71437"/>
                </a:lnTo>
                <a:lnTo>
                  <a:pt x="2107407" y="64293"/>
                </a:lnTo>
                <a:lnTo>
                  <a:pt x="2114551" y="57150"/>
                </a:lnTo>
                <a:lnTo>
                  <a:pt x="2128838" y="50006"/>
                </a:lnTo>
                <a:lnTo>
                  <a:pt x="2143126" y="35718"/>
                </a:lnTo>
                <a:lnTo>
                  <a:pt x="2150270" y="28575"/>
                </a:lnTo>
                <a:lnTo>
                  <a:pt x="2157413" y="28575"/>
                </a:lnTo>
                <a:lnTo>
                  <a:pt x="2171701" y="21431"/>
                </a:lnTo>
                <a:lnTo>
                  <a:pt x="2178845" y="21431"/>
                </a:lnTo>
                <a:lnTo>
                  <a:pt x="2193132" y="21431"/>
                </a:lnTo>
                <a:lnTo>
                  <a:pt x="2200276" y="28575"/>
                </a:lnTo>
                <a:lnTo>
                  <a:pt x="2214563" y="35718"/>
                </a:lnTo>
                <a:lnTo>
                  <a:pt x="2221707" y="42862"/>
                </a:lnTo>
                <a:lnTo>
                  <a:pt x="2235995" y="50006"/>
                </a:lnTo>
                <a:lnTo>
                  <a:pt x="2243138" y="57150"/>
                </a:lnTo>
                <a:lnTo>
                  <a:pt x="2257426" y="57150"/>
                </a:lnTo>
                <a:lnTo>
                  <a:pt x="2264570" y="57150"/>
                </a:lnTo>
                <a:lnTo>
                  <a:pt x="2278857" y="57150"/>
                </a:lnTo>
                <a:lnTo>
                  <a:pt x="2286001" y="57150"/>
                </a:lnTo>
                <a:lnTo>
                  <a:pt x="2300288" y="50006"/>
                </a:lnTo>
                <a:lnTo>
                  <a:pt x="2307432" y="42862"/>
                </a:lnTo>
                <a:lnTo>
                  <a:pt x="2314576" y="35718"/>
                </a:lnTo>
                <a:lnTo>
                  <a:pt x="2321720" y="28575"/>
                </a:lnTo>
                <a:lnTo>
                  <a:pt x="2328863" y="14287"/>
                </a:lnTo>
                <a:lnTo>
                  <a:pt x="2336007" y="7143"/>
                </a:lnTo>
                <a:lnTo>
                  <a:pt x="2350295" y="7143"/>
                </a:lnTo>
                <a:lnTo>
                  <a:pt x="2357438" y="0"/>
                </a:lnTo>
                <a:lnTo>
                  <a:pt x="2364582" y="0"/>
                </a:lnTo>
                <a:lnTo>
                  <a:pt x="2371726" y="7143"/>
                </a:lnTo>
                <a:lnTo>
                  <a:pt x="2378870" y="14287"/>
                </a:lnTo>
                <a:lnTo>
                  <a:pt x="2386013" y="21431"/>
                </a:lnTo>
                <a:lnTo>
                  <a:pt x="2393157" y="28575"/>
                </a:lnTo>
                <a:lnTo>
                  <a:pt x="2393157" y="28575"/>
                </a:lnTo>
                <a:lnTo>
                  <a:pt x="2400301" y="35718"/>
                </a:lnTo>
                <a:lnTo>
                  <a:pt x="2400301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90" name="Freeform 11289"/>
          <p:cNvSpPr/>
          <p:nvPr/>
        </p:nvSpPr>
        <p:spPr>
          <a:xfrm>
            <a:off x="614363" y="5865813"/>
            <a:ext cx="3929062" cy="134937"/>
          </a:xfrm>
          <a:custGeom>
            <a:avLst/>
            <a:gdLst/>
            <a:ahLst/>
            <a:cxnLst/>
            <a:rect l="0" t="0" r="0" b="0"/>
            <a:pathLst>
              <a:path w="3929063" h="135732">
                <a:moveTo>
                  <a:pt x="7143" y="28575"/>
                </a:moveTo>
                <a:lnTo>
                  <a:pt x="7143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0" y="35719"/>
                </a:lnTo>
                <a:lnTo>
                  <a:pt x="7143" y="42862"/>
                </a:lnTo>
                <a:lnTo>
                  <a:pt x="7143" y="50006"/>
                </a:lnTo>
                <a:lnTo>
                  <a:pt x="21431" y="64294"/>
                </a:lnTo>
                <a:lnTo>
                  <a:pt x="28575" y="78581"/>
                </a:lnTo>
                <a:lnTo>
                  <a:pt x="28575" y="85725"/>
                </a:lnTo>
                <a:lnTo>
                  <a:pt x="35718" y="92869"/>
                </a:lnTo>
                <a:lnTo>
                  <a:pt x="42862" y="92869"/>
                </a:lnTo>
                <a:lnTo>
                  <a:pt x="50006" y="100012"/>
                </a:lnTo>
                <a:lnTo>
                  <a:pt x="57150" y="100012"/>
                </a:lnTo>
                <a:lnTo>
                  <a:pt x="57150" y="100012"/>
                </a:lnTo>
                <a:lnTo>
                  <a:pt x="64293" y="100012"/>
                </a:lnTo>
                <a:lnTo>
                  <a:pt x="64293" y="100012"/>
                </a:lnTo>
                <a:lnTo>
                  <a:pt x="71437" y="92869"/>
                </a:lnTo>
                <a:lnTo>
                  <a:pt x="71437" y="92869"/>
                </a:lnTo>
                <a:lnTo>
                  <a:pt x="78581" y="85725"/>
                </a:lnTo>
                <a:lnTo>
                  <a:pt x="85725" y="78581"/>
                </a:lnTo>
                <a:lnTo>
                  <a:pt x="92868" y="71437"/>
                </a:lnTo>
                <a:lnTo>
                  <a:pt x="100012" y="64294"/>
                </a:lnTo>
                <a:lnTo>
                  <a:pt x="100012" y="64294"/>
                </a:lnTo>
                <a:lnTo>
                  <a:pt x="107156" y="57150"/>
                </a:lnTo>
                <a:lnTo>
                  <a:pt x="121443" y="64294"/>
                </a:lnTo>
                <a:lnTo>
                  <a:pt x="128587" y="64294"/>
                </a:lnTo>
                <a:lnTo>
                  <a:pt x="135731" y="71437"/>
                </a:lnTo>
                <a:lnTo>
                  <a:pt x="142875" y="78581"/>
                </a:lnTo>
                <a:lnTo>
                  <a:pt x="157162" y="92869"/>
                </a:lnTo>
                <a:lnTo>
                  <a:pt x="171450" y="107156"/>
                </a:lnTo>
                <a:lnTo>
                  <a:pt x="178593" y="121444"/>
                </a:lnTo>
                <a:lnTo>
                  <a:pt x="192881" y="128587"/>
                </a:lnTo>
                <a:lnTo>
                  <a:pt x="207168" y="135731"/>
                </a:lnTo>
                <a:lnTo>
                  <a:pt x="214312" y="135731"/>
                </a:lnTo>
                <a:lnTo>
                  <a:pt x="221456" y="135731"/>
                </a:lnTo>
                <a:lnTo>
                  <a:pt x="235743" y="135731"/>
                </a:lnTo>
                <a:lnTo>
                  <a:pt x="235743" y="128587"/>
                </a:lnTo>
                <a:lnTo>
                  <a:pt x="242887" y="121444"/>
                </a:lnTo>
                <a:lnTo>
                  <a:pt x="257175" y="107156"/>
                </a:lnTo>
                <a:lnTo>
                  <a:pt x="264318" y="92869"/>
                </a:lnTo>
                <a:lnTo>
                  <a:pt x="278606" y="85725"/>
                </a:lnTo>
                <a:lnTo>
                  <a:pt x="285750" y="71437"/>
                </a:lnTo>
                <a:lnTo>
                  <a:pt x="300037" y="64294"/>
                </a:lnTo>
                <a:lnTo>
                  <a:pt x="307181" y="57150"/>
                </a:lnTo>
                <a:lnTo>
                  <a:pt x="314325" y="50006"/>
                </a:lnTo>
                <a:lnTo>
                  <a:pt x="328612" y="50006"/>
                </a:lnTo>
                <a:lnTo>
                  <a:pt x="342900" y="50006"/>
                </a:lnTo>
                <a:lnTo>
                  <a:pt x="350043" y="57150"/>
                </a:lnTo>
                <a:lnTo>
                  <a:pt x="364331" y="71437"/>
                </a:lnTo>
                <a:lnTo>
                  <a:pt x="378618" y="78581"/>
                </a:lnTo>
                <a:lnTo>
                  <a:pt x="392906" y="92869"/>
                </a:lnTo>
                <a:lnTo>
                  <a:pt x="407193" y="100012"/>
                </a:lnTo>
                <a:lnTo>
                  <a:pt x="421481" y="107156"/>
                </a:lnTo>
                <a:lnTo>
                  <a:pt x="428625" y="114300"/>
                </a:lnTo>
                <a:lnTo>
                  <a:pt x="450056" y="121444"/>
                </a:lnTo>
                <a:lnTo>
                  <a:pt x="457200" y="121444"/>
                </a:lnTo>
                <a:lnTo>
                  <a:pt x="478631" y="114300"/>
                </a:lnTo>
                <a:lnTo>
                  <a:pt x="492918" y="114300"/>
                </a:lnTo>
                <a:lnTo>
                  <a:pt x="507206" y="100012"/>
                </a:lnTo>
                <a:lnTo>
                  <a:pt x="521493" y="92869"/>
                </a:lnTo>
                <a:lnTo>
                  <a:pt x="528637" y="78581"/>
                </a:lnTo>
                <a:lnTo>
                  <a:pt x="542925" y="71437"/>
                </a:lnTo>
                <a:lnTo>
                  <a:pt x="564356" y="57150"/>
                </a:lnTo>
                <a:lnTo>
                  <a:pt x="578643" y="50006"/>
                </a:lnTo>
                <a:lnTo>
                  <a:pt x="592931" y="50006"/>
                </a:lnTo>
                <a:lnTo>
                  <a:pt x="600075" y="42862"/>
                </a:lnTo>
                <a:lnTo>
                  <a:pt x="621506" y="50006"/>
                </a:lnTo>
                <a:lnTo>
                  <a:pt x="635793" y="50006"/>
                </a:lnTo>
                <a:lnTo>
                  <a:pt x="650081" y="57150"/>
                </a:lnTo>
                <a:lnTo>
                  <a:pt x="657225" y="57150"/>
                </a:lnTo>
                <a:lnTo>
                  <a:pt x="671512" y="64294"/>
                </a:lnTo>
                <a:lnTo>
                  <a:pt x="692943" y="71437"/>
                </a:lnTo>
                <a:lnTo>
                  <a:pt x="707231" y="71437"/>
                </a:lnTo>
                <a:lnTo>
                  <a:pt x="721518" y="78581"/>
                </a:lnTo>
                <a:lnTo>
                  <a:pt x="735806" y="78581"/>
                </a:lnTo>
                <a:lnTo>
                  <a:pt x="757237" y="85725"/>
                </a:lnTo>
                <a:lnTo>
                  <a:pt x="771525" y="85725"/>
                </a:lnTo>
                <a:lnTo>
                  <a:pt x="785812" y="78581"/>
                </a:lnTo>
                <a:lnTo>
                  <a:pt x="807243" y="78581"/>
                </a:lnTo>
                <a:lnTo>
                  <a:pt x="821531" y="71437"/>
                </a:lnTo>
                <a:lnTo>
                  <a:pt x="835818" y="64294"/>
                </a:lnTo>
                <a:lnTo>
                  <a:pt x="850106" y="57150"/>
                </a:lnTo>
                <a:lnTo>
                  <a:pt x="864393" y="50006"/>
                </a:lnTo>
                <a:lnTo>
                  <a:pt x="885825" y="42862"/>
                </a:lnTo>
                <a:lnTo>
                  <a:pt x="900112" y="35719"/>
                </a:lnTo>
                <a:lnTo>
                  <a:pt x="914400" y="35719"/>
                </a:lnTo>
                <a:lnTo>
                  <a:pt x="928687" y="35719"/>
                </a:lnTo>
                <a:lnTo>
                  <a:pt x="942975" y="35719"/>
                </a:lnTo>
                <a:lnTo>
                  <a:pt x="957262" y="42862"/>
                </a:lnTo>
                <a:lnTo>
                  <a:pt x="978693" y="50006"/>
                </a:lnTo>
                <a:lnTo>
                  <a:pt x="992981" y="64294"/>
                </a:lnTo>
                <a:lnTo>
                  <a:pt x="1007268" y="71437"/>
                </a:lnTo>
                <a:lnTo>
                  <a:pt x="1028700" y="78581"/>
                </a:lnTo>
                <a:lnTo>
                  <a:pt x="1050131" y="92869"/>
                </a:lnTo>
                <a:lnTo>
                  <a:pt x="1064418" y="100012"/>
                </a:lnTo>
                <a:lnTo>
                  <a:pt x="1085850" y="100012"/>
                </a:lnTo>
                <a:lnTo>
                  <a:pt x="1107281" y="107156"/>
                </a:lnTo>
                <a:lnTo>
                  <a:pt x="1128712" y="107156"/>
                </a:lnTo>
                <a:lnTo>
                  <a:pt x="1150143" y="107156"/>
                </a:lnTo>
                <a:lnTo>
                  <a:pt x="1171575" y="100012"/>
                </a:lnTo>
                <a:lnTo>
                  <a:pt x="1193006" y="92869"/>
                </a:lnTo>
                <a:lnTo>
                  <a:pt x="1214437" y="85725"/>
                </a:lnTo>
                <a:lnTo>
                  <a:pt x="1228725" y="78581"/>
                </a:lnTo>
                <a:lnTo>
                  <a:pt x="1243012" y="71437"/>
                </a:lnTo>
                <a:lnTo>
                  <a:pt x="1264443" y="64294"/>
                </a:lnTo>
                <a:lnTo>
                  <a:pt x="1278731" y="57150"/>
                </a:lnTo>
                <a:lnTo>
                  <a:pt x="1293018" y="50006"/>
                </a:lnTo>
                <a:lnTo>
                  <a:pt x="1314450" y="50006"/>
                </a:lnTo>
                <a:lnTo>
                  <a:pt x="1328737" y="57150"/>
                </a:lnTo>
                <a:lnTo>
                  <a:pt x="1350168" y="64294"/>
                </a:lnTo>
                <a:lnTo>
                  <a:pt x="1364456" y="71437"/>
                </a:lnTo>
                <a:lnTo>
                  <a:pt x="1385887" y="78581"/>
                </a:lnTo>
                <a:lnTo>
                  <a:pt x="1407318" y="92869"/>
                </a:lnTo>
                <a:lnTo>
                  <a:pt x="1421606" y="100012"/>
                </a:lnTo>
                <a:lnTo>
                  <a:pt x="1435893" y="107156"/>
                </a:lnTo>
                <a:lnTo>
                  <a:pt x="1457325" y="114300"/>
                </a:lnTo>
                <a:lnTo>
                  <a:pt x="1478756" y="114300"/>
                </a:lnTo>
                <a:lnTo>
                  <a:pt x="1500187" y="114300"/>
                </a:lnTo>
                <a:lnTo>
                  <a:pt x="1521618" y="114300"/>
                </a:lnTo>
                <a:lnTo>
                  <a:pt x="1543050" y="107156"/>
                </a:lnTo>
                <a:lnTo>
                  <a:pt x="1564481" y="100012"/>
                </a:lnTo>
                <a:lnTo>
                  <a:pt x="1578768" y="92869"/>
                </a:lnTo>
                <a:lnTo>
                  <a:pt x="1600200" y="85725"/>
                </a:lnTo>
                <a:lnTo>
                  <a:pt x="1614487" y="71437"/>
                </a:lnTo>
                <a:lnTo>
                  <a:pt x="1628775" y="64294"/>
                </a:lnTo>
                <a:lnTo>
                  <a:pt x="1650206" y="57150"/>
                </a:lnTo>
                <a:lnTo>
                  <a:pt x="1664493" y="50006"/>
                </a:lnTo>
                <a:lnTo>
                  <a:pt x="1678781" y="50006"/>
                </a:lnTo>
                <a:lnTo>
                  <a:pt x="1700212" y="57150"/>
                </a:lnTo>
                <a:lnTo>
                  <a:pt x="1721643" y="64294"/>
                </a:lnTo>
                <a:lnTo>
                  <a:pt x="1735931" y="71437"/>
                </a:lnTo>
                <a:lnTo>
                  <a:pt x="1757362" y="78581"/>
                </a:lnTo>
                <a:lnTo>
                  <a:pt x="1771650" y="85725"/>
                </a:lnTo>
                <a:lnTo>
                  <a:pt x="1793081" y="92869"/>
                </a:lnTo>
                <a:lnTo>
                  <a:pt x="1814512" y="107156"/>
                </a:lnTo>
                <a:lnTo>
                  <a:pt x="1828800" y="107156"/>
                </a:lnTo>
                <a:lnTo>
                  <a:pt x="1850231" y="114300"/>
                </a:lnTo>
                <a:lnTo>
                  <a:pt x="1871662" y="114300"/>
                </a:lnTo>
                <a:lnTo>
                  <a:pt x="1885950" y="114300"/>
                </a:lnTo>
                <a:lnTo>
                  <a:pt x="1914525" y="114300"/>
                </a:lnTo>
                <a:lnTo>
                  <a:pt x="1928812" y="107156"/>
                </a:lnTo>
                <a:lnTo>
                  <a:pt x="1950244" y="100012"/>
                </a:lnTo>
                <a:lnTo>
                  <a:pt x="1964531" y="85725"/>
                </a:lnTo>
                <a:lnTo>
                  <a:pt x="1985962" y="78581"/>
                </a:lnTo>
                <a:lnTo>
                  <a:pt x="2000250" y="64294"/>
                </a:lnTo>
                <a:lnTo>
                  <a:pt x="2021681" y="57150"/>
                </a:lnTo>
                <a:lnTo>
                  <a:pt x="2035969" y="50006"/>
                </a:lnTo>
                <a:lnTo>
                  <a:pt x="2050256" y="42862"/>
                </a:lnTo>
                <a:lnTo>
                  <a:pt x="2064544" y="42862"/>
                </a:lnTo>
                <a:lnTo>
                  <a:pt x="2085975" y="42862"/>
                </a:lnTo>
                <a:lnTo>
                  <a:pt x="2100262" y="50006"/>
                </a:lnTo>
                <a:lnTo>
                  <a:pt x="2121694" y="57150"/>
                </a:lnTo>
                <a:lnTo>
                  <a:pt x="2135981" y="64294"/>
                </a:lnTo>
                <a:lnTo>
                  <a:pt x="2157412" y="78581"/>
                </a:lnTo>
                <a:lnTo>
                  <a:pt x="2171700" y="85725"/>
                </a:lnTo>
                <a:lnTo>
                  <a:pt x="2185987" y="92869"/>
                </a:lnTo>
                <a:lnTo>
                  <a:pt x="2207419" y="92869"/>
                </a:lnTo>
                <a:lnTo>
                  <a:pt x="2228850" y="100012"/>
                </a:lnTo>
                <a:lnTo>
                  <a:pt x="2243137" y="100012"/>
                </a:lnTo>
                <a:lnTo>
                  <a:pt x="2264569" y="107156"/>
                </a:lnTo>
                <a:lnTo>
                  <a:pt x="2286000" y="100012"/>
                </a:lnTo>
                <a:lnTo>
                  <a:pt x="2307431" y="92869"/>
                </a:lnTo>
                <a:lnTo>
                  <a:pt x="2328862" y="85725"/>
                </a:lnTo>
                <a:lnTo>
                  <a:pt x="2343150" y="71437"/>
                </a:lnTo>
                <a:lnTo>
                  <a:pt x="2357437" y="64294"/>
                </a:lnTo>
                <a:lnTo>
                  <a:pt x="2371725" y="50006"/>
                </a:lnTo>
                <a:lnTo>
                  <a:pt x="2386012" y="42862"/>
                </a:lnTo>
                <a:lnTo>
                  <a:pt x="2400300" y="42862"/>
                </a:lnTo>
                <a:lnTo>
                  <a:pt x="2421731" y="42862"/>
                </a:lnTo>
                <a:lnTo>
                  <a:pt x="2436019" y="42862"/>
                </a:lnTo>
                <a:lnTo>
                  <a:pt x="2450306" y="50006"/>
                </a:lnTo>
                <a:lnTo>
                  <a:pt x="2464594" y="64294"/>
                </a:lnTo>
                <a:lnTo>
                  <a:pt x="2478881" y="71437"/>
                </a:lnTo>
                <a:lnTo>
                  <a:pt x="2493169" y="85725"/>
                </a:lnTo>
                <a:lnTo>
                  <a:pt x="2507456" y="92869"/>
                </a:lnTo>
                <a:lnTo>
                  <a:pt x="2521744" y="100012"/>
                </a:lnTo>
                <a:lnTo>
                  <a:pt x="2536031" y="107156"/>
                </a:lnTo>
                <a:lnTo>
                  <a:pt x="2550319" y="114300"/>
                </a:lnTo>
                <a:lnTo>
                  <a:pt x="2564606" y="121444"/>
                </a:lnTo>
                <a:lnTo>
                  <a:pt x="2586037" y="121444"/>
                </a:lnTo>
                <a:lnTo>
                  <a:pt x="2600325" y="121444"/>
                </a:lnTo>
                <a:lnTo>
                  <a:pt x="2621756" y="114300"/>
                </a:lnTo>
                <a:lnTo>
                  <a:pt x="2636044" y="100012"/>
                </a:lnTo>
                <a:lnTo>
                  <a:pt x="2650331" y="92869"/>
                </a:lnTo>
                <a:lnTo>
                  <a:pt x="2664619" y="78581"/>
                </a:lnTo>
                <a:lnTo>
                  <a:pt x="2678906" y="64294"/>
                </a:lnTo>
                <a:lnTo>
                  <a:pt x="2693194" y="50006"/>
                </a:lnTo>
                <a:lnTo>
                  <a:pt x="2707481" y="42862"/>
                </a:lnTo>
                <a:lnTo>
                  <a:pt x="2721769" y="42862"/>
                </a:lnTo>
                <a:lnTo>
                  <a:pt x="2736056" y="35719"/>
                </a:lnTo>
                <a:lnTo>
                  <a:pt x="2750344" y="42862"/>
                </a:lnTo>
                <a:lnTo>
                  <a:pt x="2764631" y="42862"/>
                </a:lnTo>
                <a:lnTo>
                  <a:pt x="2778919" y="50006"/>
                </a:lnTo>
                <a:lnTo>
                  <a:pt x="2786062" y="57150"/>
                </a:lnTo>
                <a:lnTo>
                  <a:pt x="2807494" y="64294"/>
                </a:lnTo>
                <a:lnTo>
                  <a:pt x="2814637" y="71437"/>
                </a:lnTo>
                <a:lnTo>
                  <a:pt x="2828925" y="78581"/>
                </a:lnTo>
                <a:lnTo>
                  <a:pt x="2850356" y="85725"/>
                </a:lnTo>
                <a:lnTo>
                  <a:pt x="2864644" y="92869"/>
                </a:lnTo>
                <a:lnTo>
                  <a:pt x="2878931" y="92869"/>
                </a:lnTo>
                <a:lnTo>
                  <a:pt x="2893219" y="85725"/>
                </a:lnTo>
                <a:lnTo>
                  <a:pt x="2914650" y="85725"/>
                </a:lnTo>
                <a:lnTo>
                  <a:pt x="2928937" y="71437"/>
                </a:lnTo>
                <a:lnTo>
                  <a:pt x="2943225" y="64294"/>
                </a:lnTo>
                <a:lnTo>
                  <a:pt x="2957512" y="50006"/>
                </a:lnTo>
                <a:lnTo>
                  <a:pt x="2971800" y="42862"/>
                </a:lnTo>
                <a:lnTo>
                  <a:pt x="2986087" y="28575"/>
                </a:lnTo>
                <a:lnTo>
                  <a:pt x="3000375" y="21431"/>
                </a:lnTo>
                <a:lnTo>
                  <a:pt x="3014662" y="14287"/>
                </a:lnTo>
                <a:lnTo>
                  <a:pt x="3028950" y="14287"/>
                </a:lnTo>
                <a:lnTo>
                  <a:pt x="3043237" y="21431"/>
                </a:lnTo>
                <a:lnTo>
                  <a:pt x="3057525" y="35719"/>
                </a:lnTo>
                <a:lnTo>
                  <a:pt x="3064669" y="42862"/>
                </a:lnTo>
                <a:lnTo>
                  <a:pt x="3078956" y="50006"/>
                </a:lnTo>
                <a:lnTo>
                  <a:pt x="3093244" y="64294"/>
                </a:lnTo>
                <a:lnTo>
                  <a:pt x="3107531" y="71437"/>
                </a:lnTo>
                <a:lnTo>
                  <a:pt x="3121819" y="78581"/>
                </a:lnTo>
                <a:lnTo>
                  <a:pt x="3143250" y="85725"/>
                </a:lnTo>
                <a:lnTo>
                  <a:pt x="3157537" y="92869"/>
                </a:lnTo>
                <a:lnTo>
                  <a:pt x="3171825" y="92869"/>
                </a:lnTo>
                <a:lnTo>
                  <a:pt x="3193256" y="85725"/>
                </a:lnTo>
                <a:lnTo>
                  <a:pt x="3207544" y="78581"/>
                </a:lnTo>
                <a:lnTo>
                  <a:pt x="3228975" y="71437"/>
                </a:lnTo>
                <a:lnTo>
                  <a:pt x="3243262" y="57150"/>
                </a:lnTo>
                <a:lnTo>
                  <a:pt x="3257550" y="42862"/>
                </a:lnTo>
                <a:lnTo>
                  <a:pt x="3278981" y="28575"/>
                </a:lnTo>
                <a:lnTo>
                  <a:pt x="3286125" y="21431"/>
                </a:lnTo>
                <a:lnTo>
                  <a:pt x="3300412" y="14287"/>
                </a:lnTo>
                <a:lnTo>
                  <a:pt x="3314700" y="7144"/>
                </a:lnTo>
                <a:lnTo>
                  <a:pt x="3328987" y="14287"/>
                </a:lnTo>
                <a:lnTo>
                  <a:pt x="3343275" y="14287"/>
                </a:lnTo>
                <a:lnTo>
                  <a:pt x="3357562" y="28575"/>
                </a:lnTo>
                <a:lnTo>
                  <a:pt x="3371850" y="35719"/>
                </a:lnTo>
                <a:lnTo>
                  <a:pt x="3386137" y="42862"/>
                </a:lnTo>
                <a:lnTo>
                  <a:pt x="3393281" y="57150"/>
                </a:lnTo>
                <a:lnTo>
                  <a:pt x="3407569" y="71437"/>
                </a:lnTo>
                <a:lnTo>
                  <a:pt x="3421856" y="85725"/>
                </a:lnTo>
                <a:lnTo>
                  <a:pt x="3436144" y="92869"/>
                </a:lnTo>
                <a:lnTo>
                  <a:pt x="3450431" y="100012"/>
                </a:lnTo>
                <a:lnTo>
                  <a:pt x="3464719" y="107156"/>
                </a:lnTo>
                <a:lnTo>
                  <a:pt x="3479006" y="107156"/>
                </a:lnTo>
                <a:lnTo>
                  <a:pt x="3493294" y="107156"/>
                </a:lnTo>
                <a:lnTo>
                  <a:pt x="3507581" y="100012"/>
                </a:lnTo>
                <a:lnTo>
                  <a:pt x="3529012" y="92869"/>
                </a:lnTo>
                <a:lnTo>
                  <a:pt x="3536156" y="78581"/>
                </a:lnTo>
                <a:lnTo>
                  <a:pt x="3550444" y="71437"/>
                </a:lnTo>
                <a:lnTo>
                  <a:pt x="3564731" y="57150"/>
                </a:lnTo>
                <a:lnTo>
                  <a:pt x="3579019" y="50006"/>
                </a:lnTo>
                <a:lnTo>
                  <a:pt x="3593306" y="42862"/>
                </a:lnTo>
                <a:lnTo>
                  <a:pt x="3600450" y="42862"/>
                </a:lnTo>
                <a:lnTo>
                  <a:pt x="3614737" y="42862"/>
                </a:lnTo>
                <a:lnTo>
                  <a:pt x="3629025" y="42862"/>
                </a:lnTo>
                <a:lnTo>
                  <a:pt x="3636169" y="50006"/>
                </a:lnTo>
                <a:lnTo>
                  <a:pt x="3650456" y="64294"/>
                </a:lnTo>
                <a:lnTo>
                  <a:pt x="3664744" y="71437"/>
                </a:lnTo>
                <a:lnTo>
                  <a:pt x="3671887" y="85725"/>
                </a:lnTo>
                <a:lnTo>
                  <a:pt x="3686175" y="92869"/>
                </a:lnTo>
                <a:lnTo>
                  <a:pt x="3700462" y="100012"/>
                </a:lnTo>
                <a:lnTo>
                  <a:pt x="3714750" y="107156"/>
                </a:lnTo>
                <a:lnTo>
                  <a:pt x="3729037" y="107156"/>
                </a:lnTo>
                <a:lnTo>
                  <a:pt x="3743325" y="107156"/>
                </a:lnTo>
                <a:lnTo>
                  <a:pt x="3757612" y="100012"/>
                </a:lnTo>
                <a:lnTo>
                  <a:pt x="3771900" y="92869"/>
                </a:lnTo>
                <a:lnTo>
                  <a:pt x="3786187" y="78581"/>
                </a:lnTo>
                <a:lnTo>
                  <a:pt x="3800475" y="64294"/>
                </a:lnTo>
                <a:lnTo>
                  <a:pt x="3814762" y="50006"/>
                </a:lnTo>
                <a:lnTo>
                  <a:pt x="3821906" y="35719"/>
                </a:lnTo>
                <a:lnTo>
                  <a:pt x="3843337" y="21431"/>
                </a:lnTo>
                <a:lnTo>
                  <a:pt x="3850481" y="7144"/>
                </a:lnTo>
                <a:lnTo>
                  <a:pt x="3864769" y="7144"/>
                </a:lnTo>
                <a:lnTo>
                  <a:pt x="3871912" y="0"/>
                </a:lnTo>
                <a:lnTo>
                  <a:pt x="3886200" y="7144"/>
                </a:lnTo>
                <a:lnTo>
                  <a:pt x="3893344" y="14287"/>
                </a:lnTo>
                <a:lnTo>
                  <a:pt x="3900487" y="28575"/>
                </a:lnTo>
                <a:lnTo>
                  <a:pt x="3907631" y="35719"/>
                </a:lnTo>
                <a:lnTo>
                  <a:pt x="3914775" y="57150"/>
                </a:lnTo>
                <a:lnTo>
                  <a:pt x="3921919" y="64294"/>
                </a:lnTo>
                <a:lnTo>
                  <a:pt x="3929062" y="78581"/>
                </a:lnTo>
                <a:lnTo>
                  <a:pt x="3929062" y="785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HOW CAN A BUSINESS IMPROVE ITS GROSS PROFIT PERCENTAGE?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A business can improve its gross profit percentage by </a:t>
            </a:r>
            <a:r>
              <a:rPr lang="en-GB" altLang="en-US" sz="24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increasing the mark-up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. Mark-up is the amount added to the cost price of goods to arrive at their selling price, or put more simply by </a:t>
            </a:r>
            <a:r>
              <a:rPr lang="en-GB" altLang="en-US" sz="24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increasing selling price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. Gross profit % can also be improved by </a:t>
            </a:r>
            <a:r>
              <a:rPr lang="en-GB" altLang="en-US" sz="24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paying a lower price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for goods purchased and by keeping selling price the same or making it higher.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Year	Cost 	    Mark-up 	Selling	Gross 		Gross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	Price 			Price 		Profit		Profit </a:t>
            </a:r>
            <a:r>
              <a:rPr lang="en-GB" altLang="en-US" sz="2400" b="1" dirty="0">
                <a:solidFill>
                  <a:schemeClr val="bg1"/>
                </a:solidFill>
                <a:latin typeface="Rockwell" panose="02060603020205020403" pitchFamily="18" charset="0"/>
              </a:rPr>
              <a:t>%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1	£2 	     </a:t>
            </a:r>
            <a:r>
              <a:rPr lang="en-GB" altLang="en-US" sz="2400" b="1" dirty="0">
                <a:solidFill>
                  <a:srgbClr val="FF0000"/>
                </a:solidFill>
                <a:latin typeface="Rockwell" panose="02060603020205020403" pitchFamily="18" charset="0"/>
              </a:rPr>
              <a:t>£1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		£3		£1		</a:t>
            </a:r>
            <a:r>
              <a:rPr lang="en-GB" altLang="en-US" sz="2400" b="1" dirty="0">
                <a:solidFill>
                  <a:srgbClr val="FF0000"/>
                </a:solidFill>
                <a:latin typeface="Rockwell" panose="02060603020205020403" pitchFamily="18" charset="0"/>
              </a:rPr>
              <a:t>33%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2	£2	     </a:t>
            </a:r>
            <a:r>
              <a:rPr lang="en-GB" altLang="en-US" sz="2400" b="1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£2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		£4		£2		</a:t>
            </a:r>
            <a:r>
              <a:rPr lang="en-GB" altLang="en-US" sz="2400" b="1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50%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3	£1	     </a:t>
            </a:r>
            <a:r>
              <a:rPr lang="en-GB" altLang="en-US" sz="2400" b="1" dirty="0">
                <a:solidFill>
                  <a:schemeClr val="accent1"/>
                </a:solidFill>
                <a:latin typeface="Rockwell" panose="02060603020205020403" pitchFamily="18" charset="0"/>
              </a:rPr>
              <a:t>£3</a:t>
            </a:r>
            <a:r>
              <a:rPr lang="en-GB" alt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		£4		£3		</a:t>
            </a:r>
            <a:r>
              <a:rPr lang="en-GB" altLang="en-US" sz="2400" b="1" dirty="0">
                <a:solidFill>
                  <a:schemeClr val="accent1"/>
                </a:solidFill>
                <a:latin typeface="Rockwell" panose="02060603020205020403" pitchFamily="18" charset="0"/>
              </a:rPr>
              <a:t>75%</a:t>
            </a: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49413" y="2636838"/>
            <a:ext cx="3636962" cy="114300"/>
          </a:xfrm>
          <a:custGeom>
            <a:avLst/>
            <a:gdLst/>
            <a:ahLst/>
            <a:cxnLst/>
            <a:rect l="0" t="0" r="0" b="0"/>
            <a:pathLst>
              <a:path w="3636171" h="114301">
                <a:moveTo>
                  <a:pt x="0" y="42862"/>
                </a:moveTo>
                <a:lnTo>
                  <a:pt x="0" y="42862"/>
                </a:ln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7144" y="64294"/>
                </a:lnTo>
                <a:lnTo>
                  <a:pt x="14288" y="64294"/>
                </a:lnTo>
                <a:lnTo>
                  <a:pt x="21432" y="71437"/>
                </a:lnTo>
                <a:lnTo>
                  <a:pt x="28575" y="71437"/>
                </a:lnTo>
                <a:lnTo>
                  <a:pt x="35719" y="78581"/>
                </a:lnTo>
                <a:lnTo>
                  <a:pt x="42863" y="78581"/>
                </a:lnTo>
                <a:lnTo>
                  <a:pt x="50007" y="78581"/>
                </a:lnTo>
                <a:lnTo>
                  <a:pt x="64294" y="78581"/>
                </a:lnTo>
                <a:lnTo>
                  <a:pt x="71438" y="78581"/>
                </a:lnTo>
                <a:lnTo>
                  <a:pt x="78582" y="78581"/>
                </a:lnTo>
                <a:lnTo>
                  <a:pt x="85725" y="78581"/>
                </a:lnTo>
                <a:lnTo>
                  <a:pt x="92869" y="78581"/>
                </a:lnTo>
                <a:lnTo>
                  <a:pt x="92869" y="71437"/>
                </a:lnTo>
                <a:lnTo>
                  <a:pt x="100013" y="71437"/>
                </a:lnTo>
                <a:lnTo>
                  <a:pt x="100013" y="64294"/>
                </a:lnTo>
                <a:lnTo>
                  <a:pt x="107157" y="57150"/>
                </a:lnTo>
                <a:lnTo>
                  <a:pt x="114300" y="50006"/>
                </a:lnTo>
                <a:lnTo>
                  <a:pt x="121444" y="42862"/>
                </a:lnTo>
                <a:lnTo>
                  <a:pt x="128588" y="35719"/>
                </a:lnTo>
                <a:lnTo>
                  <a:pt x="128588" y="35719"/>
                </a:lnTo>
                <a:lnTo>
                  <a:pt x="135732" y="42862"/>
                </a:lnTo>
                <a:lnTo>
                  <a:pt x="142875" y="42862"/>
                </a:lnTo>
                <a:lnTo>
                  <a:pt x="157163" y="50006"/>
                </a:lnTo>
                <a:lnTo>
                  <a:pt x="171450" y="64294"/>
                </a:lnTo>
                <a:lnTo>
                  <a:pt x="178594" y="71437"/>
                </a:lnTo>
                <a:lnTo>
                  <a:pt x="192882" y="85725"/>
                </a:lnTo>
                <a:lnTo>
                  <a:pt x="200025" y="92869"/>
                </a:lnTo>
                <a:lnTo>
                  <a:pt x="214313" y="92869"/>
                </a:lnTo>
                <a:lnTo>
                  <a:pt x="228600" y="100012"/>
                </a:lnTo>
                <a:lnTo>
                  <a:pt x="235744" y="100012"/>
                </a:lnTo>
                <a:lnTo>
                  <a:pt x="250032" y="92869"/>
                </a:lnTo>
                <a:lnTo>
                  <a:pt x="264319" y="92869"/>
                </a:lnTo>
                <a:lnTo>
                  <a:pt x="271463" y="85725"/>
                </a:lnTo>
                <a:lnTo>
                  <a:pt x="278607" y="78581"/>
                </a:lnTo>
                <a:lnTo>
                  <a:pt x="292894" y="71437"/>
                </a:lnTo>
                <a:lnTo>
                  <a:pt x="307182" y="64294"/>
                </a:lnTo>
                <a:lnTo>
                  <a:pt x="321469" y="57150"/>
                </a:lnTo>
                <a:lnTo>
                  <a:pt x="328613" y="50006"/>
                </a:lnTo>
                <a:lnTo>
                  <a:pt x="342900" y="50006"/>
                </a:lnTo>
                <a:lnTo>
                  <a:pt x="357188" y="50006"/>
                </a:lnTo>
                <a:lnTo>
                  <a:pt x="371475" y="50006"/>
                </a:lnTo>
                <a:lnTo>
                  <a:pt x="378619" y="64294"/>
                </a:lnTo>
                <a:lnTo>
                  <a:pt x="385763" y="71437"/>
                </a:lnTo>
                <a:lnTo>
                  <a:pt x="400050" y="78581"/>
                </a:lnTo>
                <a:lnTo>
                  <a:pt x="414338" y="85725"/>
                </a:lnTo>
                <a:lnTo>
                  <a:pt x="428625" y="92869"/>
                </a:lnTo>
                <a:lnTo>
                  <a:pt x="442913" y="100012"/>
                </a:lnTo>
                <a:lnTo>
                  <a:pt x="457200" y="107156"/>
                </a:lnTo>
                <a:lnTo>
                  <a:pt x="478632" y="107156"/>
                </a:lnTo>
                <a:lnTo>
                  <a:pt x="492919" y="107156"/>
                </a:lnTo>
                <a:lnTo>
                  <a:pt x="507207" y="100012"/>
                </a:lnTo>
                <a:lnTo>
                  <a:pt x="521494" y="92869"/>
                </a:lnTo>
                <a:lnTo>
                  <a:pt x="542925" y="85725"/>
                </a:lnTo>
                <a:lnTo>
                  <a:pt x="557213" y="78581"/>
                </a:lnTo>
                <a:lnTo>
                  <a:pt x="571500" y="64294"/>
                </a:lnTo>
                <a:lnTo>
                  <a:pt x="585788" y="57150"/>
                </a:lnTo>
                <a:lnTo>
                  <a:pt x="600075" y="57150"/>
                </a:lnTo>
                <a:lnTo>
                  <a:pt x="614363" y="50006"/>
                </a:lnTo>
                <a:lnTo>
                  <a:pt x="635794" y="50006"/>
                </a:lnTo>
                <a:lnTo>
                  <a:pt x="650082" y="50006"/>
                </a:lnTo>
                <a:lnTo>
                  <a:pt x="664369" y="57150"/>
                </a:lnTo>
                <a:lnTo>
                  <a:pt x="678657" y="57150"/>
                </a:lnTo>
                <a:lnTo>
                  <a:pt x="692944" y="64294"/>
                </a:lnTo>
                <a:lnTo>
                  <a:pt x="714375" y="71437"/>
                </a:lnTo>
                <a:lnTo>
                  <a:pt x="728663" y="78581"/>
                </a:lnTo>
                <a:lnTo>
                  <a:pt x="742950" y="92869"/>
                </a:lnTo>
                <a:lnTo>
                  <a:pt x="764382" y="100012"/>
                </a:lnTo>
                <a:lnTo>
                  <a:pt x="778669" y="100012"/>
                </a:lnTo>
                <a:lnTo>
                  <a:pt x="800101" y="100012"/>
                </a:lnTo>
                <a:lnTo>
                  <a:pt x="814388" y="100012"/>
                </a:lnTo>
                <a:lnTo>
                  <a:pt x="835819" y="100012"/>
                </a:lnTo>
                <a:lnTo>
                  <a:pt x="850107" y="92869"/>
                </a:lnTo>
                <a:lnTo>
                  <a:pt x="871538" y="85725"/>
                </a:lnTo>
                <a:lnTo>
                  <a:pt x="885826" y="78581"/>
                </a:lnTo>
                <a:lnTo>
                  <a:pt x="900113" y="71437"/>
                </a:lnTo>
                <a:lnTo>
                  <a:pt x="921544" y="64294"/>
                </a:lnTo>
                <a:lnTo>
                  <a:pt x="935832" y="57150"/>
                </a:lnTo>
                <a:lnTo>
                  <a:pt x="950119" y="50006"/>
                </a:lnTo>
                <a:lnTo>
                  <a:pt x="964407" y="42862"/>
                </a:lnTo>
                <a:lnTo>
                  <a:pt x="978694" y="42862"/>
                </a:lnTo>
                <a:lnTo>
                  <a:pt x="992982" y="42862"/>
                </a:lnTo>
                <a:lnTo>
                  <a:pt x="1014413" y="50006"/>
                </a:lnTo>
                <a:lnTo>
                  <a:pt x="1028701" y="50006"/>
                </a:lnTo>
                <a:lnTo>
                  <a:pt x="1050132" y="57150"/>
                </a:lnTo>
                <a:lnTo>
                  <a:pt x="1064419" y="71437"/>
                </a:lnTo>
                <a:lnTo>
                  <a:pt x="1085851" y="78581"/>
                </a:lnTo>
                <a:lnTo>
                  <a:pt x="1100138" y="85725"/>
                </a:lnTo>
                <a:lnTo>
                  <a:pt x="1121569" y="85725"/>
                </a:lnTo>
                <a:lnTo>
                  <a:pt x="1143001" y="92869"/>
                </a:lnTo>
                <a:lnTo>
                  <a:pt x="1164432" y="85725"/>
                </a:lnTo>
                <a:lnTo>
                  <a:pt x="1185863" y="85725"/>
                </a:lnTo>
                <a:lnTo>
                  <a:pt x="1207294" y="78581"/>
                </a:lnTo>
                <a:lnTo>
                  <a:pt x="1221582" y="64294"/>
                </a:lnTo>
                <a:lnTo>
                  <a:pt x="1243013" y="57150"/>
                </a:lnTo>
                <a:lnTo>
                  <a:pt x="1264444" y="42862"/>
                </a:lnTo>
                <a:lnTo>
                  <a:pt x="1278732" y="35719"/>
                </a:lnTo>
                <a:lnTo>
                  <a:pt x="1300163" y="21431"/>
                </a:lnTo>
                <a:lnTo>
                  <a:pt x="1314451" y="14287"/>
                </a:lnTo>
                <a:lnTo>
                  <a:pt x="1335882" y="7144"/>
                </a:lnTo>
                <a:lnTo>
                  <a:pt x="1357313" y="0"/>
                </a:lnTo>
                <a:lnTo>
                  <a:pt x="1378744" y="0"/>
                </a:lnTo>
                <a:lnTo>
                  <a:pt x="1393032" y="0"/>
                </a:lnTo>
                <a:lnTo>
                  <a:pt x="1414463" y="7144"/>
                </a:lnTo>
                <a:lnTo>
                  <a:pt x="1428751" y="14287"/>
                </a:lnTo>
                <a:lnTo>
                  <a:pt x="1450182" y="28575"/>
                </a:lnTo>
                <a:lnTo>
                  <a:pt x="1464469" y="35719"/>
                </a:lnTo>
                <a:lnTo>
                  <a:pt x="1485901" y="50006"/>
                </a:lnTo>
                <a:lnTo>
                  <a:pt x="1507332" y="57150"/>
                </a:lnTo>
                <a:lnTo>
                  <a:pt x="1528763" y="71437"/>
                </a:lnTo>
                <a:lnTo>
                  <a:pt x="1550194" y="71437"/>
                </a:lnTo>
                <a:lnTo>
                  <a:pt x="1564482" y="71437"/>
                </a:lnTo>
                <a:lnTo>
                  <a:pt x="1585913" y="71437"/>
                </a:lnTo>
                <a:lnTo>
                  <a:pt x="1607344" y="64294"/>
                </a:lnTo>
                <a:lnTo>
                  <a:pt x="1628776" y="57150"/>
                </a:lnTo>
                <a:lnTo>
                  <a:pt x="1650207" y="50006"/>
                </a:lnTo>
                <a:lnTo>
                  <a:pt x="1671638" y="42862"/>
                </a:lnTo>
                <a:lnTo>
                  <a:pt x="1685926" y="28575"/>
                </a:lnTo>
                <a:lnTo>
                  <a:pt x="1707357" y="21431"/>
                </a:lnTo>
                <a:lnTo>
                  <a:pt x="1735932" y="14287"/>
                </a:lnTo>
                <a:lnTo>
                  <a:pt x="1750219" y="7144"/>
                </a:lnTo>
                <a:lnTo>
                  <a:pt x="1778794" y="0"/>
                </a:lnTo>
                <a:lnTo>
                  <a:pt x="1800226" y="0"/>
                </a:lnTo>
                <a:lnTo>
                  <a:pt x="1814513" y="0"/>
                </a:lnTo>
                <a:lnTo>
                  <a:pt x="1835944" y="7144"/>
                </a:lnTo>
                <a:lnTo>
                  <a:pt x="1857376" y="14287"/>
                </a:lnTo>
                <a:lnTo>
                  <a:pt x="1878807" y="28575"/>
                </a:lnTo>
                <a:lnTo>
                  <a:pt x="1900238" y="42862"/>
                </a:lnTo>
                <a:lnTo>
                  <a:pt x="1921669" y="50006"/>
                </a:lnTo>
                <a:lnTo>
                  <a:pt x="1935957" y="64294"/>
                </a:lnTo>
                <a:lnTo>
                  <a:pt x="1957388" y="71437"/>
                </a:lnTo>
                <a:lnTo>
                  <a:pt x="1978819" y="71437"/>
                </a:lnTo>
                <a:lnTo>
                  <a:pt x="2000251" y="78581"/>
                </a:lnTo>
                <a:lnTo>
                  <a:pt x="2021682" y="71437"/>
                </a:lnTo>
                <a:lnTo>
                  <a:pt x="2043113" y="71437"/>
                </a:lnTo>
                <a:lnTo>
                  <a:pt x="2064544" y="71437"/>
                </a:lnTo>
                <a:lnTo>
                  <a:pt x="2085976" y="64294"/>
                </a:lnTo>
                <a:lnTo>
                  <a:pt x="2107407" y="50006"/>
                </a:lnTo>
                <a:lnTo>
                  <a:pt x="2121694" y="42862"/>
                </a:lnTo>
                <a:lnTo>
                  <a:pt x="2143126" y="35719"/>
                </a:lnTo>
                <a:lnTo>
                  <a:pt x="2171701" y="21431"/>
                </a:lnTo>
                <a:lnTo>
                  <a:pt x="2185988" y="14287"/>
                </a:lnTo>
                <a:lnTo>
                  <a:pt x="2207419" y="14287"/>
                </a:lnTo>
                <a:lnTo>
                  <a:pt x="2235994" y="14287"/>
                </a:lnTo>
                <a:lnTo>
                  <a:pt x="2250282" y="14287"/>
                </a:lnTo>
                <a:lnTo>
                  <a:pt x="2271713" y="21431"/>
                </a:lnTo>
                <a:lnTo>
                  <a:pt x="2293144" y="28575"/>
                </a:lnTo>
                <a:lnTo>
                  <a:pt x="2314576" y="42862"/>
                </a:lnTo>
                <a:lnTo>
                  <a:pt x="2328863" y="50006"/>
                </a:lnTo>
                <a:lnTo>
                  <a:pt x="2350294" y="64294"/>
                </a:lnTo>
                <a:lnTo>
                  <a:pt x="2371726" y="71437"/>
                </a:lnTo>
                <a:lnTo>
                  <a:pt x="2393157" y="85725"/>
                </a:lnTo>
                <a:lnTo>
                  <a:pt x="2414588" y="92869"/>
                </a:lnTo>
                <a:lnTo>
                  <a:pt x="2436019" y="100012"/>
                </a:lnTo>
                <a:lnTo>
                  <a:pt x="2457451" y="100012"/>
                </a:lnTo>
                <a:lnTo>
                  <a:pt x="2471738" y="100012"/>
                </a:lnTo>
                <a:lnTo>
                  <a:pt x="2493169" y="92869"/>
                </a:lnTo>
                <a:lnTo>
                  <a:pt x="2514601" y="92869"/>
                </a:lnTo>
                <a:lnTo>
                  <a:pt x="2536032" y="85725"/>
                </a:lnTo>
                <a:lnTo>
                  <a:pt x="2557463" y="78581"/>
                </a:lnTo>
                <a:lnTo>
                  <a:pt x="2571751" y="64294"/>
                </a:lnTo>
                <a:lnTo>
                  <a:pt x="2600326" y="57150"/>
                </a:lnTo>
                <a:lnTo>
                  <a:pt x="2614613" y="50006"/>
                </a:lnTo>
                <a:lnTo>
                  <a:pt x="2636044" y="42862"/>
                </a:lnTo>
                <a:lnTo>
                  <a:pt x="2657476" y="42862"/>
                </a:lnTo>
                <a:lnTo>
                  <a:pt x="2671763" y="42862"/>
                </a:lnTo>
                <a:lnTo>
                  <a:pt x="2693194" y="50006"/>
                </a:lnTo>
                <a:lnTo>
                  <a:pt x="2707482" y="57150"/>
                </a:lnTo>
                <a:lnTo>
                  <a:pt x="2728913" y="64294"/>
                </a:lnTo>
                <a:lnTo>
                  <a:pt x="2743201" y="78581"/>
                </a:lnTo>
                <a:lnTo>
                  <a:pt x="2764632" y="85725"/>
                </a:lnTo>
                <a:lnTo>
                  <a:pt x="2778919" y="92869"/>
                </a:lnTo>
                <a:lnTo>
                  <a:pt x="2800351" y="107156"/>
                </a:lnTo>
                <a:lnTo>
                  <a:pt x="2814638" y="107156"/>
                </a:lnTo>
                <a:lnTo>
                  <a:pt x="2836069" y="114300"/>
                </a:lnTo>
                <a:lnTo>
                  <a:pt x="2850357" y="114300"/>
                </a:lnTo>
                <a:lnTo>
                  <a:pt x="2871788" y="107156"/>
                </a:lnTo>
                <a:lnTo>
                  <a:pt x="2893219" y="107156"/>
                </a:lnTo>
                <a:lnTo>
                  <a:pt x="2907507" y="100012"/>
                </a:lnTo>
                <a:lnTo>
                  <a:pt x="2928938" y="92869"/>
                </a:lnTo>
                <a:lnTo>
                  <a:pt x="2943226" y="85725"/>
                </a:lnTo>
                <a:lnTo>
                  <a:pt x="2957513" y="78581"/>
                </a:lnTo>
                <a:lnTo>
                  <a:pt x="2978944" y="64294"/>
                </a:lnTo>
                <a:lnTo>
                  <a:pt x="3000376" y="57150"/>
                </a:lnTo>
                <a:lnTo>
                  <a:pt x="3014663" y="50006"/>
                </a:lnTo>
                <a:lnTo>
                  <a:pt x="3036094" y="42862"/>
                </a:lnTo>
                <a:lnTo>
                  <a:pt x="3050382" y="42862"/>
                </a:lnTo>
                <a:lnTo>
                  <a:pt x="3064669" y="42862"/>
                </a:lnTo>
                <a:lnTo>
                  <a:pt x="3078957" y="50006"/>
                </a:lnTo>
                <a:lnTo>
                  <a:pt x="3093244" y="57150"/>
                </a:lnTo>
                <a:lnTo>
                  <a:pt x="3107532" y="64294"/>
                </a:lnTo>
                <a:lnTo>
                  <a:pt x="3121819" y="71437"/>
                </a:lnTo>
                <a:lnTo>
                  <a:pt x="3136107" y="78581"/>
                </a:lnTo>
                <a:lnTo>
                  <a:pt x="3143251" y="85725"/>
                </a:lnTo>
                <a:lnTo>
                  <a:pt x="3164682" y="92869"/>
                </a:lnTo>
                <a:lnTo>
                  <a:pt x="3171826" y="100012"/>
                </a:lnTo>
                <a:lnTo>
                  <a:pt x="3186113" y="100012"/>
                </a:lnTo>
                <a:lnTo>
                  <a:pt x="3207544" y="100012"/>
                </a:lnTo>
                <a:lnTo>
                  <a:pt x="3221832" y="100012"/>
                </a:lnTo>
                <a:lnTo>
                  <a:pt x="3236120" y="92869"/>
                </a:lnTo>
                <a:lnTo>
                  <a:pt x="3250407" y="92869"/>
                </a:lnTo>
                <a:lnTo>
                  <a:pt x="3264695" y="85725"/>
                </a:lnTo>
                <a:lnTo>
                  <a:pt x="3278982" y="85725"/>
                </a:lnTo>
                <a:lnTo>
                  <a:pt x="3293270" y="78581"/>
                </a:lnTo>
                <a:lnTo>
                  <a:pt x="3314701" y="71437"/>
                </a:lnTo>
                <a:lnTo>
                  <a:pt x="3321845" y="64294"/>
                </a:lnTo>
                <a:lnTo>
                  <a:pt x="3336132" y="57150"/>
                </a:lnTo>
                <a:lnTo>
                  <a:pt x="3350420" y="57150"/>
                </a:lnTo>
                <a:lnTo>
                  <a:pt x="3364707" y="50006"/>
                </a:lnTo>
                <a:lnTo>
                  <a:pt x="3378995" y="50006"/>
                </a:lnTo>
                <a:lnTo>
                  <a:pt x="3393282" y="57150"/>
                </a:lnTo>
                <a:lnTo>
                  <a:pt x="3407570" y="57150"/>
                </a:lnTo>
                <a:lnTo>
                  <a:pt x="3421857" y="64294"/>
                </a:lnTo>
                <a:lnTo>
                  <a:pt x="3436145" y="64294"/>
                </a:lnTo>
                <a:lnTo>
                  <a:pt x="3443289" y="71437"/>
                </a:lnTo>
                <a:lnTo>
                  <a:pt x="3457576" y="71437"/>
                </a:lnTo>
                <a:lnTo>
                  <a:pt x="3471864" y="78581"/>
                </a:lnTo>
                <a:lnTo>
                  <a:pt x="3486151" y="78581"/>
                </a:lnTo>
                <a:lnTo>
                  <a:pt x="3500439" y="78581"/>
                </a:lnTo>
                <a:lnTo>
                  <a:pt x="3514726" y="85725"/>
                </a:lnTo>
                <a:lnTo>
                  <a:pt x="3521870" y="85725"/>
                </a:lnTo>
                <a:lnTo>
                  <a:pt x="3536157" y="85725"/>
                </a:lnTo>
                <a:lnTo>
                  <a:pt x="3543301" y="92869"/>
                </a:lnTo>
                <a:lnTo>
                  <a:pt x="3557589" y="92869"/>
                </a:lnTo>
                <a:lnTo>
                  <a:pt x="3571876" y="85725"/>
                </a:lnTo>
                <a:lnTo>
                  <a:pt x="3579020" y="85725"/>
                </a:lnTo>
                <a:lnTo>
                  <a:pt x="3593307" y="78581"/>
                </a:lnTo>
                <a:lnTo>
                  <a:pt x="3600451" y="78581"/>
                </a:lnTo>
                <a:lnTo>
                  <a:pt x="3607595" y="71437"/>
                </a:lnTo>
                <a:lnTo>
                  <a:pt x="3621882" y="71437"/>
                </a:lnTo>
                <a:lnTo>
                  <a:pt x="3629026" y="71437"/>
                </a:lnTo>
                <a:lnTo>
                  <a:pt x="3636170" y="64294"/>
                </a:lnTo>
                <a:lnTo>
                  <a:pt x="3636170" y="64294"/>
                </a:lnTo>
                <a:lnTo>
                  <a:pt x="3636170" y="642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2414588" y="3021013"/>
            <a:ext cx="3165475" cy="136525"/>
          </a:xfrm>
          <a:custGeom>
            <a:avLst/>
            <a:gdLst/>
            <a:ahLst/>
            <a:cxnLst/>
            <a:rect l="0" t="0" r="0" b="0"/>
            <a:pathLst>
              <a:path w="3164683" h="1357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14288"/>
                </a:lnTo>
                <a:lnTo>
                  <a:pt x="14287" y="28575"/>
                </a:lnTo>
                <a:lnTo>
                  <a:pt x="28575" y="42863"/>
                </a:lnTo>
                <a:lnTo>
                  <a:pt x="35719" y="57150"/>
                </a:lnTo>
                <a:lnTo>
                  <a:pt x="50006" y="64294"/>
                </a:lnTo>
                <a:lnTo>
                  <a:pt x="57150" y="78582"/>
                </a:lnTo>
                <a:lnTo>
                  <a:pt x="71437" y="85725"/>
                </a:lnTo>
                <a:lnTo>
                  <a:pt x="85725" y="92869"/>
                </a:lnTo>
                <a:lnTo>
                  <a:pt x="92869" y="92869"/>
                </a:lnTo>
                <a:lnTo>
                  <a:pt x="107156" y="92869"/>
                </a:lnTo>
                <a:lnTo>
                  <a:pt x="114300" y="92869"/>
                </a:lnTo>
                <a:lnTo>
                  <a:pt x="121444" y="92869"/>
                </a:lnTo>
                <a:lnTo>
                  <a:pt x="135731" y="85725"/>
                </a:lnTo>
                <a:lnTo>
                  <a:pt x="142875" y="78582"/>
                </a:lnTo>
                <a:lnTo>
                  <a:pt x="150019" y="71438"/>
                </a:lnTo>
                <a:lnTo>
                  <a:pt x="164306" y="64294"/>
                </a:lnTo>
                <a:lnTo>
                  <a:pt x="171450" y="50007"/>
                </a:lnTo>
                <a:lnTo>
                  <a:pt x="185737" y="35719"/>
                </a:lnTo>
                <a:lnTo>
                  <a:pt x="192881" y="21432"/>
                </a:lnTo>
                <a:lnTo>
                  <a:pt x="207169" y="7144"/>
                </a:lnTo>
                <a:lnTo>
                  <a:pt x="221456" y="0"/>
                </a:lnTo>
                <a:lnTo>
                  <a:pt x="235744" y="0"/>
                </a:lnTo>
                <a:lnTo>
                  <a:pt x="250031" y="0"/>
                </a:lnTo>
                <a:lnTo>
                  <a:pt x="257175" y="7144"/>
                </a:lnTo>
                <a:lnTo>
                  <a:pt x="271462" y="14288"/>
                </a:lnTo>
                <a:lnTo>
                  <a:pt x="285750" y="28575"/>
                </a:lnTo>
                <a:lnTo>
                  <a:pt x="292894" y="35719"/>
                </a:lnTo>
                <a:lnTo>
                  <a:pt x="307181" y="50007"/>
                </a:lnTo>
                <a:lnTo>
                  <a:pt x="321469" y="71438"/>
                </a:lnTo>
                <a:lnTo>
                  <a:pt x="335756" y="85725"/>
                </a:lnTo>
                <a:lnTo>
                  <a:pt x="350044" y="92869"/>
                </a:lnTo>
                <a:lnTo>
                  <a:pt x="371475" y="100013"/>
                </a:lnTo>
                <a:lnTo>
                  <a:pt x="385762" y="107157"/>
                </a:lnTo>
                <a:lnTo>
                  <a:pt x="400050" y="107157"/>
                </a:lnTo>
                <a:lnTo>
                  <a:pt x="414337" y="100013"/>
                </a:lnTo>
                <a:lnTo>
                  <a:pt x="428625" y="85725"/>
                </a:lnTo>
                <a:lnTo>
                  <a:pt x="442912" y="78582"/>
                </a:lnTo>
                <a:lnTo>
                  <a:pt x="457200" y="64294"/>
                </a:lnTo>
                <a:lnTo>
                  <a:pt x="478631" y="50007"/>
                </a:lnTo>
                <a:lnTo>
                  <a:pt x="492919" y="28575"/>
                </a:lnTo>
                <a:lnTo>
                  <a:pt x="514350" y="21432"/>
                </a:lnTo>
                <a:lnTo>
                  <a:pt x="535781" y="14288"/>
                </a:lnTo>
                <a:lnTo>
                  <a:pt x="550069" y="7144"/>
                </a:lnTo>
                <a:lnTo>
                  <a:pt x="564356" y="7144"/>
                </a:lnTo>
                <a:lnTo>
                  <a:pt x="585787" y="14288"/>
                </a:lnTo>
                <a:lnTo>
                  <a:pt x="592931" y="21432"/>
                </a:lnTo>
                <a:lnTo>
                  <a:pt x="614362" y="28575"/>
                </a:lnTo>
                <a:lnTo>
                  <a:pt x="628650" y="35719"/>
                </a:lnTo>
                <a:lnTo>
                  <a:pt x="650081" y="50007"/>
                </a:lnTo>
                <a:lnTo>
                  <a:pt x="664369" y="57150"/>
                </a:lnTo>
                <a:lnTo>
                  <a:pt x="685800" y="71438"/>
                </a:lnTo>
                <a:lnTo>
                  <a:pt x="700087" y="85725"/>
                </a:lnTo>
                <a:lnTo>
                  <a:pt x="721519" y="85725"/>
                </a:lnTo>
                <a:lnTo>
                  <a:pt x="742950" y="85725"/>
                </a:lnTo>
                <a:lnTo>
                  <a:pt x="764381" y="85725"/>
                </a:lnTo>
                <a:lnTo>
                  <a:pt x="778669" y="78582"/>
                </a:lnTo>
                <a:lnTo>
                  <a:pt x="800100" y="71438"/>
                </a:lnTo>
                <a:lnTo>
                  <a:pt x="821531" y="64294"/>
                </a:lnTo>
                <a:lnTo>
                  <a:pt x="842962" y="57150"/>
                </a:lnTo>
                <a:lnTo>
                  <a:pt x="864394" y="42863"/>
                </a:lnTo>
                <a:lnTo>
                  <a:pt x="885825" y="35719"/>
                </a:lnTo>
                <a:lnTo>
                  <a:pt x="907256" y="28575"/>
                </a:lnTo>
                <a:lnTo>
                  <a:pt x="921544" y="21432"/>
                </a:lnTo>
                <a:lnTo>
                  <a:pt x="942975" y="21432"/>
                </a:lnTo>
                <a:lnTo>
                  <a:pt x="964406" y="28575"/>
                </a:lnTo>
                <a:lnTo>
                  <a:pt x="985837" y="28575"/>
                </a:lnTo>
                <a:lnTo>
                  <a:pt x="1007269" y="35719"/>
                </a:lnTo>
                <a:lnTo>
                  <a:pt x="1028700" y="50007"/>
                </a:lnTo>
                <a:lnTo>
                  <a:pt x="1042987" y="64294"/>
                </a:lnTo>
                <a:lnTo>
                  <a:pt x="1064419" y="78582"/>
                </a:lnTo>
                <a:lnTo>
                  <a:pt x="1085850" y="92869"/>
                </a:lnTo>
                <a:lnTo>
                  <a:pt x="1107281" y="100013"/>
                </a:lnTo>
                <a:lnTo>
                  <a:pt x="1135856" y="107157"/>
                </a:lnTo>
                <a:lnTo>
                  <a:pt x="1157287" y="107157"/>
                </a:lnTo>
                <a:lnTo>
                  <a:pt x="1178719" y="107157"/>
                </a:lnTo>
                <a:lnTo>
                  <a:pt x="1200150" y="100013"/>
                </a:lnTo>
                <a:lnTo>
                  <a:pt x="1221581" y="100013"/>
                </a:lnTo>
                <a:lnTo>
                  <a:pt x="1243012" y="92869"/>
                </a:lnTo>
                <a:lnTo>
                  <a:pt x="1264444" y="78582"/>
                </a:lnTo>
                <a:lnTo>
                  <a:pt x="1293019" y="71438"/>
                </a:lnTo>
                <a:lnTo>
                  <a:pt x="1314450" y="64294"/>
                </a:lnTo>
                <a:lnTo>
                  <a:pt x="1335881" y="50007"/>
                </a:lnTo>
                <a:lnTo>
                  <a:pt x="1357312" y="50007"/>
                </a:lnTo>
                <a:lnTo>
                  <a:pt x="1371600" y="42863"/>
                </a:lnTo>
                <a:lnTo>
                  <a:pt x="1393031" y="50007"/>
                </a:lnTo>
                <a:lnTo>
                  <a:pt x="1414462" y="57150"/>
                </a:lnTo>
                <a:lnTo>
                  <a:pt x="1435894" y="64294"/>
                </a:lnTo>
                <a:lnTo>
                  <a:pt x="1450181" y="71438"/>
                </a:lnTo>
                <a:lnTo>
                  <a:pt x="1471612" y="78582"/>
                </a:lnTo>
                <a:lnTo>
                  <a:pt x="1493044" y="92869"/>
                </a:lnTo>
                <a:lnTo>
                  <a:pt x="1514475" y="107157"/>
                </a:lnTo>
                <a:lnTo>
                  <a:pt x="1528762" y="114300"/>
                </a:lnTo>
                <a:lnTo>
                  <a:pt x="1550194" y="128588"/>
                </a:lnTo>
                <a:lnTo>
                  <a:pt x="1571625" y="128588"/>
                </a:lnTo>
                <a:lnTo>
                  <a:pt x="1593056" y="135732"/>
                </a:lnTo>
                <a:lnTo>
                  <a:pt x="1614487" y="135732"/>
                </a:lnTo>
                <a:lnTo>
                  <a:pt x="1635919" y="128588"/>
                </a:lnTo>
                <a:lnTo>
                  <a:pt x="1657350" y="121444"/>
                </a:lnTo>
                <a:lnTo>
                  <a:pt x="1678781" y="114300"/>
                </a:lnTo>
                <a:lnTo>
                  <a:pt x="1693069" y="100013"/>
                </a:lnTo>
                <a:lnTo>
                  <a:pt x="1721644" y="85725"/>
                </a:lnTo>
                <a:lnTo>
                  <a:pt x="1735931" y="71438"/>
                </a:lnTo>
                <a:lnTo>
                  <a:pt x="1764506" y="57150"/>
                </a:lnTo>
                <a:lnTo>
                  <a:pt x="1785937" y="50007"/>
                </a:lnTo>
                <a:lnTo>
                  <a:pt x="1800225" y="42863"/>
                </a:lnTo>
                <a:lnTo>
                  <a:pt x="1821656" y="42863"/>
                </a:lnTo>
                <a:lnTo>
                  <a:pt x="1843087" y="50007"/>
                </a:lnTo>
                <a:lnTo>
                  <a:pt x="1864519" y="57150"/>
                </a:lnTo>
                <a:lnTo>
                  <a:pt x="1878806" y="64294"/>
                </a:lnTo>
                <a:lnTo>
                  <a:pt x="1900237" y="78582"/>
                </a:lnTo>
                <a:lnTo>
                  <a:pt x="1914525" y="92869"/>
                </a:lnTo>
                <a:lnTo>
                  <a:pt x="1935956" y="100013"/>
                </a:lnTo>
                <a:lnTo>
                  <a:pt x="1957387" y="114300"/>
                </a:lnTo>
                <a:lnTo>
                  <a:pt x="1971675" y="128588"/>
                </a:lnTo>
                <a:lnTo>
                  <a:pt x="1993106" y="128588"/>
                </a:lnTo>
                <a:lnTo>
                  <a:pt x="2014537" y="135732"/>
                </a:lnTo>
                <a:lnTo>
                  <a:pt x="2028825" y="128588"/>
                </a:lnTo>
                <a:lnTo>
                  <a:pt x="2050256" y="121444"/>
                </a:lnTo>
                <a:lnTo>
                  <a:pt x="2071687" y="114300"/>
                </a:lnTo>
                <a:lnTo>
                  <a:pt x="2085975" y="107157"/>
                </a:lnTo>
                <a:lnTo>
                  <a:pt x="2107406" y="92869"/>
                </a:lnTo>
                <a:lnTo>
                  <a:pt x="2135981" y="78582"/>
                </a:lnTo>
                <a:lnTo>
                  <a:pt x="2157412" y="64294"/>
                </a:lnTo>
                <a:lnTo>
                  <a:pt x="2171700" y="57150"/>
                </a:lnTo>
                <a:lnTo>
                  <a:pt x="2193131" y="50007"/>
                </a:lnTo>
                <a:lnTo>
                  <a:pt x="2214562" y="50007"/>
                </a:lnTo>
                <a:lnTo>
                  <a:pt x="2235994" y="50007"/>
                </a:lnTo>
                <a:lnTo>
                  <a:pt x="2250281" y="57150"/>
                </a:lnTo>
                <a:lnTo>
                  <a:pt x="2264569" y="64294"/>
                </a:lnTo>
                <a:lnTo>
                  <a:pt x="2286000" y="71438"/>
                </a:lnTo>
                <a:lnTo>
                  <a:pt x="2300287" y="85725"/>
                </a:lnTo>
                <a:lnTo>
                  <a:pt x="2314575" y="92869"/>
                </a:lnTo>
                <a:lnTo>
                  <a:pt x="2328862" y="107157"/>
                </a:lnTo>
                <a:lnTo>
                  <a:pt x="2343150" y="114300"/>
                </a:lnTo>
                <a:lnTo>
                  <a:pt x="2364581" y="114300"/>
                </a:lnTo>
                <a:lnTo>
                  <a:pt x="2378869" y="121444"/>
                </a:lnTo>
                <a:lnTo>
                  <a:pt x="2393156" y="114300"/>
                </a:lnTo>
                <a:lnTo>
                  <a:pt x="2407444" y="114300"/>
                </a:lnTo>
                <a:lnTo>
                  <a:pt x="2428875" y="107157"/>
                </a:lnTo>
                <a:lnTo>
                  <a:pt x="2450306" y="92869"/>
                </a:lnTo>
                <a:lnTo>
                  <a:pt x="2464594" y="78582"/>
                </a:lnTo>
                <a:lnTo>
                  <a:pt x="2486025" y="64294"/>
                </a:lnTo>
                <a:lnTo>
                  <a:pt x="2507457" y="57150"/>
                </a:lnTo>
                <a:lnTo>
                  <a:pt x="2521744" y="42863"/>
                </a:lnTo>
                <a:lnTo>
                  <a:pt x="2543175" y="35719"/>
                </a:lnTo>
                <a:lnTo>
                  <a:pt x="2557463" y="35719"/>
                </a:lnTo>
                <a:lnTo>
                  <a:pt x="2578894" y="35719"/>
                </a:lnTo>
                <a:lnTo>
                  <a:pt x="2593182" y="35719"/>
                </a:lnTo>
                <a:lnTo>
                  <a:pt x="2614613" y="35719"/>
                </a:lnTo>
                <a:lnTo>
                  <a:pt x="2628900" y="50007"/>
                </a:lnTo>
                <a:lnTo>
                  <a:pt x="2643188" y="57150"/>
                </a:lnTo>
                <a:lnTo>
                  <a:pt x="2657475" y="64294"/>
                </a:lnTo>
                <a:lnTo>
                  <a:pt x="2671763" y="71438"/>
                </a:lnTo>
                <a:lnTo>
                  <a:pt x="2686050" y="78582"/>
                </a:lnTo>
                <a:lnTo>
                  <a:pt x="2700338" y="85725"/>
                </a:lnTo>
                <a:lnTo>
                  <a:pt x="2714625" y="92869"/>
                </a:lnTo>
                <a:lnTo>
                  <a:pt x="2728913" y="100013"/>
                </a:lnTo>
                <a:lnTo>
                  <a:pt x="2743200" y="100013"/>
                </a:lnTo>
                <a:lnTo>
                  <a:pt x="2757488" y="100013"/>
                </a:lnTo>
                <a:lnTo>
                  <a:pt x="2778919" y="92869"/>
                </a:lnTo>
                <a:lnTo>
                  <a:pt x="2793207" y="85725"/>
                </a:lnTo>
                <a:lnTo>
                  <a:pt x="2807494" y="71438"/>
                </a:lnTo>
                <a:lnTo>
                  <a:pt x="2828925" y="64294"/>
                </a:lnTo>
                <a:lnTo>
                  <a:pt x="2843213" y="50007"/>
                </a:lnTo>
                <a:lnTo>
                  <a:pt x="2857500" y="35719"/>
                </a:lnTo>
                <a:lnTo>
                  <a:pt x="2871788" y="28575"/>
                </a:lnTo>
                <a:lnTo>
                  <a:pt x="2893219" y="21432"/>
                </a:lnTo>
                <a:lnTo>
                  <a:pt x="2907507" y="14288"/>
                </a:lnTo>
                <a:lnTo>
                  <a:pt x="2921794" y="14288"/>
                </a:lnTo>
                <a:lnTo>
                  <a:pt x="2936082" y="21432"/>
                </a:lnTo>
                <a:lnTo>
                  <a:pt x="2950369" y="28575"/>
                </a:lnTo>
                <a:lnTo>
                  <a:pt x="2964657" y="35719"/>
                </a:lnTo>
                <a:lnTo>
                  <a:pt x="2978944" y="42863"/>
                </a:lnTo>
                <a:lnTo>
                  <a:pt x="2993232" y="50007"/>
                </a:lnTo>
                <a:lnTo>
                  <a:pt x="3000375" y="57150"/>
                </a:lnTo>
                <a:lnTo>
                  <a:pt x="3014663" y="64294"/>
                </a:lnTo>
                <a:lnTo>
                  <a:pt x="3021807" y="64294"/>
                </a:lnTo>
                <a:lnTo>
                  <a:pt x="3036094" y="64294"/>
                </a:lnTo>
                <a:lnTo>
                  <a:pt x="3050382" y="64294"/>
                </a:lnTo>
                <a:lnTo>
                  <a:pt x="3064669" y="57150"/>
                </a:lnTo>
                <a:lnTo>
                  <a:pt x="3078957" y="50007"/>
                </a:lnTo>
                <a:lnTo>
                  <a:pt x="3086100" y="35719"/>
                </a:lnTo>
                <a:lnTo>
                  <a:pt x="3100388" y="21432"/>
                </a:lnTo>
                <a:lnTo>
                  <a:pt x="3114675" y="14288"/>
                </a:lnTo>
                <a:lnTo>
                  <a:pt x="3121819" y="7144"/>
                </a:lnTo>
                <a:lnTo>
                  <a:pt x="3136107" y="7144"/>
                </a:lnTo>
                <a:lnTo>
                  <a:pt x="3143250" y="7144"/>
                </a:lnTo>
                <a:lnTo>
                  <a:pt x="3157538" y="14288"/>
                </a:lnTo>
                <a:lnTo>
                  <a:pt x="3157538" y="21432"/>
                </a:lnTo>
                <a:lnTo>
                  <a:pt x="3164682" y="28575"/>
                </a:lnTo>
                <a:lnTo>
                  <a:pt x="3164682" y="28575"/>
                </a:lnTo>
                <a:lnTo>
                  <a:pt x="3164682" y="285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NET PROFIT PERCENTAGE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275" y="1444625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Net Profit % =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03575" y="1066800"/>
            <a:ext cx="4032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Profit for the Year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86200" y="17526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Sales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35825" y="1444625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rgbClr val="33CCFF"/>
                </a:solidFill>
                <a:latin typeface="Rockwell" panose="02060603020205020403" pitchFamily="18" charset="0"/>
              </a:rPr>
              <a:t>X 100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492500" y="1752600"/>
            <a:ext cx="33829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66800" y="2667000"/>
            <a:ext cx="70866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>
                <a:solidFill>
                  <a:schemeClr val="bg1"/>
                </a:solidFill>
                <a:latin typeface="Rockwell" panose="02060603020205020403" pitchFamily="18" charset="0"/>
              </a:rPr>
              <a:t>This ratio tells us how much net profit is being made on each £1 of sales, eg if net profit is 15% then 15 p has been made on each £1 of sales.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4114800" cy="40386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>
                <a:latin typeface="Gill Sans MT" panose="020B0502020104020203" pitchFamily="34" charset="0"/>
              </a:rPr>
              <a:t>Trading, Profit and Loss Account for year ending 31 March 2001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Sales			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Cost of Sales   		  £</a:t>
            </a:r>
            <a:r>
              <a:rPr lang="en-GB" altLang="en-US" sz="2000" u="sng"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Expenses		£</a:t>
            </a:r>
            <a:r>
              <a:rPr lang="en-GB" altLang="en-US" sz="2000" u="sng">
                <a:latin typeface="Gill Sans MT" panose="020B0502020104020203" pitchFamily="34" charset="0"/>
              </a:rPr>
              <a:t>100,000</a:t>
            </a:r>
            <a:endParaRPr lang="en-GB" altLang="en-US" sz="2000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Profit for the year	£ 60,000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NET PROFIT PERCENTAGE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0" y="1295400"/>
            <a:ext cx="4191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The net profit percentage of the business A Trader is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5410200" y="2438400"/>
            <a:ext cx="3886200" cy="946150"/>
            <a:chOff x="3408" y="2256"/>
            <a:chExt cx="2448" cy="596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3408" y="2256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Net Profit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3456" y="2564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Sales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4944" y="240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000" b="1">
                  <a:solidFill>
                    <a:schemeClr val="bg1"/>
                  </a:solidFill>
                  <a:latin typeface="Rockwell" panose="02060603020205020403" pitchFamily="18" charset="0"/>
                </a:rPr>
                <a:t>X</a:t>
              </a: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 100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3552" y="2564"/>
              <a:ext cx="139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5105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grpSp>
        <p:nvGrpSpPr>
          <p:cNvPr id="11271" name="Group 18"/>
          <p:cNvGrpSpPr>
            <a:grpSpLocks/>
          </p:cNvGrpSpPr>
          <p:nvPr/>
        </p:nvGrpSpPr>
        <p:grpSpPr bwMode="auto">
          <a:xfrm>
            <a:off x="5410200" y="3702050"/>
            <a:ext cx="3886200" cy="946150"/>
            <a:chOff x="3408" y="2256"/>
            <a:chExt cx="2448" cy="596"/>
          </a:xfrm>
        </p:grpSpPr>
        <p:sp>
          <p:nvSpPr>
            <p:cNvPr id="11275" name="Text Box 19"/>
            <p:cNvSpPr txBox="1">
              <a:spLocks noChangeArrowheads="1"/>
            </p:cNvSpPr>
            <p:nvPr/>
          </p:nvSpPr>
          <p:spPr bwMode="auto">
            <a:xfrm>
              <a:off x="3408" y="2256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£60,000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76" name="Text Box 20"/>
            <p:cNvSpPr txBox="1">
              <a:spLocks noChangeArrowheads="1"/>
            </p:cNvSpPr>
            <p:nvPr/>
          </p:nvSpPr>
          <p:spPr bwMode="auto">
            <a:xfrm>
              <a:off x="3456" y="2564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£250,000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77" name="Text Box 21"/>
            <p:cNvSpPr txBox="1">
              <a:spLocks noChangeArrowheads="1"/>
            </p:cNvSpPr>
            <p:nvPr/>
          </p:nvSpPr>
          <p:spPr bwMode="auto">
            <a:xfrm>
              <a:off x="4944" y="240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2000" b="1">
                  <a:solidFill>
                    <a:schemeClr val="bg1"/>
                  </a:solidFill>
                  <a:latin typeface="Rockwell" panose="02060603020205020403" pitchFamily="18" charset="0"/>
                </a:rPr>
                <a:t>X</a:t>
              </a:r>
              <a:r>
                <a:rPr lang="en-GB" altLang="en-US" sz="2400" b="1">
                  <a:solidFill>
                    <a:schemeClr val="bg1"/>
                  </a:solidFill>
                  <a:latin typeface="Rockwell" panose="02060603020205020403" pitchFamily="18" charset="0"/>
                </a:rPr>
                <a:t> 100</a:t>
              </a:r>
              <a:endParaRPr lang="en-GB" altLang="en-US" sz="240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11278" name="Line 22"/>
            <p:cNvSpPr>
              <a:spLocks noChangeShapeType="1"/>
            </p:cNvSpPr>
            <p:nvPr/>
          </p:nvSpPr>
          <p:spPr bwMode="auto">
            <a:xfrm>
              <a:off x="3552" y="2564"/>
              <a:ext cx="139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72" name="Text Box 23"/>
          <p:cNvSpPr txBox="1">
            <a:spLocks noChangeArrowheads="1"/>
          </p:cNvSpPr>
          <p:nvPr/>
        </p:nvSpPr>
        <p:spPr bwMode="auto">
          <a:xfrm>
            <a:off x="5105400" y="3962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1273" name="Text Box 24"/>
          <p:cNvSpPr txBox="1">
            <a:spLocks noChangeArrowheads="1"/>
          </p:cNvSpPr>
          <p:nvPr/>
        </p:nvSpPr>
        <p:spPr bwMode="auto">
          <a:xfrm>
            <a:off x="51054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=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6324600" y="5105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Rockwell" panose="02060603020205020403" pitchFamily="18" charset="0"/>
              </a:rPr>
              <a:t>24%</a:t>
            </a:r>
            <a:endParaRPr lang="en-GB" altLang="en-US" sz="2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solidFill>
            <a:schemeClr val="bg1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400" b="1">
                <a:latin typeface="Rockwell" panose="02060603020205020403" pitchFamily="18" charset="0"/>
              </a:rPr>
              <a:t>WHAT CAUSES NET PROFIT PERCENTAGE TO CHANGE?</a:t>
            </a:r>
            <a:endParaRPr lang="en-GB" altLang="en-US" sz="3400">
              <a:latin typeface="Rockwell" panose="02060603020205020403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2001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>
                <a:latin typeface="Gill Sans MT" panose="020B0502020104020203" pitchFamily="34" charset="0"/>
              </a:rPr>
              <a:t>Sales			</a:t>
            </a:r>
            <a:r>
              <a:rPr lang="en-GB" altLang="en-US" sz="2000" b="1">
                <a:latin typeface="Gill Sans MT" panose="020B0502020104020203" pitchFamily="34" charset="0"/>
              </a:rPr>
              <a:t>£250,000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  £</a:t>
            </a:r>
            <a:r>
              <a:rPr lang="en-GB" altLang="en-US" sz="2000" b="1" u="sng">
                <a:latin typeface="Gill Sans MT" panose="020B0502020104020203" pitchFamily="34" charset="0"/>
              </a:rPr>
              <a:t>90,000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£ 60,000</a:t>
            </a: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00600" y="1371600"/>
            <a:ext cx="4114800" cy="3048000"/>
          </a:xfrm>
          <a:prstGeom prst="rect">
            <a:avLst/>
          </a:prstGeom>
          <a:solidFill>
            <a:srgbClr val="FFFFE9"/>
          </a:solidFill>
          <a:ln w="57150">
            <a:solidFill>
              <a:srgbClr val="33CCFF"/>
            </a:solidFill>
            <a:miter lim="800000"/>
            <a:headEnd/>
            <a:tailEnd/>
          </a:ln>
          <a:effectLst>
            <a:outerShdw dist="107763" dir="13500000" algn="ctr" rotWithShape="0">
              <a:srgbClr val="CCCCCC"/>
            </a:outerShdw>
          </a:effectLst>
        </p:spPr>
        <p:txBody>
          <a:bodyPr lIns="36576" tIns="36576" rIns="36576" bIns="36576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latin typeface="Rockwell" panose="02060603020205020403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A Trader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u="sng">
                <a:latin typeface="Gill Sans MT" panose="020B0502020104020203" pitchFamily="34" charset="0"/>
              </a:rPr>
              <a:t>Trading, Profit and Loss Account for year ending 31 March 2002</a:t>
            </a:r>
            <a:endParaRPr lang="en-GB" altLang="en-US" sz="14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Sales			£260,000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Cost of Sales   		£</a:t>
            </a:r>
            <a:r>
              <a:rPr lang="en-GB" altLang="en-US" sz="2000" b="1" u="sng">
                <a:latin typeface="Gill Sans MT" panose="020B0502020104020203" pitchFamily="34" charset="0"/>
              </a:rPr>
              <a:t>100,000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Gross Profit  		£160,000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latin typeface="Gill Sans MT" panose="020B0502020104020203" pitchFamily="34" charset="0"/>
              </a:rPr>
              <a:t>Expenses		£ </a:t>
            </a:r>
            <a:r>
              <a:rPr lang="en-GB" altLang="en-US" sz="2000" b="1" u="sng">
                <a:latin typeface="Gill Sans MT" panose="020B0502020104020203" pitchFamily="34" charset="0"/>
              </a:rPr>
              <a:t> 90,000</a:t>
            </a:r>
            <a:endParaRPr lang="en-GB" altLang="en-US" sz="2000" b="1">
              <a:latin typeface="Gill Sans MT" panose="020B0502020104020203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  <a:latin typeface="Gill Sans MT" panose="020B0502020104020203" pitchFamily="34" charset="0"/>
              </a:rPr>
              <a:t>Net Profit		 £ 70,000</a:t>
            </a:r>
            <a:endParaRPr lang="en-GB" altLang="en-US" sz="2000">
              <a:latin typeface="Gill Sans MT" panose="020B0502020104020203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868863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The net profit percentage improved from 24% to  27%. Net profit percentage can change when anything which affects net profit changes ie changes in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gross profit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, changes in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sales revenue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 and or changes in </a:t>
            </a:r>
            <a:r>
              <a:rPr lang="en-GB" altLang="en-US" sz="2400" b="1" u="sng">
                <a:solidFill>
                  <a:srgbClr val="FF0000"/>
                </a:solidFill>
                <a:latin typeface="Rockwell" panose="02060603020205020403" pitchFamily="18" charset="0"/>
              </a:rPr>
              <a:t>expenses</a:t>
            </a:r>
            <a:r>
              <a:rPr lang="en-GB" altLang="en-US" sz="2400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  <a:endParaRPr lang="en-GB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1166</TotalTime>
  <Words>1345</Words>
  <Application>Microsoft Office PowerPoint</Application>
  <PresentationFormat>On-screen Show (4:3)</PresentationFormat>
  <Paragraphs>351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Gill Sans MT</vt:lpstr>
      <vt:lpstr>Rockwell</vt:lpstr>
      <vt:lpstr>Tahoma</vt:lpstr>
      <vt:lpstr>Times New Roman</vt:lpstr>
      <vt:lpstr>Wingdings</vt:lpstr>
      <vt:lpstr>Ocean</vt:lpstr>
      <vt:lpstr>RATIO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Below are details of A Carters Accounts. For Year 1 and Year 2 calculate Gross Profit Percentage and Net Profit Percentage.  Explain any changes in these figures.</vt:lpstr>
      <vt:lpstr>Below are details of A Carters Accounts. For Year 1 and Year 2 calculate Gross Profit Percentage and Net Profit Percentage.  Explain any changes in these figures.</vt:lpstr>
      <vt:lpstr>Below are details of A Ford Accounts. For Year 1 and Year 2 calculate Gross Profit Percentage and Net Profit Percentage.  Explain any changes in these figures. You will need to calculate Gross Profit and Net Profit first.</vt:lpstr>
      <vt:lpstr>Below are details of A Ford Accounts. For Year 1 and Year 2 calculate Gross Profit Percentage and Net Profit Percentage.  Explain any changes in these figures. You will need to calculate Gross Profit and Net Profit first.</vt:lpstr>
      <vt:lpstr>Below are details of A Ford Accounts. For Year 1 and Year 2 calculate Gross Profit Percentage and Net Profit Percentage.  Explain any changes in these figures. You will need to calculate Gross Profit and Net Profit first.</vt:lpstr>
      <vt:lpstr>PowerPoint Presentation</vt:lpstr>
      <vt:lpstr>PowerPoint Presentation</vt:lpstr>
      <vt:lpstr>Below are details of A Ford Accounts. For Year 1 and Year 2 calculate Return on Capital Employed for each year and comment on the change.</vt:lpstr>
      <vt:lpstr>Below are details of A Ford Accounts. For Year 1 and Year 2 calculate Return on Capital Employed for each year and comment on the change.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Dundas Publishing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</dc:title>
  <dc:creator>Scott Skinner</dc:creator>
  <cp:lastModifiedBy>Margaret Bennie</cp:lastModifiedBy>
  <cp:revision>51</cp:revision>
  <cp:lastPrinted>2005-07-12T13:33:01Z</cp:lastPrinted>
  <dcterms:created xsi:type="dcterms:W3CDTF">2005-02-23T18:17:00Z</dcterms:created>
  <dcterms:modified xsi:type="dcterms:W3CDTF">2018-02-19T14:50:28Z</dcterms:modified>
</cp:coreProperties>
</file>