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2" r:id="rId2"/>
    <p:sldId id="261" r:id="rId3"/>
    <p:sldId id="263" r:id="rId4"/>
    <p:sldId id="264" r:id="rId5"/>
    <p:sldId id="265" r:id="rId6"/>
    <p:sldId id="266" r:id="rId7"/>
    <p:sldId id="267" r:id="rId8"/>
    <p:sldId id="291" r:id="rId9"/>
    <p:sldId id="293" r:id="rId10"/>
    <p:sldId id="268" r:id="rId11"/>
    <p:sldId id="273" r:id="rId12"/>
    <p:sldId id="271" r:id="rId13"/>
    <p:sldId id="274" r:id="rId14"/>
    <p:sldId id="275" r:id="rId15"/>
    <p:sldId id="270" r:id="rId16"/>
    <p:sldId id="269" r:id="rId17"/>
    <p:sldId id="294" r:id="rId18"/>
    <p:sldId id="292" r:id="rId19"/>
    <p:sldId id="277" r:id="rId20"/>
    <p:sldId id="295" r:id="rId21"/>
    <p:sldId id="296" r:id="rId22"/>
    <p:sldId id="284" r:id="rId23"/>
    <p:sldId id="283" r:id="rId24"/>
    <p:sldId id="289" r:id="rId25"/>
    <p:sldId id="288" r:id="rId26"/>
    <p:sldId id="290" r:id="rId27"/>
    <p:sldId id="280" r:id="rId28"/>
    <p:sldId id="281" r:id="rId29"/>
    <p:sldId id="285" r:id="rId30"/>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FE4F4-7F3F-452E-B884-84C57221068D}" type="doc">
      <dgm:prSet loTypeId="urn:microsoft.com/office/officeart/2005/8/layout/lProcess2" loCatId="list" qsTypeId="urn:microsoft.com/office/officeart/2005/8/quickstyle/simple3" qsCatId="simple" csTypeId="urn:microsoft.com/office/officeart/2005/8/colors/accent2_2" csCatId="accent2" phldr="1"/>
      <dgm:spPr/>
      <dgm:t>
        <a:bodyPr/>
        <a:lstStyle/>
        <a:p>
          <a:endParaRPr lang="en-GB"/>
        </a:p>
      </dgm:t>
    </dgm:pt>
    <dgm:pt modelId="{F638B41F-7DFF-4253-965D-53896F83D0D5}">
      <dgm:prSet phldrT="[Text]" custT="1"/>
      <dgm:spPr>
        <a:solidFill>
          <a:schemeClr val="tx2">
            <a:lumMod val="20000"/>
            <a:lumOff val="80000"/>
          </a:schemeClr>
        </a:solidFill>
      </dgm:spPr>
      <dgm:t>
        <a:bodyPr/>
        <a:lstStyle/>
        <a:p>
          <a:r>
            <a:rPr lang="en-GB" sz="5400" b="1" dirty="0" smtClean="0">
              <a:solidFill>
                <a:schemeClr val="accent1"/>
              </a:solidFill>
            </a:rPr>
            <a:t>Internal</a:t>
          </a:r>
          <a:endParaRPr lang="en-GB" sz="5400" b="1" dirty="0">
            <a:solidFill>
              <a:schemeClr val="accent1"/>
            </a:solidFill>
          </a:endParaRPr>
        </a:p>
      </dgm:t>
    </dgm:pt>
    <dgm:pt modelId="{E7D785BF-181E-46A7-A5C8-F38C8E681AEB}" type="parTrans" cxnId="{CC8AF995-2536-4853-8186-5D18094E6406}">
      <dgm:prSet/>
      <dgm:spPr/>
      <dgm:t>
        <a:bodyPr/>
        <a:lstStyle/>
        <a:p>
          <a:endParaRPr lang="en-GB"/>
        </a:p>
      </dgm:t>
    </dgm:pt>
    <dgm:pt modelId="{160AA69C-644C-453C-B71B-406E4C6B4CB7}" type="sibTrans" cxnId="{CC8AF995-2536-4853-8186-5D18094E6406}">
      <dgm:prSet/>
      <dgm:spPr/>
      <dgm:t>
        <a:bodyPr/>
        <a:lstStyle/>
        <a:p>
          <a:endParaRPr lang="en-GB"/>
        </a:p>
      </dgm:t>
    </dgm:pt>
    <dgm:pt modelId="{7DE9E2E7-9EA1-446B-892A-FCA48F2B3535}">
      <dgm:prSet phldrT="[Text]" custT="1"/>
      <dgm:spPr/>
      <dgm:t>
        <a:bodyPr/>
        <a:lstStyle/>
        <a:p>
          <a:r>
            <a:rPr lang="en-GB" sz="5400" b="1" dirty="0" smtClean="0">
              <a:solidFill>
                <a:schemeClr val="accent2"/>
              </a:solidFill>
            </a:rPr>
            <a:t>External</a:t>
          </a:r>
          <a:endParaRPr lang="en-GB" sz="5400" b="1" dirty="0">
            <a:solidFill>
              <a:schemeClr val="accent2"/>
            </a:solidFill>
          </a:endParaRPr>
        </a:p>
      </dgm:t>
    </dgm:pt>
    <dgm:pt modelId="{398028E1-F949-4F2E-A2D5-AF85F21D85AB}" type="parTrans" cxnId="{6A00DEC7-B1A7-48CB-AC5A-DCB551F4A052}">
      <dgm:prSet/>
      <dgm:spPr/>
      <dgm:t>
        <a:bodyPr/>
        <a:lstStyle/>
        <a:p>
          <a:endParaRPr lang="en-GB"/>
        </a:p>
      </dgm:t>
    </dgm:pt>
    <dgm:pt modelId="{EE4A7520-1011-4DA3-A3ED-7DF9D576E535}" type="sibTrans" cxnId="{6A00DEC7-B1A7-48CB-AC5A-DCB551F4A052}">
      <dgm:prSet/>
      <dgm:spPr/>
      <dgm:t>
        <a:bodyPr/>
        <a:lstStyle/>
        <a:p>
          <a:endParaRPr lang="en-GB"/>
        </a:p>
      </dgm:t>
    </dgm:pt>
    <dgm:pt modelId="{4CBEE92B-1A79-4283-A785-950CD0483FF1}">
      <dgm:prSet phldrT="[Text]"/>
      <dgm:spPr/>
      <dgm:t>
        <a:bodyPr/>
        <a:lstStyle/>
        <a:p>
          <a:r>
            <a:rPr lang="en-GB" dirty="0" smtClean="0"/>
            <a:t>Suppliers</a:t>
          </a:r>
          <a:endParaRPr lang="en-GB" dirty="0"/>
        </a:p>
      </dgm:t>
    </dgm:pt>
    <dgm:pt modelId="{0BC00E24-AA64-4EF2-AC74-358E6AAC437E}" type="parTrans" cxnId="{FF6EA74B-22C1-4BE1-BC17-431843FCA959}">
      <dgm:prSet/>
      <dgm:spPr/>
      <dgm:t>
        <a:bodyPr/>
        <a:lstStyle/>
        <a:p>
          <a:endParaRPr lang="en-GB"/>
        </a:p>
      </dgm:t>
    </dgm:pt>
    <dgm:pt modelId="{D07994FA-7C7B-4ED4-A1F1-9010E17A0592}" type="sibTrans" cxnId="{FF6EA74B-22C1-4BE1-BC17-431843FCA959}">
      <dgm:prSet/>
      <dgm:spPr/>
      <dgm:t>
        <a:bodyPr/>
        <a:lstStyle/>
        <a:p>
          <a:endParaRPr lang="en-GB"/>
        </a:p>
      </dgm:t>
    </dgm:pt>
    <dgm:pt modelId="{EE5215DD-B59F-48D7-8AF5-87EBF715EE57}">
      <dgm:prSet phldrT="[Text]">
        <dgm:style>
          <a:lnRef idx="1">
            <a:schemeClr val="accent1"/>
          </a:lnRef>
          <a:fillRef idx="2">
            <a:schemeClr val="accent1"/>
          </a:fillRef>
          <a:effectRef idx="1">
            <a:schemeClr val="accent1"/>
          </a:effectRef>
          <a:fontRef idx="minor">
            <a:schemeClr val="dk1"/>
          </a:fontRef>
        </dgm:style>
      </dgm:prSet>
      <dgm:spPr/>
      <dgm:t>
        <a:bodyPr/>
        <a:lstStyle/>
        <a:p>
          <a:r>
            <a:rPr lang="en-GB" dirty="0" smtClean="0"/>
            <a:t>Employees</a:t>
          </a:r>
          <a:endParaRPr lang="en-GB" dirty="0"/>
        </a:p>
      </dgm:t>
    </dgm:pt>
    <dgm:pt modelId="{9D79D981-5E37-4521-B670-92D1BCEA3312}" type="parTrans" cxnId="{39FB4874-CB85-44A8-8ED3-B2D614B50299}">
      <dgm:prSet/>
      <dgm:spPr/>
      <dgm:t>
        <a:bodyPr/>
        <a:lstStyle/>
        <a:p>
          <a:endParaRPr lang="en-GB"/>
        </a:p>
      </dgm:t>
    </dgm:pt>
    <dgm:pt modelId="{642E1C8A-1856-478C-9BB5-B864F4DA8A4B}" type="sibTrans" cxnId="{39FB4874-CB85-44A8-8ED3-B2D614B50299}">
      <dgm:prSet/>
      <dgm:spPr/>
      <dgm:t>
        <a:bodyPr/>
        <a:lstStyle/>
        <a:p>
          <a:endParaRPr lang="en-GB"/>
        </a:p>
      </dgm:t>
    </dgm:pt>
    <dgm:pt modelId="{B0CD196E-3221-4CD7-B610-11EEF4084FBD}">
      <dgm:prSet phldrT="[Text]">
        <dgm:style>
          <a:lnRef idx="1">
            <a:schemeClr val="accent1"/>
          </a:lnRef>
          <a:fillRef idx="2">
            <a:schemeClr val="accent1"/>
          </a:fillRef>
          <a:effectRef idx="1">
            <a:schemeClr val="accent1"/>
          </a:effectRef>
          <a:fontRef idx="minor">
            <a:schemeClr val="dk1"/>
          </a:fontRef>
        </dgm:style>
      </dgm:prSet>
      <dgm:spPr/>
      <dgm:t>
        <a:bodyPr/>
        <a:lstStyle/>
        <a:p>
          <a:r>
            <a:rPr lang="en-GB" dirty="0" smtClean="0"/>
            <a:t>Managers</a:t>
          </a:r>
          <a:endParaRPr lang="en-GB" dirty="0"/>
        </a:p>
      </dgm:t>
    </dgm:pt>
    <dgm:pt modelId="{E39FF4AF-805C-40D4-B8ED-930127A39D19}" type="parTrans" cxnId="{CFF273F1-B1DE-4391-A4E6-946B188FF695}">
      <dgm:prSet/>
      <dgm:spPr/>
      <dgm:t>
        <a:bodyPr/>
        <a:lstStyle/>
        <a:p>
          <a:endParaRPr lang="en-GB"/>
        </a:p>
      </dgm:t>
    </dgm:pt>
    <dgm:pt modelId="{77722A38-C441-41D9-8FED-DFE85E915A98}" type="sibTrans" cxnId="{CFF273F1-B1DE-4391-A4E6-946B188FF695}">
      <dgm:prSet/>
      <dgm:spPr/>
      <dgm:t>
        <a:bodyPr/>
        <a:lstStyle/>
        <a:p>
          <a:endParaRPr lang="en-GB"/>
        </a:p>
      </dgm:t>
    </dgm:pt>
    <dgm:pt modelId="{7B4E7B61-673E-4145-8825-47DA45F7D887}">
      <dgm:prSet phldrT="[Text]">
        <dgm:style>
          <a:lnRef idx="1">
            <a:schemeClr val="accent1"/>
          </a:lnRef>
          <a:fillRef idx="2">
            <a:schemeClr val="accent1"/>
          </a:fillRef>
          <a:effectRef idx="1">
            <a:schemeClr val="accent1"/>
          </a:effectRef>
          <a:fontRef idx="minor">
            <a:schemeClr val="dk1"/>
          </a:fontRef>
        </dgm:style>
      </dgm:prSet>
      <dgm:spPr/>
      <dgm:t>
        <a:bodyPr/>
        <a:lstStyle/>
        <a:p>
          <a:r>
            <a:rPr lang="en-GB" dirty="0" smtClean="0"/>
            <a:t>Shareholders</a:t>
          </a:r>
          <a:endParaRPr lang="en-GB" dirty="0"/>
        </a:p>
      </dgm:t>
    </dgm:pt>
    <dgm:pt modelId="{3E17F7C9-6979-4E10-BF73-B1EFE352FF5F}" type="parTrans" cxnId="{5882E009-E0C9-4222-B827-4DBE7D1A2251}">
      <dgm:prSet/>
      <dgm:spPr/>
      <dgm:t>
        <a:bodyPr/>
        <a:lstStyle/>
        <a:p>
          <a:endParaRPr lang="en-GB"/>
        </a:p>
      </dgm:t>
    </dgm:pt>
    <dgm:pt modelId="{A320DEA9-4513-4FFA-9885-E9C9BBC27B7E}" type="sibTrans" cxnId="{5882E009-E0C9-4222-B827-4DBE7D1A2251}">
      <dgm:prSet/>
      <dgm:spPr/>
      <dgm:t>
        <a:bodyPr/>
        <a:lstStyle/>
        <a:p>
          <a:endParaRPr lang="en-GB"/>
        </a:p>
      </dgm:t>
    </dgm:pt>
    <dgm:pt modelId="{44313294-3192-4CD8-8D06-9FD9AF116516}">
      <dgm:prSet phldrT="[Text]"/>
      <dgm:spPr/>
      <dgm:t>
        <a:bodyPr/>
        <a:lstStyle/>
        <a:p>
          <a:r>
            <a:rPr lang="en-GB" dirty="0" smtClean="0"/>
            <a:t>Banks and Lenders</a:t>
          </a:r>
          <a:endParaRPr lang="en-GB" dirty="0"/>
        </a:p>
      </dgm:t>
    </dgm:pt>
    <dgm:pt modelId="{F67E2289-9CED-408F-A05F-510BCDAA9164}" type="parTrans" cxnId="{39BC09A9-4E63-44AC-B021-43C6715B5A81}">
      <dgm:prSet/>
      <dgm:spPr/>
      <dgm:t>
        <a:bodyPr/>
        <a:lstStyle/>
        <a:p>
          <a:endParaRPr lang="en-GB"/>
        </a:p>
      </dgm:t>
    </dgm:pt>
    <dgm:pt modelId="{CD5956B9-54B1-4743-9697-186B6DB61A88}" type="sibTrans" cxnId="{39BC09A9-4E63-44AC-B021-43C6715B5A81}">
      <dgm:prSet/>
      <dgm:spPr/>
      <dgm:t>
        <a:bodyPr/>
        <a:lstStyle/>
        <a:p>
          <a:endParaRPr lang="en-GB"/>
        </a:p>
      </dgm:t>
    </dgm:pt>
    <dgm:pt modelId="{515C15B6-9D85-4761-A160-C2594FA5BAD3}">
      <dgm:prSet phldrT="[Text]"/>
      <dgm:spPr/>
      <dgm:t>
        <a:bodyPr/>
        <a:lstStyle/>
        <a:p>
          <a:r>
            <a:rPr lang="en-GB" dirty="0" smtClean="0"/>
            <a:t>Government</a:t>
          </a:r>
          <a:endParaRPr lang="en-GB" dirty="0"/>
        </a:p>
      </dgm:t>
    </dgm:pt>
    <dgm:pt modelId="{A4AF07AE-9AD1-407B-BFE8-8E6610DC664E}" type="parTrans" cxnId="{DCAFAE6D-2B43-46C4-984F-28E12697D5B5}">
      <dgm:prSet/>
      <dgm:spPr/>
      <dgm:t>
        <a:bodyPr/>
        <a:lstStyle/>
        <a:p>
          <a:endParaRPr lang="en-GB"/>
        </a:p>
      </dgm:t>
    </dgm:pt>
    <dgm:pt modelId="{BB9C862D-561F-4EF9-B9A3-10FC0F9F5222}" type="sibTrans" cxnId="{DCAFAE6D-2B43-46C4-984F-28E12697D5B5}">
      <dgm:prSet/>
      <dgm:spPr/>
      <dgm:t>
        <a:bodyPr/>
        <a:lstStyle/>
        <a:p>
          <a:endParaRPr lang="en-GB"/>
        </a:p>
      </dgm:t>
    </dgm:pt>
    <dgm:pt modelId="{8B94D1A0-4012-4B42-AE7A-149A57E46B49}">
      <dgm:prSet phldrT="[Text]"/>
      <dgm:spPr/>
      <dgm:t>
        <a:bodyPr/>
        <a:lstStyle/>
        <a:p>
          <a:r>
            <a:rPr lang="en-GB" dirty="0" smtClean="0"/>
            <a:t>Local Community</a:t>
          </a:r>
          <a:endParaRPr lang="en-GB" dirty="0"/>
        </a:p>
      </dgm:t>
    </dgm:pt>
    <dgm:pt modelId="{4307249F-8025-4E2D-8614-EEA37860BAB7}" type="parTrans" cxnId="{BD298A73-E552-4099-BB4F-A8120714E379}">
      <dgm:prSet/>
      <dgm:spPr/>
      <dgm:t>
        <a:bodyPr/>
        <a:lstStyle/>
        <a:p>
          <a:endParaRPr lang="en-GB"/>
        </a:p>
      </dgm:t>
    </dgm:pt>
    <dgm:pt modelId="{AE3F1B43-3BF7-4207-A1E6-ABB2411C1028}" type="sibTrans" cxnId="{BD298A73-E552-4099-BB4F-A8120714E379}">
      <dgm:prSet/>
      <dgm:spPr/>
      <dgm:t>
        <a:bodyPr/>
        <a:lstStyle/>
        <a:p>
          <a:endParaRPr lang="en-GB"/>
        </a:p>
      </dgm:t>
    </dgm:pt>
    <dgm:pt modelId="{BA822112-FF2E-4A57-8BAE-DDC6B95AEC4B}">
      <dgm:prSet phldrT="[Text]"/>
      <dgm:spPr/>
      <dgm:t>
        <a:bodyPr/>
        <a:lstStyle/>
        <a:p>
          <a:r>
            <a:rPr lang="en-GB" dirty="0" smtClean="0"/>
            <a:t>Customers</a:t>
          </a:r>
          <a:endParaRPr lang="en-GB" dirty="0"/>
        </a:p>
      </dgm:t>
    </dgm:pt>
    <dgm:pt modelId="{3A9C66D5-F598-45ED-80E4-275B39A52F3D}" type="parTrans" cxnId="{B4D840D9-3EE3-4F6F-B467-A0C8F23AD66D}">
      <dgm:prSet/>
      <dgm:spPr/>
      <dgm:t>
        <a:bodyPr/>
        <a:lstStyle/>
        <a:p>
          <a:endParaRPr lang="en-GB"/>
        </a:p>
      </dgm:t>
    </dgm:pt>
    <dgm:pt modelId="{C986DABD-1091-43AC-80DB-37769FAF31BB}" type="sibTrans" cxnId="{B4D840D9-3EE3-4F6F-B467-A0C8F23AD66D}">
      <dgm:prSet/>
      <dgm:spPr/>
      <dgm:t>
        <a:bodyPr/>
        <a:lstStyle/>
        <a:p>
          <a:endParaRPr lang="en-GB"/>
        </a:p>
      </dgm:t>
    </dgm:pt>
    <dgm:pt modelId="{B151D9F8-B584-4645-980D-F001DA091A9B}" type="pres">
      <dgm:prSet presAssocID="{A0BFE4F4-7F3F-452E-B884-84C57221068D}" presName="theList" presStyleCnt="0">
        <dgm:presLayoutVars>
          <dgm:dir/>
          <dgm:animLvl val="lvl"/>
          <dgm:resizeHandles val="exact"/>
        </dgm:presLayoutVars>
      </dgm:prSet>
      <dgm:spPr/>
      <dgm:t>
        <a:bodyPr/>
        <a:lstStyle/>
        <a:p>
          <a:endParaRPr lang="en-GB"/>
        </a:p>
      </dgm:t>
    </dgm:pt>
    <dgm:pt modelId="{C8D8FD79-FEC9-4E02-88DE-141129403E1E}" type="pres">
      <dgm:prSet presAssocID="{F638B41F-7DFF-4253-965D-53896F83D0D5}" presName="compNode" presStyleCnt="0"/>
      <dgm:spPr/>
    </dgm:pt>
    <dgm:pt modelId="{58C44D7B-ED2D-42B8-A556-EC335547607B}" type="pres">
      <dgm:prSet presAssocID="{F638B41F-7DFF-4253-965D-53896F83D0D5}" presName="aNode" presStyleLbl="bgShp" presStyleIdx="0" presStyleCnt="2"/>
      <dgm:spPr>
        <a:prstGeom prst="round2DiagRect">
          <a:avLst/>
        </a:prstGeom>
      </dgm:spPr>
      <dgm:t>
        <a:bodyPr/>
        <a:lstStyle/>
        <a:p>
          <a:endParaRPr lang="en-GB"/>
        </a:p>
      </dgm:t>
    </dgm:pt>
    <dgm:pt modelId="{1BFFE3F0-7074-4D9D-B323-E41887435E9D}" type="pres">
      <dgm:prSet presAssocID="{F638B41F-7DFF-4253-965D-53896F83D0D5}" presName="textNode" presStyleLbl="bgShp" presStyleIdx="0" presStyleCnt="2"/>
      <dgm:spPr/>
      <dgm:t>
        <a:bodyPr/>
        <a:lstStyle/>
        <a:p>
          <a:endParaRPr lang="en-GB"/>
        </a:p>
      </dgm:t>
    </dgm:pt>
    <dgm:pt modelId="{66FE36DA-3335-4686-B23D-DC0F26E1F1E1}" type="pres">
      <dgm:prSet presAssocID="{F638B41F-7DFF-4253-965D-53896F83D0D5}" presName="compChildNode" presStyleCnt="0"/>
      <dgm:spPr/>
    </dgm:pt>
    <dgm:pt modelId="{AE7644F1-E7FE-479B-9A2E-1A2D945B2BD2}" type="pres">
      <dgm:prSet presAssocID="{F638B41F-7DFF-4253-965D-53896F83D0D5}" presName="theInnerList" presStyleCnt="0"/>
      <dgm:spPr/>
    </dgm:pt>
    <dgm:pt modelId="{A0FE2BAF-FF30-4768-AFDE-16A1012D0B56}" type="pres">
      <dgm:prSet presAssocID="{EE5215DD-B59F-48D7-8AF5-87EBF715EE57}" presName="childNode" presStyleLbl="node1" presStyleIdx="0" presStyleCnt="8">
        <dgm:presLayoutVars>
          <dgm:bulletEnabled val="1"/>
        </dgm:presLayoutVars>
      </dgm:prSet>
      <dgm:spPr/>
      <dgm:t>
        <a:bodyPr/>
        <a:lstStyle/>
        <a:p>
          <a:endParaRPr lang="en-GB"/>
        </a:p>
      </dgm:t>
    </dgm:pt>
    <dgm:pt modelId="{19AF7286-2E70-4C13-8671-7F6ED885FF44}" type="pres">
      <dgm:prSet presAssocID="{EE5215DD-B59F-48D7-8AF5-87EBF715EE57}" presName="aSpace2" presStyleCnt="0"/>
      <dgm:spPr/>
    </dgm:pt>
    <dgm:pt modelId="{54CFBFF2-C303-41C6-B975-90A706E60347}" type="pres">
      <dgm:prSet presAssocID="{B0CD196E-3221-4CD7-B610-11EEF4084FBD}" presName="childNode" presStyleLbl="node1" presStyleIdx="1" presStyleCnt="8">
        <dgm:presLayoutVars>
          <dgm:bulletEnabled val="1"/>
        </dgm:presLayoutVars>
      </dgm:prSet>
      <dgm:spPr/>
      <dgm:t>
        <a:bodyPr/>
        <a:lstStyle/>
        <a:p>
          <a:endParaRPr lang="en-GB"/>
        </a:p>
      </dgm:t>
    </dgm:pt>
    <dgm:pt modelId="{BCDB8BAE-406A-4FCE-A169-55D813CAAFA2}" type="pres">
      <dgm:prSet presAssocID="{B0CD196E-3221-4CD7-B610-11EEF4084FBD}" presName="aSpace2" presStyleCnt="0"/>
      <dgm:spPr/>
    </dgm:pt>
    <dgm:pt modelId="{616D08C6-04C4-4A1A-BD09-D60CA5A69925}" type="pres">
      <dgm:prSet presAssocID="{7B4E7B61-673E-4145-8825-47DA45F7D887}" presName="childNode" presStyleLbl="node1" presStyleIdx="2" presStyleCnt="8">
        <dgm:presLayoutVars>
          <dgm:bulletEnabled val="1"/>
        </dgm:presLayoutVars>
      </dgm:prSet>
      <dgm:spPr/>
      <dgm:t>
        <a:bodyPr/>
        <a:lstStyle/>
        <a:p>
          <a:endParaRPr lang="en-GB"/>
        </a:p>
      </dgm:t>
    </dgm:pt>
    <dgm:pt modelId="{AE43F222-3249-453C-8C57-0F7FD41DE235}" type="pres">
      <dgm:prSet presAssocID="{F638B41F-7DFF-4253-965D-53896F83D0D5}" presName="aSpace" presStyleCnt="0"/>
      <dgm:spPr/>
    </dgm:pt>
    <dgm:pt modelId="{130C377A-0A2E-4199-90F3-6C7B7CA4D39B}" type="pres">
      <dgm:prSet presAssocID="{7DE9E2E7-9EA1-446B-892A-FCA48F2B3535}" presName="compNode" presStyleCnt="0"/>
      <dgm:spPr/>
    </dgm:pt>
    <dgm:pt modelId="{6779C3CD-1476-4F51-8451-50386F6C16E2}" type="pres">
      <dgm:prSet presAssocID="{7DE9E2E7-9EA1-446B-892A-FCA48F2B3535}" presName="aNode" presStyleLbl="bgShp" presStyleIdx="1" presStyleCnt="2"/>
      <dgm:spPr>
        <a:prstGeom prst="round2DiagRect">
          <a:avLst/>
        </a:prstGeom>
      </dgm:spPr>
      <dgm:t>
        <a:bodyPr/>
        <a:lstStyle/>
        <a:p>
          <a:endParaRPr lang="en-GB"/>
        </a:p>
      </dgm:t>
    </dgm:pt>
    <dgm:pt modelId="{4E14615B-2E2A-411D-A9DE-3A59F65583EE}" type="pres">
      <dgm:prSet presAssocID="{7DE9E2E7-9EA1-446B-892A-FCA48F2B3535}" presName="textNode" presStyleLbl="bgShp" presStyleIdx="1" presStyleCnt="2"/>
      <dgm:spPr/>
      <dgm:t>
        <a:bodyPr/>
        <a:lstStyle/>
        <a:p>
          <a:endParaRPr lang="en-GB"/>
        </a:p>
      </dgm:t>
    </dgm:pt>
    <dgm:pt modelId="{5E325A59-0C27-4CC8-A39D-C259D0578822}" type="pres">
      <dgm:prSet presAssocID="{7DE9E2E7-9EA1-446B-892A-FCA48F2B3535}" presName="compChildNode" presStyleCnt="0"/>
      <dgm:spPr/>
    </dgm:pt>
    <dgm:pt modelId="{D2D54CF6-DBD9-4839-8501-43D91963DB3F}" type="pres">
      <dgm:prSet presAssocID="{7DE9E2E7-9EA1-446B-892A-FCA48F2B3535}" presName="theInnerList" presStyleCnt="0"/>
      <dgm:spPr/>
    </dgm:pt>
    <dgm:pt modelId="{4D4F9A7A-F70C-4B8C-8935-F21C17E017C1}" type="pres">
      <dgm:prSet presAssocID="{4CBEE92B-1A79-4283-A785-950CD0483FF1}" presName="childNode" presStyleLbl="node1" presStyleIdx="3" presStyleCnt="8">
        <dgm:presLayoutVars>
          <dgm:bulletEnabled val="1"/>
        </dgm:presLayoutVars>
      </dgm:prSet>
      <dgm:spPr/>
      <dgm:t>
        <a:bodyPr/>
        <a:lstStyle/>
        <a:p>
          <a:endParaRPr lang="en-GB"/>
        </a:p>
      </dgm:t>
    </dgm:pt>
    <dgm:pt modelId="{16A60959-A0BD-4474-B4CA-D588E64842A5}" type="pres">
      <dgm:prSet presAssocID="{4CBEE92B-1A79-4283-A785-950CD0483FF1}" presName="aSpace2" presStyleCnt="0"/>
      <dgm:spPr/>
    </dgm:pt>
    <dgm:pt modelId="{F11D779A-4030-4E70-8ECF-0EFE45E1DF89}" type="pres">
      <dgm:prSet presAssocID="{44313294-3192-4CD8-8D06-9FD9AF116516}" presName="childNode" presStyleLbl="node1" presStyleIdx="4" presStyleCnt="8">
        <dgm:presLayoutVars>
          <dgm:bulletEnabled val="1"/>
        </dgm:presLayoutVars>
      </dgm:prSet>
      <dgm:spPr/>
      <dgm:t>
        <a:bodyPr/>
        <a:lstStyle/>
        <a:p>
          <a:endParaRPr lang="en-GB"/>
        </a:p>
      </dgm:t>
    </dgm:pt>
    <dgm:pt modelId="{F0A2335A-41B6-469F-B894-33F29E9F8090}" type="pres">
      <dgm:prSet presAssocID="{44313294-3192-4CD8-8D06-9FD9AF116516}" presName="aSpace2" presStyleCnt="0"/>
      <dgm:spPr/>
    </dgm:pt>
    <dgm:pt modelId="{0FB2E66E-4D63-4910-8B4C-A32E2E48A3C4}" type="pres">
      <dgm:prSet presAssocID="{515C15B6-9D85-4761-A160-C2594FA5BAD3}" presName="childNode" presStyleLbl="node1" presStyleIdx="5" presStyleCnt="8">
        <dgm:presLayoutVars>
          <dgm:bulletEnabled val="1"/>
        </dgm:presLayoutVars>
      </dgm:prSet>
      <dgm:spPr/>
      <dgm:t>
        <a:bodyPr/>
        <a:lstStyle/>
        <a:p>
          <a:endParaRPr lang="en-GB"/>
        </a:p>
      </dgm:t>
    </dgm:pt>
    <dgm:pt modelId="{24FECDFC-8372-4AD1-B75A-954D259678DA}" type="pres">
      <dgm:prSet presAssocID="{515C15B6-9D85-4761-A160-C2594FA5BAD3}" presName="aSpace2" presStyleCnt="0"/>
      <dgm:spPr/>
    </dgm:pt>
    <dgm:pt modelId="{7C94A45E-C591-4E44-9AE9-F04EAFFED621}" type="pres">
      <dgm:prSet presAssocID="{8B94D1A0-4012-4B42-AE7A-149A57E46B49}" presName="childNode" presStyleLbl="node1" presStyleIdx="6" presStyleCnt="8">
        <dgm:presLayoutVars>
          <dgm:bulletEnabled val="1"/>
        </dgm:presLayoutVars>
      </dgm:prSet>
      <dgm:spPr/>
      <dgm:t>
        <a:bodyPr/>
        <a:lstStyle/>
        <a:p>
          <a:endParaRPr lang="en-GB"/>
        </a:p>
      </dgm:t>
    </dgm:pt>
    <dgm:pt modelId="{B913D0C5-E63B-4001-9A07-D613D57BB731}" type="pres">
      <dgm:prSet presAssocID="{8B94D1A0-4012-4B42-AE7A-149A57E46B49}" presName="aSpace2" presStyleCnt="0"/>
      <dgm:spPr/>
    </dgm:pt>
    <dgm:pt modelId="{995E510D-1206-4B70-BA5E-E5213173434E}" type="pres">
      <dgm:prSet presAssocID="{BA822112-FF2E-4A57-8BAE-DDC6B95AEC4B}" presName="childNode" presStyleLbl="node1" presStyleIdx="7" presStyleCnt="8">
        <dgm:presLayoutVars>
          <dgm:bulletEnabled val="1"/>
        </dgm:presLayoutVars>
      </dgm:prSet>
      <dgm:spPr/>
      <dgm:t>
        <a:bodyPr/>
        <a:lstStyle/>
        <a:p>
          <a:endParaRPr lang="en-GB"/>
        </a:p>
      </dgm:t>
    </dgm:pt>
  </dgm:ptLst>
  <dgm:cxnLst>
    <dgm:cxn modelId="{DCAFAE6D-2B43-46C4-984F-28E12697D5B5}" srcId="{7DE9E2E7-9EA1-446B-892A-FCA48F2B3535}" destId="{515C15B6-9D85-4761-A160-C2594FA5BAD3}" srcOrd="2" destOrd="0" parTransId="{A4AF07AE-9AD1-407B-BFE8-8E6610DC664E}" sibTransId="{BB9C862D-561F-4EF9-B9A3-10FC0F9F5222}"/>
    <dgm:cxn modelId="{1D64CC71-E06D-4F34-877F-9C710E74A086}" type="presOf" srcId="{BA822112-FF2E-4A57-8BAE-DDC6B95AEC4B}" destId="{995E510D-1206-4B70-BA5E-E5213173434E}" srcOrd="0" destOrd="0" presId="urn:microsoft.com/office/officeart/2005/8/layout/lProcess2"/>
    <dgm:cxn modelId="{BE13D23E-441A-4E35-809E-4FB360C647C7}" type="presOf" srcId="{44313294-3192-4CD8-8D06-9FD9AF116516}" destId="{F11D779A-4030-4E70-8ECF-0EFE45E1DF89}" srcOrd="0" destOrd="0" presId="urn:microsoft.com/office/officeart/2005/8/layout/lProcess2"/>
    <dgm:cxn modelId="{5D42DDF8-F0B8-4E90-BAD5-44E8642698C0}" type="presOf" srcId="{EE5215DD-B59F-48D7-8AF5-87EBF715EE57}" destId="{A0FE2BAF-FF30-4768-AFDE-16A1012D0B56}" srcOrd="0" destOrd="0" presId="urn:microsoft.com/office/officeart/2005/8/layout/lProcess2"/>
    <dgm:cxn modelId="{D6AD9697-6E97-41ED-B16A-8FCC80902568}" type="presOf" srcId="{7DE9E2E7-9EA1-446B-892A-FCA48F2B3535}" destId="{4E14615B-2E2A-411D-A9DE-3A59F65583EE}" srcOrd="1" destOrd="0" presId="urn:microsoft.com/office/officeart/2005/8/layout/lProcess2"/>
    <dgm:cxn modelId="{B13A19D1-B025-40F2-BC8F-E0F1D9795C43}" type="presOf" srcId="{4CBEE92B-1A79-4283-A785-950CD0483FF1}" destId="{4D4F9A7A-F70C-4B8C-8935-F21C17E017C1}" srcOrd="0" destOrd="0" presId="urn:microsoft.com/office/officeart/2005/8/layout/lProcess2"/>
    <dgm:cxn modelId="{FF6EA74B-22C1-4BE1-BC17-431843FCA959}" srcId="{7DE9E2E7-9EA1-446B-892A-FCA48F2B3535}" destId="{4CBEE92B-1A79-4283-A785-950CD0483FF1}" srcOrd="0" destOrd="0" parTransId="{0BC00E24-AA64-4EF2-AC74-358E6AAC437E}" sibTransId="{D07994FA-7C7B-4ED4-A1F1-9010E17A0592}"/>
    <dgm:cxn modelId="{5882E009-E0C9-4222-B827-4DBE7D1A2251}" srcId="{F638B41F-7DFF-4253-965D-53896F83D0D5}" destId="{7B4E7B61-673E-4145-8825-47DA45F7D887}" srcOrd="2" destOrd="0" parTransId="{3E17F7C9-6979-4E10-BF73-B1EFE352FF5F}" sibTransId="{A320DEA9-4513-4FFA-9885-E9C9BBC27B7E}"/>
    <dgm:cxn modelId="{BD298A73-E552-4099-BB4F-A8120714E379}" srcId="{7DE9E2E7-9EA1-446B-892A-FCA48F2B3535}" destId="{8B94D1A0-4012-4B42-AE7A-149A57E46B49}" srcOrd="3" destOrd="0" parTransId="{4307249F-8025-4E2D-8614-EEA37860BAB7}" sibTransId="{AE3F1B43-3BF7-4207-A1E6-ABB2411C1028}"/>
    <dgm:cxn modelId="{39BC09A9-4E63-44AC-B021-43C6715B5A81}" srcId="{7DE9E2E7-9EA1-446B-892A-FCA48F2B3535}" destId="{44313294-3192-4CD8-8D06-9FD9AF116516}" srcOrd="1" destOrd="0" parTransId="{F67E2289-9CED-408F-A05F-510BCDAA9164}" sibTransId="{CD5956B9-54B1-4743-9697-186B6DB61A88}"/>
    <dgm:cxn modelId="{4C2EDDF7-0EF4-4272-822C-103420900F19}" type="presOf" srcId="{A0BFE4F4-7F3F-452E-B884-84C57221068D}" destId="{B151D9F8-B584-4645-980D-F001DA091A9B}" srcOrd="0" destOrd="0" presId="urn:microsoft.com/office/officeart/2005/8/layout/lProcess2"/>
    <dgm:cxn modelId="{CFF273F1-B1DE-4391-A4E6-946B188FF695}" srcId="{F638B41F-7DFF-4253-965D-53896F83D0D5}" destId="{B0CD196E-3221-4CD7-B610-11EEF4084FBD}" srcOrd="1" destOrd="0" parTransId="{E39FF4AF-805C-40D4-B8ED-930127A39D19}" sibTransId="{77722A38-C441-41D9-8FED-DFE85E915A98}"/>
    <dgm:cxn modelId="{CC8AF995-2536-4853-8186-5D18094E6406}" srcId="{A0BFE4F4-7F3F-452E-B884-84C57221068D}" destId="{F638B41F-7DFF-4253-965D-53896F83D0D5}" srcOrd="0" destOrd="0" parTransId="{E7D785BF-181E-46A7-A5C8-F38C8E681AEB}" sibTransId="{160AA69C-644C-453C-B71B-406E4C6B4CB7}"/>
    <dgm:cxn modelId="{39FB4874-CB85-44A8-8ED3-B2D614B50299}" srcId="{F638B41F-7DFF-4253-965D-53896F83D0D5}" destId="{EE5215DD-B59F-48D7-8AF5-87EBF715EE57}" srcOrd="0" destOrd="0" parTransId="{9D79D981-5E37-4521-B670-92D1BCEA3312}" sibTransId="{642E1C8A-1856-478C-9BB5-B864F4DA8A4B}"/>
    <dgm:cxn modelId="{4EC5B5C3-AEDE-4CF8-AFA9-2E76227A3999}" type="presOf" srcId="{7B4E7B61-673E-4145-8825-47DA45F7D887}" destId="{616D08C6-04C4-4A1A-BD09-D60CA5A69925}" srcOrd="0" destOrd="0" presId="urn:microsoft.com/office/officeart/2005/8/layout/lProcess2"/>
    <dgm:cxn modelId="{B9ADE3FC-FE7A-4E50-9DDD-6696DE3F7AC0}" type="presOf" srcId="{F638B41F-7DFF-4253-965D-53896F83D0D5}" destId="{58C44D7B-ED2D-42B8-A556-EC335547607B}" srcOrd="0" destOrd="0" presId="urn:microsoft.com/office/officeart/2005/8/layout/lProcess2"/>
    <dgm:cxn modelId="{6A8974CB-EB39-4FD9-ADB6-8138548C6E36}" type="presOf" srcId="{F638B41F-7DFF-4253-965D-53896F83D0D5}" destId="{1BFFE3F0-7074-4D9D-B323-E41887435E9D}" srcOrd="1" destOrd="0" presId="urn:microsoft.com/office/officeart/2005/8/layout/lProcess2"/>
    <dgm:cxn modelId="{4869F58F-4C3A-44D3-8E13-E6729FD69C93}" type="presOf" srcId="{B0CD196E-3221-4CD7-B610-11EEF4084FBD}" destId="{54CFBFF2-C303-41C6-B975-90A706E60347}" srcOrd="0" destOrd="0" presId="urn:microsoft.com/office/officeart/2005/8/layout/lProcess2"/>
    <dgm:cxn modelId="{64D70421-68FF-40E7-8BE0-4994DB5B5965}" type="presOf" srcId="{8B94D1A0-4012-4B42-AE7A-149A57E46B49}" destId="{7C94A45E-C591-4E44-9AE9-F04EAFFED621}" srcOrd="0" destOrd="0" presId="urn:microsoft.com/office/officeart/2005/8/layout/lProcess2"/>
    <dgm:cxn modelId="{BB5EEDF3-6618-40FD-ACB6-2C514FBF61D3}" type="presOf" srcId="{515C15B6-9D85-4761-A160-C2594FA5BAD3}" destId="{0FB2E66E-4D63-4910-8B4C-A32E2E48A3C4}" srcOrd="0" destOrd="0" presId="urn:microsoft.com/office/officeart/2005/8/layout/lProcess2"/>
    <dgm:cxn modelId="{05E0260E-FF5D-40FE-9C31-28D22B8E1195}" type="presOf" srcId="{7DE9E2E7-9EA1-446B-892A-FCA48F2B3535}" destId="{6779C3CD-1476-4F51-8451-50386F6C16E2}" srcOrd="0" destOrd="0" presId="urn:microsoft.com/office/officeart/2005/8/layout/lProcess2"/>
    <dgm:cxn modelId="{6A00DEC7-B1A7-48CB-AC5A-DCB551F4A052}" srcId="{A0BFE4F4-7F3F-452E-B884-84C57221068D}" destId="{7DE9E2E7-9EA1-446B-892A-FCA48F2B3535}" srcOrd="1" destOrd="0" parTransId="{398028E1-F949-4F2E-A2D5-AF85F21D85AB}" sibTransId="{EE4A7520-1011-4DA3-A3ED-7DF9D576E535}"/>
    <dgm:cxn modelId="{B4D840D9-3EE3-4F6F-B467-A0C8F23AD66D}" srcId="{7DE9E2E7-9EA1-446B-892A-FCA48F2B3535}" destId="{BA822112-FF2E-4A57-8BAE-DDC6B95AEC4B}" srcOrd="4" destOrd="0" parTransId="{3A9C66D5-F598-45ED-80E4-275B39A52F3D}" sibTransId="{C986DABD-1091-43AC-80DB-37769FAF31BB}"/>
    <dgm:cxn modelId="{83A4329E-6CEE-4114-BF68-F4A41CB4F31C}" type="presParOf" srcId="{B151D9F8-B584-4645-980D-F001DA091A9B}" destId="{C8D8FD79-FEC9-4E02-88DE-141129403E1E}" srcOrd="0" destOrd="0" presId="urn:microsoft.com/office/officeart/2005/8/layout/lProcess2"/>
    <dgm:cxn modelId="{030754E3-F94F-4E8D-BA88-6FE175A02DA8}" type="presParOf" srcId="{C8D8FD79-FEC9-4E02-88DE-141129403E1E}" destId="{58C44D7B-ED2D-42B8-A556-EC335547607B}" srcOrd="0" destOrd="0" presId="urn:microsoft.com/office/officeart/2005/8/layout/lProcess2"/>
    <dgm:cxn modelId="{1B7B326F-EDFC-4F54-A4F5-E341A2CC975C}" type="presParOf" srcId="{C8D8FD79-FEC9-4E02-88DE-141129403E1E}" destId="{1BFFE3F0-7074-4D9D-B323-E41887435E9D}" srcOrd="1" destOrd="0" presId="urn:microsoft.com/office/officeart/2005/8/layout/lProcess2"/>
    <dgm:cxn modelId="{2E0D4A51-F2AA-4965-8962-D9BBB7B16D1C}" type="presParOf" srcId="{C8D8FD79-FEC9-4E02-88DE-141129403E1E}" destId="{66FE36DA-3335-4686-B23D-DC0F26E1F1E1}" srcOrd="2" destOrd="0" presId="urn:microsoft.com/office/officeart/2005/8/layout/lProcess2"/>
    <dgm:cxn modelId="{B946E6BE-5E3B-48F6-A5CC-8132AFC1AF58}" type="presParOf" srcId="{66FE36DA-3335-4686-B23D-DC0F26E1F1E1}" destId="{AE7644F1-E7FE-479B-9A2E-1A2D945B2BD2}" srcOrd="0" destOrd="0" presId="urn:microsoft.com/office/officeart/2005/8/layout/lProcess2"/>
    <dgm:cxn modelId="{5660D537-96E4-4874-82EE-63FD80F634C5}" type="presParOf" srcId="{AE7644F1-E7FE-479B-9A2E-1A2D945B2BD2}" destId="{A0FE2BAF-FF30-4768-AFDE-16A1012D0B56}" srcOrd="0" destOrd="0" presId="urn:microsoft.com/office/officeart/2005/8/layout/lProcess2"/>
    <dgm:cxn modelId="{4A86FC4E-C540-4D0E-B1D1-D205D72C60F8}" type="presParOf" srcId="{AE7644F1-E7FE-479B-9A2E-1A2D945B2BD2}" destId="{19AF7286-2E70-4C13-8671-7F6ED885FF44}" srcOrd="1" destOrd="0" presId="urn:microsoft.com/office/officeart/2005/8/layout/lProcess2"/>
    <dgm:cxn modelId="{742B8C4F-2585-4AD9-8D78-DD39FC7A6792}" type="presParOf" srcId="{AE7644F1-E7FE-479B-9A2E-1A2D945B2BD2}" destId="{54CFBFF2-C303-41C6-B975-90A706E60347}" srcOrd="2" destOrd="0" presId="urn:microsoft.com/office/officeart/2005/8/layout/lProcess2"/>
    <dgm:cxn modelId="{3EBD9951-B157-4D8C-9300-2FCE1DB9C9B9}" type="presParOf" srcId="{AE7644F1-E7FE-479B-9A2E-1A2D945B2BD2}" destId="{BCDB8BAE-406A-4FCE-A169-55D813CAAFA2}" srcOrd="3" destOrd="0" presId="urn:microsoft.com/office/officeart/2005/8/layout/lProcess2"/>
    <dgm:cxn modelId="{BE955384-F9E3-45FE-92E4-71B30B741894}" type="presParOf" srcId="{AE7644F1-E7FE-479B-9A2E-1A2D945B2BD2}" destId="{616D08C6-04C4-4A1A-BD09-D60CA5A69925}" srcOrd="4" destOrd="0" presId="urn:microsoft.com/office/officeart/2005/8/layout/lProcess2"/>
    <dgm:cxn modelId="{B0E71E07-ECAC-458E-AE56-CBBA6CA5BDF8}" type="presParOf" srcId="{B151D9F8-B584-4645-980D-F001DA091A9B}" destId="{AE43F222-3249-453C-8C57-0F7FD41DE235}" srcOrd="1" destOrd="0" presId="urn:microsoft.com/office/officeart/2005/8/layout/lProcess2"/>
    <dgm:cxn modelId="{2B2ED9CE-BB26-489F-9786-8AB4D2709F52}" type="presParOf" srcId="{B151D9F8-B584-4645-980D-F001DA091A9B}" destId="{130C377A-0A2E-4199-90F3-6C7B7CA4D39B}" srcOrd="2" destOrd="0" presId="urn:microsoft.com/office/officeart/2005/8/layout/lProcess2"/>
    <dgm:cxn modelId="{4A82DF98-BC41-4C64-A0E4-496428E3E1E1}" type="presParOf" srcId="{130C377A-0A2E-4199-90F3-6C7B7CA4D39B}" destId="{6779C3CD-1476-4F51-8451-50386F6C16E2}" srcOrd="0" destOrd="0" presId="urn:microsoft.com/office/officeart/2005/8/layout/lProcess2"/>
    <dgm:cxn modelId="{6E819CB1-EC7D-407A-BBD9-B7E0A9B3D2BF}" type="presParOf" srcId="{130C377A-0A2E-4199-90F3-6C7B7CA4D39B}" destId="{4E14615B-2E2A-411D-A9DE-3A59F65583EE}" srcOrd="1" destOrd="0" presId="urn:microsoft.com/office/officeart/2005/8/layout/lProcess2"/>
    <dgm:cxn modelId="{7CB40930-7F5E-4C89-9B46-BF058F2F425B}" type="presParOf" srcId="{130C377A-0A2E-4199-90F3-6C7B7CA4D39B}" destId="{5E325A59-0C27-4CC8-A39D-C259D0578822}" srcOrd="2" destOrd="0" presId="urn:microsoft.com/office/officeart/2005/8/layout/lProcess2"/>
    <dgm:cxn modelId="{D4169DE0-D42D-4443-B802-22F4379F8369}" type="presParOf" srcId="{5E325A59-0C27-4CC8-A39D-C259D0578822}" destId="{D2D54CF6-DBD9-4839-8501-43D91963DB3F}" srcOrd="0" destOrd="0" presId="urn:microsoft.com/office/officeart/2005/8/layout/lProcess2"/>
    <dgm:cxn modelId="{AF3FA4B9-BA02-4CEC-B61D-26A41CDA4C9D}" type="presParOf" srcId="{D2D54CF6-DBD9-4839-8501-43D91963DB3F}" destId="{4D4F9A7A-F70C-4B8C-8935-F21C17E017C1}" srcOrd="0" destOrd="0" presId="urn:microsoft.com/office/officeart/2005/8/layout/lProcess2"/>
    <dgm:cxn modelId="{AFA771B3-56C6-4E27-9E3D-B4860E7F18A4}" type="presParOf" srcId="{D2D54CF6-DBD9-4839-8501-43D91963DB3F}" destId="{16A60959-A0BD-4474-B4CA-D588E64842A5}" srcOrd="1" destOrd="0" presId="urn:microsoft.com/office/officeart/2005/8/layout/lProcess2"/>
    <dgm:cxn modelId="{1B273B23-EE71-42B3-A6BC-0F0A1E47B071}" type="presParOf" srcId="{D2D54CF6-DBD9-4839-8501-43D91963DB3F}" destId="{F11D779A-4030-4E70-8ECF-0EFE45E1DF89}" srcOrd="2" destOrd="0" presId="urn:microsoft.com/office/officeart/2005/8/layout/lProcess2"/>
    <dgm:cxn modelId="{8DCDB9AF-C2EE-4CD2-9876-72EFDBFEFABA}" type="presParOf" srcId="{D2D54CF6-DBD9-4839-8501-43D91963DB3F}" destId="{F0A2335A-41B6-469F-B894-33F29E9F8090}" srcOrd="3" destOrd="0" presId="urn:microsoft.com/office/officeart/2005/8/layout/lProcess2"/>
    <dgm:cxn modelId="{FC0357C9-08D4-47B0-9B11-F16E9C43EA63}" type="presParOf" srcId="{D2D54CF6-DBD9-4839-8501-43D91963DB3F}" destId="{0FB2E66E-4D63-4910-8B4C-A32E2E48A3C4}" srcOrd="4" destOrd="0" presId="urn:microsoft.com/office/officeart/2005/8/layout/lProcess2"/>
    <dgm:cxn modelId="{EC5715E0-4B62-4413-9F2C-2553A01790F5}" type="presParOf" srcId="{D2D54CF6-DBD9-4839-8501-43D91963DB3F}" destId="{24FECDFC-8372-4AD1-B75A-954D259678DA}" srcOrd="5" destOrd="0" presId="urn:microsoft.com/office/officeart/2005/8/layout/lProcess2"/>
    <dgm:cxn modelId="{31AE5CFC-CBE9-4C5D-8B9E-713D81A6CB8D}" type="presParOf" srcId="{D2D54CF6-DBD9-4839-8501-43D91963DB3F}" destId="{7C94A45E-C591-4E44-9AE9-F04EAFFED621}" srcOrd="6" destOrd="0" presId="urn:microsoft.com/office/officeart/2005/8/layout/lProcess2"/>
    <dgm:cxn modelId="{67832991-7005-433A-BD76-FA54507BF197}" type="presParOf" srcId="{D2D54CF6-DBD9-4839-8501-43D91963DB3F}" destId="{B913D0C5-E63B-4001-9A07-D613D57BB731}" srcOrd="7" destOrd="0" presId="urn:microsoft.com/office/officeart/2005/8/layout/lProcess2"/>
    <dgm:cxn modelId="{FFB19F23-6F19-4B43-943E-FFF79E393C8D}" type="presParOf" srcId="{D2D54CF6-DBD9-4839-8501-43D91963DB3F}" destId="{995E510D-1206-4B70-BA5E-E5213173434E}"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3B3F59-CD8E-419C-AEF3-1322381BCAF3}" type="doc">
      <dgm:prSet loTypeId="urn:microsoft.com/office/officeart/2005/8/layout/lProcess2" loCatId="list" qsTypeId="urn:microsoft.com/office/officeart/2005/8/quickstyle/simple3" qsCatId="simple" csTypeId="urn:microsoft.com/office/officeart/2005/8/colors/accent2_2" csCatId="accent2" phldr="1"/>
      <dgm:spPr/>
      <dgm:t>
        <a:bodyPr/>
        <a:lstStyle/>
        <a:p>
          <a:endParaRPr lang="en-GB"/>
        </a:p>
      </dgm:t>
    </dgm:pt>
    <dgm:pt modelId="{B6C4C353-6183-40F3-903E-E3403EFCAE74}">
      <dgm:prSet phldrT="[Text]" custT="1"/>
      <dgm:spPr/>
      <dgm:t>
        <a:bodyPr/>
        <a:lstStyle/>
        <a:p>
          <a:r>
            <a:rPr lang="en-GB" sz="3000" b="1" dirty="0" smtClean="0"/>
            <a:t>INTEREST</a:t>
          </a:r>
          <a:endParaRPr lang="en-GB" sz="3000" dirty="0"/>
        </a:p>
      </dgm:t>
    </dgm:pt>
    <dgm:pt modelId="{C9AFC23C-EAC5-44B8-BF4C-EB01ECA5B1FF}" type="parTrans" cxnId="{9793EBB6-E22F-4B6F-82AE-313CB63433C8}">
      <dgm:prSet/>
      <dgm:spPr/>
      <dgm:t>
        <a:bodyPr/>
        <a:lstStyle/>
        <a:p>
          <a:endParaRPr lang="en-GB"/>
        </a:p>
      </dgm:t>
    </dgm:pt>
    <dgm:pt modelId="{905B98DA-4FA6-4C13-A148-7766AF1F375B}" type="sibTrans" cxnId="{9793EBB6-E22F-4B6F-82AE-313CB63433C8}">
      <dgm:prSet/>
      <dgm:spPr/>
      <dgm:t>
        <a:bodyPr/>
        <a:lstStyle/>
        <a:p>
          <a:endParaRPr lang="en-GB"/>
        </a:p>
      </dgm:t>
    </dgm:pt>
    <dgm:pt modelId="{8A6BE9A6-3B7C-4C87-ACB8-4FC5906EF22B}">
      <dgm:prSet/>
      <dgm:spPr/>
      <dgm:t>
        <a:bodyPr/>
        <a:lstStyle/>
        <a:p>
          <a:r>
            <a:rPr lang="en-GB" dirty="0" smtClean="0"/>
            <a:t>They want best quality products</a:t>
          </a:r>
          <a:endParaRPr lang="en-GB" dirty="0"/>
        </a:p>
      </dgm:t>
    </dgm:pt>
    <dgm:pt modelId="{45D251AB-72AB-413E-BA18-5613B7AE8D20}" type="parTrans" cxnId="{363D2F5E-3B9C-4054-9C93-0B4B23106AA1}">
      <dgm:prSet/>
      <dgm:spPr/>
      <dgm:t>
        <a:bodyPr/>
        <a:lstStyle/>
        <a:p>
          <a:endParaRPr lang="en-GB"/>
        </a:p>
      </dgm:t>
    </dgm:pt>
    <dgm:pt modelId="{0832F69D-89AA-496F-B12B-DFF8EF3135D9}" type="sibTrans" cxnId="{363D2F5E-3B9C-4054-9C93-0B4B23106AA1}">
      <dgm:prSet/>
      <dgm:spPr/>
      <dgm:t>
        <a:bodyPr/>
        <a:lstStyle/>
        <a:p>
          <a:endParaRPr lang="en-GB"/>
        </a:p>
      </dgm:t>
    </dgm:pt>
    <dgm:pt modelId="{48FD2285-0244-4E9E-9FF0-15B05E0FD0A6}">
      <dgm:prSet/>
      <dgm:spPr/>
      <dgm:t>
        <a:bodyPr/>
        <a:lstStyle/>
        <a:p>
          <a:r>
            <a:rPr lang="en-GB" dirty="0" smtClean="0"/>
            <a:t>At lowest possible price</a:t>
          </a:r>
          <a:endParaRPr lang="en-GB" dirty="0"/>
        </a:p>
      </dgm:t>
    </dgm:pt>
    <dgm:pt modelId="{1B00B9B4-DCCF-4122-939D-41E2BB407553}" type="parTrans" cxnId="{B3D49E19-BAFD-4EE8-AA89-70B1F9E14898}">
      <dgm:prSet/>
      <dgm:spPr/>
      <dgm:t>
        <a:bodyPr/>
        <a:lstStyle/>
        <a:p>
          <a:endParaRPr lang="en-GB"/>
        </a:p>
      </dgm:t>
    </dgm:pt>
    <dgm:pt modelId="{9978C72B-A74A-4904-829D-CC3CAD4516A4}" type="sibTrans" cxnId="{B3D49E19-BAFD-4EE8-AA89-70B1F9E14898}">
      <dgm:prSet/>
      <dgm:spPr/>
      <dgm:t>
        <a:bodyPr/>
        <a:lstStyle/>
        <a:p>
          <a:endParaRPr lang="en-GB"/>
        </a:p>
      </dgm:t>
    </dgm:pt>
    <dgm:pt modelId="{A8BA0070-8AA7-49DF-93CE-5AC103BF7300}">
      <dgm:prSet/>
      <dgm:spPr/>
      <dgm:t>
        <a:bodyPr/>
        <a:lstStyle/>
        <a:p>
          <a:r>
            <a:rPr lang="en-GB" dirty="0" smtClean="0"/>
            <a:t>A range of goods and services</a:t>
          </a:r>
          <a:endParaRPr lang="en-GB" dirty="0"/>
        </a:p>
      </dgm:t>
    </dgm:pt>
    <dgm:pt modelId="{9F074B77-22E7-45CF-AD5F-68EFCD617FA1}" type="parTrans" cxnId="{CB2E3A7F-D073-425B-9165-C92803853D0B}">
      <dgm:prSet/>
      <dgm:spPr/>
      <dgm:t>
        <a:bodyPr/>
        <a:lstStyle/>
        <a:p>
          <a:endParaRPr lang="en-GB"/>
        </a:p>
      </dgm:t>
    </dgm:pt>
    <dgm:pt modelId="{5D1B35EC-4DF5-4DDA-B4E7-FEFAC0E1F4C4}" type="sibTrans" cxnId="{CB2E3A7F-D073-425B-9165-C92803853D0B}">
      <dgm:prSet/>
      <dgm:spPr/>
      <dgm:t>
        <a:bodyPr/>
        <a:lstStyle/>
        <a:p>
          <a:endParaRPr lang="en-GB"/>
        </a:p>
      </dgm:t>
    </dgm:pt>
    <dgm:pt modelId="{A4CE6265-411E-4334-947A-6B2142BBAE43}">
      <dgm:prSet custT="1"/>
      <dgm:spPr>
        <a:solidFill>
          <a:schemeClr val="accent3">
            <a:lumMod val="20000"/>
            <a:lumOff val="80000"/>
          </a:schemeClr>
        </a:solidFill>
      </dgm:spPr>
      <dgm:t>
        <a:bodyPr/>
        <a:lstStyle/>
        <a:p>
          <a:r>
            <a:rPr lang="en-GB" sz="3000" b="1" dirty="0" smtClean="0"/>
            <a:t>INFLUENCE</a:t>
          </a:r>
          <a:endParaRPr lang="en-GB" sz="3000" dirty="0"/>
        </a:p>
      </dgm:t>
    </dgm:pt>
    <dgm:pt modelId="{14DE2CF6-311C-44AD-815F-F2FA92D47DE0}" type="parTrans" cxnId="{5C99328D-8CE5-4CD4-9BE4-24512F262967}">
      <dgm:prSet/>
      <dgm:spPr/>
      <dgm:t>
        <a:bodyPr/>
        <a:lstStyle/>
        <a:p>
          <a:endParaRPr lang="en-GB"/>
        </a:p>
      </dgm:t>
    </dgm:pt>
    <dgm:pt modelId="{CD4FDFDD-7460-4F2B-B402-3A997F7FA2A8}" type="sibTrans" cxnId="{5C99328D-8CE5-4CD4-9BE4-24512F262967}">
      <dgm:prSet/>
      <dgm:spPr/>
      <dgm:t>
        <a:bodyPr/>
        <a:lstStyle/>
        <a:p>
          <a:endParaRPr lang="en-GB"/>
        </a:p>
      </dgm:t>
    </dgm:pt>
    <dgm:pt modelId="{146EDFF4-BF65-4B35-A98F-79F4FA8207D8}">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They can choose whether or not to purchase goods or services</a:t>
          </a:r>
          <a:endParaRPr lang="en-GB" dirty="0"/>
        </a:p>
      </dgm:t>
    </dgm:pt>
    <dgm:pt modelId="{8D8E07CB-B161-4C2C-81A7-F396267E1726}" type="parTrans" cxnId="{1C1D63A5-23FC-4FA3-9B20-3455D05E21C2}">
      <dgm:prSet/>
      <dgm:spPr/>
      <dgm:t>
        <a:bodyPr/>
        <a:lstStyle/>
        <a:p>
          <a:endParaRPr lang="en-GB"/>
        </a:p>
      </dgm:t>
    </dgm:pt>
    <dgm:pt modelId="{4EF5B4E6-EBB1-423D-97AB-484F0F2364CF}" type="sibTrans" cxnId="{1C1D63A5-23FC-4FA3-9B20-3455D05E21C2}">
      <dgm:prSet/>
      <dgm:spPr/>
      <dgm:t>
        <a:bodyPr/>
        <a:lstStyle/>
        <a:p>
          <a:endParaRPr lang="en-GB"/>
        </a:p>
      </dgm:t>
    </dgm:pt>
    <dgm:pt modelId="{DFB1DA02-0626-4C70-8800-E7DBD7FE7A71}">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They may recommend the business to friends and family</a:t>
          </a:r>
          <a:endParaRPr lang="en-GB" dirty="0"/>
        </a:p>
      </dgm:t>
    </dgm:pt>
    <dgm:pt modelId="{7690EB30-FA37-4306-89AE-7DAAEFA8D892}" type="parTrans" cxnId="{E0000A52-E8C0-4929-9B05-434AE1DE2DD9}">
      <dgm:prSet/>
      <dgm:spPr/>
      <dgm:t>
        <a:bodyPr/>
        <a:lstStyle/>
        <a:p>
          <a:endParaRPr lang="en-GB"/>
        </a:p>
      </dgm:t>
    </dgm:pt>
    <dgm:pt modelId="{FB70A3E9-561A-425B-8141-78FEB2559FB6}" type="sibTrans" cxnId="{E0000A52-E8C0-4929-9B05-434AE1DE2DD9}">
      <dgm:prSet/>
      <dgm:spPr/>
      <dgm:t>
        <a:bodyPr/>
        <a:lstStyle/>
        <a:p>
          <a:endParaRPr lang="en-GB"/>
        </a:p>
      </dgm:t>
    </dgm:pt>
    <dgm:pt modelId="{9B69629F-2ACA-4120-9117-F2C7C7638488}" type="pres">
      <dgm:prSet presAssocID="{4A3B3F59-CD8E-419C-AEF3-1322381BCAF3}" presName="theList" presStyleCnt="0">
        <dgm:presLayoutVars>
          <dgm:dir/>
          <dgm:animLvl val="lvl"/>
          <dgm:resizeHandles val="exact"/>
        </dgm:presLayoutVars>
      </dgm:prSet>
      <dgm:spPr/>
      <dgm:t>
        <a:bodyPr/>
        <a:lstStyle/>
        <a:p>
          <a:endParaRPr lang="en-GB"/>
        </a:p>
      </dgm:t>
    </dgm:pt>
    <dgm:pt modelId="{8C1AC2F0-018E-4D97-A9E1-FBB302277D1E}" type="pres">
      <dgm:prSet presAssocID="{B6C4C353-6183-40F3-903E-E3403EFCAE74}" presName="compNode" presStyleCnt="0"/>
      <dgm:spPr/>
    </dgm:pt>
    <dgm:pt modelId="{C0796F8A-FF3F-44C4-B4A8-BEA4A01773AE}" type="pres">
      <dgm:prSet presAssocID="{B6C4C353-6183-40F3-903E-E3403EFCAE74}" presName="aNode" presStyleLbl="bgShp" presStyleIdx="0" presStyleCnt="2"/>
      <dgm:spPr/>
      <dgm:t>
        <a:bodyPr/>
        <a:lstStyle/>
        <a:p>
          <a:endParaRPr lang="en-GB"/>
        </a:p>
      </dgm:t>
    </dgm:pt>
    <dgm:pt modelId="{32A247C2-4A90-43C4-BCB8-BB1660BC8533}" type="pres">
      <dgm:prSet presAssocID="{B6C4C353-6183-40F3-903E-E3403EFCAE74}" presName="textNode" presStyleLbl="bgShp" presStyleIdx="0" presStyleCnt="2"/>
      <dgm:spPr/>
      <dgm:t>
        <a:bodyPr/>
        <a:lstStyle/>
        <a:p>
          <a:endParaRPr lang="en-GB"/>
        </a:p>
      </dgm:t>
    </dgm:pt>
    <dgm:pt modelId="{F6A25A4C-D8CB-4B3B-A0F2-B86FE4B30A91}" type="pres">
      <dgm:prSet presAssocID="{B6C4C353-6183-40F3-903E-E3403EFCAE74}" presName="compChildNode" presStyleCnt="0"/>
      <dgm:spPr/>
    </dgm:pt>
    <dgm:pt modelId="{BAE91B34-82F5-4AF5-ABF0-574C3D76E176}" type="pres">
      <dgm:prSet presAssocID="{B6C4C353-6183-40F3-903E-E3403EFCAE74}" presName="theInnerList" presStyleCnt="0"/>
      <dgm:spPr/>
    </dgm:pt>
    <dgm:pt modelId="{CA3B5C53-5A45-4588-8842-0E3640338BB3}" type="pres">
      <dgm:prSet presAssocID="{8A6BE9A6-3B7C-4C87-ACB8-4FC5906EF22B}" presName="childNode" presStyleLbl="node1" presStyleIdx="0" presStyleCnt="5">
        <dgm:presLayoutVars>
          <dgm:bulletEnabled val="1"/>
        </dgm:presLayoutVars>
      </dgm:prSet>
      <dgm:spPr/>
      <dgm:t>
        <a:bodyPr/>
        <a:lstStyle/>
        <a:p>
          <a:endParaRPr lang="en-GB"/>
        </a:p>
      </dgm:t>
    </dgm:pt>
    <dgm:pt modelId="{9CA3410B-79C1-4BFB-9CAB-07E1F789DE2D}" type="pres">
      <dgm:prSet presAssocID="{8A6BE9A6-3B7C-4C87-ACB8-4FC5906EF22B}" presName="aSpace2" presStyleCnt="0"/>
      <dgm:spPr/>
    </dgm:pt>
    <dgm:pt modelId="{70C5AD56-DC76-42DA-883F-10BD9C8EDCE9}" type="pres">
      <dgm:prSet presAssocID="{48FD2285-0244-4E9E-9FF0-15B05E0FD0A6}" presName="childNode" presStyleLbl="node1" presStyleIdx="1" presStyleCnt="5">
        <dgm:presLayoutVars>
          <dgm:bulletEnabled val="1"/>
        </dgm:presLayoutVars>
      </dgm:prSet>
      <dgm:spPr/>
      <dgm:t>
        <a:bodyPr/>
        <a:lstStyle/>
        <a:p>
          <a:endParaRPr lang="en-GB"/>
        </a:p>
      </dgm:t>
    </dgm:pt>
    <dgm:pt modelId="{725B4B7A-BCB1-4BE2-B412-44345EF067D3}" type="pres">
      <dgm:prSet presAssocID="{48FD2285-0244-4E9E-9FF0-15B05E0FD0A6}" presName="aSpace2" presStyleCnt="0"/>
      <dgm:spPr/>
    </dgm:pt>
    <dgm:pt modelId="{92EBB203-73D1-4C75-8596-68C3B367425B}" type="pres">
      <dgm:prSet presAssocID="{A8BA0070-8AA7-49DF-93CE-5AC103BF7300}" presName="childNode" presStyleLbl="node1" presStyleIdx="2" presStyleCnt="5">
        <dgm:presLayoutVars>
          <dgm:bulletEnabled val="1"/>
        </dgm:presLayoutVars>
      </dgm:prSet>
      <dgm:spPr/>
      <dgm:t>
        <a:bodyPr/>
        <a:lstStyle/>
        <a:p>
          <a:endParaRPr lang="en-GB"/>
        </a:p>
      </dgm:t>
    </dgm:pt>
    <dgm:pt modelId="{597F7D9E-24E2-4BDD-B646-1F7B545C0618}" type="pres">
      <dgm:prSet presAssocID="{B6C4C353-6183-40F3-903E-E3403EFCAE74}" presName="aSpace" presStyleCnt="0"/>
      <dgm:spPr/>
    </dgm:pt>
    <dgm:pt modelId="{8D210E0C-5E2C-439F-B1E0-BBBBBFA59725}" type="pres">
      <dgm:prSet presAssocID="{A4CE6265-411E-4334-947A-6B2142BBAE43}" presName="compNode" presStyleCnt="0"/>
      <dgm:spPr/>
    </dgm:pt>
    <dgm:pt modelId="{7BA53EFD-559C-4C50-B8AB-009707837DC8}" type="pres">
      <dgm:prSet presAssocID="{A4CE6265-411E-4334-947A-6B2142BBAE43}" presName="aNode" presStyleLbl="bgShp" presStyleIdx="1" presStyleCnt="2"/>
      <dgm:spPr/>
      <dgm:t>
        <a:bodyPr/>
        <a:lstStyle/>
        <a:p>
          <a:endParaRPr lang="en-GB"/>
        </a:p>
      </dgm:t>
    </dgm:pt>
    <dgm:pt modelId="{6BDB9BA5-30DA-43BF-B2CD-F11E53D27630}" type="pres">
      <dgm:prSet presAssocID="{A4CE6265-411E-4334-947A-6B2142BBAE43}" presName="textNode" presStyleLbl="bgShp" presStyleIdx="1" presStyleCnt="2"/>
      <dgm:spPr/>
      <dgm:t>
        <a:bodyPr/>
        <a:lstStyle/>
        <a:p>
          <a:endParaRPr lang="en-GB"/>
        </a:p>
      </dgm:t>
    </dgm:pt>
    <dgm:pt modelId="{4A282F63-23FB-4784-8AAE-FF2A4971614F}" type="pres">
      <dgm:prSet presAssocID="{A4CE6265-411E-4334-947A-6B2142BBAE43}" presName="compChildNode" presStyleCnt="0"/>
      <dgm:spPr/>
    </dgm:pt>
    <dgm:pt modelId="{198DCFFD-4908-4C50-BB07-9B4554C7227C}" type="pres">
      <dgm:prSet presAssocID="{A4CE6265-411E-4334-947A-6B2142BBAE43}" presName="theInnerList" presStyleCnt="0"/>
      <dgm:spPr/>
    </dgm:pt>
    <dgm:pt modelId="{1698527D-2960-4AB8-B850-8B791FEA618F}" type="pres">
      <dgm:prSet presAssocID="{146EDFF4-BF65-4B35-A98F-79F4FA8207D8}" presName="childNode" presStyleLbl="node1" presStyleIdx="3" presStyleCnt="5">
        <dgm:presLayoutVars>
          <dgm:bulletEnabled val="1"/>
        </dgm:presLayoutVars>
      </dgm:prSet>
      <dgm:spPr/>
      <dgm:t>
        <a:bodyPr/>
        <a:lstStyle/>
        <a:p>
          <a:endParaRPr lang="en-GB"/>
        </a:p>
      </dgm:t>
    </dgm:pt>
    <dgm:pt modelId="{35191E02-46A1-4DF1-8A22-00C1AF3891E9}" type="pres">
      <dgm:prSet presAssocID="{146EDFF4-BF65-4B35-A98F-79F4FA8207D8}" presName="aSpace2" presStyleCnt="0"/>
      <dgm:spPr/>
    </dgm:pt>
    <dgm:pt modelId="{67337DAC-B59C-4152-ABFE-209C9A86247D}" type="pres">
      <dgm:prSet presAssocID="{DFB1DA02-0626-4C70-8800-E7DBD7FE7A71}" presName="childNode" presStyleLbl="node1" presStyleIdx="4" presStyleCnt="5">
        <dgm:presLayoutVars>
          <dgm:bulletEnabled val="1"/>
        </dgm:presLayoutVars>
      </dgm:prSet>
      <dgm:spPr/>
      <dgm:t>
        <a:bodyPr/>
        <a:lstStyle/>
        <a:p>
          <a:endParaRPr lang="en-GB"/>
        </a:p>
      </dgm:t>
    </dgm:pt>
  </dgm:ptLst>
  <dgm:cxnLst>
    <dgm:cxn modelId="{5C99328D-8CE5-4CD4-9BE4-24512F262967}" srcId="{4A3B3F59-CD8E-419C-AEF3-1322381BCAF3}" destId="{A4CE6265-411E-4334-947A-6B2142BBAE43}" srcOrd="1" destOrd="0" parTransId="{14DE2CF6-311C-44AD-815F-F2FA92D47DE0}" sibTransId="{CD4FDFDD-7460-4F2B-B402-3A997F7FA2A8}"/>
    <dgm:cxn modelId="{BEFB542C-EAFA-42BE-99F8-DDA961E29A3D}" type="presOf" srcId="{A4CE6265-411E-4334-947A-6B2142BBAE43}" destId="{7BA53EFD-559C-4C50-B8AB-009707837DC8}" srcOrd="0" destOrd="0" presId="urn:microsoft.com/office/officeart/2005/8/layout/lProcess2"/>
    <dgm:cxn modelId="{5497EAC8-A520-4F1A-B6D5-A2F06E2BE589}" type="presOf" srcId="{48FD2285-0244-4E9E-9FF0-15B05E0FD0A6}" destId="{70C5AD56-DC76-42DA-883F-10BD9C8EDCE9}" srcOrd="0" destOrd="0" presId="urn:microsoft.com/office/officeart/2005/8/layout/lProcess2"/>
    <dgm:cxn modelId="{F13C5CA5-C45A-4DDF-85AA-D2AA44C5155C}" type="presOf" srcId="{B6C4C353-6183-40F3-903E-E3403EFCAE74}" destId="{32A247C2-4A90-43C4-BCB8-BB1660BC8533}" srcOrd="1" destOrd="0" presId="urn:microsoft.com/office/officeart/2005/8/layout/lProcess2"/>
    <dgm:cxn modelId="{73E60E2C-BFE6-4655-A0DD-3BEFDF5B00E4}" type="presOf" srcId="{DFB1DA02-0626-4C70-8800-E7DBD7FE7A71}" destId="{67337DAC-B59C-4152-ABFE-209C9A86247D}" srcOrd="0" destOrd="0" presId="urn:microsoft.com/office/officeart/2005/8/layout/lProcess2"/>
    <dgm:cxn modelId="{1D92C9C8-C056-4603-A5E8-2A15C1242AAF}" type="presOf" srcId="{4A3B3F59-CD8E-419C-AEF3-1322381BCAF3}" destId="{9B69629F-2ACA-4120-9117-F2C7C7638488}" srcOrd="0" destOrd="0" presId="urn:microsoft.com/office/officeart/2005/8/layout/lProcess2"/>
    <dgm:cxn modelId="{99AD8400-A84A-4BA4-B374-2B1D313E5626}" type="presOf" srcId="{B6C4C353-6183-40F3-903E-E3403EFCAE74}" destId="{C0796F8A-FF3F-44C4-B4A8-BEA4A01773AE}" srcOrd="0" destOrd="0" presId="urn:microsoft.com/office/officeart/2005/8/layout/lProcess2"/>
    <dgm:cxn modelId="{BF214B6D-9F10-4C80-8132-37897EBD6789}" type="presOf" srcId="{8A6BE9A6-3B7C-4C87-ACB8-4FC5906EF22B}" destId="{CA3B5C53-5A45-4588-8842-0E3640338BB3}" srcOrd="0" destOrd="0" presId="urn:microsoft.com/office/officeart/2005/8/layout/lProcess2"/>
    <dgm:cxn modelId="{9D50AE3E-7FA4-4905-A11C-EC56ED0210BC}" type="presOf" srcId="{A8BA0070-8AA7-49DF-93CE-5AC103BF7300}" destId="{92EBB203-73D1-4C75-8596-68C3B367425B}" srcOrd="0" destOrd="0" presId="urn:microsoft.com/office/officeart/2005/8/layout/lProcess2"/>
    <dgm:cxn modelId="{363D2F5E-3B9C-4054-9C93-0B4B23106AA1}" srcId="{B6C4C353-6183-40F3-903E-E3403EFCAE74}" destId="{8A6BE9A6-3B7C-4C87-ACB8-4FC5906EF22B}" srcOrd="0" destOrd="0" parTransId="{45D251AB-72AB-413E-BA18-5613B7AE8D20}" sibTransId="{0832F69D-89AA-496F-B12B-DFF8EF3135D9}"/>
    <dgm:cxn modelId="{55355C23-17C9-4ACB-96E7-90A04A1AD478}" type="presOf" srcId="{146EDFF4-BF65-4B35-A98F-79F4FA8207D8}" destId="{1698527D-2960-4AB8-B850-8B791FEA618F}" srcOrd="0" destOrd="0" presId="urn:microsoft.com/office/officeart/2005/8/layout/lProcess2"/>
    <dgm:cxn modelId="{B3D49E19-BAFD-4EE8-AA89-70B1F9E14898}" srcId="{B6C4C353-6183-40F3-903E-E3403EFCAE74}" destId="{48FD2285-0244-4E9E-9FF0-15B05E0FD0A6}" srcOrd="1" destOrd="0" parTransId="{1B00B9B4-DCCF-4122-939D-41E2BB407553}" sibTransId="{9978C72B-A74A-4904-829D-CC3CAD4516A4}"/>
    <dgm:cxn modelId="{1C1D63A5-23FC-4FA3-9B20-3455D05E21C2}" srcId="{A4CE6265-411E-4334-947A-6B2142BBAE43}" destId="{146EDFF4-BF65-4B35-A98F-79F4FA8207D8}" srcOrd="0" destOrd="0" parTransId="{8D8E07CB-B161-4C2C-81A7-F396267E1726}" sibTransId="{4EF5B4E6-EBB1-423D-97AB-484F0F2364CF}"/>
    <dgm:cxn modelId="{15441EA0-B09A-4C94-AFED-A01064ED8BFD}" type="presOf" srcId="{A4CE6265-411E-4334-947A-6B2142BBAE43}" destId="{6BDB9BA5-30DA-43BF-B2CD-F11E53D27630}" srcOrd="1" destOrd="0" presId="urn:microsoft.com/office/officeart/2005/8/layout/lProcess2"/>
    <dgm:cxn modelId="{CB2E3A7F-D073-425B-9165-C92803853D0B}" srcId="{B6C4C353-6183-40F3-903E-E3403EFCAE74}" destId="{A8BA0070-8AA7-49DF-93CE-5AC103BF7300}" srcOrd="2" destOrd="0" parTransId="{9F074B77-22E7-45CF-AD5F-68EFCD617FA1}" sibTransId="{5D1B35EC-4DF5-4DDA-B4E7-FEFAC0E1F4C4}"/>
    <dgm:cxn modelId="{E0000A52-E8C0-4929-9B05-434AE1DE2DD9}" srcId="{A4CE6265-411E-4334-947A-6B2142BBAE43}" destId="{DFB1DA02-0626-4C70-8800-E7DBD7FE7A71}" srcOrd="1" destOrd="0" parTransId="{7690EB30-FA37-4306-89AE-7DAAEFA8D892}" sibTransId="{FB70A3E9-561A-425B-8141-78FEB2559FB6}"/>
    <dgm:cxn modelId="{9793EBB6-E22F-4B6F-82AE-313CB63433C8}" srcId="{4A3B3F59-CD8E-419C-AEF3-1322381BCAF3}" destId="{B6C4C353-6183-40F3-903E-E3403EFCAE74}" srcOrd="0" destOrd="0" parTransId="{C9AFC23C-EAC5-44B8-BF4C-EB01ECA5B1FF}" sibTransId="{905B98DA-4FA6-4C13-A148-7766AF1F375B}"/>
    <dgm:cxn modelId="{4A6775B4-B5C6-4E65-9755-3A638F3900B2}" type="presParOf" srcId="{9B69629F-2ACA-4120-9117-F2C7C7638488}" destId="{8C1AC2F0-018E-4D97-A9E1-FBB302277D1E}" srcOrd="0" destOrd="0" presId="urn:microsoft.com/office/officeart/2005/8/layout/lProcess2"/>
    <dgm:cxn modelId="{8916DB1E-5BA3-4434-8FA6-4F32EC22ACC0}" type="presParOf" srcId="{8C1AC2F0-018E-4D97-A9E1-FBB302277D1E}" destId="{C0796F8A-FF3F-44C4-B4A8-BEA4A01773AE}" srcOrd="0" destOrd="0" presId="urn:microsoft.com/office/officeart/2005/8/layout/lProcess2"/>
    <dgm:cxn modelId="{8142450E-BD7D-41F0-802B-0D22488409BB}" type="presParOf" srcId="{8C1AC2F0-018E-4D97-A9E1-FBB302277D1E}" destId="{32A247C2-4A90-43C4-BCB8-BB1660BC8533}" srcOrd="1" destOrd="0" presId="urn:microsoft.com/office/officeart/2005/8/layout/lProcess2"/>
    <dgm:cxn modelId="{9C0F5121-5281-485B-AC1F-EC611C4A479B}" type="presParOf" srcId="{8C1AC2F0-018E-4D97-A9E1-FBB302277D1E}" destId="{F6A25A4C-D8CB-4B3B-A0F2-B86FE4B30A91}" srcOrd="2" destOrd="0" presId="urn:microsoft.com/office/officeart/2005/8/layout/lProcess2"/>
    <dgm:cxn modelId="{821F54F9-E254-45B4-BF4B-4FF8174FDD2F}" type="presParOf" srcId="{F6A25A4C-D8CB-4B3B-A0F2-B86FE4B30A91}" destId="{BAE91B34-82F5-4AF5-ABF0-574C3D76E176}" srcOrd="0" destOrd="0" presId="urn:microsoft.com/office/officeart/2005/8/layout/lProcess2"/>
    <dgm:cxn modelId="{C9A507C9-6D1C-420F-A0AF-14756FF33D2D}" type="presParOf" srcId="{BAE91B34-82F5-4AF5-ABF0-574C3D76E176}" destId="{CA3B5C53-5A45-4588-8842-0E3640338BB3}" srcOrd="0" destOrd="0" presId="urn:microsoft.com/office/officeart/2005/8/layout/lProcess2"/>
    <dgm:cxn modelId="{C8126DB1-AC4B-4BAE-9474-FE766A166056}" type="presParOf" srcId="{BAE91B34-82F5-4AF5-ABF0-574C3D76E176}" destId="{9CA3410B-79C1-4BFB-9CAB-07E1F789DE2D}" srcOrd="1" destOrd="0" presId="urn:microsoft.com/office/officeart/2005/8/layout/lProcess2"/>
    <dgm:cxn modelId="{0F7B209D-B58A-484F-83F2-5F0086E7281C}" type="presParOf" srcId="{BAE91B34-82F5-4AF5-ABF0-574C3D76E176}" destId="{70C5AD56-DC76-42DA-883F-10BD9C8EDCE9}" srcOrd="2" destOrd="0" presId="urn:microsoft.com/office/officeart/2005/8/layout/lProcess2"/>
    <dgm:cxn modelId="{48B70F7B-5A03-4637-9EE3-73F3BE8F9F4B}" type="presParOf" srcId="{BAE91B34-82F5-4AF5-ABF0-574C3D76E176}" destId="{725B4B7A-BCB1-4BE2-B412-44345EF067D3}" srcOrd="3" destOrd="0" presId="urn:microsoft.com/office/officeart/2005/8/layout/lProcess2"/>
    <dgm:cxn modelId="{F29E72BA-C01B-4A34-AE07-28CC2313BF7B}" type="presParOf" srcId="{BAE91B34-82F5-4AF5-ABF0-574C3D76E176}" destId="{92EBB203-73D1-4C75-8596-68C3B367425B}" srcOrd="4" destOrd="0" presId="urn:microsoft.com/office/officeart/2005/8/layout/lProcess2"/>
    <dgm:cxn modelId="{B6EC056D-4C89-43ED-94B3-802086A6E08C}" type="presParOf" srcId="{9B69629F-2ACA-4120-9117-F2C7C7638488}" destId="{597F7D9E-24E2-4BDD-B646-1F7B545C0618}" srcOrd="1" destOrd="0" presId="urn:microsoft.com/office/officeart/2005/8/layout/lProcess2"/>
    <dgm:cxn modelId="{44C9B9E9-60F0-4672-A1BC-660DB7E8FDDD}" type="presParOf" srcId="{9B69629F-2ACA-4120-9117-F2C7C7638488}" destId="{8D210E0C-5E2C-439F-B1E0-BBBBBFA59725}" srcOrd="2" destOrd="0" presId="urn:microsoft.com/office/officeart/2005/8/layout/lProcess2"/>
    <dgm:cxn modelId="{64647AFC-E529-4AE0-ADFC-4E1C5583A539}" type="presParOf" srcId="{8D210E0C-5E2C-439F-B1E0-BBBBBFA59725}" destId="{7BA53EFD-559C-4C50-B8AB-009707837DC8}" srcOrd="0" destOrd="0" presId="urn:microsoft.com/office/officeart/2005/8/layout/lProcess2"/>
    <dgm:cxn modelId="{C9D4B402-27F2-41F3-9AD1-0C0445C93269}" type="presParOf" srcId="{8D210E0C-5E2C-439F-B1E0-BBBBBFA59725}" destId="{6BDB9BA5-30DA-43BF-B2CD-F11E53D27630}" srcOrd="1" destOrd="0" presId="urn:microsoft.com/office/officeart/2005/8/layout/lProcess2"/>
    <dgm:cxn modelId="{61B8084F-8B7A-4C70-8A08-B986717CFC69}" type="presParOf" srcId="{8D210E0C-5E2C-439F-B1E0-BBBBBFA59725}" destId="{4A282F63-23FB-4784-8AAE-FF2A4971614F}" srcOrd="2" destOrd="0" presId="urn:microsoft.com/office/officeart/2005/8/layout/lProcess2"/>
    <dgm:cxn modelId="{5EEA04A6-081E-481C-A336-688735201A4C}" type="presParOf" srcId="{4A282F63-23FB-4784-8AAE-FF2A4971614F}" destId="{198DCFFD-4908-4C50-BB07-9B4554C7227C}" srcOrd="0" destOrd="0" presId="urn:microsoft.com/office/officeart/2005/8/layout/lProcess2"/>
    <dgm:cxn modelId="{ABEE3DAB-6CB9-4427-9421-05F3FEBD0098}" type="presParOf" srcId="{198DCFFD-4908-4C50-BB07-9B4554C7227C}" destId="{1698527D-2960-4AB8-B850-8B791FEA618F}" srcOrd="0" destOrd="0" presId="urn:microsoft.com/office/officeart/2005/8/layout/lProcess2"/>
    <dgm:cxn modelId="{314701ED-DFD0-4760-909D-98F95E144FD5}" type="presParOf" srcId="{198DCFFD-4908-4C50-BB07-9B4554C7227C}" destId="{35191E02-46A1-4DF1-8A22-00C1AF3891E9}" srcOrd="1" destOrd="0" presId="urn:microsoft.com/office/officeart/2005/8/layout/lProcess2"/>
    <dgm:cxn modelId="{888B9B4A-A41E-408E-BEF4-9A84461EFB7E}" type="presParOf" srcId="{198DCFFD-4908-4C50-BB07-9B4554C7227C}" destId="{67337DAC-B59C-4152-ABFE-209C9A86247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89EB1-A1F2-421D-B448-95FF6E98978D}" type="doc">
      <dgm:prSet loTypeId="urn:microsoft.com/office/officeart/2005/8/layout/lProcess2" loCatId="list" qsTypeId="urn:microsoft.com/office/officeart/2005/8/quickstyle/simple3" qsCatId="simple" csTypeId="urn:microsoft.com/office/officeart/2005/8/colors/accent5_2" csCatId="accent5" phldr="1"/>
      <dgm:spPr/>
      <dgm:t>
        <a:bodyPr/>
        <a:lstStyle/>
        <a:p>
          <a:endParaRPr lang="en-GB"/>
        </a:p>
      </dgm:t>
    </dgm:pt>
    <dgm:pt modelId="{3A566233-C868-4318-A686-024AED4EB1C0}">
      <dgm:prSet phldrT="[Text]" custT="1"/>
      <dgm:spPr>
        <a:solidFill>
          <a:schemeClr val="tx2">
            <a:lumMod val="20000"/>
            <a:lumOff val="80000"/>
          </a:schemeClr>
        </a:solidFill>
      </dgm:spPr>
      <dgm:t>
        <a:bodyPr/>
        <a:lstStyle/>
        <a:p>
          <a:r>
            <a:rPr lang="en-GB" sz="3000" b="1" dirty="0" smtClean="0"/>
            <a:t>INTEREST</a:t>
          </a:r>
          <a:endParaRPr lang="en-GB" sz="3000" dirty="0"/>
        </a:p>
      </dgm:t>
    </dgm:pt>
    <dgm:pt modelId="{31791F0C-C958-4F47-A673-BF3A0975CB0B}" type="parTrans" cxnId="{DA01F55C-73AB-4180-8E31-44EE65EB188E}">
      <dgm:prSet/>
      <dgm:spPr/>
      <dgm:t>
        <a:bodyPr/>
        <a:lstStyle/>
        <a:p>
          <a:endParaRPr lang="en-GB"/>
        </a:p>
      </dgm:t>
    </dgm:pt>
    <dgm:pt modelId="{196911A2-C2B9-415B-8C64-55FB4108D663}" type="sibTrans" cxnId="{DA01F55C-73AB-4180-8E31-44EE65EB188E}">
      <dgm:prSet/>
      <dgm:spPr/>
      <dgm:t>
        <a:bodyPr/>
        <a:lstStyle/>
        <a:p>
          <a:endParaRPr lang="en-GB"/>
        </a:p>
      </dgm:t>
    </dgm:pt>
    <dgm:pt modelId="{F892F137-39D2-49B6-ADAC-E99D611AD040}">
      <dgm:prSet>
        <dgm:style>
          <a:lnRef idx="1">
            <a:schemeClr val="accent1"/>
          </a:lnRef>
          <a:fillRef idx="2">
            <a:schemeClr val="accent1"/>
          </a:fillRef>
          <a:effectRef idx="1">
            <a:schemeClr val="accent1"/>
          </a:effectRef>
          <a:fontRef idx="minor">
            <a:schemeClr val="dk1"/>
          </a:fontRef>
        </dgm:style>
      </dgm:prSet>
      <dgm:spPr/>
      <dgm:t>
        <a:bodyPr/>
        <a:lstStyle/>
        <a:p>
          <a:r>
            <a:rPr lang="en-GB" dirty="0" smtClean="0"/>
            <a:t>Good Salary</a:t>
          </a:r>
          <a:endParaRPr lang="en-GB" dirty="0"/>
        </a:p>
      </dgm:t>
    </dgm:pt>
    <dgm:pt modelId="{D0C67E0A-0E53-4FF1-A603-2E510B0DC7A4}" type="parTrans" cxnId="{895253BE-F74A-480B-8EF7-B7F84BAC137A}">
      <dgm:prSet/>
      <dgm:spPr/>
      <dgm:t>
        <a:bodyPr/>
        <a:lstStyle/>
        <a:p>
          <a:endParaRPr lang="en-GB"/>
        </a:p>
      </dgm:t>
    </dgm:pt>
    <dgm:pt modelId="{E67CF7B8-D7A1-4922-855A-8CC202DD5ADE}" type="sibTrans" cxnId="{895253BE-F74A-480B-8EF7-B7F84BAC137A}">
      <dgm:prSet/>
      <dgm:spPr/>
      <dgm:t>
        <a:bodyPr/>
        <a:lstStyle/>
        <a:p>
          <a:endParaRPr lang="en-GB"/>
        </a:p>
      </dgm:t>
    </dgm:pt>
    <dgm:pt modelId="{9A4F3A69-6F4D-4CEC-A11F-BA6791776A5F}">
      <dgm:prSet>
        <dgm:style>
          <a:lnRef idx="1">
            <a:schemeClr val="accent1"/>
          </a:lnRef>
          <a:fillRef idx="2">
            <a:schemeClr val="accent1"/>
          </a:fillRef>
          <a:effectRef idx="1">
            <a:schemeClr val="accent1"/>
          </a:effectRef>
          <a:fontRef idx="minor">
            <a:schemeClr val="dk1"/>
          </a:fontRef>
        </dgm:style>
      </dgm:prSet>
      <dgm:spPr/>
      <dgm:t>
        <a:bodyPr/>
        <a:lstStyle/>
        <a:p>
          <a:r>
            <a:rPr lang="en-GB" dirty="0" smtClean="0"/>
            <a:t>Job Satisfaction</a:t>
          </a:r>
          <a:endParaRPr lang="en-GB" dirty="0"/>
        </a:p>
      </dgm:t>
    </dgm:pt>
    <dgm:pt modelId="{8D2720E0-A593-40EF-A884-0FC079103D42}" type="parTrans" cxnId="{8E9C5E07-BD53-43E1-84E7-AE5FE74F867C}">
      <dgm:prSet/>
      <dgm:spPr/>
      <dgm:t>
        <a:bodyPr/>
        <a:lstStyle/>
        <a:p>
          <a:endParaRPr lang="en-GB"/>
        </a:p>
      </dgm:t>
    </dgm:pt>
    <dgm:pt modelId="{25E35988-831B-465D-9AE7-7FE1923E4883}" type="sibTrans" cxnId="{8E9C5E07-BD53-43E1-84E7-AE5FE74F867C}">
      <dgm:prSet/>
      <dgm:spPr/>
      <dgm:t>
        <a:bodyPr/>
        <a:lstStyle/>
        <a:p>
          <a:endParaRPr lang="en-GB"/>
        </a:p>
      </dgm:t>
    </dgm:pt>
    <dgm:pt modelId="{50135B22-96B1-4DDA-A895-A1F0898C0041}">
      <dgm:prSet>
        <dgm:style>
          <a:lnRef idx="1">
            <a:schemeClr val="accent1"/>
          </a:lnRef>
          <a:fillRef idx="2">
            <a:schemeClr val="accent1"/>
          </a:fillRef>
          <a:effectRef idx="1">
            <a:schemeClr val="accent1"/>
          </a:effectRef>
          <a:fontRef idx="minor">
            <a:schemeClr val="dk1"/>
          </a:fontRef>
        </dgm:style>
      </dgm:prSet>
      <dgm:spPr/>
      <dgm:t>
        <a:bodyPr/>
        <a:lstStyle/>
        <a:p>
          <a:r>
            <a:rPr lang="en-GB" dirty="0" smtClean="0"/>
            <a:t>Good Working Conditions</a:t>
          </a:r>
          <a:endParaRPr lang="en-GB" dirty="0"/>
        </a:p>
      </dgm:t>
    </dgm:pt>
    <dgm:pt modelId="{1252523A-7662-45E5-AC47-95A69F00E386}" type="parTrans" cxnId="{32B5B00C-6839-4651-A824-FFB6A4BC6357}">
      <dgm:prSet/>
      <dgm:spPr/>
      <dgm:t>
        <a:bodyPr/>
        <a:lstStyle/>
        <a:p>
          <a:endParaRPr lang="en-GB"/>
        </a:p>
      </dgm:t>
    </dgm:pt>
    <dgm:pt modelId="{94C391B2-73B7-4E0E-8EB5-0E9CEC25B3A7}" type="sibTrans" cxnId="{32B5B00C-6839-4651-A824-FFB6A4BC6357}">
      <dgm:prSet/>
      <dgm:spPr/>
      <dgm:t>
        <a:bodyPr/>
        <a:lstStyle/>
        <a:p>
          <a:endParaRPr lang="en-GB"/>
        </a:p>
      </dgm:t>
    </dgm:pt>
    <dgm:pt modelId="{02F54932-20DA-4FB9-BCC8-38188223C1DC}">
      <dgm:prSet>
        <dgm:style>
          <a:lnRef idx="1">
            <a:schemeClr val="accent1"/>
          </a:lnRef>
          <a:fillRef idx="2">
            <a:schemeClr val="accent1"/>
          </a:fillRef>
          <a:effectRef idx="1">
            <a:schemeClr val="accent1"/>
          </a:effectRef>
          <a:fontRef idx="minor">
            <a:schemeClr val="dk1"/>
          </a:fontRef>
        </dgm:style>
      </dgm:prSet>
      <dgm:spPr/>
      <dgm:t>
        <a:bodyPr/>
        <a:lstStyle/>
        <a:p>
          <a:r>
            <a:rPr lang="en-GB" dirty="0" smtClean="0"/>
            <a:t>Job Security</a:t>
          </a:r>
          <a:endParaRPr lang="en-GB" dirty="0"/>
        </a:p>
      </dgm:t>
    </dgm:pt>
    <dgm:pt modelId="{8147E9D6-C08C-46CA-8B83-D642D2509446}" type="parTrans" cxnId="{DBB00488-E9F9-4D80-A5FD-24A7007987BE}">
      <dgm:prSet/>
      <dgm:spPr/>
      <dgm:t>
        <a:bodyPr/>
        <a:lstStyle/>
        <a:p>
          <a:endParaRPr lang="en-GB"/>
        </a:p>
      </dgm:t>
    </dgm:pt>
    <dgm:pt modelId="{91C5F44E-DDBB-493B-8C3E-72EC7FAA772E}" type="sibTrans" cxnId="{DBB00488-E9F9-4D80-A5FD-24A7007987BE}">
      <dgm:prSet/>
      <dgm:spPr/>
      <dgm:t>
        <a:bodyPr/>
        <a:lstStyle/>
        <a:p>
          <a:endParaRPr lang="en-GB"/>
        </a:p>
      </dgm:t>
    </dgm:pt>
    <dgm:pt modelId="{C7A9597C-42B3-4E3D-9932-C78381B353A5}">
      <dgm:prSet custT="1"/>
      <dgm:spPr>
        <a:solidFill>
          <a:schemeClr val="accent3">
            <a:lumMod val="20000"/>
            <a:lumOff val="80000"/>
          </a:schemeClr>
        </a:solidFill>
      </dgm:spPr>
      <dgm:t>
        <a:bodyPr/>
        <a:lstStyle/>
        <a:p>
          <a:r>
            <a:rPr lang="en-GB" sz="3000" b="1" dirty="0" smtClean="0"/>
            <a:t>INFLUENCE</a:t>
          </a:r>
          <a:endParaRPr lang="en-GB" sz="3000" b="1" dirty="0"/>
        </a:p>
      </dgm:t>
    </dgm:pt>
    <dgm:pt modelId="{4A8ED1C3-6D97-4718-892A-A80C29822EB3}" type="parTrans" cxnId="{11FBAAE8-39E0-41A5-9A72-9C980AD4A54D}">
      <dgm:prSet/>
      <dgm:spPr/>
      <dgm:t>
        <a:bodyPr/>
        <a:lstStyle/>
        <a:p>
          <a:endParaRPr lang="en-GB"/>
        </a:p>
      </dgm:t>
    </dgm:pt>
    <dgm:pt modelId="{CFAEF56B-7EBA-4E5E-8C1D-3CBEE0639B95}" type="sibTrans" cxnId="{11FBAAE8-39E0-41A5-9A72-9C980AD4A54D}">
      <dgm:prSet/>
      <dgm:spPr/>
      <dgm:t>
        <a:bodyPr/>
        <a:lstStyle/>
        <a:p>
          <a:endParaRPr lang="en-GB"/>
        </a:p>
      </dgm:t>
    </dgm:pt>
    <dgm:pt modelId="{4D2D4282-14D0-4501-BA9C-35F4A2B0B9CB}">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They can change the standard of their work</a:t>
          </a:r>
        </a:p>
      </dgm:t>
    </dgm:pt>
    <dgm:pt modelId="{4C2431BA-39B9-418E-9FFD-0FB976A725C2}" type="parTrans" cxnId="{1EA88C2C-4C17-48A1-8041-5E3C46B6DDCB}">
      <dgm:prSet/>
      <dgm:spPr/>
      <dgm:t>
        <a:bodyPr/>
        <a:lstStyle/>
        <a:p>
          <a:endParaRPr lang="en-GB"/>
        </a:p>
      </dgm:t>
    </dgm:pt>
    <dgm:pt modelId="{AEDD2025-E5C7-4CB0-ACA7-10A75E27CD5C}" type="sibTrans" cxnId="{1EA88C2C-4C17-48A1-8041-5E3C46B6DDCB}">
      <dgm:prSet/>
      <dgm:spPr/>
      <dgm:t>
        <a:bodyPr/>
        <a:lstStyle/>
        <a:p>
          <a:endParaRPr lang="en-GB"/>
        </a:p>
      </dgm:t>
    </dgm:pt>
    <dgm:pt modelId="{2DF0C81D-C2AE-415E-836C-16B9DB023CA3}">
      <dgm:prSet custT="1">
        <dgm:style>
          <a:lnRef idx="1">
            <a:schemeClr val="accent3"/>
          </a:lnRef>
          <a:fillRef idx="2">
            <a:schemeClr val="accent3"/>
          </a:fillRef>
          <a:effectRef idx="1">
            <a:schemeClr val="accent3"/>
          </a:effectRef>
          <a:fontRef idx="minor">
            <a:schemeClr val="dk1"/>
          </a:fontRef>
        </dgm:style>
      </dgm:prSet>
      <dgm:spPr/>
      <dgm:t>
        <a:bodyPr/>
        <a:lstStyle/>
        <a:p>
          <a:r>
            <a:rPr lang="en-GB" sz="2800" b="1" dirty="0" smtClean="0">
              <a:solidFill>
                <a:srgbClr val="CC0000"/>
              </a:solidFill>
            </a:rPr>
            <a:t>Industrial Action</a:t>
          </a:r>
          <a:endParaRPr lang="en-GB" sz="2800" b="1" dirty="0">
            <a:solidFill>
              <a:srgbClr val="CC0000"/>
            </a:solidFill>
          </a:endParaRPr>
        </a:p>
      </dgm:t>
    </dgm:pt>
    <dgm:pt modelId="{A85A70F8-8AF7-4CDC-9D44-A8EB33337ACC}" type="parTrans" cxnId="{A11BBD2D-C24A-493F-BE1E-F27AB0EC61E9}">
      <dgm:prSet/>
      <dgm:spPr/>
      <dgm:t>
        <a:bodyPr/>
        <a:lstStyle/>
        <a:p>
          <a:endParaRPr lang="en-GB"/>
        </a:p>
      </dgm:t>
    </dgm:pt>
    <dgm:pt modelId="{5ABA496F-967F-472E-A7D1-AA0759FB31D5}" type="sibTrans" cxnId="{A11BBD2D-C24A-493F-BE1E-F27AB0EC61E9}">
      <dgm:prSet/>
      <dgm:spPr/>
      <dgm:t>
        <a:bodyPr/>
        <a:lstStyle/>
        <a:p>
          <a:endParaRPr lang="en-GB"/>
        </a:p>
      </dgm:t>
    </dgm:pt>
    <dgm:pt modelId="{8285A105-9943-4902-BF16-D0F19AE09903}" type="pres">
      <dgm:prSet presAssocID="{DA389EB1-A1F2-421D-B448-95FF6E98978D}" presName="theList" presStyleCnt="0">
        <dgm:presLayoutVars>
          <dgm:dir/>
          <dgm:animLvl val="lvl"/>
          <dgm:resizeHandles val="exact"/>
        </dgm:presLayoutVars>
      </dgm:prSet>
      <dgm:spPr/>
      <dgm:t>
        <a:bodyPr/>
        <a:lstStyle/>
        <a:p>
          <a:endParaRPr lang="en-GB"/>
        </a:p>
      </dgm:t>
    </dgm:pt>
    <dgm:pt modelId="{210F1643-B5E5-40ED-9FE2-B3DB1075F451}" type="pres">
      <dgm:prSet presAssocID="{3A566233-C868-4318-A686-024AED4EB1C0}" presName="compNode" presStyleCnt="0"/>
      <dgm:spPr/>
      <dgm:t>
        <a:bodyPr/>
        <a:lstStyle/>
        <a:p>
          <a:endParaRPr lang="en-GB"/>
        </a:p>
      </dgm:t>
    </dgm:pt>
    <dgm:pt modelId="{55017A3E-C2F4-482E-99EE-52B15066AD01}" type="pres">
      <dgm:prSet presAssocID="{3A566233-C868-4318-A686-024AED4EB1C0}" presName="aNode" presStyleLbl="bgShp" presStyleIdx="0" presStyleCnt="2"/>
      <dgm:spPr/>
      <dgm:t>
        <a:bodyPr/>
        <a:lstStyle/>
        <a:p>
          <a:endParaRPr lang="en-GB"/>
        </a:p>
      </dgm:t>
    </dgm:pt>
    <dgm:pt modelId="{54C183C0-AD91-4F68-93C4-77FF4489F8CD}" type="pres">
      <dgm:prSet presAssocID="{3A566233-C868-4318-A686-024AED4EB1C0}" presName="textNode" presStyleLbl="bgShp" presStyleIdx="0" presStyleCnt="2"/>
      <dgm:spPr/>
      <dgm:t>
        <a:bodyPr/>
        <a:lstStyle/>
        <a:p>
          <a:endParaRPr lang="en-GB"/>
        </a:p>
      </dgm:t>
    </dgm:pt>
    <dgm:pt modelId="{367404EE-DC0B-4923-8A8F-A836E6EC28BC}" type="pres">
      <dgm:prSet presAssocID="{3A566233-C868-4318-A686-024AED4EB1C0}" presName="compChildNode" presStyleCnt="0"/>
      <dgm:spPr/>
      <dgm:t>
        <a:bodyPr/>
        <a:lstStyle/>
        <a:p>
          <a:endParaRPr lang="en-GB"/>
        </a:p>
      </dgm:t>
    </dgm:pt>
    <dgm:pt modelId="{DAD7BC02-05AA-4E66-B7A9-C2265C625D96}" type="pres">
      <dgm:prSet presAssocID="{3A566233-C868-4318-A686-024AED4EB1C0}" presName="theInnerList" presStyleCnt="0"/>
      <dgm:spPr/>
      <dgm:t>
        <a:bodyPr/>
        <a:lstStyle/>
        <a:p>
          <a:endParaRPr lang="en-GB"/>
        </a:p>
      </dgm:t>
    </dgm:pt>
    <dgm:pt modelId="{DC73B599-D2A3-4078-9901-CC3276142607}" type="pres">
      <dgm:prSet presAssocID="{F892F137-39D2-49B6-ADAC-E99D611AD040}" presName="childNode" presStyleLbl="node1" presStyleIdx="0" presStyleCnt="6">
        <dgm:presLayoutVars>
          <dgm:bulletEnabled val="1"/>
        </dgm:presLayoutVars>
      </dgm:prSet>
      <dgm:spPr/>
      <dgm:t>
        <a:bodyPr/>
        <a:lstStyle/>
        <a:p>
          <a:endParaRPr lang="en-GB"/>
        </a:p>
      </dgm:t>
    </dgm:pt>
    <dgm:pt modelId="{BD6A188A-DCC2-477E-8DE8-3997CFED57E0}" type="pres">
      <dgm:prSet presAssocID="{F892F137-39D2-49B6-ADAC-E99D611AD040}" presName="aSpace2" presStyleCnt="0"/>
      <dgm:spPr/>
      <dgm:t>
        <a:bodyPr/>
        <a:lstStyle/>
        <a:p>
          <a:endParaRPr lang="en-GB"/>
        </a:p>
      </dgm:t>
    </dgm:pt>
    <dgm:pt modelId="{E3876626-0AA2-44C8-9B96-9CC4DF6B5D09}" type="pres">
      <dgm:prSet presAssocID="{9A4F3A69-6F4D-4CEC-A11F-BA6791776A5F}" presName="childNode" presStyleLbl="node1" presStyleIdx="1" presStyleCnt="6">
        <dgm:presLayoutVars>
          <dgm:bulletEnabled val="1"/>
        </dgm:presLayoutVars>
      </dgm:prSet>
      <dgm:spPr/>
      <dgm:t>
        <a:bodyPr/>
        <a:lstStyle/>
        <a:p>
          <a:endParaRPr lang="en-GB"/>
        </a:p>
      </dgm:t>
    </dgm:pt>
    <dgm:pt modelId="{49840712-C7FC-44F7-90D3-5D61C534398E}" type="pres">
      <dgm:prSet presAssocID="{9A4F3A69-6F4D-4CEC-A11F-BA6791776A5F}" presName="aSpace2" presStyleCnt="0"/>
      <dgm:spPr/>
      <dgm:t>
        <a:bodyPr/>
        <a:lstStyle/>
        <a:p>
          <a:endParaRPr lang="en-GB"/>
        </a:p>
      </dgm:t>
    </dgm:pt>
    <dgm:pt modelId="{F7DF3942-8A55-4E62-8DA6-BF0DA467D0F8}" type="pres">
      <dgm:prSet presAssocID="{50135B22-96B1-4DDA-A895-A1F0898C0041}" presName="childNode" presStyleLbl="node1" presStyleIdx="2" presStyleCnt="6">
        <dgm:presLayoutVars>
          <dgm:bulletEnabled val="1"/>
        </dgm:presLayoutVars>
      </dgm:prSet>
      <dgm:spPr/>
      <dgm:t>
        <a:bodyPr/>
        <a:lstStyle/>
        <a:p>
          <a:endParaRPr lang="en-GB"/>
        </a:p>
      </dgm:t>
    </dgm:pt>
    <dgm:pt modelId="{9CFC9E4F-745D-49B2-97E7-F4F39BB2DF78}" type="pres">
      <dgm:prSet presAssocID="{50135B22-96B1-4DDA-A895-A1F0898C0041}" presName="aSpace2" presStyleCnt="0"/>
      <dgm:spPr/>
      <dgm:t>
        <a:bodyPr/>
        <a:lstStyle/>
        <a:p>
          <a:endParaRPr lang="en-GB"/>
        </a:p>
      </dgm:t>
    </dgm:pt>
    <dgm:pt modelId="{7ED0DE6D-BF6F-45C4-A031-54A745CE1BCB}" type="pres">
      <dgm:prSet presAssocID="{02F54932-20DA-4FB9-BCC8-38188223C1DC}" presName="childNode" presStyleLbl="node1" presStyleIdx="3" presStyleCnt="6">
        <dgm:presLayoutVars>
          <dgm:bulletEnabled val="1"/>
        </dgm:presLayoutVars>
      </dgm:prSet>
      <dgm:spPr/>
      <dgm:t>
        <a:bodyPr/>
        <a:lstStyle/>
        <a:p>
          <a:endParaRPr lang="en-GB"/>
        </a:p>
      </dgm:t>
    </dgm:pt>
    <dgm:pt modelId="{50FD1F7D-E44F-4EB7-9C77-61BA2A507313}" type="pres">
      <dgm:prSet presAssocID="{3A566233-C868-4318-A686-024AED4EB1C0}" presName="aSpace" presStyleCnt="0"/>
      <dgm:spPr/>
      <dgm:t>
        <a:bodyPr/>
        <a:lstStyle/>
        <a:p>
          <a:endParaRPr lang="en-GB"/>
        </a:p>
      </dgm:t>
    </dgm:pt>
    <dgm:pt modelId="{2AD4DDAE-77EC-4ABB-A00D-6EFE450E7053}" type="pres">
      <dgm:prSet presAssocID="{C7A9597C-42B3-4E3D-9932-C78381B353A5}" presName="compNode" presStyleCnt="0"/>
      <dgm:spPr/>
      <dgm:t>
        <a:bodyPr/>
        <a:lstStyle/>
        <a:p>
          <a:endParaRPr lang="en-GB"/>
        </a:p>
      </dgm:t>
    </dgm:pt>
    <dgm:pt modelId="{04F500A5-6160-4CA1-A6E3-701A8D6E9246}" type="pres">
      <dgm:prSet presAssocID="{C7A9597C-42B3-4E3D-9932-C78381B353A5}" presName="aNode" presStyleLbl="bgShp" presStyleIdx="1" presStyleCnt="2"/>
      <dgm:spPr/>
      <dgm:t>
        <a:bodyPr/>
        <a:lstStyle/>
        <a:p>
          <a:endParaRPr lang="en-GB"/>
        </a:p>
      </dgm:t>
    </dgm:pt>
    <dgm:pt modelId="{F9C224E9-DF48-4A04-A848-21B921D642B9}" type="pres">
      <dgm:prSet presAssocID="{C7A9597C-42B3-4E3D-9932-C78381B353A5}" presName="textNode" presStyleLbl="bgShp" presStyleIdx="1" presStyleCnt="2"/>
      <dgm:spPr/>
      <dgm:t>
        <a:bodyPr/>
        <a:lstStyle/>
        <a:p>
          <a:endParaRPr lang="en-GB"/>
        </a:p>
      </dgm:t>
    </dgm:pt>
    <dgm:pt modelId="{7E85FFFD-1C55-487E-8D7B-612485BE7643}" type="pres">
      <dgm:prSet presAssocID="{C7A9597C-42B3-4E3D-9932-C78381B353A5}" presName="compChildNode" presStyleCnt="0"/>
      <dgm:spPr/>
      <dgm:t>
        <a:bodyPr/>
        <a:lstStyle/>
        <a:p>
          <a:endParaRPr lang="en-GB"/>
        </a:p>
      </dgm:t>
    </dgm:pt>
    <dgm:pt modelId="{DA3F5690-F5D7-4649-8F43-A71619E35FA1}" type="pres">
      <dgm:prSet presAssocID="{C7A9597C-42B3-4E3D-9932-C78381B353A5}" presName="theInnerList" presStyleCnt="0"/>
      <dgm:spPr/>
      <dgm:t>
        <a:bodyPr/>
        <a:lstStyle/>
        <a:p>
          <a:endParaRPr lang="en-GB"/>
        </a:p>
      </dgm:t>
    </dgm:pt>
    <dgm:pt modelId="{D9C191CF-17F2-4AE0-8448-7D4D6518FE07}" type="pres">
      <dgm:prSet presAssocID="{4D2D4282-14D0-4501-BA9C-35F4A2B0B9CB}" presName="childNode" presStyleLbl="node1" presStyleIdx="4" presStyleCnt="6">
        <dgm:presLayoutVars>
          <dgm:bulletEnabled val="1"/>
        </dgm:presLayoutVars>
      </dgm:prSet>
      <dgm:spPr/>
      <dgm:t>
        <a:bodyPr/>
        <a:lstStyle/>
        <a:p>
          <a:endParaRPr lang="en-GB"/>
        </a:p>
      </dgm:t>
    </dgm:pt>
    <dgm:pt modelId="{4D73D989-69D8-4269-88F7-D2FC2796C7E6}" type="pres">
      <dgm:prSet presAssocID="{4D2D4282-14D0-4501-BA9C-35F4A2B0B9CB}" presName="aSpace2" presStyleCnt="0"/>
      <dgm:spPr/>
      <dgm:t>
        <a:bodyPr/>
        <a:lstStyle/>
        <a:p>
          <a:endParaRPr lang="en-GB"/>
        </a:p>
      </dgm:t>
    </dgm:pt>
    <dgm:pt modelId="{1729AAD4-042C-44FC-A68D-65D6A230F09E}" type="pres">
      <dgm:prSet presAssocID="{2DF0C81D-C2AE-415E-836C-16B9DB023CA3}" presName="childNode" presStyleLbl="node1" presStyleIdx="5" presStyleCnt="6">
        <dgm:presLayoutVars>
          <dgm:bulletEnabled val="1"/>
        </dgm:presLayoutVars>
      </dgm:prSet>
      <dgm:spPr/>
      <dgm:t>
        <a:bodyPr/>
        <a:lstStyle/>
        <a:p>
          <a:endParaRPr lang="en-GB"/>
        </a:p>
      </dgm:t>
    </dgm:pt>
  </dgm:ptLst>
  <dgm:cxnLst>
    <dgm:cxn modelId="{2DF7C1E8-3E65-4C9F-9E47-494F510AA3EE}" type="presOf" srcId="{C7A9597C-42B3-4E3D-9932-C78381B353A5}" destId="{04F500A5-6160-4CA1-A6E3-701A8D6E9246}" srcOrd="0" destOrd="0" presId="urn:microsoft.com/office/officeart/2005/8/layout/lProcess2"/>
    <dgm:cxn modelId="{70EB7DA4-2A5A-4D51-8D34-AC1E302185BB}" type="presOf" srcId="{DA389EB1-A1F2-421D-B448-95FF6E98978D}" destId="{8285A105-9943-4902-BF16-D0F19AE09903}" srcOrd="0" destOrd="0" presId="urn:microsoft.com/office/officeart/2005/8/layout/lProcess2"/>
    <dgm:cxn modelId="{3FAE7129-B381-4EF1-9544-1E413DCA8D95}" type="presOf" srcId="{4D2D4282-14D0-4501-BA9C-35F4A2B0B9CB}" destId="{D9C191CF-17F2-4AE0-8448-7D4D6518FE07}" srcOrd="0" destOrd="0" presId="urn:microsoft.com/office/officeart/2005/8/layout/lProcess2"/>
    <dgm:cxn modelId="{778C15B8-00E4-4573-AEB5-C257ED39149B}" type="presOf" srcId="{9A4F3A69-6F4D-4CEC-A11F-BA6791776A5F}" destId="{E3876626-0AA2-44C8-9B96-9CC4DF6B5D09}" srcOrd="0" destOrd="0" presId="urn:microsoft.com/office/officeart/2005/8/layout/lProcess2"/>
    <dgm:cxn modelId="{DA01F55C-73AB-4180-8E31-44EE65EB188E}" srcId="{DA389EB1-A1F2-421D-B448-95FF6E98978D}" destId="{3A566233-C868-4318-A686-024AED4EB1C0}" srcOrd="0" destOrd="0" parTransId="{31791F0C-C958-4F47-A673-BF3A0975CB0B}" sibTransId="{196911A2-C2B9-415B-8C64-55FB4108D663}"/>
    <dgm:cxn modelId="{54DDB5A5-27CF-4669-903F-C84F75988E7A}" type="presOf" srcId="{C7A9597C-42B3-4E3D-9932-C78381B353A5}" destId="{F9C224E9-DF48-4A04-A848-21B921D642B9}" srcOrd="1" destOrd="0" presId="urn:microsoft.com/office/officeart/2005/8/layout/lProcess2"/>
    <dgm:cxn modelId="{A80B6EA3-C092-418D-B006-5D0B9A711E1D}" type="presOf" srcId="{02F54932-20DA-4FB9-BCC8-38188223C1DC}" destId="{7ED0DE6D-BF6F-45C4-A031-54A745CE1BCB}" srcOrd="0" destOrd="0" presId="urn:microsoft.com/office/officeart/2005/8/layout/lProcess2"/>
    <dgm:cxn modelId="{1EA88C2C-4C17-48A1-8041-5E3C46B6DDCB}" srcId="{C7A9597C-42B3-4E3D-9932-C78381B353A5}" destId="{4D2D4282-14D0-4501-BA9C-35F4A2B0B9CB}" srcOrd="0" destOrd="0" parTransId="{4C2431BA-39B9-418E-9FFD-0FB976A725C2}" sibTransId="{AEDD2025-E5C7-4CB0-ACA7-10A75E27CD5C}"/>
    <dgm:cxn modelId="{DBB00488-E9F9-4D80-A5FD-24A7007987BE}" srcId="{3A566233-C868-4318-A686-024AED4EB1C0}" destId="{02F54932-20DA-4FB9-BCC8-38188223C1DC}" srcOrd="3" destOrd="0" parTransId="{8147E9D6-C08C-46CA-8B83-D642D2509446}" sibTransId="{91C5F44E-DDBB-493B-8C3E-72EC7FAA772E}"/>
    <dgm:cxn modelId="{CD9FEED8-D26F-47D6-B01B-A565CF547563}" type="presOf" srcId="{3A566233-C868-4318-A686-024AED4EB1C0}" destId="{54C183C0-AD91-4F68-93C4-77FF4489F8CD}" srcOrd="1" destOrd="0" presId="urn:microsoft.com/office/officeart/2005/8/layout/lProcess2"/>
    <dgm:cxn modelId="{32B5B00C-6839-4651-A824-FFB6A4BC6357}" srcId="{3A566233-C868-4318-A686-024AED4EB1C0}" destId="{50135B22-96B1-4DDA-A895-A1F0898C0041}" srcOrd="2" destOrd="0" parTransId="{1252523A-7662-45E5-AC47-95A69F00E386}" sibTransId="{94C391B2-73B7-4E0E-8EB5-0E9CEC25B3A7}"/>
    <dgm:cxn modelId="{8F8BBC59-DF75-4063-A4CD-DD763BC67749}" type="presOf" srcId="{3A566233-C868-4318-A686-024AED4EB1C0}" destId="{55017A3E-C2F4-482E-99EE-52B15066AD01}" srcOrd="0" destOrd="0" presId="urn:microsoft.com/office/officeart/2005/8/layout/lProcess2"/>
    <dgm:cxn modelId="{11FBAAE8-39E0-41A5-9A72-9C980AD4A54D}" srcId="{DA389EB1-A1F2-421D-B448-95FF6E98978D}" destId="{C7A9597C-42B3-4E3D-9932-C78381B353A5}" srcOrd="1" destOrd="0" parTransId="{4A8ED1C3-6D97-4718-892A-A80C29822EB3}" sibTransId="{CFAEF56B-7EBA-4E5E-8C1D-3CBEE0639B95}"/>
    <dgm:cxn modelId="{895253BE-F74A-480B-8EF7-B7F84BAC137A}" srcId="{3A566233-C868-4318-A686-024AED4EB1C0}" destId="{F892F137-39D2-49B6-ADAC-E99D611AD040}" srcOrd="0" destOrd="0" parTransId="{D0C67E0A-0E53-4FF1-A603-2E510B0DC7A4}" sibTransId="{E67CF7B8-D7A1-4922-855A-8CC202DD5ADE}"/>
    <dgm:cxn modelId="{A4CD899A-4CE0-4E17-9745-E312C0E1B094}" type="presOf" srcId="{2DF0C81D-C2AE-415E-836C-16B9DB023CA3}" destId="{1729AAD4-042C-44FC-A68D-65D6A230F09E}" srcOrd="0" destOrd="0" presId="urn:microsoft.com/office/officeart/2005/8/layout/lProcess2"/>
    <dgm:cxn modelId="{A11BBD2D-C24A-493F-BE1E-F27AB0EC61E9}" srcId="{C7A9597C-42B3-4E3D-9932-C78381B353A5}" destId="{2DF0C81D-C2AE-415E-836C-16B9DB023CA3}" srcOrd="1" destOrd="0" parTransId="{A85A70F8-8AF7-4CDC-9D44-A8EB33337ACC}" sibTransId="{5ABA496F-967F-472E-A7D1-AA0759FB31D5}"/>
    <dgm:cxn modelId="{32CFF562-CF3A-48BA-B7E9-DC5665C7AFE7}" type="presOf" srcId="{F892F137-39D2-49B6-ADAC-E99D611AD040}" destId="{DC73B599-D2A3-4078-9901-CC3276142607}" srcOrd="0" destOrd="0" presId="urn:microsoft.com/office/officeart/2005/8/layout/lProcess2"/>
    <dgm:cxn modelId="{D6A0A845-2C81-4D23-B799-84F417B02FC8}" type="presOf" srcId="{50135B22-96B1-4DDA-A895-A1F0898C0041}" destId="{F7DF3942-8A55-4E62-8DA6-BF0DA467D0F8}" srcOrd="0" destOrd="0" presId="urn:microsoft.com/office/officeart/2005/8/layout/lProcess2"/>
    <dgm:cxn modelId="{8E9C5E07-BD53-43E1-84E7-AE5FE74F867C}" srcId="{3A566233-C868-4318-A686-024AED4EB1C0}" destId="{9A4F3A69-6F4D-4CEC-A11F-BA6791776A5F}" srcOrd="1" destOrd="0" parTransId="{8D2720E0-A593-40EF-A884-0FC079103D42}" sibTransId="{25E35988-831B-465D-9AE7-7FE1923E4883}"/>
    <dgm:cxn modelId="{7715433D-DEB9-4415-8B73-16B85305C0A7}" type="presParOf" srcId="{8285A105-9943-4902-BF16-D0F19AE09903}" destId="{210F1643-B5E5-40ED-9FE2-B3DB1075F451}" srcOrd="0" destOrd="0" presId="urn:microsoft.com/office/officeart/2005/8/layout/lProcess2"/>
    <dgm:cxn modelId="{E48390D2-0F28-4ED9-A64A-5FCD1A837667}" type="presParOf" srcId="{210F1643-B5E5-40ED-9FE2-B3DB1075F451}" destId="{55017A3E-C2F4-482E-99EE-52B15066AD01}" srcOrd="0" destOrd="0" presId="urn:microsoft.com/office/officeart/2005/8/layout/lProcess2"/>
    <dgm:cxn modelId="{D1D880FD-A82D-4BBE-9600-64BDDC26541E}" type="presParOf" srcId="{210F1643-B5E5-40ED-9FE2-B3DB1075F451}" destId="{54C183C0-AD91-4F68-93C4-77FF4489F8CD}" srcOrd="1" destOrd="0" presId="urn:microsoft.com/office/officeart/2005/8/layout/lProcess2"/>
    <dgm:cxn modelId="{FD60A7D8-AA71-4DEB-9F45-765178A319D5}" type="presParOf" srcId="{210F1643-B5E5-40ED-9FE2-B3DB1075F451}" destId="{367404EE-DC0B-4923-8A8F-A836E6EC28BC}" srcOrd="2" destOrd="0" presId="urn:microsoft.com/office/officeart/2005/8/layout/lProcess2"/>
    <dgm:cxn modelId="{0AFE635B-7C36-4F84-9D71-13D0CCBD470C}" type="presParOf" srcId="{367404EE-DC0B-4923-8A8F-A836E6EC28BC}" destId="{DAD7BC02-05AA-4E66-B7A9-C2265C625D96}" srcOrd="0" destOrd="0" presId="urn:microsoft.com/office/officeart/2005/8/layout/lProcess2"/>
    <dgm:cxn modelId="{A3AA80ED-589B-4C88-9A73-9EFE4E84AEA8}" type="presParOf" srcId="{DAD7BC02-05AA-4E66-B7A9-C2265C625D96}" destId="{DC73B599-D2A3-4078-9901-CC3276142607}" srcOrd="0" destOrd="0" presId="urn:microsoft.com/office/officeart/2005/8/layout/lProcess2"/>
    <dgm:cxn modelId="{6FB5DFF6-5979-4020-ACB2-E2EDDBD89DFF}" type="presParOf" srcId="{DAD7BC02-05AA-4E66-B7A9-C2265C625D96}" destId="{BD6A188A-DCC2-477E-8DE8-3997CFED57E0}" srcOrd="1" destOrd="0" presId="urn:microsoft.com/office/officeart/2005/8/layout/lProcess2"/>
    <dgm:cxn modelId="{871496F8-89BE-4EB9-B816-865B81A42204}" type="presParOf" srcId="{DAD7BC02-05AA-4E66-B7A9-C2265C625D96}" destId="{E3876626-0AA2-44C8-9B96-9CC4DF6B5D09}" srcOrd="2" destOrd="0" presId="urn:microsoft.com/office/officeart/2005/8/layout/lProcess2"/>
    <dgm:cxn modelId="{6D3C0C9D-D998-4A62-8AB1-96F135D6DA24}" type="presParOf" srcId="{DAD7BC02-05AA-4E66-B7A9-C2265C625D96}" destId="{49840712-C7FC-44F7-90D3-5D61C534398E}" srcOrd="3" destOrd="0" presId="urn:microsoft.com/office/officeart/2005/8/layout/lProcess2"/>
    <dgm:cxn modelId="{81471BF5-1443-46A4-87A9-313F485971CC}" type="presParOf" srcId="{DAD7BC02-05AA-4E66-B7A9-C2265C625D96}" destId="{F7DF3942-8A55-4E62-8DA6-BF0DA467D0F8}" srcOrd="4" destOrd="0" presId="urn:microsoft.com/office/officeart/2005/8/layout/lProcess2"/>
    <dgm:cxn modelId="{C56B958E-AAA2-456F-BE66-24A93BB164AA}" type="presParOf" srcId="{DAD7BC02-05AA-4E66-B7A9-C2265C625D96}" destId="{9CFC9E4F-745D-49B2-97E7-F4F39BB2DF78}" srcOrd="5" destOrd="0" presId="urn:microsoft.com/office/officeart/2005/8/layout/lProcess2"/>
    <dgm:cxn modelId="{EC703BF1-28D3-4749-A514-D57DB8C7C2E0}" type="presParOf" srcId="{DAD7BC02-05AA-4E66-B7A9-C2265C625D96}" destId="{7ED0DE6D-BF6F-45C4-A031-54A745CE1BCB}" srcOrd="6" destOrd="0" presId="urn:microsoft.com/office/officeart/2005/8/layout/lProcess2"/>
    <dgm:cxn modelId="{B1738C5A-8F4C-41B3-9FE3-E3592E0388E9}" type="presParOf" srcId="{8285A105-9943-4902-BF16-D0F19AE09903}" destId="{50FD1F7D-E44F-4EB7-9C77-61BA2A507313}" srcOrd="1" destOrd="0" presId="urn:microsoft.com/office/officeart/2005/8/layout/lProcess2"/>
    <dgm:cxn modelId="{F853350C-04E8-4D3E-AC5B-F7F0DB182DD3}" type="presParOf" srcId="{8285A105-9943-4902-BF16-D0F19AE09903}" destId="{2AD4DDAE-77EC-4ABB-A00D-6EFE450E7053}" srcOrd="2" destOrd="0" presId="urn:microsoft.com/office/officeart/2005/8/layout/lProcess2"/>
    <dgm:cxn modelId="{5E234A57-4714-4EBD-B00A-68981A2ABA95}" type="presParOf" srcId="{2AD4DDAE-77EC-4ABB-A00D-6EFE450E7053}" destId="{04F500A5-6160-4CA1-A6E3-701A8D6E9246}" srcOrd="0" destOrd="0" presId="urn:microsoft.com/office/officeart/2005/8/layout/lProcess2"/>
    <dgm:cxn modelId="{39888DC5-0173-4AF9-A9FB-CB47A46D3CE8}" type="presParOf" srcId="{2AD4DDAE-77EC-4ABB-A00D-6EFE450E7053}" destId="{F9C224E9-DF48-4A04-A848-21B921D642B9}" srcOrd="1" destOrd="0" presId="urn:microsoft.com/office/officeart/2005/8/layout/lProcess2"/>
    <dgm:cxn modelId="{26AE8773-5C43-4253-B5DE-A09723D2A822}" type="presParOf" srcId="{2AD4DDAE-77EC-4ABB-A00D-6EFE450E7053}" destId="{7E85FFFD-1C55-487E-8D7B-612485BE7643}" srcOrd="2" destOrd="0" presId="urn:microsoft.com/office/officeart/2005/8/layout/lProcess2"/>
    <dgm:cxn modelId="{186660AA-374C-482F-B2F4-C943F0CF8C5F}" type="presParOf" srcId="{7E85FFFD-1C55-487E-8D7B-612485BE7643}" destId="{DA3F5690-F5D7-4649-8F43-A71619E35FA1}" srcOrd="0" destOrd="0" presId="urn:microsoft.com/office/officeart/2005/8/layout/lProcess2"/>
    <dgm:cxn modelId="{6565DF75-ED61-490C-BAB6-E7D4EEE65CBC}" type="presParOf" srcId="{DA3F5690-F5D7-4649-8F43-A71619E35FA1}" destId="{D9C191CF-17F2-4AE0-8448-7D4D6518FE07}" srcOrd="0" destOrd="0" presId="urn:microsoft.com/office/officeart/2005/8/layout/lProcess2"/>
    <dgm:cxn modelId="{FAB06F65-3BC5-4627-B6FE-7E6D416846E7}" type="presParOf" srcId="{DA3F5690-F5D7-4649-8F43-A71619E35FA1}" destId="{4D73D989-69D8-4269-88F7-D2FC2796C7E6}" srcOrd="1" destOrd="0" presId="urn:microsoft.com/office/officeart/2005/8/layout/lProcess2"/>
    <dgm:cxn modelId="{8337CADF-6222-4295-9C3E-8B535F49DA30}" type="presParOf" srcId="{DA3F5690-F5D7-4649-8F43-A71619E35FA1}" destId="{1729AAD4-042C-44FC-A68D-65D6A230F09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2B4035-6E78-49F1-92BF-7DBB70E020BC}" type="doc">
      <dgm:prSet loTypeId="urn:microsoft.com/office/officeart/2005/8/layout/lProcess2" loCatId="list" qsTypeId="urn:microsoft.com/office/officeart/2005/8/quickstyle/simple3" qsCatId="simple" csTypeId="urn:microsoft.com/office/officeart/2005/8/colors/accent5_2" csCatId="accent5" phldr="1"/>
      <dgm:spPr/>
      <dgm:t>
        <a:bodyPr/>
        <a:lstStyle/>
        <a:p>
          <a:endParaRPr lang="en-GB"/>
        </a:p>
      </dgm:t>
    </dgm:pt>
    <dgm:pt modelId="{052C6771-5B5A-4BAD-B1C9-A08E529B8C2E}">
      <dgm:prSet phldrT="[Text]" custT="1"/>
      <dgm:spPr>
        <a:solidFill>
          <a:schemeClr val="tx2">
            <a:lumMod val="20000"/>
            <a:lumOff val="80000"/>
          </a:schemeClr>
        </a:solidFill>
      </dgm:spPr>
      <dgm:t>
        <a:bodyPr/>
        <a:lstStyle/>
        <a:p>
          <a:r>
            <a:rPr lang="en-GB" sz="3000" b="1" dirty="0" smtClean="0"/>
            <a:t>INTEREST</a:t>
          </a:r>
          <a:endParaRPr lang="en-GB" sz="3000" dirty="0"/>
        </a:p>
      </dgm:t>
    </dgm:pt>
    <dgm:pt modelId="{232D1912-0536-4406-9B7C-186C04E0D8EA}" type="parTrans" cxnId="{ECA55364-0408-44BC-92CB-66165D6BFAF7}">
      <dgm:prSet/>
      <dgm:spPr/>
      <dgm:t>
        <a:bodyPr/>
        <a:lstStyle/>
        <a:p>
          <a:endParaRPr lang="en-GB"/>
        </a:p>
      </dgm:t>
    </dgm:pt>
    <dgm:pt modelId="{2C29F2A9-F310-4EE4-9FF9-12C6F66F7579}" type="sibTrans" cxnId="{ECA55364-0408-44BC-92CB-66165D6BFAF7}">
      <dgm:prSet/>
      <dgm:spPr/>
      <dgm:t>
        <a:bodyPr/>
        <a:lstStyle/>
        <a:p>
          <a:endParaRPr lang="en-GB"/>
        </a:p>
      </dgm:t>
    </dgm:pt>
    <dgm:pt modelId="{56150ACF-64B6-4584-88EA-90E7FC630E63}">
      <dgm:prSet>
        <dgm:style>
          <a:lnRef idx="1">
            <a:schemeClr val="accent1"/>
          </a:lnRef>
          <a:fillRef idx="2">
            <a:schemeClr val="accent1"/>
          </a:fillRef>
          <a:effectRef idx="1">
            <a:schemeClr val="accent1"/>
          </a:effectRef>
          <a:fontRef idx="minor">
            <a:schemeClr val="dk1"/>
          </a:fontRef>
        </dgm:style>
      </dgm:prSet>
      <dgm:spPr/>
      <dgm:t>
        <a:bodyPr/>
        <a:lstStyle/>
        <a:p>
          <a:r>
            <a:rPr lang="en-GB" dirty="0" smtClean="0"/>
            <a:t>Good Salary/Bonuses</a:t>
          </a:r>
          <a:endParaRPr lang="en-GB" dirty="0"/>
        </a:p>
      </dgm:t>
    </dgm:pt>
    <dgm:pt modelId="{CB8D576E-9994-4670-8C5B-82AE6B4D7EEF}" type="parTrans" cxnId="{EA07A0EF-E31C-4585-A5C1-B0F16B6983CA}">
      <dgm:prSet/>
      <dgm:spPr/>
      <dgm:t>
        <a:bodyPr/>
        <a:lstStyle/>
        <a:p>
          <a:endParaRPr lang="en-GB"/>
        </a:p>
      </dgm:t>
    </dgm:pt>
    <dgm:pt modelId="{CC1EE47C-CCF0-4CF5-884E-60833BECDE83}" type="sibTrans" cxnId="{EA07A0EF-E31C-4585-A5C1-B0F16B6983CA}">
      <dgm:prSet/>
      <dgm:spPr/>
      <dgm:t>
        <a:bodyPr/>
        <a:lstStyle/>
        <a:p>
          <a:endParaRPr lang="en-GB"/>
        </a:p>
      </dgm:t>
    </dgm:pt>
    <dgm:pt modelId="{994E78D3-BF8B-486F-8486-A2F865B51AC9}">
      <dgm:prSet>
        <dgm:style>
          <a:lnRef idx="1">
            <a:schemeClr val="accent1"/>
          </a:lnRef>
          <a:fillRef idx="2">
            <a:schemeClr val="accent1"/>
          </a:fillRef>
          <a:effectRef idx="1">
            <a:schemeClr val="accent1"/>
          </a:effectRef>
          <a:fontRef idx="minor">
            <a:schemeClr val="dk1"/>
          </a:fontRef>
        </dgm:style>
      </dgm:prSet>
      <dgm:spPr/>
      <dgm:t>
        <a:bodyPr/>
        <a:lstStyle/>
        <a:p>
          <a:r>
            <a:rPr lang="en-GB" dirty="0" smtClean="0"/>
            <a:t>Job Satisfaction</a:t>
          </a:r>
          <a:endParaRPr lang="en-GB" dirty="0"/>
        </a:p>
      </dgm:t>
    </dgm:pt>
    <dgm:pt modelId="{45A462DB-9E21-4FB2-9C75-958853070A71}" type="parTrans" cxnId="{0E7EDFF3-1DA3-482D-962D-DB297EB73F8C}">
      <dgm:prSet/>
      <dgm:spPr/>
      <dgm:t>
        <a:bodyPr/>
        <a:lstStyle/>
        <a:p>
          <a:endParaRPr lang="en-GB"/>
        </a:p>
      </dgm:t>
    </dgm:pt>
    <dgm:pt modelId="{780FC3AD-70A0-41D5-A70D-F5CB4267EFA9}" type="sibTrans" cxnId="{0E7EDFF3-1DA3-482D-962D-DB297EB73F8C}">
      <dgm:prSet/>
      <dgm:spPr/>
      <dgm:t>
        <a:bodyPr/>
        <a:lstStyle/>
        <a:p>
          <a:endParaRPr lang="en-GB"/>
        </a:p>
      </dgm:t>
    </dgm:pt>
    <dgm:pt modelId="{0A48AC54-FA18-489C-937E-7E0F09CE1684}">
      <dgm:prSet>
        <dgm:style>
          <a:lnRef idx="1">
            <a:schemeClr val="accent1"/>
          </a:lnRef>
          <a:fillRef idx="2">
            <a:schemeClr val="accent1"/>
          </a:fillRef>
          <a:effectRef idx="1">
            <a:schemeClr val="accent1"/>
          </a:effectRef>
          <a:fontRef idx="minor">
            <a:schemeClr val="dk1"/>
          </a:fontRef>
        </dgm:style>
      </dgm:prSet>
      <dgm:spPr/>
      <dgm:t>
        <a:bodyPr/>
        <a:lstStyle/>
        <a:p>
          <a:r>
            <a:rPr lang="en-GB" dirty="0" smtClean="0"/>
            <a:t>Responsibility and Status</a:t>
          </a:r>
          <a:endParaRPr lang="en-GB" dirty="0"/>
        </a:p>
      </dgm:t>
    </dgm:pt>
    <dgm:pt modelId="{B2D118D4-3A8F-450C-8EE0-828D657DB6F8}" type="parTrans" cxnId="{E22EA222-2610-4D7B-A002-01E77A586141}">
      <dgm:prSet/>
      <dgm:spPr/>
      <dgm:t>
        <a:bodyPr/>
        <a:lstStyle/>
        <a:p>
          <a:endParaRPr lang="en-GB"/>
        </a:p>
      </dgm:t>
    </dgm:pt>
    <dgm:pt modelId="{97871F67-552E-4CAB-98A1-B52449E39192}" type="sibTrans" cxnId="{E22EA222-2610-4D7B-A002-01E77A586141}">
      <dgm:prSet/>
      <dgm:spPr/>
      <dgm:t>
        <a:bodyPr/>
        <a:lstStyle/>
        <a:p>
          <a:endParaRPr lang="en-GB"/>
        </a:p>
      </dgm:t>
    </dgm:pt>
    <dgm:pt modelId="{434E3C75-CDE9-4BAC-B85A-AC690EE552F9}">
      <dgm:prSet custT="1"/>
      <dgm:spPr>
        <a:solidFill>
          <a:schemeClr val="accent3">
            <a:lumMod val="20000"/>
            <a:lumOff val="80000"/>
          </a:schemeClr>
        </a:solidFill>
      </dgm:spPr>
      <dgm:t>
        <a:bodyPr/>
        <a:lstStyle/>
        <a:p>
          <a:r>
            <a:rPr lang="en-GB" sz="3000" b="1" dirty="0" smtClean="0"/>
            <a:t>INFLUENCE</a:t>
          </a:r>
          <a:endParaRPr lang="en-GB" sz="3000" b="1" dirty="0"/>
        </a:p>
      </dgm:t>
    </dgm:pt>
    <dgm:pt modelId="{9638D27A-EC84-4B89-94AC-172F41D7ACCB}" type="parTrans" cxnId="{80A280BA-8084-4567-B859-9FC0BCA34294}">
      <dgm:prSet/>
      <dgm:spPr/>
      <dgm:t>
        <a:bodyPr/>
        <a:lstStyle/>
        <a:p>
          <a:endParaRPr lang="en-GB"/>
        </a:p>
      </dgm:t>
    </dgm:pt>
    <dgm:pt modelId="{BF6E44F8-FAC5-4510-8ED3-0834B95BB016}" type="sibTrans" cxnId="{80A280BA-8084-4567-B859-9FC0BCA34294}">
      <dgm:prSet/>
      <dgm:spPr/>
      <dgm:t>
        <a:bodyPr/>
        <a:lstStyle/>
        <a:p>
          <a:endParaRPr lang="en-GB"/>
        </a:p>
      </dgm:t>
    </dgm:pt>
    <dgm:pt modelId="{578F8B29-7794-47C2-95A1-ADCF0E1754EF}">
      <dgm:prSet custT="1">
        <dgm:style>
          <a:lnRef idx="1">
            <a:schemeClr val="accent3"/>
          </a:lnRef>
          <a:fillRef idx="2">
            <a:schemeClr val="accent3"/>
          </a:fillRef>
          <a:effectRef idx="1">
            <a:schemeClr val="accent3"/>
          </a:effectRef>
          <a:fontRef idx="minor">
            <a:schemeClr val="dk1"/>
          </a:fontRef>
        </dgm:style>
      </dgm:prSet>
      <dgm:spPr/>
      <dgm:t>
        <a:bodyPr/>
        <a:lstStyle/>
        <a:p>
          <a:r>
            <a:rPr lang="en-GB" sz="2300" dirty="0" smtClean="0"/>
            <a:t>They make</a:t>
          </a:r>
          <a:br>
            <a:rPr lang="en-GB" sz="2300" dirty="0" smtClean="0"/>
          </a:br>
          <a:r>
            <a:rPr lang="en-GB" sz="3200" b="1" dirty="0" smtClean="0">
              <a:solidFill>
                <a:srgbClr val="CC0000"/>
              </a:solidFill>
            </a:rPr>
            <a:t>Decisions</a:t>
          </a:r>
          <a:r>
            <a:rPr lang="en-GB" sz="3200" b="1" dirty="0" smtClean="0"/>
            <a:t/>
          </a:r>
          <a:br>
            <a:rPr lang="en-GB" sz="3200" b="1" dirty="0" smtClean="0"/>
          </a:br>
          <a:r>
            <a:rPr lang="en-GB" sz="2300" b="1" dirty="0" smtClean="0"/>
            <a:t/>
          </a:r>
          <a:br>
            <a:rPr lang="en-GB" sz="2300" b="1" dirty="0" smtClean="0"/>
          </a:br>
          <a:r>
            <a:rPr lang="en-GB" sz="2300" dirty="0" smtClean="0"/>
            <a:t>Such as, hiring staff, selling products, etc</a:t>
          </a:r>
          <a:endParaRPr lang="en-GB" sz="2300" b="1" dirty="0"/>
        </a:p>
      </dgm:t>
    </dgm:pt>
    <dgm:pt modelId="{915A9FCD-0109-4CD5-8F25-E0865A85DF73}" type="parTrans" cxnId="{C99895EF-FCC3-4E10-A2FC-86F66DC73CF9}">
      <dgm:prSet/>
      <dgm:spPr/>
      <dgm:t>
        <a:bodyPr/>
        <a:lstStyle/>
        <a:p>
          <a:endParaRPr lang="en-GB"/>
        </a:p>
      </dgm:t>
    </dgm:pt>
    <dgm:pt modelId="{3DC7EDE2-A73B-4E4D-83F6-2358586B0C9A}" type="sibTrans" cxnId="{C99895EF-FCC3-4E10-A2FC-86F66DC73CF9}">
      <dgm:prSet/>
      <dgm:spPr/>
      <dgm:t>
        <a:bodyPr/>
        <a:lstStyle/>
        <a:p>
          <a:endParaRPr lang="en-GB"/>
        </a:p>
      </dgm:t>
    </dgm:pt>
    <dgm:pt modelId="{6402501B-653C-479F-B77A-ECCFD6C6F732}" type="pres">
      <dgm:prSet presAssocID="{1E2B4035-6E78-49F1-92BF-7DBB70E020BC}" presName="theList" presStyleCnt="0">
        <dgm:presLayoutVars>
          <dgm:dir/>
          <dgm:animLvl val="lvl"/>
          <dgm:resizeHandles val="exact"/>
        </dgm:presLayoutVars>
      </dgm:prSet>
      <dgm:spPr/>
      <dgm:t>
        <a:bodyPr/>
        <a:lstStyle/>
        <a:p>
          <a:endParaRPr lang="en-GB"/>
        </a:p>
      </dgm:t>
    </dgm:pt>
    <dgm:pt modelId="{B3ED45F4-FAAF-4E63-A764-937AEBC144BF}" type="pres">
      <dgm:prSet presAssocID="{052C6771-5B5A-4BAD-B1C9-A08E529B8C2E}" presName="compNode" presStyleCnt="0"/>
      <dgm:spPr/>
      <dgm:t>
        <a:bodyPr/>
        <a:lstStyle/>
        <a:p>
          <a:endParaRPr lang="en-GB"/>
        </a:p>
      </dgm:t>
    </dgm:pt>
    <dgm:pt modelId="{C409CFA4-A7EF-4832-897E-1366567628F3}" type="pres">
      <dgm:prSet presAssocID="{052C6771-5B5A-4BAD-B1C9-A08E529B8C2E}" presName="aNode" presStyleLbl="bgShp" presStyleIdx="0" presStyleCnt="2"/>
      <dgm:spPr/>
      <dgm:t>
        <a:bodyPr/>
        <a:lstStyle/>
        <a:p>
          <a:endParaRPr lang="en-GB"/>
        </a:p>
      </dgm:t>
    </dgm:pt>
    <dgm:pt modelId="{E4418FFD-E4DA-4FD4-B391-0611212F0288}" type="pres">
      <dgm:prSet presAssocID="{052C6771-5B5A-4BAD-B1C9-A08E529B8C2E}" presName="textNode" presStyleLbl="bgShp" presStyleIdx="0" presStyleCnt="2"/>
      <dgm:spPr/>
      <dgm:t>
        <a:bodyPr/>
        <a:lstStyle/>
        <a:p>
          <a:endParaRPr lang="en-GB"/>
        </a:p>
      </dgm:t>
    </dgm:pt>
    <dgm:pt modelId="{CB0DD663-1BD3-49FA-99E7-3CD3DF5F6DBB}" type="pres">
      <dgm:prSet presAssocID="{052C6771-5B5A-4BAD-B1C9-A08E529B8C2E}" presName="compChildNode" presStyleCnt="0"/>
      <dgm:spPr/>
      <dgm:t>
        <a:bodyPr/>
        <a:lstStyle/>
        <a:p>
          <a:endParaRPr lang="en-GB"/>
        </a:p>
      </dgm:t>
    </dgm:pt>
    <dgm:pt modelId="{E70CC6A7-1AB9-438A-AB34-72243062BAF1}" type="pres">
      <dgm:prSet presAssocID="{052C6771-5B5A-4BAD-B1C9-A08E529B8C2E}" presName="theInnerList" presStyleCnt="0"/>
      <dgm:spPr/>
      <dgm:t>
        <a:bodyPr/>
        <a:lstStyle/>
        <a:p>
          <a:endParaRPr lang="en-GB"/>
        </a:p>
      </dgm:t>
    </dgm:pt>
    <dgm:pt modelId="{A15EEA6F-D583-4048-9986-D297EC28A688}" type="pres">
      <dgm:prSet presAssocID="{56150ACF-64B6-4584-88EA-90E7FC630E63}" presName="childNode" presStyleLbl="node1" presStyleIdx="0" presStyleCnt="4">
        <dgm:presLayoutVars>
          <dgm:bulletEnabled val="1"/>
        </dgm:presLayoutVars>
      </dgm:prSet>
      <dgm:spPr/>
      <dgm:t>
        <a:bodyPr/>
        <a:lstStyle/>
        <a:p>
          <a:endParaRPr lang="en-GB"/>
        </a:p>
      </dgm:t>
    </dgm:pt>
    <dgm:pt modelId="{E8DD5441-51EA-4C2B-82D0-B8286BD9C7C2}" type="pres">
      <dgm:prSet presAssocID="{56150ACF-64B6-4584-88EA-90E7FC630E63}" presName="aSpace2" presStyleCnt="0"/>
      <dgm:spPr/>
      <dgm:t>
        <a:bodyPr/>
        <a:lstStyle/>
        <a:p>
          <a:endParaRPr lang="en-GB"/>
        </a:p>
      </dgm:t>
    </dgm:pt>
    <dgm:pt modelId="{B1806D86-696B-4DEF-AF99-4E50B6170440}" type="pres">
      <dgm:prSet presAssocID="{994E78D3-BF8B-486F-8486-A2F865B51AC9}" presName="childNode" presStyleLbl="node1" presStyleIdx="1" presStyleCnt="4">
        <dgm:presLayoutVars>
          <dgm:bulletEnabled val="1"/>
        </dgm:presLayoutVars>
      </dgm:prSet>
      <dgm:spPr/>
      <dgm:t>
        <a:bodyPr/>
        <a:lstStyle/>
        <a:p>
          <a:endParaRPr lang="en-GB"/>
        </a:p>
      </dgm:t>
    </dgm:pt>
    <dgm:pt modelId="{7C9283EA-F50F-4BEC-B988-47F2F46A8AF5}" type="pres">
      <dgm:prSet presAssocID="{994E78D3-BF8B-486F-8486-A2F865B51AC9}" presName="aSpace2" presStyleCnt="0"/>
      <dgm:spPr/>
      <dgm:t>
        <a:bodyPr/>
        <a:lstStyle/>
        <a:p>
          <a:endParaRPr lang="en-GB"/>
        </a:p>
      </dgm:t>
    </dgm:pt>
    <dgm:pt modelId="{57E4ABEA-C64A-4A8F-9576-D79300F8CA0D}" type="pres">
      <dgm:prSet presAssocID="{0A48AC54-FA18-489C-937E-7E0F09CE1684}" presName="childNode" presStyleLbl="node1" presStyleIdx="2" presStyleCnt="4">
        <dgm:presLayoutVars>
          <dgm:bulletEnabled val="1"/>
        </dgm:presLayoutVars>
      </dgm:prSet>
      <dgm:spPr/>
      <dgm:t>
        <a:bodyPr/>
        <a:lstStyle/>
        <a:p>
          <a:endParaRPr lang="en-GB"/>
        </a:p>
      </dgm:t>
    </dgm:pt>
    <dgm:pt modelId="{46E17A43-7FFC-4EEA-80F8-7D6CB96CBFB9}" type="pres">
      <dgm:prSet presAssocID="{052C6771-5B5A-4BAD-B1C9-A08E529B8C2E}" presName="aSpace" presStyleCnt="0"/>
      <dgm:spPr/>
      <dgm:t>
        <a:bodyPr/>
        <a:lstStyle/>
        <a:p>
          <a:endParaRPr lang="en-GB"/>
        </a:p>
      </dgm:t>
    </dgm:pt>
    <dgm:pt modelId="{9913C802-E3D1-467E-B1C4-C72EBF8FB155}" type="pres">
      <dgm:prSet presAssocID="{434E3C75-CDE9-4BAC-B85A-AC690EE552F9}" presName="compNode" presStyleCnt="0"/>
      <dgm:spPr/>
      <dgm:t>
        <a:bodyPr/>
        <a:lstStyle/>
        <a:p>
          <a:endParaRPr lang="en-GB"/>
        </a:p>
      </dgm:t>
    </dgm:pt>
    <dgm:pt modelId="{660A9FDB-3EF5-4418-BC01-9DF24629F194}" type="pres">
      <dgm:prSet presAssocID="{434E3C75-CDE9-4BAC-B85A-AC690EE552F9}" presName="aNode" presStyleLbl="bgShp" presStyleIdx="1" presStyleCnt="2"/>
      <dgm:spPr/>
      <dgm:t>
        <a:bodyPr/>
        <a:lstStyle/>
        <a:p>
          <a:endParaRPr lang="en-GB"/>
        </a:p>
      </dgm:t>
    </dgm:pt>
    <dgm:pt modelId="{DC71BA68-74CA-4739-B928-948FE8ABF2BB}" type="pres">
      <dgm:prSet presAssocID="{434E3C75-CDE9-4BAC-B85A-AC690EE552F9}" presName="textNode" presStyleLbl="bgShp" presStyleIdx="1" presStyleCnt="2"/>
      <dgm:spPr/>
      <dgm:t>
        <a:bodyPr/>
        <a:lstStyle/>
        <a:p>
          <a:endParaRPr lang="en-GB"/>
        </a:p>
      </dgm:t>
    </dgm:pt>
    <dgm:pt modelId="{5868FFDD-8ED0-4381-A25B-51599CB616B6}" type="pres">
      <dgm:prSet presAssocID="{434E3C75-CDE9-4BAC-B85A-AC690EE552F9}" presName="compChildNode" presStyleCnt="0"/>
      <dgm:spPr/>
      <dgm:t>
        <a:bodyPr/>
        <a:lstStyle/>
        <a:p>
          <a:endParaRPr lang="en-GB"/>
        </a:p>
      </dgm:t>
    </dgm:pt>
    <dgm:pt modelId="{54F1680E-05F6-4B94-AB80-D7551442174D}" type="pres">
      <dgm:prSet presAssocID="{434E3C75-CDE9-4BAC-B85A-AC690EE552F9}" presName="theInnerList" presStyleCnt="0"/>
      <dgm:spPr/>
      <dgm:t>
        <a:bodyPr/>
        <a:lstStyle/>
        <a:p>
          <a:endParaRPr lang="en-GB"/>
        </a:p>
      </dgm:t>
    </dgm:pt>
    <dgm:pt modelId="{7D760694-4641-42C8-8F1F-225267FE526C}" type="pres">
      <dgm:prSet presAssocID="{578F8B29-7794-47C2-95A1-ADCF0E1754EF}" presName="childNode" presStyleLbl="node1" presStyleIdx="3" presStyleCnt="4">
        <dgm:presLayoutVars>
          <dgm:bulletEnabled val="1"/>
        </dgm:presLayoutVars>
      </dgm:prSet>
      <dgm:spPr/>
      <dgm:t>
        <a:bodyPr/>
        <a:lstStyle/>
        <a:p>
          <a:endParaRPr lang="en-GB"/>
        </a:p>
      </dgm:t>
    </dgm:pt>
  </dgm:ptLst>
  <dgm:cxnLst>
    <dgm:cxn modelId="{0FBA6724-9F0A-478E-AC1A-83AC3FEB4740}" type="presOf" srcId="{434E3C75-CDE9-4BAC-B85A-AC690EE552F9}" destId="{DC71BA68-74CA-4739-B928-948FE8ABF2BB}" srcOrd="1" destOrd="0" presId="urn:microsoft.com/office/officeart/2005/8/layout/lProcess2"/>
    <dgm:cxn modelId="{BD7A2E73-C75C-47BD-8A68-E47E752DF630}" type="presOf" srcId="{052C6771-5B5A-4BAD-B1C9-A08E529B8C2E}" destId="{C409CFA4-A7EF-4832-897E-1366567628F3}" srcOrd="0" destOrd="0" presId="urn:microsoft.com/office/officeart/2005/8/layout/lProcess2"/>
    <dgm:cxn modelId="{A60FE9A5-D474-4904-8857-50A3CCB981AB}" type="presOf" srcId="{052C6771-5B5A-4BAD-B1C9-A08E529B8C2E}" destId="{E4418FFD-E4DA-4FD4-B391-0611212F0288}" srcOrd="1" destOrd="0" presId="urn:microsoft.com/office/officeart/2005/8/layout/lProcess2"/>
    <dgm:cxn modelId="{695C7A92-AD07-4585-A9E1-1170070923F8}" type="presOf" srcId="{1E2B4035-6E78-49F1-92BF-7DBB70E020BC}" destId="{6402501B-653C-479F-B77A-ECCFD6C6F732}" srcOrd="0" destOrd="0" presId="urn:microsoft.com/office/officeart/2005/8/layout/lProcess2"/>
    <dgm:cxn modelId="{EA07A0EF-E31C-4585-A5C1-B0F16B6983CA}" srcId="{052C6771-5B5A-4BAD-B1C9-A08E529B8C2E}" destId="{56150ACF-64B6-4584-88EA-90E7FC630E63}" srcOrd="0" destOrd="0" parTransId="{CB8D576E-9994-4670-8C5B-82AE6B4D7EEF}" sibTransId="{CC1EE47C-CCF0-4CF5-884E-60833BECDE83}"/>
    <dgm:cxn modelId="{3E20E6B4-98D6-44E2-8838-021D11CC623D}" type="presOf" srcId="{994E78D3-BF8B-486F-8486-A2F865B51AC9}" destId="{B1806D86-696B-4DEF-AF99-4E50B6170440}" srcOrd="0" destOrd="0" presId="urn:microsoft.com/office/officeart/2005/8/layout/lProcess2"/>
    <dgm:cxn modelId="{9692D877-24E3-46CF-8269-EE7F08F1E4F7}" type="presOf" srcId="{578F8B29-7794-47C2-95A1-ADCF0E1754EF}" destId="{7D760694-4641-42C8-8F1F-225267FE526C}" srcOrd="0" destOrd="0" presId="urn:microsoft.com/office/officeart/2005/8/layout/lProcess2"/>
    <dgm:cxn modelId="{7FD8C41F-642C-4AB7-819D-04C5F54D92FD}" type="presOf" srcId="{0A48AC54-FA18-489C-937E-7E0F09CE1684}" destId="{57E4ABEA-C64A-4A8F-9576-D79300F8CA0D}" srcOrd="0" destOrd="0" presId="urn:microsoft.com/office/officeart/2005/8/layout/lProcess2"/>
    <dgm:cxn modelId="{1A639F9A-143B-47ED-998D-01CC4B63107B}" type="presOf" srcId="{56150ACF-64B6-4584-88EA-90E7FC630E63}" destId="{A15EEA6F-D583-4048-9986-D297EC28A688}" srcOrd="0" destOrd="0" presId="urn:microsoft.com/office/officeart/2005/8/layout/lProcess2"/>
    <dgm:cxn modelId="{0E7EDFF3-1DA3-482D-962D-DB297EB73F8C}" srcId="{052C6771-5B5A-4BAD-B1C9-A08E529B8C2E}" destId="{994E78D3-BF8B-486F-8486-A2F865B51AC9}" srcOrd="1" destOrd="0" parTransId="{45A462DB-9E21-4FB2-9C75-958853070A71}" sibTransId="{780FC3AD-70A0-41D5-A70D-F5CB4267EFA9}"/>
    <dgm:cxn modelId="{80A280BA-8084-4567-B859-9FC0BCA34294}" srcId="{1E2B4035-6E78-49F1-92BF-7DBB70E020BC}" destId="{434E3C75-CDE9-4BAC-B85A-AC690EE552F9}" srcOrd="1" destOrd="0" parTransId="{9638D27A-EC84-4B89-94AC-172F41D7ACCB}" sibTransId="{BF6E44F8-FAC5-4510-8ED3-0834B95BB016}"/>
    <dgm:cxn modelId="{F47F875E-F7E2-4A51-A1CB-EEC6DE7C425C}" type="presOf" srcId="{434E3C75-CDE9-4BAC-B85A-AC690EE552F9}" destId="{660A9FDB-3EF5-4418-BC01-9DF24629F194}" srcOrd="0" destOrd="0" presId="urn:microsoft.com/office/officeart/2005/8/layout/lProcess2"/>
    <dgm:cxn modelId="{C99895EF-FCC3-4E10-A2FC-86F66DC73CF9}" srcId="{434E3C75-CDE9-4BAC-B85A-AC690EE552F9}" destId="{578F8B29-7794-47C2-95A1-ADCF0E1754EF}" srcOrd="0" destOrd="0" parTransId="{915A9FCD-0109-4CD5-8F25-E0865A85DF73}" sibTransId="{3DC7EDE2-A73B-4E4D-83F6-2358586B0C9A}"/>
    <dgm:cxn modelId="{ECA55364-0408-44BC-92CB-66165D6BFAF7}" srcId="{1E2B4035-6E78-49F1-92BF-7DBB70E020BC}" destId="{052C6771-5B5A-4BAD-B1C9-A08E529B8C2E}" srcOrd="0" destOrd="0" parTransId="{232D1912-0536-4406-9B7C-186C04E0D8EA}" sibTransId="{2C29F2A9-F310-4EE4-9FF9-12C6F66F7579}"/>
    <dgm:cxn modelId="{E22EA222-2610-4D7B-A002-01E77A586141}" srcId="{052C6771-5B5A-4BAD-B1C9-A08E529B8C2E}" destId="{0A48AC54-FA18-489C-937E-7E0F09CE1684}" srcOrd="2" destOrd="0" parTransId="{B2D118D4-3A8F-450C-8EE0-828D657DB6F8}" sibTransId="{97871F67-552E-4CAB-98A1-B52449E39192}"/>
    <dgm:cxn modelId="{D18C5E44-D9EE-43D7-8B6A-B55FC9B45AE9}" type="presParOf" srcId="{6402501B-653C-479F-B77A-ECCFD6C6F732}" destId="{B3ED45F4-FAAF-4E63-A764-937AEBC144BF}" srcOrd="0" destOrd="0" presId="urn:microsoft.com/office/officeart/2005/8/layout/lProcess2"/>
    <dgm:cxn modelId="{37BC327C-CF36-43A8-823C-B6493B1AEAE2}" type="presParOf" srcId="{B3ED45F4-FAAF-4E63-A764-937AEBC144BF}" destId="{C409CFA4-A7EF-4832-897E-1366567628F3}" srcOrd="0" destOrd="0" presId="urn:microsoft.com/office/officeart/2005/8/layout/lProcess2"/>
    <dgm:cxn modelId="{3E891421-6C78-4BBE-B829-458879089493}" type="presParOf" srcId="{B3ED45F4-FAAF-4E63-A764-937AEBC144BF}" destId="{E4418FFD-E4DA-4FD4-B391-0611212F0288}" srcOrd="1" destOrd="0" presId="urn:microsoft.com/office/officeart/2005/8/layout/lProcess2"/>
    <dgm:cxn modelId="{829E759F-3895-4942-AA02-A573A8AB0DB6}" type="presParOf" srcId="{B3ED45F4-FAAF-4E63-A764-937AEBC144BF}" destId="{CB0DD663-1BD3-49FA-99E7-3CD3DF5F6DBB}" srcOrd="2" destOrd="0" presId="urn:microsoft.com/office/officeart/2005/8/layout/lProcess2"/>
    <dgm:cxn modelId="{EDB18A78-1887-4895-AE3E-F84298DDA412}" type="presParOf" srcId="{CB0DD663-1BD3-49FA-99E7-3CD3DF5F6DBB}" destId="{E70CC6A7-1AB9-438A-AB34-72243062BAF1}" srcOrd="0" destOrd="0" presId="urn:microsoft.com/office/officeart/2005/8/layout/lProcess2"/>
    <dgm:cxn modelId="{2F3A24FD-49C5-4ECC-8627-DD3E7B5678EB}" type="presParOf" srcId="{E70CC6A7-1AB9-438A-AB34-72243062BAF1}" destId="{A15EEA6F-D583-4048-9986-D297EC28A688}" srcOrd="0" destOrd="0" presId="urn:microsoft.com/office/officeart/2005/8/layout/lProcess2"/>
    <dgm:cxn modelId="{B323B224-4A83-4FDD-80FB-795B8E42AC48}" type="presParOf" srcId="{E70CC6A7-1AB9-438A-AB34-72243062BAF1}" destId="{E8DD5441-51EA-4C2B-82D0-B8286BD9C7C2}" srcOrd="1" destOrd="0" presId="urn:microsoft.com/office/officeart/2005/8/layout/lProcess2"/>
    <dgm:cxn modelId="{C145C369-80A8-419B-8616-3D7A6A01986A}" type="presParOf" srcId="{E70CC6A7-1AB9-438A-AB34-72243062BAF1}" destId="{B1806D86-696B-4DEF-AF99-4E50B6170440}" srcOrd="2" destOrd="0" presId="urn:microsoft.com/office/officeart/2005/8/layout/lProcess2"/>
    <dgm:cxn modelId="{A069C56F-1A31-4777-9832-479325DF0595}" type="presParOf" srcId="{E70CC6A7-1AB9-438A-AB34-72243062BAF1}" destId="{7C9283EA-F50F-4BEC-B988-47F2F46A8AF5}" srcOrd="3" destOrd="0" presId="urn:microsoft.com/office/officeart/2005/8/layout/lProcess2"/>
    <dgm:cxn modelId="{6D3698B9-3DDE-43D0-B285-C93BADC8DAF9}" type="presParOf" srcId="{E70CC6A7-1AB9-438A-AB34-72243062BAF1}" destId="{57E4ABEA-C64A-4A8F-9576-D79300F8CA0D}" srcOrd="4" destOrd="0" presId="urn:microsoft.com/office/officeart/2005/8/layout/lProcess2"/>
    <dgm:cxn modelId="{FF6CF694-E782-42C0-B918-D6E97281044C}" type="presParOf" srcId="{6402501B-653C-479F-B77A-ECCFD6C6F732}" destId="{46E17A43-7FFC-4EEA-80F8-7D6CB96CBFB9}" srcOrd="1" destOrd="0" presId="urn:microsoft.com/office/officeart/2005/8/layout/lProcess2"/>
    <dgm:cxn modelId="{08DEB55C-F539-4D64-A76D-00F6586C91BB}" type="presParOf" srcId="{6402501B-653C-479F-B77A-ECCFD6C6F732}" destId="{9913C802-E3D1-467E-B1C4-C72EBF8FB155}" srcOrd="2" destOrd="0" presId="urn:microsoft.com/office/officeart/2005/8/layout/lProcess2"/>
    <dgm:cxn modelId="{9BB51186-2CA3-469A-8B23-A5DF4B7F3554}" type="presParOf" srcId="{9913C802-E3D1-467E-B1C4-C72EBF8FB155}" destId="{660A9FDB-3EF5-4418-BC01-9DF24629F194}" srcOrd="0" destOrd="0" presId="urn:microsoft.com/office/officeart/2005/8/layout/lProcess2"/>
    <dgm:cxn modelId="{D4C0F9CA-E226-4CDA-9A2B-D63398B54358}" type="presParOf" srcId="{9913C802-E3D1-467E-B1C4-C72EBF8FB155}" destId="{DC71BA68-74CA-4739-B928-948FE8ABF2BB}" srcOrd="1" destOrd="0" presId="urn:microsoft.com/office/officeart/2005/8/layout/lProcess2"/>
    <dgm:cxn modelId="{17D28272-D61D-4AA8-87E5-C2EF9196C66D}" type="presParOf" srcId="{9913C802-E3D1-467E-B1C4-C72EBF8FB155}" destId="{5868FFDD-8ED0-4381-A25B-51599CB616B6}" srcOrd="2" destOrd="0" presId="urn:microsoft.com/office/officeart/2005/8/layout/lProcess2"/>
    <dgm:cxn modelId="{D5306756-4549-47F1-812F-F53F9FD2F65E}" type="presParOf" srcId="{5868FFDD-8ED0-4381-A25B-51599CB616B6}" destId="{54F1680E-05F6-4B94-AB80-D7551442174D}" srcOrd="0" destOrd="0" presId="urn:microsoft.com/office/officeart/2005/8/layout/lProcess2"/>
    <dgm:cxn modelId="{404A71F9-02DA-4D66-AA67-7645912F388E}" type="presParOf" srcId="{54F1680E-05F6-4B94-AB80-D7551442174D}" destId="{7D760694-4641-42C8-8F1F-225267FE526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166EF6-4425-410A-B702-7795FC2CA788}"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n-GB"/>
        </a:p>
      </dgm:t>
    </dgm:pt>
    <dgm:pt modelId="{51859BEA-BF2D-4674-8C34-3A4567D358CF}">
      <dgm:prSet phldrT="[Text]" custT="1"/>
      <dgm:spPr/>
      <dgm:t>
        <a:bodyPr/>
        <a:lstStyle/>
        <a:p>
          <a:r>
            <a:rPr lang="en-GB" sz="3000" b="1" dirty="0" smtClean="0"/>
            <a:t>INTEREST</a:t>
          </a:r>
          <a:endParaRPr lang="en-GB" sz="3000" dirty="0"/>
        </a:p>
      </dgm:t>
    </dgm:pt>
    <dgm:pt modelId="{EB039ACC-5C4E-47B7-B87E-09F073F9F9A0}" type="parTrans" cxnId="{A1CD9C4A-4D38-4181-A32C-097FA103A15E}">
      <dgm:prSet/>
      <dgm:spPr/>
      <dgm:t>
        <a:bodyPr/>
        <a:lstStyle/>
        <a:p>
          <a:endParaRPr lang="en-GB"/>
        </a:p>
      </dgm:t>
    </dgm:pt>
    <dgm:pt modelId="{E69BC267-0D86-4D34-A812-E552CDA9F4D5}" type="sibTrans" cxnId="{A1CD9C4A-4D38-4181-A32C-097FA103A15E}">
      <dgm:prSet/>
      <dgm:spPr/>
      <dgm:t>
        <a:bodyPr/>
        <a:lstStyle/>
        <a:p>
          <a:endParaRPr lang="en-GB"/>
        </a:p>
      </dgm:t>
    </dgm:pt>
    <dgm:pt modelId="{F83D6FBD-30C0-4709-A96A-AA12DE96EA73}">
      <dgm:prSet/>
      <dgm:spPr/>
      <dgm:t>
        <a:bodyPr/>
        <a:lstStyle/>
        <a:p>
          <a:r>
            <a:rPr lang="en-GB" dirty="0" smtClean="0"/>
            <a:t>Want the firm to be profitable</a:t>
          </a:r>
          <a:endParaRPr lang="en-GB" dirty="0"/>
        </a:p>
      </dgm:t>
    </dgm:pt>
    <dgm:pt modelId="{CF2410D7-D63F-45C2-8E78-91EA39BF321B}" type="parTrans" cxnId="{C9A29FB8-95D8-438C-95D2-F00BB9D8A1D9}">
      <dgm:prSet/>
      <dgm:spPr/>
      <dgm:t>
        <a:bodyPr/>
        <a:lstStyle/>
        <a:p>
          <a:endParaRPr lang="en-GB"/>
        </a:p>
      </dgm:t>
    </dgm:pt>
    <dgm:pt modelId="{97E1F568-91DB-4920-9EC7-8F290BB59698}" type="sibTrans" cxnId="{C9A29FB8-95D8-438C-95D2-F00BB9D8A1D9}">
      <dgm:prSet/>
      <dgm:spPr/>
      <dgm:t>
        <a:bodyPr/>
        <a:lstStyle/>
        <a:p>
          <a:endParaRPr lang="en-GB"/>
        </a:p>
      </dgm:t>
    </dgm:pt>
    <dgm:pt modelId="{10F0007B-FEF0-4FF8-B0AD-DDBA0B4DDEBB}">
      <dgm:prSet custT="1"/>
      <dgm:spPr/>
      <dgm:t>
        <a:bodyPr/>
        <a:lstStyle/>
        <a:p>
          <a:r>
            <a:rPr lang="en-GB" sz="2300" dirty="0" smtClean="0"/>
            <a:t>Healthy </a:t>
          </a:r>
          <a:r>
            <a:rPr lang="en-GB" sz="2800" b="1" dirty="0" smtClean="0">
              <a:solidFill>
                <a:srgbClr val="CC0000"/>
              </a:solidFill>
            </a:rPr>
            <a:t>dividends</a:t>
          </a:r>
          <a:endParaRPr lang="en-GB" sz="2300" b="1" dirty="0">
            <a:solidFill>
              <a:srgbClr val="CC0000"/>
            </a:solidFill>
          </a:endParaRPr>
        </a:p>
      </dgm:t>
    </dgm:pt>
    <dgm:pt modelId="{870A77DA-96F5-4F98-B183-A941A2BF1A73}" type="parTrans" cxnId="{7838217A-86EF-44C0-8EE3-69F1BD84152C}">
      <dgm:prSet/>
      <dgm:spPr/>
      <dgm:t>
        <a:bodyPr/>
        <a:lstStyle/>
        <a:p>
          <a:endParaRPr lang="en-GB"/>
        </a:p>
      </dgm:t>
    </dgm:pt>
    <dgm:pt modelId="{535EEC72-6243-42D0-825B-FB8F87A2C0A2}" type="sibTrans" cxnId="{7838217A-86EF-44C0-8EE3-69F1BD84152C}">
      <dgm:prSet/>
      <dgm:spPr/>
      <dgm:t>
        <a:bodyPr/>
        <a:lstStyle/>
        <a:p>
          <a:endParaRPr lang="en-GB"/>
        </a:p>
      </dgm:t>
    </dgm:pt>
    <dgm:pt modelId="{01E6C898-920C-41B7-8DE7-5B2BC1B30C0F}">
      <dgm:prSet/>
      <dgm:spPr/>
      <dgm:t>
        <a:bodyPr/>
        <a:lstStyle/>
        <a:p>
          <a:r>
            <a:rPr lang="en-GB" dirty="0" smtClean="0"/>
            <a:t>Improved share value</a:t>
          </a:r>
          <a:endParaRPr lang="en-GB" dirty="0"/>
        </a:p>
      </dgm:t>
    </dgm:pt>
    <dgm:pt modelId="{9D62858F-B238-4767-BEF9-F915561AFB83}" type="parTrans" cxnId="{EDC14DDA-256D-41A8-9F61-AABF233B1D46}">
      <dgm:prSet/>
      <dgm:spPr/>
      <dgm:t>
        <a:bodyPr/>
        <a:lstStyle/>
        <a:p>
          <a:endParaRPr lang="en-GB"/>
        </a:p>
      </dgm:t>
    </dgm:pt>
    <dgm:pt modelId="{DA0890A6-77FF-4B74-9B54-15CEFCF88388}" type="sibTrans" cxnId="{EDC14DDA-256D-41A8-9F61-AABF233B1D46}">
      <dgm:prSet/>
      <dgm:spPr/>
      <dgm:t>
        <a:bodyPr/>
        <a:lstStyle/>
        <a:p>
          <a:endParaRPr lang="en-GB"/>
        </a:p>
      </dgm:t>
    </dgm:pt>
    <dgm:pt modelId="{C7CA8ADF-3255-4C11-9C92-BC512309013D}">
      <dgm:prSet custT="1"/>
      <dgm:spPr>
        <a:solidFill>
          <a:schemeClr val="accent3">
            <a:lumMod val="20000"/>
            <a:lumOff val="80000"/>
          </a:schemeClr>
        </a:solidFill>
      </dgm:spPr>
      <dgm:t>
        <a:bodyPr/>
        <a:lstStyle/>
        <a:p>
          <a:r>
            <a:rPr lang="en-GB" sz="3000" b="1" dirty="0" smtClean="0"/>
            <a:t>INFLUENCE</a:t>
          </a:r>
          <a:endParaRPr lang="en-GB" sz="3000" b="1" dirty="0"/>
        </a:p>
      </dgm:t>
    </dgm:pt>
    <dgm:pt modelId="{C2E6A334-5174-409E-94FF-F41786DBB47D}" type="parTrans" cxnId="{1637E1DD-50C9-4400-AA3E-C59E6272C65A}">
      <dgm:prSet/>
      <dgm:spPr/>
      <dgm:t>
        <a:bodyPr/>
        <a:lstStyle/>
        <a:p>
          <a:endParaRPr lang="en-GB"/>
        </a:p>
      </dgm:t>
    </dgm:pt>
    <dgm:pt modelId="{5D66259D-0861-4446-B4DD-7117EB21329B}" type="sibTrans" cxnId="{1637E1DD-50C9-4400-AA3E-C59E6272C65A}">
      <dgm:prSet/>
      <dgm:spPr/>
      <dgm:t>
        <a:bodyPr/>
        <a:lstStyle/>
        <a:p>
          <a:endParaRPr lang="en-GB"/>
        </a:p>
      </dgm:t>
    </dgm:pt>
    <dgm:pt modelId="{5D4A1E2A-B294-475A-B9B8-9E3E6B7CDE83}">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They can influence decision making</a:t>
          </a:r>
          <a:endParaRPr lang="en-GB" dirty="0"/>
        </a:p>
      </dgm:t>
    </dgm:pt>
    <dgm:pt modelId="{1F141C48-CD65-45BD-B3CD-0CFFB7A3B788}" type="parTrans" cxnId="{3CBD65DD-11CF-4656-A369-7E586CB0B7D2}">
      <dgm:prSet/>
      <dgm:spPr/>
      <dgm:t>
        <a:bodyPr/>
        <a:lstStyle/>
        <a:p>
          <a:endParaRPr lang="en-GB"/>
        </a:p>
      </dgm:t>
    </dgm:pt>
    <dgm:pt modelId="{12664B1A-17EE-4FAD-8C9E-7580BD051AA8}" type="sibTrans" cxnId="{3CBD65DD-11CF-4656-A369-7E586CB0B7D2}">
      <dgm:prSet/>
      <dgm:spPr/>
      <dgm:t>
        <a:bodyPr/>
        <a:lstStyle/>
        <a:p>
          <a:endParaRPr lang="en-GB"/>
        </a:p>
      </dgm:t>
    </dgm:pt>
    <dgm:pt modelId="{952C99B5-CFA5-4D93-8278-0554A20AB7A6}">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They can vote for certain Directors</a:t>
          </a:r>
          <a:endParaRPr lang="en-GB" dirty="0"/>
        </a:p>
      </dgm:t>
    </dgm:pt>
    <dgm:pt modelId="{B9D8C636-F9B1-4A96-8F72-27C3AB341816}" type="parTrans" cxnId="{9A9B0195-820C-44F8-9AA2-C1E1A6047F6D}">
      <dgm:prSet/>
      <dgm:spPr/>
      <dgm:t>
        <a:bodyPr/>
        <a:lstStyle/>
        <a:p>
          <a:endParaRPr lang="en-GB"/>
        </a:p>
      </dgm:t>
    </dgm:pt>
    <dgm:pt modelId="{CE4CC602-AC05-48EE-945F-A92158EF78CC}" type="sibTrans" cxnId="{9A9B0195-820C-44F8-9AA2-C1E1A6047F6D}">
      <dgm:prSet/>
      <dgm:spPr/>
      <dgm:t>
        <a:bodyPr/>
        <a:lstStyle/>
        <a:p>
          <a:endParaRPr lang="en-GB"/>
        </a:p>
      </dgm:t>
    </dgm:pt>
    <dgm:pt modelId="{6340A5EB-1FFE-4291-A3C4-FB809CD1B656}">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They can choose to sell their shares</a:t>
          </a:r>
          <a:endParaRPr lang="en-GB" dirty="0"/>
        </a:p>
      </dgm:t>
    </dgm:pt>
    <dgm:pt modelId="{69F4EC86-F637-4898-B762-8C1D97698773}" type="parTrans" cxnId="{7C1209A0-55D4-4343-8042-19BC2471F537}">
      <dgm:prSet/>
      <dgm:spPr/>
      <dgm:t>
        <a:bodyPr/>
        <a:lstStyle/>
        <a:p>
          <a:endParaRPr lang="en-GB"/>
        </a:p>
      </dgm:t>
    </dgm:pt>
    <dgm:pt modelId="{49536F32-7E26-49C3-B07D-159D09D544AA}" type="sibTrans" cxnId="{7C1209A0-55D4-4343-8042-19BC2471F537}">
      <dgm:prSet/>
      <dgm:spPr/>
      <dgm:t>
        <a:bodyPr/>
        <a:lstStyle/>
        <a:p>
          <a:endParaRPr lang="en-GB"/>
        </a:p>
      </dgm:t>
    </dgm:pt>
    <dgm:pt modelId="{071680A1-7911-4B7F-B2A9-1B1CFFCB80F9}" type="pres">
      <dgm:prSet presAssocID="{FE166EF6-4425-410A-B702-7795FC2CA788}" presName="theList" presStyleCnt="0">
        <dgm:presLayoutVars>
          <dgm:dir/>
          <dgm:animLvl val="lvl"/>
          <dgm:resizeHandles val="exact"/>
        </dgm:presLayoutVars>
      </dgm:prSet>
      <dgm:spPr/>
      <dgm:t>
        <a:bodyPr/>
        <a:lstStyle/>
        <a:p>
          <a:endParaRPr lang="en-GB"/>
        </a:p>
      </dgm:t>
    </dgm:pt>
    <dgm:pt modelId="{DC5F6A7A-3727-4880-AA23-ED71EFCAC1A5}" type="pres">
      <dgm:prSet presAssocID="{51859BEA-BF2D-4674-8C34-3A4567D358CF}" presName="compNode" presStyleCnt="0"/>
      <dgm:spPr/>
    </dgm:pt>
    <dgm:pt modelId="{CF847B9E-B5BF-4AA6-B258-ECBDF0146B14}" type="pres">
      <dgm:prSet presAssocID="{51859BEA-BF2D-4674-8C34-3A4567D358CF}" presName="aNode" presStyleLbl="bgShp" presStyleIdx="0" presStyleCnt="2"/>
      <dgm:spPr/>
      <dgm:t>
        <a:bodyPr/>
        <a:lstStyle/>
        <a:p>
          <a:endParaRPr lang="en-GB"/>
        </a:p>
      </dgm:t>
    </dgm:pt>
    <dgm:pt modelId="{A4D12E5C-D709-4358-8DED-C379C9B6396C}" type="pres">
      <dgm:prSet presAssocID="{51859BEA-BF2D-4674-8C34-3A4567D358CF}" presName="textNode" presStyleLbl="bgShp" presStyleIdx="0" presStyleCnt="2"/>
      <dgm:spPr/>
      <dgm:t>
        <a:bodyPr/>
        <a:lstStyle/>
        <a:p>
          <a:endParaRPr lang="en-GB"/>
        </a:p>
      </dgm:t>
    </dgm:pt>
    <dgm:pt modelId="{A99E05D1-0628-431A-AA7C-8DC2ADC57959}" type="pres">
      <dgm:prSet presAssocID="{51859BEA-BF2D-4674-8C34-3A4567D358CF}" presName="compChildNode" presStyleCnt="0"/>
      <dgm:spPr/>
    </dgm:pt>
    <dgm:pt modelId="{3004EDD0-113D-4FC7-88E8-2A4EC991FC07}" type="pres">
      <dgm:prSet presAssocID="{51859BEA-BF2D-4674-8C34-3A4567D358CF}" presName="theInnerList" presStyleCnt="0"/>
      <dgm:spPr/>
    </dgm:pt>
    <dgm:pt modelId="{1F5D23B7-43CC-4A50-AC2B-F68035C013BE}" type="pres">
      <dgm:prSet presAssocID="{F83D6FBD-30C0-4709-A96A-AA12DE96EA73}" presName="childNode" presStyleLbl="node1" presStyleIdx="0" presStyleCnt="6">
        <dgm:presLayoutVars>
          <dgm:bulletEnabled val="1"/>
        </dgm:presLayoutVars>
      </dgm:prSet>
      <dgm:spPr/>
      <dgm:t>
        <a:bodyPr/>
        <a:lstStyle/>
        <a:p>
          <a:endParaRPr lang="en-GB"/>
        </a:p>
      </dgm:t>
    </dgm:pt>
    <dgm:pt modelId="{0FCED5D3-2A4D-44C4-9629-B5C2ABCE0D47}" type="pres">
      <dgm:prSet presAssocID="{F83D6FBD-30C0-4709-A96A-AA12DE96EA73}" presName="aSpace2" presStyleCnt="0"/>
      <dgm:spPr/>
    </dgm:pt>
    <dgm:pt modelId="{793BB807-9E74-492B-8E33-FCD86D27DE74}" type="pres">
      <dgm:prSet presAssocID="{10F0007B-FEF0-4FF8-B0AD-DDBA0B4DDEBB}" presName="childNode" presStyleLbl="node1" presStyleIdx="1" presStyleCnt="6">
        <dgm:presLayoutVars>
          <dgm:bulletEnabled val="1"/>
        </dgm:presLayoutVars>
      </dgm:prSet>
      <dgm:spPr/>
      <dgm:t>
        <a:bodyPr/>
        <a:lstStyle/>
        <a:p>
          <a:endParaRPr lang="en-GB"/>
        </a:p>
      </dgm:t>
    </dgm:pt>
    <dgm:pt modelId="{CEA016A8-1182-4A67-AEEC-21266629B3D9}" type="pres">
      <dgm:prSet presAssocID="{10F0007B-FEF0-4FF8-B0AD-DDBA0B4DDEBB}" presName="aSpace2" presStyleCnt="0"/>
      <dgm:spPr/>
    </dgm:pt>
    <dgm:pt modelId="{12234028-A078-4581-92E7-BF380F6E326F}" type="pres">
      <dgm:prSet presAssocID="{01E6C898-920C-41B7-8DE7-5B2BC1B30C0F}" presName="childNode" presStyleLbl="node1" presStyleIdx="2" presStyleCnt="6">
        <dgm:presLayoutVars>
          <dgm:bulletEnabled val="1"/>
        </dgm:presLayoutVars>
      </dgm:prSet>
      <dgm:spPr/>
      <dgm:t>
        <a:bodyPr/>
        <a:lstStyle/>
        <a:p>
          <a:endParaRPr lang="en-GB"/>
        </a:p>
      </dgm:t>
    </dgm:pt>
    <dgm:pt modelId="{EAFD40EC-43DA-44F9-A761-AD7A606AF912}" type="pres">
      <dgm:prSet presAssocID="{51859BEA-BF2D-4674-8C34-3A4567D358CF}" presName="aSpace" presStyleCnt="0"/>
      <dgm:spPr/>
    </dgm:pt>
    <dgm:pt modelId="{ED16E728-C342-45A9-94F9-4982470FEAA6}" type="pres">
      <dgm:prSet presAssocID="{C7CA8ADF-3255-4C11-9C92-BC512309013D}" presName="compNode" presStyleCnt="0"/>
      <dgm:spPr/>
    </dgm:pt>
    <dgm:pt modelId="{6AA94F00-F5E5-4D39-9191-42B0FE459BBD}" type="pres">
      <dgm:prSet presAssocID="{C7CA8ADF-3255-4C11-9C92-BC512309013D}" presName="aNode" presStyleLbl="bgShp" presStyleIdx="1" presStyleCnt="2"/>
      <dgm:spPr/>
      <dgm:t>
        <a:bodyPr/>
        <a:lstStyle/>
        <a:p>
          <a:endParaRPr lang="en-GB"/>
        </a:p>
      </dgm:t>
    </dgm:pt>
    <dgm:pt modelId="{DFCBE573-3B2F-42E8-BEF3-AC1A00F067B5}" type="pres">
      <dgm:prSet presAssocID="{C7CA8ADF-3255-4C11-9C92-BC512309013D}" presName="textNode" presStyleLbl="bgShp" presStyleIdx="1" presStyleCnt="2"/>
      <dgm:spPr/>
      <dgm:t>
        <a:bodyPr/>
        <a:lstStyle/>
        <a:p>
          <a:endParaRPr lang="en-GB"/>
        </a:p>
      </dgm:t>
    </dgm:pt>
    <dgm:pt modelId="{46220B28-FB5F-43B3-9BB5-2514F95D79E6}" type="pres">
      <dgm:prSet presAssocID="{C7CA8ADF-3255-4C11-9C92-BC512309013D}" presName="compChildNode" presStyleCnt="0"/>
      <dgm:spPr/>
    </dgm:pt>
    <dgm:pt modelId="{B7EDDD61-0AE7-48CB-9924-81966124A9F1}" type="pres">
      <dgm:prSet presAssocID="{C7CA8ADF-3255-4C11-9C92-BC512309013D}" presName="theInnerList" presStyleCnt="0"/>
      <dgm:spPr/>
    </dgm:pt>
    <dgm:pt modelId="{E83DA1A3-C595-44A4-A936-9DD5BC187F45}" type="pres">
      <dgm:prSet presAssocID="{5D4A1E2A-B294-475A-B9B8-9E3E6B7CDE83}" presName="childNode" presStyleLbl="node1" presStyleIdx="3" presStyleCnt="6">
        <dgm:presLayoutVars>
          <dgm:bulletEnabled val="1"/>
        </dgm:presLayoutVars>
      </dgm:prSet>
      <dgm:spPr/>
      <dgm:t>
        <a:bodyPr/>
        <a:lstStyle/>
        <a:p>
          <a:endParaRPr lang="en-GB"/>
        </a:p>
      </dgm:t>
    </dgm:pt>
    <dgm:pt modelId="{024E7309-D6DD-44A4-BDBD-2FEC48E85F3B}" type="pres">
      <dgm:prSet presAssocID="{5D4A1E2A-B294-475A-B9B8-9E3E6B7CDE83}" presName="aSpace2" presStyleCnt="0"/>
      <dgm:spPr/>
    </dgm:pt>
    <dgm:pt modelId="{148A430E-5300-4725-AB77-DE72B189C219}" type="pres">
      <dgm:prSet presAssocID="{952C99B5-CFA5-4D93-8278-0554A20AB7A6}" presName="childNode" presStyleLbl="node1" presStyleIdx="4" presStyleCnt="6">
        <dgm:presLayoutVars>
          <dgm:bulletEnabled val="1"/>
        </dgm:presLayoutVars>
      </dgm:prSet>
      <dgm:spPr/>
      <dgm:t>
        <a:bodyPr/>
        <a:lstStyle/>
        <a:p>
          <a:endParaRPr lang="en-GB"/>
        </a:p>
      </dgm:t>
    </dgm:pt>
    <dgm:pt modelId="{D48DB491-8A91-4AF1-9CE5-65FFB2D93594}" type="pres">
      <dgm:prSet presAssocID="{952C99B5-CFA5-4D93-8278-0554A20AB7A6}" presName="aSpace2" presStyleCnt="0"/>
      <dgm:spPr/>
    </dgm:pt>
    <dgm:pt modelId="{6F6AA7B3-75C6-4A56-A312-5AE2541FA818}" type="pres">
      <dgm:prSet presAssocID="{6340A5EB-1FFE-4291-A3C4-FB809CD1B656}" presName="childNode" presStyleLbl="node1" presStyleIdx="5" presStyleCnt="6">
        <dgm:presLayoutVars>
          <dgm:bulletEnabled val="1"/>
        </dgm:presLayoutVars>
      </dgm:prSet>
      <dgm:spPr/>
      <dgm:t>
        <a:bodyPr/>
        <a:lstStyle/>
        <a:p>
          <a:endParaRPr lang="en-GB"/>
        </a:p>
      </dgm:t>
    </dgm:pt>
  </dgm:ptLst>
  <dgm:cxnLst>
    <dgm:cxn modelId="{9A9B0195-820C-44F8-9AA2-C1E1A6047F6D}" srcId="{C7CA8ADF-3255-4C11-9C92-BC512309013D}" destId="{952C99B5-CFA5-4D93-8278-0554A20AB7A6}" srcOrd="1" destOrd="0" parTransId="{B9D8C636-F9B1-4A96-8F72-27C3AB341816}" sibTransId="{CE4CC602-AC05-48EE-945F-A92158EF78CC}"/>
    <dgm:cxn modelId="{7838217A-86EF-44C0-8EE3-69F1BD84152C}" srcId="{51859BEA-BF2D-4674-8C34-3A4567D358CF}" destId="{10F0007B-FEF0-4FF8-B0AD-DDBA0B4DDEBB}" srcOrd="1" destOrd="0" parTransId="{870A77DA-96F5-4F98-B183-A941A2BF1A73}" sibTransId="{535EEC72-6243-42D0-825B-FB8F87A2C0A2}"/>
    <dgm:cxn modelId="{2B28A185-AB57-465F-A5A8-CE2BC297D7BB}" type="presOf" srcId="{10F0007B-FEF0-4FF8-B0AD-DDBA0B4DDEBB}" destId="{793BB807-9E74-492B-8E33-FCD86D27DE74}" srcOrd="0" destOrd="0" presId="urn:microsoft.com/office/officeart/2005/8/layout/lProcess2"/>
    <dgm:cxn modelId="{F3FD1A14-CA50-4F7B-B384-75DAB7E754E1}" type="presOf" srcId="{952C99B5-CFA5-4D93-8278-0554A20AB7A6}" destId="{148A430E-5300-4725-AB77-DE72B189C219}" srcOrd="0" destOrd="0" presId="urn:microsoft.com/office/officeart/2005/8/layout/lProcess2"/>
    <dgm:cxn modelId="{7A90138D-CF05-42AE-802B-E15AD9860FA7}" type="presOf" srcId="{51859BEA-BF2D-4674-8C34-3A4567D358CF}" destId="{CF847B9E-B5BF-4AA6-B258-ECBDF0146B14}" srcOrd="0" destOrd="0" presId="urn:microsoft.com/office/officeart/2005/8/layout/lProcess2"/>
    <dgm:cxn modelId="{3CBD65DD-11CF-4656-A369-7E586CB0B7D2}" srcId="{C7CA8ADF-3255-4C11-9C92-BC512309013D}" destId="{5D4A1E2A-B294-475A-B9B8-9E3E6B7CDE83}" srcOrd="0" destOrd="0" parTransId="{1F141C48-CD65-45BD-B3CD-0CFFB7A3B788}" sibTransId="{12664B1A-17EE-4FAD-8C9E-7580BD051AA8}"/>
    <dgm:cxn modelId="{25415BA2-9978-4F68-ACA0-C652DA04FA15}" type="presOf" srcId="{6340A5EB-1FFE-4291-A3C4-FB809CD1B656}" destId="{6F6AA7B3-75C6-4A56-A312-5AE2541FA818}" srcOrd="0" destOrd="0" presId="urn:microsoft.com/office/officeart/2005/8/layout/lProcess2"/>
    <dgm:cxn modelId="{B81CC90B-4C06-44D0-89C3-DE100A96E3D9}" type="presOf" srcId="{01E6C898-920C-41B7-8DE7-5B2BC1B30C0F}" destId="{12234028-A078-4581-92E7-BF380F6E326F}" srcOrd="0" destOrd="0" presId="urn:microsoft.com/office/officeart/2005/8/layout/lProcess2"/>
    <dgm:cxn modelId="{4AD4B680-9B3C-45F4-B0B5-773D7D58AEB0}" type="presOf" srcId="{F83D6FBD-30C0-4709-A96A-AA12DE96EA73}" destId="{1F5D23B7-43CC-4A50-AC2B-F68035C013BE}" srcOrd="0" destOrd="0" presId="urn:microsoft.com/office/officeart/2005/8/layout/lProcess2"/>
    <dgm:cxn modelId="{EDC14DDA-256D-41A8-9F61-AABF233B1D46}" srcId="{51859BEA-BF2D-4674-8C34-3A4567D358CF}" destId="{01E6C898-920C-41B7-8DE7-5B2BC1B30C0F}" srcOrd="2" destOrd="0" parTransId="{9D62858F-B238-4767-BEF9-F915561AFB83}" sibTransId="{DA0890A6-77FF-4B74-9B54-15CEFCF88388}"/>
    <dgm:cxn modelId="{FF6AC70B-04C3-42BD-A048-81A52D02CBF5}" type="presOf" srcId="{C7CA8ADF-3255-4C11-9C92-BC512309013D}" destId="{6AA94F00-F5E5-4D39-9191-42B0FE459BBD}" srcOrd="0" destOrd="0" presId="urn:microsoft.com/office/officeart/2005/8/layout/lProcess2"/>
    <dgm:cxn modelId="{A33EFFF6-1B91-4D96-B1D2-C348B1F192B2}" type="presOf" srcId="{51859BEA-BF2D-4674-8C34-3A4567D358CF}" destId="{A4D12E5C-D709-4358-8DED-C379C9B6396C}" srcOrd="1" destOrd="0" presId="urn:microsoft.com/office/officeart/2005/8/layout/lProcess2"/>
    <dgm:cxn modelId="{1637E1DD-50C9-4400-AA3E-C59E6272C65A}" srcId="{FE166EF6-4425-410A-B702-7795FC2CA788}" destId="{C7CA8ADF-3255-4C11-9C92-BC512309013D}" srcOrd="1" destOrd="0" parTransId="{C2E6A334-5174-409E-94FF-F41786DBB47D}" sibTransId="{5D66259D-0861-4446-B4DD-7117EB21329B}"/>
    <dgm:cxn modelId="{A1CD9C4A-4D38-4181-A32C-097FA103A15E}" srcId="{FE166EF6-4425-410A-B702-7795FC2CA788}" destId="{51859BEA-BF2D-4674-8C34-3A4567D358CF}" srcOrd="0" destOrd="0" parTransId="{EB039ACC-5C4E-47B7-B87E-09F073F9F9A0}" sibTransId="{E69BC267-0D86-4D34-A812-E552CDA9F4D5}"/>
    <dgm:cxn modelId="{7C1209A0-55D4-4343-8042-19BC2471F537}" srcId="{C7CA8ADF-3255-4C11-9C92-BC512309013D}" destId="{6340A5EB-1FFE-4291-A3C4-FB809CD1B656}" srcOrd="2" destOrd="0" parTransId="{69F4EC86-F637-4898-B762-8C1D97698773}" sibTransId="{49536F32-7E26-49C3-B07D-159D09D544AA}"/>
    <dgm:cxn modelId="{5CB42F6E-5796-4AF0-9DAA-D8BD6757A11D}" type="presOf" srcId="{5D4A1E2A-B294-475A-B9B8-9E3E6B7CDE83}" destId="{E83DA1A3-C595-44A4-A936-9DD5BC187F45}" srcOrd="0" destOrd="0" presId="urn:microsoft.com/office/officeart/2005/8/layout/lProcess2"/>
    <dgm:cxn modelId="{97C9CDCC-845B-4C5F-9815-60A2CB03DF44}" type="presOf" srcId="{C7CA8ADF-3255-4C11-9C92-BC512309013D}" destId="{DFCBE573-3B2F-42E8-BEF3-AC1A00F067B5}" srcOrd="1" destOrd="0" presId="urn:microsoft.com/office/officeart/2005/8/layout/lProcess2"/>
    <dgm:cxn modelId="{CED0C908-1178-4D3A-8634-943DB94E03DB}" type="presOf" srcId="{FE166EF6-4425-410A-B702-7795FC2CA788}" destId="{071680A1-7911-4B7F-B2A9-1B1CFFCB80F9}" srcOrd="0" destOrd="0" presId="urn:microsoft.com/office/officeart/2005/8/layout/lProcess2"/>
    <dgm:cxn modelId="{C9A29FB8-95D8-438C-95D2-F00BB9D8A1D9}" srcId="{51859BEA-BF2D-4674-8C34-3A4567D358CF}" destId="{F83D6FBD-30C0-4709-A96A-AA12DE96EA73}" srcOrd="0" destOrd="0" parTransId="{CF2410D7-D63F-45C2-8E78-91EA39BF321B}" sibTransId="{97E1F568-91DB-4920-9EC7-8F290BB59698}"/>
    <dgm:cxn modelId="{3F412CDA-F5C7-4EBB-953D-06CFE7ABF1D3}" type="presParOf" srcId="{071680A1-7911-4B7F-B2A9-1B1CFFCB80F9}" destId="{DC5F6A7A-3727-4880-AA23-ED71EFCAC1A5}" srcOrd="0" destOrd="0" presId="urn:microsoft.com/office/officeart/2005/8/layout/lProcess2"/>
    <dgm:cxn modelId="{0E59B74E-FCAD-49C6-B875-6E655460C12D}" type="presParOf" srcId="{DC5F6A7A-3727-4880-AA23-ED71EFCAC1A5}" destId="{CF847B9E-B5BF-4AA6-B258-ECBDF0146B14}" srcOrd="0" destOrd="0" presId="urn:microsoft.com/office/officeart/2005/8/layout/lProcess2"/>
    <dgm:cxn modelId="{E793C409-1B3F-4ECA-A7EB-A18560119785}" type="presParOf" srcId="{DC5F6A7A-3727-4880-AA23-ED71EFCAC1A5}" destId="{A4D12E5C-D709-4358-8DED-C379C9B6396C}" srcOrd="1" destOrd="0" presId="urn:microsoft.com/office/officeart/2005/8/layout/lProcess2"/>
    <dgm:cxn modelId="{9CAA8DEF-579A-464B-89CB-11429763554C}" type="presParOf" srcId="{DC5F6A7A-3727-4880-AA23-ED71EFCAC1A5}" destId="{A99E05D1-0628-431A-AA7C-8DC2ADC57959}" srcOrd="2" destOrd="0" presId="urn:microsoft.com/office/officeart/2005/8/layout/lProcess2"/>
    <dgm:cxn modelId="{E0C3D81D-8855-4995-84BC-0BD391A7E04C}" type="presParOf" srcId="{A99E05D1-0628-431A-AA7C-8DC2ADC57959}" destId="{3004EDD0-113D-4FC7-88E8-2A4EC991FC07}" srcOrd="0" destOrd="0" presId="urn:microsoft.com/office/officeart/2005/8/layout/lProcess2"/>
    <dgm:cxn modelId="{79FCC638-7C41-45E0-B91B-9B84DC903317}" type="presParOf" srcId="{3004EDD0-113D-4FC7-88E8-2A4EC991FC07}" destId="{1F5D23B7-43CC-4A50-AC2B-F68035C013BE}" srcOrd="0" destOrd="0" presId="urn:microsoft.com/office/officeart/2005/8/layout/lProcess2"/>
    <dgm:cxn modelId="{51E8A8D5-DB76-487A-98E6-F5A9D8862215}" type="presParOf" srcId="{3004EDD0-113D-4FC7-88E8-2A4EC991FC07}" destId="{0FCED5D3-2A4D-44C4-9629-B5C2ABCE0D47}" srcOrd="1" destOrd="0" presId="urn:microsoft.com/office/officeart/2005/8/layout/lProcess2"/>
    <dgm:cxn modelId="{4D7B9F87-CF62-4C84-ADF7-7DE2A411B9FE}" type="presParOf" srcId="{3004EDD0-113D-4FC7-88E8-2A4EC991FC07}" destId="{793BB807-9E74-492B-8E33-FCD86D27DE74}" srcOrd="2" destOrd="0" presId="urn:microsoft.com/office/officeart/2005/8/layout/lProcess2"/>
    <dgm:cxn modelId="{FF2E37A8-649B-44E9-A649-8450ABA1EE8D}" type="presParOf" srcId="{3004EDD0-113D-4FC7-88E8-2A4EC991FC07}" destId="{CEA016A8-1182-4A67-AEEC-21266629B3D9}" srcOrd="3" destOrd="0" presId="urn:microsoft.com/office/officeart/2005/8/layout/lProcess2"/>
    <dgm:cxn modelId="{C55D96D4-3F0A-4549-877A-77FF4733E18F}" type="presParOf" srcId="{3004EDD0-113D-4FC7-88E8-2A4EC991FC07}" destId="{12234028-A078-4581-92E7-BF380F6E326F}" srcOrd="4" destOrd="0" presId="urn:microsoft.com/office/officeart/2005/8/layout/lProcess2"/>
    <dgm:cxn modelId="{E5BC5A7D-1BBA-4DB6-A9FD-B894934AB8A8}" type="presParOf" srcId="{071680A1-7911-4B7F-B2A9-1B1CFFCB80F9}" destId="{EAFD40EC-43DA-44F9-A761-AD7A606AF912}" srcOrd="1" destOrd="0" presId="urn:microsoft.com/office/officeart/2005/8/layout/lProcess2"/>
    <dgm:cxn modelId="{03018522-9AEA-4707-89E8-1F82591B17ED}" type="presParOf" srcId="{071680A1-7911-4B7F-B2A9-1B1CFFCB80F9}" destId="{ED16E728-C342-45A9-94F9-4982470FEAA6}" srcOrd="2" destOrd="0" presId="urn:microsoft.com/office/officeart/2005/8/layout/lProcess2"/>
    <dgm:cxn modelId="{451DB4B9-A21A-42B1-8DC5-3CA01FDF481F}" type="presParOf" srcId="{ED16E728-C342-45A9-94F9-4982470FEAA6}" destId="{6AA94F00-F5E5-4D39-9191-42B0FE459BBD}" srcOrd="0" destOrd="0" presId="urn:microsoft.com/office/officeart/2005/8/layout/lProcess2"/>
    <dgm:cxn modelId="{1684E809-851D-4476-B349-33BD95372D86}" type="presParOf" srcId="{ED16E728-C342-45A9-94F9-4982470FEAA6}" destId="{DFCBE573-3B2F-42E8-BEF3-AC1A00F067B5}" srcOrd="1" destOrd="0" presId="urn:microsoft.com/office/officeart/2005/8/layout/lProcess2"/>
    <dgm:cxn modelId="{BFC87AF5-0D3A-409C-BDEF-B858A3B72A43}" type="presParOf" srcId="{ED16E728-C342-45A9-94F9-4982470FEAA6}" destId="{46220B28-FB5F-43B3-9BB5-2514F95D79E6}" srcOrd="2" destOrd="0" presId="urn:microsoft.com/office/officeart/2005/8/layout/lProcess2"/>
    <dgm:cxn modelId="{AEACAB01-AB98-4636-BFFE-685A1FD022CC}" type="presParOf" srcId="{46220B28-FB5F-43B3-9BB5-2514F95D79E6}" destId="{B7EDDD61-0AE7-48CB-9924-81966124A9F1}" srcOrd="0" destOrd="0" presId="urn:microsoft.com/office/officeart/2005/8/layout/lProcess2"/>
    <dgm:cxn modelId="{E3883E9B-C0DB-42E3-92C9-A70DD12706FF}" type="presParOf" srcId="{B7EDDD61-0AE7-48CB-9924-81966124A9F1}" destId="{E83DA1A3-C595-44A4-A936-9DD5BC187F45}" srcOrd="0" destOrd="0" presId="urn:microsoft.com/office/officeart/2005/8/layout/lProcess2"/>
    <dgm:cxn modelId="{2BB48B8A-B4DB-412E-B5E1-E6C27C2DE86A}" type="presParOf" srcId="{B7EDDD61-0AE7-48CB-9924-81966124A9F1}" destId="{024E7309-D6DD-44A4-BDBD-2FEC48E85F3B}" srcOrd="1" destOrd="0" presId="urn:microsoft.com/office/officeart/2005/8/layout/lProcess2"/>
    <dgm:cxn modelId="{C7F79B6E-6079-42CA-8CED-D6405BBA8156}" type="presParOf" srcId="{B7EDDD61-0AE7-48CB-9924-81966124A9F1}" destId="{148A430E-5300-4725-AB77-DE72B189C219}" srcOrd="2" destOrd="0" presId="urn:microsoft.com/office/officeart/2005/8/layout/lProcess2"/>
    <dgm:cxn modelId="{5CF0181F-2EB9-4D76-84BA-2BF12D335097}" type="presParOf" srcId="{B7EDDD61-0AE7-48CB-9924-81966124A9F1}" destId="{D48DB491-8A91-4AF1-9CE5-65FFB2D93594}" srcOrd="3" destOrd="0" presId="urn:microsoft.com/office/officeart/2005/8/layout/lProcess2"/>
    <dgm:cxn modelId="{0A37E36E-548E-45D2-BE3C-081CD8CE1946}" type="presParOf" srcId="{B7EDDD61-0AE7-48CB-9924-81966124A9F1}" destId="{6F6AA7B3-75C6-4A56-A312-5AE2541FA81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BFE4F4-7F3F-452E-B884-84C57221068D}" type="doc">
      <dgm:prSet loTypeId="urn:microsoft.com/office/officeart/2005/8/layout/lProcess2" loCatId="list" qsTypeId="urn:microsoft.com/office/officeart/2005/8/quickstyle/simple3" qsCatId="simple" csTypeId="urn:microsoft.com/office/officeart/2005/8/colors/accent2_2" csCatId="accent2" phldr="1"/>
      <dgm:spPr/>
      <dgm:t>
        <a:bodyPr/>
        <a:lstStyle/>
        <a:p>
          <a:endParaRPr lang="en-GB"/>
        </a:p>
      </dgm:t>
    </dgm:pt>
    <dgm:pt modelId="{F638B41F-7DFF-4253-965D-53896F83D0D5}">
      <dgm:prSet phldrT="[Text]" custT="1"/>
      <dgm:spPr>
        <a:solidFill>
          <a:schemeClr val="tx2">
            <a:lumMod val="20000"/>
            <a:lumOff val="80000"/>
          </a:schemeClr>
        </a:solidFill>
      </dgm:spPr>
      <dgm:t>
        <a:bodyPr/>
        <a:lstStyle/>
        <a:p>
          <a:r>
            <a:rPr lang="en-GB" sz="5400" b="1" dirty="0" smtClean="0">
              <a:solidFill>
                <a:schemeClr val="accent1"/>
              </a:solidFill>
            </a:rPr>
            <a:t>Internal</a:t>
          </a:r>
          <a:endParaRPr lang="en-GB" sz="5400" b="1" dirty="0">
            <a:solidFill>
              <a:schemeClr val="accent1"/>
            </a:solidFill>
          </a:endParaRPr>
        </a:p>
      </dgm:t>
    </dgm:pt>
    <dgm:pt modelId="{E7D785BF-181E-46A7-A5C8-F38C8E681AEB}" type="parTrans" cxnId="{CC8AF995-2536-4853-8186-5D18094E6406}">
      <dgm:prSet/>
      <dgm:spPr/>
      <dgm:t>
        <a:bodyPr/>
        <a:lstStyle/>
        <a:p>
          <a:endParaRPr lang="en-GB"/>
        </a:p>
      </dgm:t>
    </dgm:pt>
    <dgm:pt modelId="{160AA69C-644C-453C-B71B-406E4C6B4CB7}" type="sibTrans" cxnId="{CC8AF995-2536-4853-8186-5D18094E6406}">
      <dgm:prSet/>
      <dgm:spPr/>
      <dgm:t>
        <a:bodyPr/>
        <a:lstStyle/>
        <a:p>
          <a:endParaRPr lang="en-GB"/>
        </a:p>
      </dgm:t>
    </dgm:pt>
    <dgm:pt modelId="{7DE9E2E7-9EA1-446B-892A-FCA48F2B3535}">
      <dgm:prSet phldrT="[Text]" custT="1"/>
      <dgm:spPr/>
      <dgm:t>
        <a:bodyPr/>
        <a:lstStyle/>
        <a:p>
          <a:r>
            <a:rPr lang="en-GB" sz="5400" b="1" dirty="0" smtClean="0">
              <a:solidFill>
                <a:schemeClr val="accent2"/>
              </a:solidFill>
            </a:rPr>
            <a:t>External</a:t>
          </a:r>
          <a:endParaRPr lang="en-GB" sz="5400" b="1" dirty="0">
            <a:solidFill>
              <a:schemeClr val="accent2"/>
            </a:solidFill>
          </a:endParaRPr>
        </a:p>
      </dgm:t>
    </dgm:pt>
    <dgm:pt modelId="{398028E1-F949-4F2E-A2D5-AF85F21D85AB}" type="parTrans" cxnId="{6A00DEC7-B1A7-48CB-AC5A-DCB551F4A052}">
      <dgm:prSet/>
      <dgm:spPr/>
      <dgm:t>
        <a:bodyPr/>
        <a:lstStyle/>
        <a:p>
          <a:endParaRPr lang="en-GB"/>
        </a:p>
      </dgm:t>
    </dgm:pt>
    <dgm:pt modelId="{EE4A7520-1011-4DA3-A3ED-7DF9D576E535}" type="sibTrans" cxnId="{6A00DEC7-B1A7-48CB-AC5A-DCB551F4A052}">
      <dgm:prSet/>
      <dgm:spPr/>
      <dgm:t>
        <a:bodyPr/>
        <a:lstStyle/>
        <a:p>
          <a:endParaRPr lang="en-GB"/>
        </a:p>
      </dgm:t>
    </dgm:pt>
    <dgm:pt modelId="{4CBEE92B-1A79-4283-A785-950CD0483FF1}">
      <dgm:prSet phldrT="[Text]"/>
      <dgm:spPr/>
      <dgm:t>
        <a:bodyPr/>
        <a:lstStyle/>
        <a:p>
          <a:r>
            <a:rPr lang="en-GB" dirty="0" smtClean="0"/>
            <a:t>Suppliers</a:t>
          </a:r>
          <a:endParaRPr lang="en-GB" dirty="0"/>
        </a:p>
      </dgm:t>
    </dgm:pt>
    <dgm:pt modelId="{0BC00E24-AA64-4EF2-AC74-358E6AAC437E}" type="parTrans" cxnId="{FF6EA74B-22C1-4BE1-BC17-431843FCA959}">
      <dgm:prSet/>
      <dgm:spPr/>
      <dgm:t>
        <a:bodyPr/>
        <a:lstStyle/>
        <a:p>
          <a:endParaRPr lang="en-GB"/>
        </a:p>
      </dgm:t>
    </dgm:pt>
    <dgm:pt modelId="{D07994FA-7C7B-4ED4-A1F1-9010E17A0592}" type="sibTrans" cxnId="{FF6EA74B-22C1-4BE1-BC17-431843FCA959}">
      <dgm:prSet/>
      <dgm:spPr/>
      <dgm:t>
        <a:bodyPr/>
        <a:lstStyle/>
        <a:p>
          <a:endParaRPr lang="en-GB"/>
        </a:p>
      </dgm:t>
    </dgm:pt>
    <dgm:pt modelId="{EE5215DD-B59F-48D7-8AF5-87EBF715EE57}">
      <dgm:prSet phldrT="[Text]">
        <dgm:style>
          <a:lnRef idx="1">
            <a:schemeClr val="accent1"/>
          </a:lnRef>
          <a:fillRef idx="2">
            <a:schemeClr val="accent1"/>
          </a:fillRef>
          <a:effectRef idx="1">
            <a:schemeClr val="accent1"/>
          </a:effectRef>
          <a:fontRef idx="minor">
            <a:schemeClr val="dk1"/>
          </a:fontRef>
        </dgm:style>
      </dgm:prSet>
      <dgm:spPr/>
      <dgm:t>
        <a:bodyPr/>
        <a:lstStyle/>
        <a:p>
          <a:r>
            <a:rPr lang="en-GB" dirty="0" smtClean="0"/>
            <a:t>Employees</a:t>
          </a:r>
          <a:endParaRPr lang="en-GB" dirty="0"/>
        </a:p>
      </dgm:t>
    </dgm:pt>
    <dgm:pt modelId="{9D79D981-5E37-4521-B670-92D1BCEA3312}" type="parTrans" cxnId="{39FB4874-CB85-44A8-8ED3-B2D614B50299}">
      <dgm:prSet/>
      <dgm:spPr/>
      <dgm:t>
        <a:bodyPr/>
        <a:lstStyle/>
        <a:p>
          <a:endParaRPr lang="en-GB"/>
        </a:p>
      </dgm:t>
    </dgm:pt>
    <dgm:pt modelId="{642E1C8A-1856-478C-9BB5-B864F4DA8A4B}" type="sibTrans" cxnId="{39FB4874-CB85-44A8-8ED3-B2D614B50299}">
      <dgm:prSet/>
      <dgm:spPr/>
      <dgm:t>
        <a:bodyPr/>
        <a:lstStyle/>
        <a:p>
          <a:endParaRPr lang="en-GB"/>
        </a:p>
      </dgm:t>
    </dgm:pt>
    <dgm:pt modelId="{B0CD196E-3221-4CD7-B610-11EEF4084FBD}">
      <dgm:prSet phldrT="[Text]">
        <dgm:style>
          <a:lnRef idx="1">
            <a:schemeClr val="accent1"/>
          </a:lnRef>
          <a:fillRef idx="2">
            <a:schemeClr val="accent1"/>
          </a:fillRef>
          <a:effectRef idx="1">
            <a:schemeClr val="accent1"/>
          </a:effectRef>
          <a:fontRef idx="minor">
            <a:schemeClr val="dk1"/>
          </a:fontRef>
        </dgm:style>
      </dgm:prSet>
      <dgm:spPr/>
      <dgm:t>
        <a:bodyPr/>
        <a:lstStyle/>
        <a:p>
          <a:r>
            <a:rPr lang="en-GB" dirty="0" smtClean="0"/>
            <a:t>Managers</a:t>
          </a:r>
          <a:endParaRPr lang="en-GB" dirty="0"/>
        </a:p>
      </dgm:t>
    </dgm:pt>
    <dgm:pt modelId="{E39FF4AF-805C-40D4-B8ED-930127A39D19}" type="parTrans" cxnId="{CFF273F1-B1DE-4391-A4E6-946B188FF695}">
      <dgm:prSet/>
      <dgm:spPr/>
      <dgm:t>
        <a:bodyPr/>
        <a:lstStyle/>
        <a:p>
          <a:endParaRPr lang="en-GB"/>
        </a:p>
      </dgm:t>
    </dgm:pt>
    <dgm:pt modelId="{77722A38-C441-41D9-8FED-DFE85E915A98}" type="sibTrans" cxnId="{CFF273F1-B1DE-4391-A4E6-946B188FF695}">
      <dgm:prSet/>
      <dgm:spPr/>
      <dgm:t>
        <a:bodyPr/>
        <a:lstStyle/>
        <a:p>
          <a:endParaRPr lang="en-GB"/>
        </a:p>
      </dgm:t>
    </dgm:pt>
    <dgm:pt modelId="{7B4E7B61-673E-4145-8825-47DA45F7D887}">
      <dgm:prSet phldrT="[Text]">
        <dgm:style>
          <a:lnRef idx="1">
            <a:schemeClr val="accent1"/>
          </a:lnRef>
          <a:fillRef idx="2">
            <a:schemeClr val="accent1"/>
          </a:fillRef>
          <a:effectRef idx="1">
            <a:schemeClr val="accent1"/>
          </a:effectRef>
          <a:fontRef idx="minor">
            <a:schemeClr val="dk1"/>
          </a:fontRef>
        </dgm:style>
      </dgm:prSet>
      <dgm:spPr/>
      <dgm:t>
        <a:bodyPr/>
        <a:lstStyle/>
        <a:p>
          <a:r>
            <a:rPr lang="en-GB" dirty="0" smtClean="0"/>
            <a:t>Shareholders</a:t>
          </a:r>
          <a:endParaRPr lang="en-GB" dirty="0"/>
        </a:p>
      </dgm:t>
    </dgm:pt>
    <dgm:pt modelId="{3E17F7C9-6979-4E10-BF73-B1EFE352FF5F}" type="parTrans" cxnId="{5882E009-E0C9-4222-B827-4DBE7D1A2251}">
      <dgm:prSet/>
      <dgm:spPr/>
      <dgm:t>
        <a:bodyPr/>
        <a:lstStyle/>
        <a:p>
          <a:endParaRPr lang="en-GB"/>
        </a:p>
      </dgm:t>
    </dgm:pt>
    <dgm:pt modelId="{A320DEA9-4513-4FFA-9885-E9C9BBC27B7E}" type="sibTrans" cxnId="{5882E009-E0C9-4222-B827-4DBE7D1A2251}">
      <dgm:prSet/>
      <dgm:spPr/>
      <dgm:t>
        <a:bodyPr/>
        <a:lstStyle/>
        <a:p>
          <a:endParaRPr lang="en-GB"/>
        </a:p>
      </dgm:t>
    </dgm:pt>
    <dgm:pt modelId="{44313294-3192-4CD8-8D06-9FD9AF116516}">
      <dgm:prSet phldrT="[Text]"/>
      <dgm:spPr/>
      <dgm:t>
        <a:bodyPr/>
        <a:lstStyle/>
        <a:p>
          <a:r>
            <a:rPr lang="en-GB" dirty="0" smtClean="0"/>
            <a:t>Banks and Lenders</a:t>
          </a:r>
          <a:endParaRPr lang="en-GB" dirty="0"/>
        </a:p>
      </dgm:t>
    </dgm:pt>
    <dgm:pt modelId="{F67E2289-9CED-408F-A05F-510BCDAA9164}" type="parTrans" cxnId="{39BC09A9-4E63-44AC-B021-43C6715B5A81}">
      <dgm:prSet/>
      <dgm:spPr/>
      <dgm:t>
        <a:bodyPr/>
        <a:lstStyle/>
        <a:p>
          <a:endParaRPr lang="en-GB"/>
        </a:p>
      </dgm:t>
    </dgm:pt>
    <dgm:pt modelId="{CD5956B9-54B1-4743-9697-186B6DB61A88}" type="sibTrans" cxnId="{39BC09A9-4E63-44AC-B021-43C6715B5A81}">
      <dgm:prSet/>
      <dgm:spPr/>
      <dgm:t>
        <a:bodyPr/>
        <a:lstStyle/>
        <a:p>
          <a:endParaRPr lang="en-GB"/>
        </a:p>
      </dgm:t>
    </dgm:pt>
    <dgm:pt modelId="{515C15B6-9D85-4761-A160-C2594FA5BAD3}">
      <dgm:prSet phldrT="[Text]"/>
      <dgm:spPr/>
      <dgm:t>
        <a:bodyPr/>
        <a:lstStyle/>
        <a:p>
          <a:r>
            <a:rPr lang="en-GB" dirty="0" smtClean="0"/>
            <a:t>Government</a:t>
          </a:r>
          <a:endParaRPr lang="en-GB" dirty="0"/>
        </a:p>
      </dgm:t>
    </dgm:pt>
    <dgm:pt modelId="{A4AF07AE-9AD1-407B-BFE8-8E6610DC664E}" type="parTrans" cxnId="{DCAFAE6D-2B43-46C4-984F-28E12697D5B5}">
      <dgm:prSet/>
      <dgm:spPr/>
      <dgm:t>
        <a:bodyPr/>
        <a:lstStyle/>
        <a:p>
          <a:endParaRPr lang="en-GB"/>
        </a:p>
      </dgm:t>
    </dgm:pt>
    <dgm:pt modelId="{BB9C862D-561F-4EF9-B9A3-10FC0F9F5222}" type="sibTrans" cxnId="{DCAFAE6D-2B43-46C4-984F-28E12697D5B5}">
      <dgm:prSet/>
      <dgm:spPr/>
      <dgm:t>
        <a:bodyPr/>
        <a:lstStyle/>
        <a:p>
          <a:endParaRPr lang="en-GB"/>
        </a:p>
      </dgm:t>
    </dgm:pt>
    <dgm:pt modelId="{8B94D1A0-4012-4B42-AE7A-149A57E46B49}">
      <dgm:prSet phldrT="[Text]"/>
      <dgm:spPr/>
      <dgm:t>
        <a:bodyPr/>
        <a:lstStyle/>
        <a:p>
          <a:r>
            <a:rPr lang="en-GB" dirty="0" smtClean="0"/>
            <a:t>Local Community</a:t>
          </a:r>
          <a:endParaRPr lang="en-GB" dirty="0"/>
        </a:p>
      </dgm:t>
    </dgm:pt>
    <dgm:pt modelId="{4307249F-8025-4E2D-8614-EEA37860BAB7}" type="parTrans" cxnId="{BD298A73-E552-4099-BB4F-A8120714E379}">
      <dgm:prSet/>
      <dgm:spPr/>
      <dgm:t>
        <a:bodyPr/>
        <a:lstStyle/>
        <a:p>
          <a:endParaRPr lang="en-GB"/>
        </a:p>
      </dgm:t>
    </dgm:pt>
    <dgm:pt modelId="{AE3F1B43-3BF7-4207-A1E6-ABB2411C1028}" type="sibTrans" cxnId="{BD298A73-E552-4099-BB4F-A8120714E379}">
      <dgm:prSet/>
      <dgm:spPr/>
      <dgm:t>
        <a:bodyPr/>
        <a:lstStyle/>
        <a:p>
          <a:endParaRPr lang="en-GB"/>
        </a:p>
      </dgm:t>
    </dgm:pt>
    <dgm:pt modelId="{BA822112-FF2E-4A57-8BAE-DDC6B95AEC4B}">
      <dgm:prSet phldrT="[Text]"/>
      <dgm:spPr/>
      <dgm:t>
        <a:bodyPr/>
        <a:lstStyle/>
        <a:p>
          <a:r>
            <a:rPr lang="en-GB" dirty="0" smtClean="0"/>
            <a:t>Customers</a:t>
          </a:r>
          <a:endParaRPr lang="en-GB" dirty="0"/>
        </a:p>
      </dgm:t>
    </dgm:pt>
    <dgm:pt modelId="{3A9C66D5-F598-45ED-80E4-275B39A52F3D}" type="parTrans" cxnId="{B4D840D9-3EE3-4F6F-B467-A0C8F23AD66D}">
      <dgm:prSet/>
      <dgm:spPr/>
      <dgm:t>
        <a:bodyPr/>
        <a:lstStyle/>
        <a:p>
          <a:endParaRPr lang="en-GB"/>
        </a:p>
      </dgm:t>
    </dgm:pt>
    <dgm:pt modelId="{C986DABD-1091-43AC-80DB-37769FAF31BB}" type="sibTrans" cxnId="{B4D840D9-3EE3-4F6F-B467-A0C8F23AD66D}">
      <dgm:prSet/>
      <dgm:spPr/>
      <dgm:t>
        <a:bodyPr/>
        <a:lstStyle/>
        <a:p>
          <a:endParaRPr lang="en-GB"/>
        </a:p>
      </dgm:t>
    </dgm:pt>
    <dgm:pt modelId="{B151D9F8-B584-4645-980D-F001DA091A9B}" type="pres">
      <dgm:prSet presAssocID="{A0BFE4F4-7F3F-452E-B884-84C57221068D}" presName="theList" presStyleCnt="0">
        <dgm:presLayoutVars>
          <dgm:dir/>
          <dgm:animLvl val="lvl"/>
          <dgm:resizeHandles val="exact"/>
        </dgm:presLayoutVars>
      </dgm:prSet>
      <dgm:spPr/>
      <dgm:t>
        <a:bodyPr/>
        <a:lstStyle/>
        <a:p>
          <a:endParaRPr lang="en-GB"/>
        </a:p>
      </dgm:t>
    </dgm:pt>
    <dgm:pt modelId="{C8D8FD79-FEC9-4E02-88DE-141129403E1E}" type="pres">
      <dgm:prSet presAssocID="{F638B41F-7DFF-4253-965D-53896F83D0D5}" presName="compNode" presStyleCnt="0"/>
      <dgm:spPr/>
    </dgm:pt>
    <dgm:pt modelId="{58C44D7B-ED2D-42B8-A556-EC335547607B}" type="pres">
      <dgm:prSet presAssocID="{F638B41F-7DFF-4253-965D-53896F83D0D5}" presName="aNode" presStyleLbl="bgShp" presStyleIdx="0" presStyleCnt="2"/>
      <dgm:spPr>
        <a:prstGeom prst="round2DiagRect">
          <a:avLst/>
        </a:prstGeom>
      </dgm:spPr>
      <dgm:t>
        <a:bodyPr/>
        <a:lstStyle/>
        <a:p>
          <a:endParaRPr lang="en-GB"/>
        </a:p>
      </dgm:t>
    </dgm:pt>
    <dgm:pt modelId="{1BFFE3F0-7074-4D9D-B323-E41887435E9D}" type="pres">
      <dgm:prSet presAssocID="{F638B41F-7DFF-4253-965D-53896F83D0D5}" presName="textNode" presStyleLbl="bgShp" presStyleIdx="0" presStyleCnt="2"/>
      <dgm:spPr/>
      <dgm:t>
        <a:bodyPr/>
        <a:lstStyle/>
        <a:p>
          <a:endParaRPr lang="en-GB"/>
        </a:p>
      </dgm:t>
    </dgm:pt>
    <dgm:pt modelId="{66FE36DA-3335-4686-B23D-DC0F26E1F1E1}" type="pres">
      <dgm:prSet presAssocID="{F638B41F-7DFF-4253-965D-53896F83D0D5}" presName="compChildNode" presStyleCnt="0"/>
      <dgm:spPr/>
    </dgm:pt>
    <dgm:pt modelId="{AE7644F1-E7FE-479B-9A2E-1A2D945B2BD2}" type="pres">
      <dgm:prSet presAssocID="{F638B41F-7DFF-4253-965D-53896F83D0D5}" presName="theInnerList" presStyleCnt="0"/>
      <dgm:spPr/>
    </dgm:pt>
    <dgm:pt modelId="{A0FE2BAF-FF30-4768-AFDE-16A1012D0B56}" type="pres">
      <dgm:prSet presAssocID="{EE5215DD-B59F-48D7-8AF5-87EBF715EE57}" presName="childNode" presStyleLbl="node1" presStyleIdx="0" presStyleCnt="8">
        <dgm:presLayoutVars>
          <dgm:bulletEnabled val="1"/>
        </dgm:presLayoutVars>
      </dgm:prSet>
      <dgm:spPr/>
      <dgm:t>
        <a:bodyPr/>
        <a:lstStyle/>
        <a:p>
          <a:endParaRPr lang="en-GB"/>
        </a:p>
      </dgm:t>
    </dgm:pt>
    <dgm:pt modelId="{19AF7286-2E70-4C13-8671-7F6ED885FF44}" type="pres">
      <dgm:prSet presAssocID="{EE5215DD-B59F-48D7-8AF5-87EBF715EE57}" presName="aSpace2" presStyleCnt="0"/>
      <dgm:spPr/>
    </dgm:pt>
    <dgm:pt modelId="{54CFBFF2-C303-41C6-B975-90A706E60347}" type="pres">
      <dgm:prSet presAssocID="{B0CD196E-3221-4CD7-B610-11EEF4084FBD}" presName="childNode" presStyleLbl="node1" presStyleIdx="1" presStyleCnt="8">
        <dgm:presLayoutVars>
          <dgm:bulletEnabled val="1"/>
        </dgm:presLayoutVars>
      </dgm:prSet>
      <dgm:spPr/>
      <dgm:t>
        <a:bodyPr/>
        <a:lstStyle/>
        <a:p>
          <a:endParaRPr lang="en-GB"/>
        </a:p>
      </dgm:t>
    </dgm:pt>
    <dgm:pt modelId="{BCDB8BAE-406A-4FCE-A169-55D813CAAFA2}" type="pres">
      <dgm:prSet presAssocID="{B0CD196E-3221-4CD7-B610-11EEF4084FBD}" presName="aSpace2" presStyleCnt="0"/>
      <dgm:spPr/>
    </dgm:pt>
    <dgm:pt modelId="{616D08C6-04C4-4A1A-BD09-D60CA5A69925}" type="pres">
      <dgm:prSet presAssocID="{7B4E7B61-673E-4145-8825-47DA45F7D887}" presName="childNode" presStyleLbl="node1" presStyleIdx="2" presStyleCnt="8">
        <dgm:presLayoutVars>
          <dgm:bulletEnabled val="1"/>
        </dgm:presLayoutVars>
      </dgm:prSet>
      <dgm:spPr/>
      <dgm:t>
        <a:bodyPr/>
        <a:lstStyle/>
        <a:p>
          <a:endParaRPr lang="en-GB"/>
        </a:p>
      </dgm:t>
    </dgm:pt>
    <dgm:pt modelId="{AE43F222-3249-453C-8C57-0F7FD41DE235}" type="pres">
      <dgm:prSet presAssocID="{F638B41F-7DFF-4253-965D-53896F83D0D5}" presName="aSpace" presStyleCnt="0"/>
      <dgm:spPr/>
    </dgm:pt>
    <dgm:pt modelId="{130C377A-0A2E-4199-90F3-6C7B7CA4D39B}" type="pres">
      <dgm:prSet presAssocID="{7DE9E2E7-9EA1-446B-892A-FCA48F2B3535}" presName="compNode" presStyleCnt="0"/>
      <dgm:spPr/>
    </dgm:pt>
    <dgm:pt modelId="{6779C3CD-1476-4F51-8451-50386F6C16E2}" type="pres">
      <dgm:prSet presAssocID="{7DE9E2E7-9EA1-446B-892A-FCA48F2B3535}" presName="aNode" presStyleLbl="bgShp" presStyleIdx="1" presStyleCnt="2"/>
      <dgm:spPr>
        <a:prstGeom prst="round2DiagRect">
          <a:avLst/>
        </a:prstGeom>
      </dgm:spPr>
      <dgm:t>
        <a:bodyPr/>
        <a:lstStyle/>
        <a:p>
          <a:endParaRPr lang="en-GB"/>
        </a:p>
      </dgm:t>
    </dgm:pt>
    <dgm:pt modelId="{4E14615B-2E2A-411D-A9DE-3A59F65583EE}" type="pres">
      <dgm:prSet presAssocID="{7DE9E2E7-9EA1-446B-892A-FCA48F2B3535}" presName="textNode" presStyleLbl="bgShp" presStyleIdx="1" presStyleCnt="2"/>
      <dgm:spPr/>
      <dgm:t>
        <a:bodyPr/>
        <a:lstStyle/>
        <a:p>
          <a:endParaRPr lang="en-GB"/>
        </a:p>
      </dgm:t>
    </dgm:pt>
    <dgm:pt modelId="{5E325A59-0C27-4CC8-A39D-C259D0578822}" type="pres">
      <dgm:prSet presAssocID="{7DE9E2E7-9EA1-446B-892A-FCA48F2B3535}" presName="compChildNode" presStyleCnt="0"/>
      <dgm:spPr/>
    </dgm:pt>
    <dgm:pt modelId="{D2D54CF6-DBD9-4839-8501-43D91963DB3F}" type="pres">
      <dgm:prSet presAssocID="{7DE9E2E7-9EA1-446B-892A-FCA48F2B3535}" presName="theInnerList" presStyleCnt="0"/>
      <dgm:spPr/>
    </dgm:pt>
    <dgm:pt modelId="{4D4F9A7A-F70C-4B8C-8935-F21C17E017C1}" type="pres">
      <dgm:prSet presAssocID="{4CBEE92B-1A79-4283-A785-950CD0483FF1}" presName="childNode" presStyleLbl="node1" presStyleIdx="3" presStyleCnt="8">
        <dgm:presLayoutVars>
          <dgm:bulletEnabled val="1"/>
        </dgm:presLayoutVars>
      </dgm:prSet>
      <dgm:spPr/>
      <dgm:t>
        <a:bodyPr/>
        <a:lstStyle/>
        <a:p>
          <a:endParaRPr lang="en-GB"/>
        </a:p>
      </dgm:t>
    </dgm:pt>
    <dgm:pt modelId="{16A60959-A0BD-4474-B4CA-D588E64842A5}" type="pres">
      <dgm:prSet presAssocID="{4CBEE92B-1A79-4283-A785-950CD0483FF1}" presName="aSpace2" presStyleCnt="0"/>
      <dgm:spPr/>
    </dgm:pt>
    <dgm:pt modelId="{F11D779A-4030-4E70-8ECF-0EFE45E1DF89}" type="pres">
      <dgm:prSet presAssocID="{44313294-3192-4CD8-8D06-9FD9AF116516}" presName="childNode" presStyleLbl="node1" presStyleIdx="4" presStyleCnt="8">
        <dgm:presLayoutVars>
          <dgm:bulletEnabled val="1"/>
        </dgm:presLayoutVars>
      </dgm:prSet>
      <dgm:spPr/>
      <dgm:t>
        <a:bodyPr/>
        <a:lstStyle/>
        <a:p>
          <a:endParaRPr lang="en-GB"/>
        </a:p>
      </dgm:t>
    </dgm:pt>
    <dgm:pt modelId="{F0A2335A-41B6-469F-B894-33F29E9F8090}" type="pres">
      <dgm:prSet presAssocID="{44313294-3192-4CD8-8D06-9FD9AF116516}" presName="aSpace2" presStyleCnt="0"/>
      <dgm:spPr/>
    </dgm:pt>
    <dgm:pt modelId="{0FB2E66E-4D63-4910-8B4C-A32E2E48A3C4}" type="pres">
      <dgm:prSet presAssocID="{515C15B6-9D85-4761-A160-C2594FA5BAD3}" presName="childNode" presStyleLbl="node1" presStyleIdx="5" presStyleCnt="8">
        <dgm:presLayoutVars>
          <dgm:bulletEnabled val="1"/>
        </dgm:presLayoutVars>
      </dgm:prSet>
      <dgm:spPr/>
      <dgm:t>
        <a:bodyPr/>
        <a:lstStyle/>
        <a:p>
          <a:endParaRPr lang="en-GB"/>
        </a:p>
      </dgm:t>
    </dgm:pt>
    <dgm:pt modelId="{24FECDFC-8372-4AD1-B75A-954D259678DA}" type="pres">
      <dgm:prSet presAssocID="{515C15B6-9D85-4761-A160-C2594FA5BAD3}" presName="aSpace2" presStyleCnt="0"/>
      <dgm:spPr/>
    </dgm:pt>
    <dgm:pt modelId="{7C94A45E-C591-4E44-9AE9-F04EAFFED621}" type="pres">
      <dgm:prSet presAssocID="{8B94D1A0-4012-4B42-AE7A-149A57E46B49}" presName="childNode" presStyleLbl="node1" presStyleIdx="6" presStyleCnt="8">
        <dgm:presLayoutVars>
          <dgm:bulletEnabled val="1"/>
        </dgm:presLayoutVars>
      </dgm:prSet>
      <dgm:spPr/>
      <dgm:t>
        <a:bodyPr/>
        <a:lstStyle/>
        <a:p>
          <a:endParaRPr lang="en-GB"/>
        </a:p>
      </dgm:t>
    </dgm:pt>
    <dgm:pt modelId="{B913D0C5-E63B-4001-9A07-D613D57BB731}" type="pres">
      <dgm:prSet presAssocID="{8B94D1A0-4012-4B42-AE7A-149A57E46B49}" presName="aSpace2" presStyleCnt="0"/>
      <dgm:spPr/>
    </dgm:pt>
    <dgm:pt modelId="{995E510D-1206-4B70-BA5E-E5213173434E}" type="pres">
      <dgm:prSet presAssocID="{BA822112-FF2E-4A57-8BAE-DDC6B95AEC4B}" presName="childNode" presStyleLbl="node1" presStyleIdx="7" presStyleCnt="8">
        <dgm:presLayoutVars>
          <dgm:bulletEnabled val="1"/>
        </dgm:presLayoutVars>
      </dgm:prSet>
      <dgm:spPr/>
      <dgm:t>
        <a:bodyPr/>
        <a:lstStyle/>
        <a:p>
          <a:endParaRPr lang="en-GB"/>
        </a:p>
      </dgm:t>
    </dgm:pt>
  </dgm:ptLst>
  <dgm:cxnLst>
    <dgm:cxn modelId="{DCAFAE6D-2B43-46C4-984F-28E12697D5B5}" srcId="{7DE9E2E7-9EA1-446B-892A-FCA48F2B3535}" destId="{515C15B6-9D85-4761-A160-C2594FA5BAD3}" srcOrd="2" destOrd="0" parTransId="{A4AF07AE-9AD1-407B-BFE8-8E6610DC664E}" sibTransId="{BB9C862D-561F-4EF9-B9A3-10FC0F9F5222}"/>
    <dgm:cxn modelId="{644CAB2A-EFFF-4A89-86EB-FFEF9B6FB693}" type="presOf" srcId="{A0BFE4F4-7F3F-452E-B884-84C57221068D}" destId="{B151D9F8-B584-4645-980D-F001DA091A9B}" srcOrd="0" destOrd="0" presId="urn:microsoft.com/office/officeart/2005/8/layout/lProcess2"/>
    <dgm:cxn modelId="{18922F87-4323-4123-B96E-960D82B7D2C7}" type="presOf" srcId="{F638B41F-7DFF-4253-965D-53896F83D0D5}" destId="{58C44D7B-ED2D-42B8-A556-EC335547607B}" srcOrd="0" destOrd="0" presId="urn:microsoft.com/office/officeart/2005/8/layout/lProcess2"/>
    <dgm:cxn modelId="{6EBD78BB-35DC-4784-BB9B-BEC7FA6827CB}" type="presOf" srcId="{EE5215DD-B59F-48D7-8AF5-87EBF715EE57}" destId="{A0FE2BAF-FF30-4768-AFDE-16A1012D0B56}" srcOrd="0" destOrd="0" presId="urn:microsoft.com/office/officeart/2005/8/layout/lProcess2"/>
    <dgm:cxn modelId="{FF6EA74B-22C1-4BE1-BC17-431843FCA959}" srcId="{7DE9E2E7-9EA1-446B-892A-FCA48F2B3535}" destId="{4CBEE92B-1A79-4283-A785-950CD0483FF1}" srcOrd="0" destOrd="0" parTransId="{0BC00E24-AA64-4EF2-AC74-358E6AAC437E}" sibTransId="{D07994FA-7C7B-4ED4-A1F1-9010E17A0592}"/>
    <dgm:cxn modelId="{C5A00C0F-0441-4C5F-BA1C-CC988C76928C}" type="presOf" srcId="{44313294-3192-4CD8-8D06-9FD9AF116516}" destId="{F11D779A-4030-4E70-8ECF-0EFE45E1DF89}" srcOrd="0" destOrd="0" presId="urn:microsoft.com/office/officeart/2005/8/layout/lProcess2"/>
    <dgm:cxn modelId="{5882E009-E0C9-4222-B827-4DBE7D1A2251}" srcId="{F638B41F-7DFF-4253-965D-53896F83D0D5}" destId="{7B4E7B61-673E-4145-8825-47DA45F7D887}" srcOrd="2" destOrd="0" parTransId="{3E17F7C9-6979-4E10-BF73-B1EFE352FF5F}" sibTransId="{A320DEA9-4513-4FFA-9885-E9C9BBC27B7E}"/>
    <dgm:cxn modelId="{B8EB0E22-AEEB-4C6D-8FC1-B016BF7E2F7C}" type="presOf" srcId="{7DE9E2E7-9EA1-446B-892A-FCA48F2B3535}" destId="{6779C3CD-1476-4F51-8451-50386F6C16E2}" srcOrd="0" destOrd="0" presId="urn:microsoft.com/office/officeart/2005/8/layout/lProcess2"/>
    <dgm:cxn modelId="{E11F3D9A-E04A-420C-95A0-BB37F89CBE2A}" type="presOf" srcId="{515C15B6-9D85-4761-A160-C2594FA5BAD3}" destId="{0FB2E66E-4D63-4910-8B4C-A32E2E48A3C4}" srcOrd="0" destOrd="0" presId="urn:microsoft.com/office/officeart/2005/8/layout/lProcess2"/>
    <dgm:cxn modelId="{BD298A73-E552-4099-BB4F-A8120714E379}" srcId="{7DE9E2E7-9EA1-446B-892A-FCA48F2B3535}" destId="{8B94D1A0-4012-4B42-AE7A-149A57E46B49}" srcOrd="3" destOrd="0" parTransId="{4307249F-8025-4E2D-8614-EEA37860BAB7}" sibTransId="{AE3F1B43-3BF7-4207-A1E6-ABB2411C1028}"/>
    <dgm:cxn modelId="{39BC09A9-4E63-44AC-B021-43C6715B5A81}" srcId="{7DE9E2E7-9EA1-446B-892A-FCA48F2B3535}" destId="{44313294-3192-4CD8-8D06-9FD9AF116516}" srcOrd="1" destOrd="0" parTransId="{F67E2289-9CED-408F-A05F-510BCDAA9164}" sibTransId="{CD5956B9-54B1-4743-9697-186B6DB61A88}"/>
    <dgm:cxn modelId="{CFF273F1-B1DE-4391-A4E6-946B188FF695}" srcId="{F638B41F-7DFF-4253-965D-53896F83D0D5}" destId="{B0CD196E-3221-4CD7-B610-11EEF4084FBD}" srcOrd="1" destOrd="0" parTransId="{E39FF4AF-805C-40D4-B8ED-930127A39D19}" sibTransId="{77722A38-C441-41D9-8FED-DFE85E915A98}"/>
    <dgm:cxn modelId="{CC8AF995-2536-4853-8186-5D18094E6406}" srcId="{A0BFE4F4-7F3F-452E-B884-84C57221068D}" destId="{F638B41F-7DFF-4253-965D-53896F83D0D5}" srcOrd="0" destOrd="0" parTransId="{E7D785BF-181E-46A7-A5C8-F38C8E681AEB}" sibTransId="{160AA69C-644C-453C-B71B-406E4C6B4CB7}"/>
    <dgm:cxn modelId="{39FB4874-CB85-44A8-8ED3-B2D614B50299}" srcId="{F638B41F-7DFF-4253-965D-53896F83D0D5}" destId="{EE5215DD-B59F-48D7-8AF5-87EBF715EE57}" srcOrd="0" destOrd="0" parTransId="{9D79D981-5E37-4521-B670-92D1BCEA3312}" sibTransId="{642E1C8A-1856-478C-9BB5-B864F4DA8A4B}"/>
    <dgm:cxn modelId="{C83F4B8B-AC91-4D32-BDB6-50FC53F473D7}" type="presOf" srcId="{B0CD196E-3221-4CD7-B610-11EEF4084FBD}" destId="{54CFBFF2-C303-41C6-B975-90A706E60347}" srcOrd="0" destOrd="0" presId="urn:microsoft.com/office/officeart/2005/8/layout/lProcess2"/>
    <dgm:cxn modelId="{B869E6B4-2B2F-4EE2-906B-584DF0376544}" type="presOf" srcId="{4CBEE92B-1A79-4283-A785-950CD0483FF1}" destId="{4D4F9A7A-F70C-4B8C-8935-F21C17E017C1}" srcOrd="0" destOrd="0" presId="urn:microsoft.com/office/officeart/2005/8/layout/lProcess2"/>
    <dgm:cxn modelId="{B8AB1405-467B-43BA-8212-546D86C1AD0C}" type="presOf" srcId="{7DE9E2E7-9EA1-446B-892A-FCA48F2B3535}" destId="{4E14615B-2E2A-411D-A9DE-3A59F65583EE}" srcOrd="1" destOrd="0" presId="urn:microsoft.com/office/officeart/2005/8/layout/lProcess2"/>
    <dgm:cxn modelId="{60D9F038-CD84-4AAA-BD04-3EA29FA52ED5}" type="presOf" srcId="{BA822112-FF2E-4A57-8BAE-DDC6B95AEC4B}" destId="{995E510D-1206-4B70-BA5E-E5213173434E}" srcOrd="0" destOrd="0" presId="urn:microsoft.com/office/officeart/2005/8/layout/lProcess2"/>
    <dgm:cxn modelId="{2430CD9D-F0E4-4445-8595-A3026A9F5A04}" type="presOf" srcId="{7B4E7B61-673E-4145-8825-47DA45F7D887}" destId="{616D08C6-04C4-4A1A-BD09-D60CA5A69925}" srcOrd="0" destOrd="0" presId="urn:microsoft.com/office/officeart/2005/8/layout/lProcess2"/>
    <dgm:cxn modelId="{6950E737-DDC2-486B-A7DE-11BADCE6252B}" type="presOf" srcId="{8B94D1A0-4012-4B42-AE7A-149A57E46B49}" destId="{7C94A45E-C591-4E44-9AE9-F04EAFFED621}" srcOrd="0" destOrd="0" presId="urn:microsoft.com/office/officeart/2005/8/layout/lProcess2"/>
    <dgm:cxn modelId="{FE3DD271-8F1E-4D0B-95E9-4139CA1F13CF}" type="presOf" srcId="{F638B41F-7DFF-4253-965D-53896F83D0D5}" destId="{1BFFE3F0-7074-4D9D-B323-E41887435E9D}" srcOrd="1" destOrd="0" presId="urn:microsoft.com/office/officeart/2005/8/layout/lProcess2"/>
    <dgm:cxn modelId="{6A00DEC7-B1A7-48CB-AC5A-DCB551F4A052}" srcId="{A0BFE4F4-7F3F-452E-B884-84C57221068D}" destId="{7DE9E2E7-9EA1-446B-892A-FCA48F2B3535}" srcOrd="1" destOrd="0" parTransId="{398028E1-F949-4F2E-A2D5-AF85F21D85AB}" sibTransId="{EE4A7520-1011-4DA3-A3ED-7DF9D576E535}"/>
    <dgm:cxn modelId="{B4D840D9-3EE3-4F6F-B467-A0C8F23AD66D}" srcId="{7DE9E2E7-9EA1-446B-892A-FCA48F2B3535}" destId="{BA822112-FF2E-4A57-8BAE-DDC6B95AEC4B}" srcOrd="4" destOrd="0" parTransId="{3A9C66D5-F598-45ED-80E4-275B39A52F3D}" sibTransId="{C986DABD-1091-43AC-80DB-37769FAF31BB}"/>
    <dgm:cxn modelId="{0539C73A-38D7-4786-BD99-E44BB7493393}" type="presParOf" srcId="{B151D9F8-B584-4645-980D-F001DA091A9B}" destId="{C8D8FD79-FEC9-4E02-88DE-141129403E1E}" srcOrd="0" destOrd="0" presId="urn:microsoft.com/office/officeart/2005/8/layout/lProcess2"/>
    <dgm:cxn modelId="{DDCC1801-4688-4D62-8BB6-A08C9469D2EE}" type="presParOf" srcId="{C8D8FD79-FEC9-4E02-88DE-141129403E1E}" destId="{58C44D7B-ED2D-42B8-A556-EC335547607B}" srcOrd="0" destOrd="0" presId="urn:microsoft.com/office/officeart/2005/8/layout/lProcess2"/>
    <dgm:cxn modelId="{537C9053-CA54-48A5-87D3-602C2752C920}" type="presParOf" srcId="{C8D8FD79-FEC9-4E02-88DE-141129403E1E}" destId="{1BFFE3F0-7074-4D9D-B323-E41887435E9D}" srcOrd="1" destOrd="0" presId="urn:microsoft.com/office/officeart/2005/8/layout/lProcess2"/>
    <dgm:cxn modelId="{183EBE22-1097-4AEB-A9D9-8E9A0CD37E36}" type="presParOf" srcId="{C8D8FD79-FEC9-4E02-88DE-141129403E1E}" destId="{66FE36DA-3335-4686-B23D-DC0F26E1F1E1}" srcOrd="2" destOrd="0" presId="urn:microsoft.com/office/officeart/2005/8/layout/lProcess2"/>
    <dgm:cxn modelId="{F4BBD72C-CA26-49BD-A284-C8FA826C0B4F}" type="presParOf" srcId="{66FE36DA-3335-4686-B23D-DC0F26E1F1E1}" destId="{AE7644F1-E7FE-479B-9A2E-1A2D945B2BD2}" srcOrd="0" destOrd="0" presId="urn:microsoft.com/office/officeart/2005/8/layout/lProcess2"/>
    <dgm:cxn modelId="{BFE3EAD4-4CFF-4764-B7B3-8FEFFF8D97AF}" type="presParOf" srcId="{AE7644F1-E7FE-479B-9A2E-1A2D945B2BD2}" destId="{A0FE2BAF-FF30-4768-AFDE-16A1012D0B56}" srcOrd="0" destOrd="0" presId="urn:microsoft.com/office/officeart/2005/8/layout/lProcess2"/>
    <dgm:cxn modelId="{D9958B79-8CF6-40B4-80EE-4AF85D0944B8}" type="presParOf" srcId="{AE7644F1-E7FE-479B-9A2E-1A2D945B2BD2}" destId="{19AF7286-2E70-4C13-8671-7F6ED885FF44}" srcOrd="1" destOrd="0" presId="urn:microsoft.com/office/officeart/2005/8/layout/lProcess2"/>
    <dgm:cxn modelId="{07419CE7-DF32-442D-9F09-75E9CA474916}" type="presParOf" srcId="{AE7644F1-E7FE-479B-9A2E-1A2D945B2BD2}" destId="{54CFBFF2-C303-41C6-B975-90A706E60347}" srcOrd="2" destOrd="0" presId="urn:microsoft.com/office/officeart/2005/8/layout/lProcess2"/>
    <dgm:cxn modelId="{0B7912F1-E723-4BE2-8692-AB129201AFFB}" type="presParOf" srcId="{AE7644F1-E7FE-479B-9A2E-1A2D945B2BD2}" destId="{BCDB8BAE-406A-4FCE-A169-55D813CAAFA2}" srcOrd="3" destOrd="0" presId="urn:microsoft.com/office/officeart/2005/8/layout/lProcess2"/>
    <dgm:cxn modelId="{D3A6C4EB-F806-4DF2-9B14-FE23ED9B4918}" type="presParOf" srcId="{AE7644F1-E7FE-479B-9A2E-1A2D945B2BD2}" destId="{616D08C6-04C4-4A1A-BD09-D60CA5A69925}" srcOrd="4" destOrd="0" presId="urn:microsoft.com/office/officeart/2005/8/layout/lProcess2"/>
    <dgm:cxn modelId="{63CB5DC1-94C1-4BB0-A81A-476AC7072BCB}" type="presParOf" srcId="{B151D9F8-B584-4645-980D-F001DA091A9B}" destId="{AE43F222-3249-453C-8C57-0F7FD41DE235}" srcOrd="1" destOrd="0" presId="urn:microsoft.com/office/officeart/2005/8/layout/lProcess2"/>
    <dgm:cxn modelId="{E8E12EBB-8E55-42BA-9D48-E437AC407A03}" type="presParOf" srcId="{B151D9F8-B584-4645-980D-F001DA091A9B}" destId="{130C377A-0A2E-4199-90F3-6C7B7CA4D39B}" srcOrd="2" destOrd="0" presId="urn:microsoft.com/office/officeart/2005/8/layout/lProcess2"/>
    <dgm:cxn modelId="{94505372-D7A4-4842-AECF-C7B6B479AF1A}" type="presParOf" srcId="{130C377A-0A2E-4199-90F3-6C7B7CA4D39B}" destId="{6779C3CD-1476-4F51-8451-50386F6C16E2}" srcOrd="0" destOrd="0" presId="urn:microsoft.com/office/officeart/2005/8/layout/lProcess2"/>
    <dgm:cxn modelId="{A82A839A-ED8F-4A11-9025-4BF5E083B4D3}" type="presParOf" srcId="{130C377A-0A2E-4199-90F3-6C7B7CA4D39B}" destId="{4E14615B-2E2A-411D-A9DE-3A59F65583EE}" srcOrd="1" destOrd="0" presId="urn:microsoft.com/office/officeart/2005/8/layout/lProcess2"/>
    <dgm:cxn modelId="{B5CC4147-604C-47E3-9F19-226A4C243A80}" type="presParOf" srcId="{130C377A-0A2E-4199-90F3-6C7B7CA4D39B}" destId="{5E325A59-0C27-4CC8-A39D-C259D0578822}" srcOrd="2" destOrd="0" presId="urn:microsoft.com/office/officeart/2005/8/layout/lProcess2"/>
    <dgm:cxn modelId="{0CBBDD98-7B7A-402C-A30C-01C10A4C6558}" type="presParOf" srcId="{5E325A59-0C27-4CC8-A39D-C259D0578822}" destId="{D2D54CF6-DBD9-4839-8501-43D91963DB3F}" srcOrd="0" destOrd="0" presId="urn:microsoft.com/office/officeart/2005/8/layout/lProcess2"/>
    <dgm:cxn modelId="{E450C947-BD21-4149-93C5-3CE29119CC0F}" type="presParOf" srcId="{D2D54CF6-DBD9-4839-8501-43D91963DB3F}" destId="{4D4F9A7A-F70C-4B8C-8935-F21C17E017C1}" srcOrd="0" destOrd="0" presId="urn:microsoft.com/office/officeart/2005/8/layout/lProcess2"/>
    <dgm:cxn modelId="{54A8600A-D098-4174-ACD8-A79D69C67F5E}" type="presParOf" srcId="{D2D54CF6-DBD9-4839-8501-43D91963DB3F}" destId="{16A60959-A0BD-4474-B4CA-D588E64842A5}" srcOrd="1" destOrd="0" presId="urn:microsoft.com/office/officeart/2005/8/layout/lProcess2"/>
    <dgm:cxn modelId="{77B5DC9A-9D85-4314-8C93-109D5E8F2519}" type="presParOf" srcId="{D2D54CF6-DBD9-4839-8501-43D91963DB3F}" destId="{F11D779A-4030-4E70-8ECF-0EFE45E1DF89}" srcOrd="2" destOrd="0" presId="urn:microsoft.com/office/officeart/2005/8/layout/lProcess2"/>
    <dgm:cxn modelId="{AA537CEA-960F-4D02-9916-30DB39481F68}" type="presParOf" srcId="{D2D54CF6-DBD9-4839-8501-43D91963DB3F}" destId="{F0A2335A-41B6-469F-B894-33F29E9F8090}" srcOrd="3" destOrd="0" presId="urn:microsoft.com/office/officeart/2005/8/layout/lProcess2"/>
    <dgm:cxn modelId="{4563A6D2-C411-40F5-9223-404A6FA7BE9C}" type="presParOf" srcId="{D2D54CF6-DBD9-4839-8501-43D91963DB3F}" destId="{0FB2E66E-4D63-4910-8B4C-A32E2E48A3C4}" srcOrd="4" destOrd="0" presId="urn:microsoft.com/office/officeart/2005/8/layout/lProcess2"/>
    <dgm:cxn modelId="{C45459DD-D87B-400F-A744-C9B4607BB9A2}" type="presParOf" srcId="{D2D54CF6-DBD9-4839-8501-43D91963DB3F}" destId="{24FECDFC-8372-4AD1-B75A-954D259678DA}" srcOrd="5" destOrd="0" presId="urn:microsoft.com/office/officeart/2005/8/layout/lProcess2"/>
    <dgm:cxn modelId="{D8FA25B2-ADF4-4573-9DF6-7B023ED0E50B}" type="presParOf" srcId="{D2D54CF6-DBD9-4839-8501-43D91963DB3F}" destId="{7C94A45E-C591-4E44-9AE9-F04EAFFED621}" srcOrd="6" destOrd="0" presId="urn:microsoft.com/office/officeart/2005/8/layout/lProcess2"/>
    <dgm:cxn modelId="{AC4ED9E0-E12D-43D9-BFDE-445C8F76AAA6}" type="presParOf" srcId="{D2D54CF6-DBD9-4839-8501-43D91963DB3F}" destId="{B913D0C5-E63B-4001-9A07-D613D57BB731}" srcOrd="7" destOrd="0" presId="urn:microsoft.com/office/officeart/2005/8/layout/lProcess2"/>
    <dgm:cxn modelId="{E9BB57B0-1C42-4295-9F2C-0125F3819838}" type="presParOf" srcId="{D2D54CF6-DBD9-4839-8501-43D91963DB3F}" destId="{995E510D-1206-4B70-BA5E-E5213173434E}"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8FB61F-6695-44EB-8CD8-F749226ADE8B}" type="doc">
      <dgm:prSet loTypeId="urn:microsoft.com/office/officeart/2005/8/layout/lProcess2" loCatId="list" qsTypeId="urn:microsoft.com/office/officeart/2005/8/quickstyle/simple3" qsCatId="simple" csTypeId="urn:microsoft.com/office/officeart/2005/8/colors/accent2_2" csCatId="accent2" phldr="1"/>
      <dgm:spPr/>
      <dgm:t>
        <a:bodyPr/>
        <a:lstStyle/>
        <a:p>
          <a:endParaRPr lang="en-GB"/>
        </a:p>
      </dgm:t>
    </dgm:pt>
    <dgm:pt modelId="{B1EAF1D7-2EFC-4740-8047-95FC9602FF21}">
      <dgm:prSet phldrT="[Text]" custT="1"/>
      <dgm:spPr/>
      <dgm:t>
        <a:bodyPr/>
        <a:lstStyle/>
        <a:p>
          <a:r>
            <a:rPr lang="en-GB" sz="3000" b="1" dirty="0" smtClean="0"/>
            <a:t>INTEREST</a:t>
          </a:r>
          <a:endParaRPr lang="en-GB" sz="3000" dirty="0"/>
        </a:p>
      </dgm:t>
    </dgm:pt>
    <dgm:pt modelId="{E7887DE3-0CD0-4035-9919-2BC78DF2CE63}" type="parTrans" cxnId="{A713F9CC-980B-4D37-BC2B-84517AD3568E}">
      <dgm:prSet/>
      <dgm:spPr/>
      <dgm:t>
        <a:bodyPr/>
        <a:lstStyle/>
        <a:p>
          <a:endParaRPr lang="en-GB"/>
        </a:p>
      </dgm:t>
    </dgm:pt>
    <dgm:pt modelId="{93A2B685-DE91-4FD5-BC2A-6916CC768113}" type="sibTrans" cxnId="{A713F9CC-980B-4D37-BC2B-84517AD3568E}">
      <dgm:prSet/>
      <dgm:spPr/>
      <dgm:t>
        <a:bodyPr/>
        <a:lstStyle/>
        <a:p>
          <a:endParaRPr lang="en-GB"/>
        </a:p>
      </dgm:t>
    </dgm:pt>
    <dgm:pt modelId="{1ECEDAAE-4CBD-4565-ACB7-971D97EF8B3C}">
      <dgm:prSet/>
      <dgm:spPr/>
      <dgm:t>
        <a:bodyPr/>
        <a:lstStyle/>
        <a:p>
          <a:r>
            <a:rPr lang="en-GB" dirty="0" smtClean="0"/>
            <a:t>Will want the business to be successful to ensure </a:t>
          </a:r>
          <a:r>
            <a:rPr lang="en-GB" b="1" dirty="0" smtClean="0"/>
            <a:t>repeat custom</a:t>
          </a:r>
          <a:endParaRPr lang="en-GB" dirty="0"/>
        </a:p>
      </dgm:t>
    </dgm:pt>
    <dgm:pt modelId="{C8CA19AF-7FB3-4BBA-B112-3203DDDE864A}" type="parTrans" cxnId="{EE1E45E7-E6B2-4FF8-98F0-52C460A17B27}">
      <dgm:prSet/>
      <dgm:spPr/>
      <dgm:t>
        <a:bodyPr/>
        <a:lstStyle/>
        <a:p>
          <a:endParaRPr lang="en-GB"/>
        </a:p>
      </dgm:t>
    </dgm:pt>
    <dgm:pt modelId="{F8823266-7BE6-49D0-A381-536C9027DD60}" type="sibTrans" cxnId="{EE1E45E7-E6B2-4FF8-98F0-52C460A17B27}">
      <dgm:prSet/>
      <dgm:spPr/>
      <dgm:t>
        <a:bodyPr/>
        <a:lstStyle/>
        <a:p>
          <a:endParaRPr lang="en-GB"/>
        </a:p>
      </dgm:t>
    </dgm:pt>
    <dgm:pt modelId="{4A684253-91AA-442C-8526-E9ADC7E491DB}">
      <dgm:prSet/>
      <dgm:spPr/>
      <dgm:t>
        <a:bodyPr/>
        <a:lstStyle/>
        <a:p>
          <a:r>
            <a:rPr lang="en-GB" dirty="0" smtClean="0"/>
            <a:t>They depend on this custom for survival</a:t>
          </a:r>
          <a:endParaRPr lang="en-GB" dirty="0"/>
        </a:p>
      </dgm:t>
    </dgm:pt>
    <dgm:pt modelId="{1689B0F2-DD38-4A5B-B0ED-3E9B2095D008}" type="parTrans" cxnId="{ACC3CC47-0752-4979-BA11-D8CC9F2C8D49}">
      <dgm:prSet/>
      <dgm:spPr/>
      <dgm:t>
        <a:bodyPr/>
        <a:lstStyle/>
        <a:p>
          <a:endParaRPr lang="en-GB"/>
        </a:p>
      </dgm:t>
    </dgm:pt>
    <dgm:pt modelId="{E05E0BFF-202A-451C-B871-FB641D4D5EC0}" type="sibTrans" cxnId="{ACC3CC47-0752-4979-BA11-D8CC9F2C8D49}">
      <dgm:prSet/>
      <dgm:spPr/>
      <dgm:t>
        <a:bodyPr/>
        <a:lstStyle/>
        <a:p>
          <a:endParaRPr lang="en-GB"/>
        </a:p>
      </dgm:t>
    </dgm:pt>
    <dgm:pt modelId="{60A67FE0-7284-48FB-A841-506801B85CE9}">
      <dgm:prSet custT="1"/>
      <dgm:spPr>
        <a:solidFill>
          <a:schemeClr val="accent3">
            <a:lumMod val="20000"/>
            <a:lumOff val="80000"/>
          </a:schemeClr>
        </a:solidFill>
      </dgm:spPr>
      <dgm:t>
        <a:bodyPr/>
        <a:lstStyle/>
        <a:p>
          <a:r>
            <a:rPr lang="en-GB" sz="3000" b="1" dirty="0" smtClean="0"/>
            <a:t>INFLUENCE</a:t>
          </a:r>
          <a:endParaRPr lang="en-GB" sz="3000" dirty="0" smtClean="0"/>
        </a:p>
      </dgm:t>
    </dgm:pt>
    <dgm:pt modelId="{B916620A-5B08-4D02-AAF0-757539B7EB5C}" type="parTrans" cxnId="{CA16902C-3FB3-49A6-8518-10F787AE1FC1}">
      <dgm:prSet/>
      <dgm:spPr/>
      <dgm:t>
        <a:bodyPr/>
        <a:lstStyle/>
        <a:p>
          <a:endParaRPr lang="en-GB"/>
        </a:p>
      </dgm:t>
    </dgm:pt>
    <dgm:pt modelId="{35E5A6BE-7AA9-4F44-AB78-3531CCF82A8A}" type="sibTrans" cxnId="{CA16902C-3FB3-49A6-8518-10F787AE1FC1}">
      <dgm:prSet/>
      <dgm:spPr/>
      <dgm:t>
        <a:bodyPr/>
        <a:lstStyle/>
        <a:p>
          <a:endParaRPr lang="en-GB"/>
        </a:p>
      </dgm:t>
    </dgm:pt>
    <dgm:pt modelId="{CB8C6667-241A-4CD4-90CA-A8AFB9D2B1EF}">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Change prices</a:t>
          </a:r>
          <a:endParaRPr lang="en-GB" dirty="0"/>
        </a:p>
      </dgm:t>
    </dgm:pt>
    <dgm:pt modelId="{F6648279-977A-42D5-BCD3-091C3AADAB45}" type="parTrans" cxnId="{73422B89-E5D1-4986-9EA3-203821EF217D}">
      <dgm:prSet/>
      <dgm:spPr/>
      <dgm:t>
        <a:bodyPr/>
        <a:lstStyle/>
        <a:p>
          <a:endParaRPr lang="en-GB"/>
        </a:p>
      </dgm:t>
    </dgm:pt>
    <dgm:pt modelId="{5AD8178F-F04F-4498-8C32-A68017FE6D04}" type="sibTrans" cxnId="{73422B89-E5D1-4986-9EA3-203821EF217D}">
      <dgm:prSet/>
      <dgm:spPr/>
      <dgm:t>
        <a:bodyPr/>
        <a:lstStyle/>
        <a:p>
          <a:endParaRPr lang="en-GB"/>
        </a:p>
      </dgm:t>
    </dgm:pt>
    <dgm:pt modelId="{D67DFDA3-C6DD-4B2B-9E34-0358E2D0A43E}">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Offer discounts</a:t>
          </a:r>
          <a:endParaRPr lang="en-GB" dirty="0"/>
        </a:p>
      </dgm:t>
    </dgm:pt>
    <dgm:pt modelId="{0FA49402-79AB-40AB-8F36-B4C3A1D086DC}" type="parTrans" cxnId="{5AA551D7-19F7-411C-80FA-BF68E6185333}">
      <dgm:prSet/>
      <dgm:spPr/>
      <dgm:t>
        <a:bodyPr/>
        <a:lstStyle/>
        <a:p>
          <a:endParaRPr lang="en-GB"/>
        </a:p>
      </dgm:t>
    </dgm:pt>
    <dgm:pt modelId="{29D3E99F-5900-4067-87EF-B6CDAF20DA57}" type="sibTrans" cxnId="{5AA551D7-19F7-411C-80FA-BF68E6185333}">
      <dgm:prSet/>
      <dgm:spPr/>
      <dgm:t>
        <a:bodyPr/>
        <a:lstStyle/>
        <a:p>
          <a:endParaRPr lang="en-GB"/>
        </a:p>
      </dgm:t>
    </dgm:pt>
    <dgm:pt modelId="{CBBEA421-4B6D-4F17-806E-80B2DABC9BE6}">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Change their </a:t>
          </a:r>
          <a:r>
            <a:rPr lang="en-GB" b="1" dirty="0" smtClean="0"/>
            <a:t>lead times</a:t>
          </a:r>
          <a:endParaRPr lang="en-GB" b="1" dirty="0"/>
        </a:p>
      </dgm:t>
    </dgm:pt>
    <dgm:pt modelId="{A712C672-F8A9-49A8-A2EF-4569F5E0A7BF}" type="parTrans" cxnId="{AC8E4123-A102-4CCB-BC0D-CB3D37EA21B9}">
      <dgm:prSet/>
      <dgm:spPr/>
      <dgm:t>
        <a:bodyPr/>
        <a:lstStyle/>
        <a:p>
          <a:endParaRPr lang="en-GB"/>
        </a:p>
      </dgm:t>
    </dgm:pt>
    <dgm:pt modelId="{52BF27DE-F1A8-4C06-8095-31B88B4D6AC6}" type="sibTrans" cxnId="{AC8E4123-A102-4CCB-BC0D-CB3D37EA21B9}">
      <dgm:prSet/>
      <dgm:spPr/>
      <dgm:t>
        <a:bodyPr/>
        <a:lstStyle/>
        <a:p>
          <a:endParaRPr lang="en-GB"/>
        </a:p>
      </dgm:t>
    </dgm:pt>
    <dgm:pt modelId="{4798B024-BD0B-4661-B4DB-9EC73766CC2D}" type="pres">
      <dgm:prSet presAssocID="{668FB61F-6695-44EB-8CD8-F749226ADE8B}" presName="theList" presStyleCnt="0">
        <dgm:presLayoutVars>
          <dgm:dir/>
          <dgm:animLvl val="lvl"/>
          <dgm:resizeHandles val="exact"/>
        </dgm:presLayoutVars>
      </dgm:prSet>
      <dgm:spPr/>
      <dgm:t>
        <a:bodyPr/>
        <a:lstStyle/>
        <a:p>
          <a:endParaRPr lang="en-GB"/>
        </a:p>
      </dgm:t>
    </dgm:pt>
    <dgm:pt modelId="{BCFAB2E3-03FA-4B3B-A500-7DA0E4059E61}" type="pres">
      <dgm:prSet presAssocID="{B1EAF1D7-2EFC-4740-8047-95FC9602FF21}" presName="compNode" presStyleCnt="0"/>
      <dgm:spPr/>
    </dgm:pt>
    <dgm:pt modelId="{DFED60D1-D54C-43CC-ADA1-1B0D51C3BE8F}" type="pres">
      <dgm:prSet presAssocID="{B1EAF1D7-2EFC-4740-8047-95FC9602FF21}" presName="aNode" presStyleLbl="bgShp" presStyleIdx="0" presStyleCnt="2"/>
      <dgm:spPr/>
      <dgm:t>
        <a:bodyPr/>
        <a:lstStyle/>
        <a:p>
          <a:endParaRPr lang="en-GB"/>
        </a:p>
      </dgm:t>
    </dgm:pt>
    <dgm:pt modelId="{D358FB44-3A64-4E25-BFFF-DDC54BE070EC}" type="pres">
      <dgm:prSet presAssocID="{B1EAF1D7-2EFC-4740-8047-95FC9602FF21}" presName="textNode" presStyleLbl="bgShp" presStyleIdx="0" presStyleCnt="2"/>
      <dgm:spPr/>
      <dgm:t>
        <a:bodyPr/>
        <a:lstStyle/>
        <a:p>
          <a:endParaRPr lang="en-GB"/>
        </a:p>
      </dgm:t>
    </dgm:pt>
    <dgm:pt modelId="{DE3ABE89-D87E-4B27-B7A1-8EE9244412AA}" type="pres">
      <dgm:prSet presAssocID="{B1EAF1D7-2EFC-4740-8047-95FC9602FF21}" presName="compChildNode" presStyleCnt="0"/>
      <dgm:spPr/>
    </dgm:pt>
    <dgm:pt modelId="{F794889F-9106-4039-A4FE-1B2D99F93CA7}" type="pres">
      <dgm:prSet presAssocID="{B1EAF1D7-2EFC-4740-8047-95FC9602FF21}" presName="theInnerList" presStyleCnt="0"/>
      <dgm:spPr/>
    </dgm:pt>
    <dgm:pt modelId="{D59D864E-AC87-49FE-8502-D477838B1CBF}" type="pres">
      <dgm:prSet presAssocID="{1ECEDAAE-4CBD-4565-ACB7-971D97EF8B3C}" presName="childNode" presStyleLbl="node1" presStyleIdx="0" presStyleCnt="5">
        <dgm:presLayoutVars>
          <dgm:bulletEnabled val="1"/>
        </dgm:presLayoutVars>
      </dgm:prSet>
      <dgm:spPr/>
      <dgm:t>
        <a:bodyPr/>
        <a:lstStyle/>
        <a:p>
          <a:endParaRPr lang="en-GB"/>
        </a:p>
      </dgm:t>
    </dgm:pt>
    <dgm:pt modelId="{B1ED8453-463A-4ED1-9991-D79BD5C99E5F}" type="pres">
      <dgm:prSet presAssocID="{1ECEDAAE-4CBD-4565-ACB7-971D97EF8B3C}" presName="aSpace2" presStyleCnt="0"/>
      <dgm:spPr/>
    </dgm:pt>
    <dgm:pt modelId="{77BB379B-7625-49EA-B75F-894308DEAE0A}" type="pres">
      <dgm:prSet presAssocID="{4A684253-91AA-442C-8526-E9ADC7E491DB}" presName="childNode" presStyleLbl="node1" presStyleIdx="1" presStyleCnt="5">
        <dgm:presLayoutVars>
          <dgm:bulletEnabled val="1"/>
        </dgm:presLayoutVars>
      </dgm:prSet>
      <dgm:spPr/>
      <dgm:t>
        <a:bodyPr/>
        <a:lstStyle/>
        <a:p>
          <a:endParaRPr lang="en-GB"/>
        </a:p>
      </dgm:t>
    </dgm:pt>
    <dgm:pt modelId="{05216B36-DC0D-4BB8-A3B1-A5B0F4AD887A}" type="pres">
      <dgm:prSet presAssocID="{B1EAF1D7-2EFC-4740-8047-95FC9602FF21}" presName="aSpace" presStyleCnt="0"/>
      <dgm:spPr/>
    </dgm:pt>
    <dgm:pt modelId="{DDCEE26C-4051-4704-A4B4-565F59350162}" type="pres">
      <dgm:prSet presAssocID="{60A67FE0-7284-48FB-A841-506801B85CE9}" presName="compNode" presStyleCnt="0"/>
      <dgm:spPr/>
    </dgm:pt>
    <dgm:pt modelId="{C54D2FB5-6A6B-4892-BE7B-F9803BCDFB77}" type="pres">
      <dgm:prSet presAssocID="{60A67FE0-7284-48FB-A841-506801B85CE9}" presName="aNode" presStyleLbl="bgShp" presStyleIdx="1" presStyleCnt="2"/>
      <dgm:spPr/>
      <dgm:t>
        <a:bodyPr/>
        <a:lstStyle/>
        <a:p>
          <a:endParaRPr lang="en-GB"/>
        </a:p>
      </dgm:t>
    </dgm:pt>
    <dgm:pt modelId="{24AF1E53-4271-43E6-B07C-8F01E0A915F6}" type="pres">
      <dgm:prSet presAssocID="{60A67FE0-7284-48FB-A841-506801B85CE9}" presName="textNode" presStyleLbl="bgShp" presStyleIdx="1" presStyleCnt="2"/>
      <dgm:spPr/>
      <dgm:t>
        <a:bodyPr/>
        <a:lstStyle/>
        <a:p>
          <a:endParaRPr lang="en-GB"/>
        </a:p>
      </dgm:t>
    </dgm:pt>
    <dgm:pt modelId="{6D916658-65E6-4994-9B03-3710E37EDB52}" type="pres">
      <dgm:prSet presAssocID="{60A67FE0-7284-48FB-A841-506801B85CE9}" presName="compChildNode" presStyleCnt="0"/>
      <dgm:spPr/>
    </dgm:pt>
    <dgm:pt modelId="{0E79044D-0583-4FC4-9B5B-7056F188DDD6}" type="pres">
      <dgm:prSet presAssocID="{60A67FE0-7284-48FB-A841-506801B85CE9}" presName="theInnerList" presStyleCnt="0"/>
      <dgm:spPr/>
    </dgm:pt>
    <dgm:pt modelId="{7FE14B16-1296-473E-A3FC-AB67AB5B1CB2}" type="pres">
      <dgm:prSet presAssocID="{CB8C6667-241A-4CD4-90CA-A8AFB9D2B1EF}" presName="childNode" presStyleLbl="node1" presStyleIdx="2" presStyleCnt="5">
        <dgm:presLayoutVars>
          <dgm:bulletEnabled val="1"/>
        </dgm:presLayoutVars>
      </dgm:prSet>
      <dgm:spPr/>
      <dgm:t>
        <a:bodyPr/>
        <a:lstStyle/>
        <a:p>
          <a:endParaRPr lang="en-GB"/>
        </a:p>
      </dgm:t>
    </dgm:pt>
    <dgm:pt modelId="{18A0B5CF-7FE4-45E8-BC12-19460CB412B2}" type="pres">
      <dgm:prSet presAssocID="{CB8C6667-241A-4CD4-90CA-A8AFB9D2B1EF}" presName="aSpace2" presStyleCnt="0"/>
      <dgm:spPr/>
    </dgm:pt>
    <dgm:pt modelId="{472AC537-75F6-4603-BE22-2503C5861C24}" type="pres">
      <dgm:prSet presAssocID="{D67DFDA3-C6DD-4B2B-9E34-0358E2D0A43E}" presName="childNode" presStyleLbl="node1" presStyleIdx="3" presStyleCnt="5">
        <dgm:presLayoutVars>
          <dgm:bulletEnabled val="1"/>
        </dgm:presLayoutVars>
      </dgm:prSet>
      <dgm:spPr/>
      <dgm:t>
        <a:bodyPr/>
        <a:lstStyle/>
        <a:p>
          <a:endParaRPr lang="en-GB"/>
        </a:p>
      </dgm:t>
    </dgm:pt>
    <dgm:pt modelId="{F004AB2F-960E-4A16-A8CC-355EFDF1711A}" type="pres">
      <dgm:prSet presAssocID="{D67DFDA3-C6DD-4B2B-9E34-0358E2D0A43E}" presName="aSpace2" presStyleCnt="0"/>
      <dgm:spPr/>
    </dgm:pt>
    <dgm:pt modelId="{76B31F91-38C2-4BEC-B5E2-A6D0C85EEFB1}" type="pres">
      <dgm:prSet presAssocID="{CBBEA421-4B6D-4F17-806E-80B2DABC9BE6}" presName="childNode" presStyleLbl="node1" presStyleIdx="4" presStyleCnt="5">
        <dgm:presLayoutVars>
          <dgm:bulletEnabled val="1"/>
        </dgm:presLayoutVars>
      </dgm:prSet>
      <dgm:spPr/>
      <dgm:t>
        <a:bodyPr/>
        <a:lstStyle/>
        <a:p>
          <a:endParaRPr lang="en-GB"/>
        </a:p>
      </dgm:t>
    </dgm:pt>
  </dgm:ptLst>
  <dgm:cxnLst>
    <dgm:cxn modelId="{AC8E4123-A102-4CCB-BC0D-CB3D37EA21B9}" srcId="{60A67FE0-7284-48FB-A841-506801B85CE9}" destId="{CBBEA421-4B6D-4F17-806E-80B2DABC9BE6}" srcOrd="2" destOrd="0" parTransId="{A712C672-F8A9-49A8-A2EF-4569F5E0A7BF}" sibTransId="{52BF27DE-F1A8-4C06-8095-31B88B4D6AC6}"/>
    <dgm:cxn modelId="{EFEB2ECC-108C-4A0B-B67C-5F03935768AC}" type="presOf" srcId="{4A684253-91AA-442C-8526-E9ADC7E491DB}" destId="{77BB379B-7625-49EA-B75F-894308DEAE0A}" srcOrd="0" destOrd="0" presId="urn:microsoft.com/office/officeart/2005/8/layout/lProcess2"/>
    <dgm:cxn modelId="{A6523751-B594-4281-81D8-7F9E2443D78C}" type="presOf" srcId="{CBBEA421-4B6D-4F17-806E-80B2DABC9BE6}" destId="{76B31F91-38C2-4BEC-B5E2-A6D0C85EEFB1}" srcOrd="0" destOrd="0" presId="urn:microsoft.com/office/officeart/2005/8/layout/lProcess2"/>
    <dgm:cxn modelId="{A06F693E-5B3C-42BA-B6A2-98BCE0119302}" type="presOf" srcId="{B1EAF1D7-2EFC-4740-8047-95FC9602FF21}" destId="{DFED60D1-D54C-43CC-ADA1-1B0D51C3BE8F}" srcOrd="0" destOrd="0" presId="urn:microsoft.com/office/officeart/2005/8/layout/lProcess2"/>
    <dgm:cxn modelId="{5E87BBCF-6918-4B8A-A419-7861D4E8FC56}" type="presOf" srcId="{60A67FE0-7284-48FB-A841-506801B85CE9}" destId="{24AF1E53-4271-43E6-B07C-8F01E0A915F6}" srcOrd="1" destOrd="0" presId="urn:microsoft.com/office/officeart/2005/8/layout/lProcess2"/>
    <dgm:cxn modelId="{02B1D603-3F5A-4E7F-8684-4417E01A5E40}" type="presOf" srcId="{B1EAF1D7-2EFC-4740-8047-95FC9602FF21}" destId="{D358FB44-3A64-4E25-BFFF-DDC54BE070EC}" srcOrd="1" destOrd="0" presId="urn:microsoft.com/office/officeart/2005/8/layout/lProcess2"/>
    <dgm:cxn modelId="{B3079AD8-C3BF-41D3-9C18-D236C30831B3}" type="presOf" srcId="{D67DFDA3-C6DD-4B2B-9E34-0358E2D0A43E}" destId="{472AC537-75F6-4603-BE22-2503C5861C24}" srcOrd="0" destOrd="0" presId="urn:microsoft.com/office/officeart/2005/8/layout/lProcess2"/>
    <dgm:cxn modelId="{ACC3CC47-0752-4979-BA11-D8CC9F2C8D49}" srcId="{B1EAF1D7-2EFC-4740-8047-95FC9602FF21}" destId="{4A684253-91AA-442C-8526-E9ADC7E491DB}" srcOrd="1" destOrd="0" parTransId="{1689B0F2-DD38-4A5B-B0ED-3E9B2095D008}" sibTransId="{E05E0BFF-202A-451C-B871-FB641D4D5EC0}"/>
    <dgm:cxn modelId="{3AE17778-D22C-4C3B-9FF8-E2C24F973E81}" type="presOf" srcId="{668FB61F-6695-44EB-8CD8-F749226ADE8B}" destId="{4798B024-BD0B-4661-B4DB-9EC73766CC2D}" srcOrd="0" destOrd="0" presId="urn:microsoft.com/office/officeart/2005/8/layout/lProcess2"/>
    <dgm:cxn modelId="{EE1E45E7-E6B2-4FF8-98F0-52C460A17B27}" srcId="{B1EAF1D7-2EFC-4740-8047-95FC9602FF21}" destId="{1ECEDAAE-4CBD-4565-ACB7-971D97EF8B3C}" srcOrd="0" destOrd="0" parTransId="{C8CA19AF-7FB3-4BBA-B112-3203DDDE864A}" sibTransId="{F8823266-7BE6-49D0-A381-536C9027DD60}"/>
    <dgm:cxn modelId="{CA16902C-3FB3-49A6-8518-10F787AE1FC1}" srcId="{668FB61F-6695-44EB-8CD8-F749226ADE8B}" destId="{60A67FE0-7284-48FB-A841-506801B85CE9}" srcOrd="1" destOrd="0" parTransId="{B916620A-5B08-4D02-AAF0-757539B7EB5C}" sibTransId="{35E5A6BE-7AA9-4F44-AB78-3531CCF82A8A}"/>
    <dgm:cxn modelId="{30F009FC-80AF-434A-8D3C-FC27CE2A1509}" type="presOf" srcId="{CB8C6667-241A-4CD4-90CA-A8AFB9D2B1EF}" destId="{7FE14B16-1296-473E-A3FC-AB67AB5B1CB2}" srcOrd="0" destOrd="0" presId="urn:microsoft.com/office/officeart/2005/8/layout/lProcess2"/>
    <dgm:cxn modelId="{5AA551D7-19F7-411C-80FA-BF68E6185333}" srcId="{60A67FE0-7284-48FB-A841-506801B85CE9}" destId="{D67DFDA3-C6DD-4B2B-9E34-0358E2D0A43E}" srcOrd="1" destOrd="0" parTransId="{0FA49402-79AB-40AB-8F36-B4C3A1D086DC}" sibTransId="{29D3E99F-5900-4067-87EF-B6CDAF20DA57}"/>
    <dgm:cxn modelId="{A713F9CC-980B-4D37-BC2B-84517AD3568E}" srcId="{668FB61F-6695-44EB-8CD8-F749226ADE8B}" destId="{B1EAF1D7-2EFC-4740-8047-95FC9602FF21}" srcOrd="0" destOrd="0" parTransId="{E7887DE3-0CD0-4035-9919-2BC78DF2CE63}" sibTransId="{93A2B685-DE91-4FD5-BC2A-6916CC768113}"/>
    <dgm:cxn modelId="{9E0E7FFC-2FCE-4ACF-BB18-3C0F5728B1B0}" type="presOf" srcId="{60A67FE0-7284-48FB-A841-506801B85CE9}" destId="{C54D2FB5-6A6B-4892-BE7B-F9803BCDFB77}" srcOrd="0" destOrd="0" presId="urn:microsoft.com/office/officeart/2005/8/layout/lProcess2"/>
    <dgm:cxn modelId="{73422B89-E5D1-4986-9EA3-203821EF217D}" srcId="{60A67FE0-7284-48FB-A841-506801B85CE9}" destId="{CB8C6667-241A-4CD4-90CA-A8AFB9D2B1EF}" srcOrd="0" destOrd="0" parTransId="{F6648279-977A-42D5-BCD3-091C3AADAB45}" sibTransId="{5AD8178F-F04F-4498-8C32-A68017FE6D04}"/>
    <dgm:cxn modelId="{9FCD1009-A635-4509-BB3D-57CFA0C7304F}" type="presOf" srcId="{1ECEDAAE-4CBD-4565-ACB7-971D97EF8B3C}" destId="{D59D864E-AC87-49FE-8502-D477838B1CBF}" srcOrd="0" destOrd="0" presId="urn:microsoft.com/office/officeart/2005/8/layout/lProcess2"/>
    <dgm:cxn modelId="{3D1647A7-F680-469B-A91D-CA790EACAC29}" type="presParOf" srcId="{4798B024-BD0B-4661-B4DB-9EC73766CC2D}" destId="{BCFAB2E3-03FA-4B3B-A500-7DA0E4059E61}" srcOrd="0" destOrd="0" presId="urn:microsoft.com/office/officeart/2005/8/layout/lProcess2"/>
    <dgm:cxn modelId="{7D3F7DF0-02BF-46F1-B024-AFAE1B8CE879}" type="presParOf" srcId="{BCFAB2E3-03FA-4B3B-A500-7DA0E4059E61}" destId="{DFED60D1-D54C-43CC-ADA1-1B0D51C3BE8F}" srcOrd="0" destOrd="0" presId="urn:microsoft.com/office/officeart/2005/8/layout/lProcess2"/>
    <dgm:cxn modelId="{D6B7F93A-B02A-4CC9-882D-1E449579A835}" type="presParOf" srcId="{BCFAB2E3-03FA-4B3B-A500-7DA0E4059E61}" destId="{D358FB44-3A64-4E25-BFFF-DDC54BE070EC}" srcOrd="1" destOrd="0" presId="urn:microsoft.com/office/officeart/2005/8/layout/lProcess2"/>
    <dgm:cxn modelId="{63AF4112-DFDC-4BBA-8E4A-680CA32F986A}" type="presParOf" srcId="{BCFAB2E3-03FA-4B3B-A500-7DA0E4059E61}" destId="{DE3ABE89-D87E-4B27-B7A1-8EE9244412AA}" srcOrd="2" destOrd="0" presId="urn:microsoft.com/office/officeart/2005/8/layout/lProcess2"/>
    <dgm:cxn modelId="{E0CC296B-DC61-4155-B875-D8869F9B806C}" type="presParOf" srcId="{DE3ABE89-D87E-4B27-B7A1-8EE9244412AA}" destId="{F794889F-9106-4039-A4FE-1B2D99F93CA7}" srcOrd="0" destOrd="0" presId="urn:microsoft.com/office/officeart/2005/8/layout/lProcess2"/>
    <dgm:cxn modelId="{28C7DF12-FF37-482E-B14B-2E881C25E201}" type="presParOf" srcId="{F794889F-9106-4039-A4FE-1B2D99F93CA7}" destId="{D59D864E-AC87-49FE-8502-D477838B1CBF}" srcOrd="0" destOrd="0" presId="urn:microsoft.com/office/officeart/2005/8/layout/lProcess2"/>
    <dgm:cxn modelId="{03C8C68E-B3AC-40A6-8B78-449985556921}" type="presParOf" srcId="{F794889F-9106-4039-A4FE-1B2D99F93CA7}" destId="{B1ED8453-463A-4ED1-9991-D79BD5C99E5F}" srcOrd="1" destOrd="0" presId="urn:microsoft.com/office/officeart/2005/8/layout/lProcess2"/>
    <dgm:cxn modelId="{9AE97CC9-8BD5-475A-90D4-190ACEB47BB6}" type="presParOf" srcId="{F794889F-9106-4039-A4FE-1B2D99F93CA7}" destId="{77BB379B-7625-49EA-B75F-894308DEAE0A}" srcOrd="2" destOrd="0" presId="urn:microsoft.com/office/officeart/2005/8/layout/lProcess2"/>
    <dgm:cxn modelId="{4B3D8457-485C-43BF-8AD6-B5BE3D4CED26}" type="presParOf" srcId="{4798B024-BD0B-4661-B4DB-9EC73766CC2D}" destId="{05216B36-DC0D-4BB8-A3B1-A5B0F4AD887A}" srcOrd="1" destOrd="0" presId="urn:microsoft.com/office/officeart/2005/8/layout/lProcess2"/>
    <dgm:cxn modelId="{2D21D9FC-AC92-499B-AE3C-61A466D2DDC8}" type="presParOf" srcId="{4798B024-BD0B-4661-B4DB-9EC73766CC2D}" destId="{DDCEE26C-4051-4704-A4B4-565F59350162}" srcOrd="2" destOrd="0" presId="urn:microsoft.com/office/officeart/2005/8/layout/lProcess2"/>
    <dgm:cxn modelId="{9F02F175-5E01-4248-98E9-7B5285BE6AAA}" type="presParOf" srcId="{DDCEE26C-4051-4704-A4B4-565F59350162}" destId="{C54D2FB5-6A6B-4892-BE7B-F9803BCDFB77}" srcOrd="0" destOrd="0" presId="urn:microsoft.com/office/officeart/2005/8/layout/lProcess2"/>
    <dgm:cxn modelId="{41C5FE30-C63B-48B1-925B-A4DB3D66A20F}" type="presParOf" srcId="{DDCEE26C-4051-4704-A4B4-565F59350162}" destId="{24AF1E53-4271-43E6-B07C-8F01E0A915F6}" srcOrd="1" destOrd="0" presId="urn:microsoft.com/office/officeart/2005/8/layout/lProcess2"/>
    <dgm:cxn modelId="{8A550624-2E61-4C4D-A881-BBA3E4F25146}" type="presParOf" srcId="{DDCEE26C-4051-4704-A4B4-565F59350162}" destId="{6D916658-65E6-4994-9B03-3710E37EDB52}" srcOrd="2" destOrd="0" presId="urn:microsoft.com/office/officeart/2005/8/layout/lProcess2"/>
    <dgm:cxn modelId="{C50ED30D-7AA8-4D38-8243-8BF3899A96E0}" type="presParOf" srcId="{6D916658-65E6-4994-9B03-3710E37EDB52}" destId="{0E79044D-0583-4FC4-9B5B-7056F188DDD6}" srcOrd="0" destOrd="0" presId="urn:microsoft.com/office/officeart/2005/8/layout/lProcess2"/>
    <dgm:cxn modelId="{C2BB320E-C1A3-437A-AA06-3C41AEB6AFD3}" type="presParOf" srcId="{0E79044D-0583-4FC4-9B5B-7056F188DDD6}" destId="{7FE14B16-1296-473E-A3FC-AB67AB5B1CB2}" srcOrd="0" destOrd="0" presId="urn:microsoft.com/office/officeart/2005/8/layout/lProcess2"/>
    <dgm:cxn modelId="{F00D76C7-E7B7-4EB3-8C02-21E323B3A58A}" type="presParOf" srcId="{0E79044D-0583-4FC4-9B5B-7056F188DDD6}" destId="{18A0B5CF-7FE4-45E8-BC12-19460CB412B2}" srcOrd="1" destOrd="0" presId="urn:microsoft.com/office/officeart/2005/8/layout/lProcess2"/>
    <dgm:cxn modelId="{94FADE90-4C9C-4B59-A812-740CF67B6654}" type="presParOf" srcId="{0E79044D-0583-4FC4-9B5B-7056F188DDD6}" destId="{472AC537-75F6-4603-BE22-2503C5861C24}" srcOrd="2" destOrd="0" presId="urn:microsoft.com/office/officeart/2005/8/layout/lProcess2"/>
    <dgm:cxn modelId="{1838C9D2-0019-4E89-893D-736E734ECE08}" type="presParOf" srcId="{0E79044D-0583-4FC4-9B5B-7056F188DDD6}" destId="{F004AB2F-960E-4A16-A8CC-355EFDF1711A}" srcOrd="3" destOrd="0" presId="urn:microsoft.com/office/officeart/2005/8/layout/lProcess2"/>
    <dgm:cxn modelId="{0F6D05AE-E2FA-4BB3-ADBB-C5BA38D096D0}" type="presParOf" srcId="{0E79044D-0583-4FC4-9B5B-7056F188DDD6}" destId="{76B31F91-38C2-4BEC-B5E2-A6D0C85EEFB1}"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3B29AE-108D-44A0-82F6-ECF9FB140DBD}" type="doc">
      <dgm:prSet loTypeId="urn:microsoft.com/office/officeart/2005/8/layout/lProcess2" loCatId="list" qsTypeId="urn:microsoft.com/office/officeart/2005/8/quickstyle/simple3" qsCatId="simple" csTypeId="urn:microsoft.com/office/officeart/2005/8/colors/accent2_2" csCatId="accent2" phldr="1"/>
      <dgm:spPr/>
      <dgm:t>
        <a:bodyPr/>
        <a:lstStyle/>
        <a:p>
          <a:endParaRPr lang="en-GB"/>
        </a:p>
      </dgm:t>
    </dgm:pt>
    <dgm:pt modelId="{C77452DE-1073-4108-9CDE-977C416A1749}">
      <dgm:prSet phldrT="[Text]" custT="1"/>
      <dgm:spPr/>
      <dgm:t>
        <a:bodyPr/>
        <a:lstStyle/>
        <a:p>
          <a:r>
            <a:rPr lang="en-GB" sz="3000" b="1" dirty="0" smtClean="0"/>
            <a:t>INTEREST</a:t>
          </a:r>
          <a:endParaRPr lang="en-GB" sz="3000" dirty="0"/>
        </a:p>
      </dgm:t>
    </dgm:pt>
    <dgm:pt modelId="{4BF1720F-BDF2-4AF5-9FFC-664E766A27FD}" type="parTrans" cxnId="{10CAAA67-B8A3-4636-BC48-D1DF24861973}">
      <dgm:prSet/>
      <dgm:spPr/>
      <dgm:t>
        <a:bodyPr/>
        <a:lstStyle/>
        <a:p>
          <a:endParaRPr lang="en-GB"/>
        </a:p>
      </dgm:t>
    </dgm:pt>
    <dgm:pt modelId="{CDFF49D5-79C9-42A7-8B0F-8564755627F4}" type="sibTrans" cxnId="{10CAAA67-B8A3-4636-BC48-D1DF24861973}">
      <dgm:prSet/>
      <dgm:spPr/>
      <dgm:t>
        <a:bodyPr/>
        <a:lstStyle/>
        <a:p>
          <a:endParaRPr lang="en-GB"/>
        </a:p>
      </dgm:t>
    </dgm:pt>
    <dgm:pt modelId="{64F0ECCF-BA4E-4B71-9D7A-1A5A2D812704}">
      <dgm:prSet/>
      <dgm:spPr/>
      <dgm:t>
        <a:bodyPr/>
        <a:lstStyle/>
        <a:p>
          <a:r>
            <a:rPr lang="en-GB" dirty="0" smtClean="0"/>
            <a:t>They want to make sure </a:t>
          </a:r>
          <a:r>
            <a:rPr lang="en-GB" b="1" dirty="0" smtClean="0"/>
            <a:t>cash flow </a:t>
          </a:r>
          <a:r>
            <a:rPr lang="en-GB" dirty="0" smtClean="0"/>
            <a:t>is stable</a:t>
          </a:r>
          <a:endParaRPr lang="en-GB" dirty="0"/>
        </a:p>
      </dgm:t>
    </dgm:pt>
    <dgm:pt modelId="{C3E9F4AE-9233-47A9-89FE-479C9C0E4813}" type="parTrans" cxnId="{219EC315-99D0-4605-9819-C073F2379142}">
      <dgm:prSet/>
      <dgm:spPr/>
      <dgm:t>
        <a:bodyPr/>
        <a:lstStyle/>
        <a:p>
          <a:endParaRPr lang="en-GB"/>
        </a:p>
      </dgm:t>
    </dgm:pt>
    <dgm:pt modelId="{BC286D1D-39E6-456A-AA6D-30072931F6A5}" type="sibTrans" cxnId="{219EC315-99D0-4605-9819-C073F2379142}">
      <dgm:prSet/>
      <dgm:spPr/>
      <dgm:t>
        <a:bodyPr/>
        <a:lstStyle/>
        <a:p>
          <a:endParaRPr lang="en-GB"/>
        </a:p>
      </dgm:t>
    </dgm:pt>
    <dgm:pt modelId="{94427DF3-BD61-4A44-A5DD-272F5EFCA36C}">
      <dgm:prSet/>
      <dgm:spPr/>
      <dgm:t>
        <a:bodyPr/>
        <a:lstStyle/>
        <a:p>
          <a:r>
            <a:rPr lang="en-GB" dirty="0" smtClean="0"/>
            <a:t>So they can ensure repayment</a:t>
          </a:r>
          <a:endParaRPr lang="en-GB" dirty="0"/>
        </a:p>
      </dgm:t>
    </dgm:pt>
    <dgm:pt modelId="{9599E800-73EA-42A3-BD95-4E5E1AD4BC5C}" type="parTrans" cxnId="{5B51EC20-30AD-42CF-80B9-EEA4334E1C71}">
      <dgm:prSet/>
      <dgm:spPr/>
      <dgm:t>
        <a:bodyPr/>
        <a:lstStyle/>
        <a:p>
          <a:endParaRPr lang="en-GB"/>
        </a:p>
      </dgm:t>
    </dgm:pt>
    <dgm:pt modelId="{B54F42AF-BA21-4287-BB30-07C2204FAE87}" type="sibTrans" cxnId="{5B51EC20-30AD-42CF-80B9-EEA4334E1C71}">
      <dgm:prSet/>
      <dgm:spPr/>
      <dgm:t>
        <a:bodyPr/>
        <a:lstStyle/>
        <a:p>
          <a:endParaRPr lang="en-GB"/>
        </a:p>
      </dgm:t>
    </dgm:pt>
    <dgm:pt modelId="{000C9872-B6DF-4BB5-A668-1E1D2020B5F2}">
      <dgm:prSet custT="1"/>
      <dgm:spPr>
        <a:solidFill>
          <a:schemeClr val="accent3">
            <a:lumMod val="20000"/>
            <a:lumOff val="80000"/>
          </a:schemeClr>
        </a:solidFill>
      </dgm:spPr>
      <dgm:t>
        <a:bodyPr/>
        <a:lstStyle/>
        <a:p>
          <a:r>
            <a:rPr lang="en-GB" sz="3000" b="1" dirty="0" smtClean="0"/>
            <a:t>INFLUENCE</a:t>
          </a:r>
          <a:endParaRPr lang="en-GB" sz="3000" dirty="0"/>
        </a:p>
      </dgm:t>
    </dgm:pt>
    <dgm:pt modelId="{8D121A36-688D-4D31-91D5-B063EC52F01A}" type="parTrans" cxnId="{D88D8359-9CAB-4588-952B-998A2FB9825D}">
      <dgm:prSet/>
      <dgm:spPr/>
      <dgm:t>
        <a:bodyPr/>
        <a:lstStyle/>
        <a:p>
          <a:endParaRPr lang="en-GB"/>
        </a:p>
      </dgm:t>
    </dgm:pt>
    <dgm:pt modelId="{73BDF61C-FB9A-4A9B-B10F-712E01530DA9}" type="sibTrans" cxnId="{D88D8359-9CAB-4588-952B-998A2FB9825D}">
      <dgm:prSet/>
      <dgm:spPr/>
      <dgm:t>
        <a:bodyPr/>
        <a:lstStyle/>
        <a:p>
          <a:endParaRPr lang="en-GB"/>
        </a:p>
      </dgm:t>
    </dgm:pt>
    <dgm:pt modelId="{B227776F-FE06-436A-AEED-4AC283F7E591}">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They can choose whether to grant or withhold loans</a:t>
          </a:r>
          <a:endParaRPr lang="en-GB" dirty="0"/>
        </a:p>
      </dgm:t>
    </dgm:pt>
    <dgm:pt modelId="{94EA37ED-393F-4F21-B881-E75C337ADE07}" type="parTrans" cxnId="{F3DD679B-360A-4237-96D0-7B116E01DBE9}">
      <dgm:prSet/>
      <dgm:spPr/>
      <dgm:t>
        <a:bodyPr/>
        <a:lstStyle/>
        <a:p>
          <a:endParaRPr lang="en-GB"/>
        </a:p>
      </dgm:t>
    </dgm:pt>
    <dgm:pt modelId="{0C67D3B6-F22C-4D37-9A09-90B905A2F892}" type="sibTrans" cxnId="{F3DD679B-360A-4237-96D0-7B116E01DBE9}">
      <dgm:prSet/>
      <dgm:spPr/>
      <dgm:t>
        <a:bodyPr/>
        <a:lstStyle/>
        <a:p>
          <a:endParaRPr lang="en-GB"/>
        </a:p>
      </dgm:t>
    </dgm:pt>
    <dgm:pt modelId="{57DA908F-F6AC-41D0-80C4-E0953FAD57B0}">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They can extend or shorten the loan repayment period</a:t>
          </a:r>
          <a:endParaRPr lang="en-GB" dirty="0"/>
        </a:p>
      </dgm:t>
    </dgm:pt>
    <dgm:pt modelId="{E988C664-3CCF-4299-B0DE-2D6ADB5EDC0A}" type="parTrans" cxnId="{9CCBF605-E73F-4AFF-B403-931CF863373A}">
      <dgm:prSet/>
      <dgm:spPr/>
      <dgm:t>
        <a:bodyPr/>
        <a:lstStyle/>
        <a:p>
          <a:endParaRPr lang="en-GB"/>
        </a:p>
      </dgm:t>
    </dgm:pt>
    <dgm:pt modelId="{E1F5E6E1-F33C-4164-9C97-B8D58B1D0018}" type="sibTrans" cxnId="{9CCBF605-E73F-4AFF-B403-931CF863373A}">
      <dgm:prSet/>
      <dgm:spPr/>
      <dgm:t>
        <a:bodyPr/>
        <a:lstStyle/>
        <a:p>
          <a:endParaRPr lang="en-GB"/>
        </a:p>
      </dgm:t>
    </dgm:pt>
    <dgm:pt modelId="{849ADBEC-B870-4F8F-A7A9-A9CB45666400}">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They can change the interest rates</a:t>
          </a:r>
          <a:endParaRPr lang="en-GB" dirty="0"/>
        </a:p>
      </dgm:t>
    </dgm:pt>
    <dgm:pt modelId="{3A33E192-B4DA-4D42-8CD3-F73A0A45EEAF}" type="parTrans" cxnId="{FEB4DAF8-A644-4D16-BE2B-A108BF582DFC}">
      <dgm:prSet/>
      <dgm:spPr/>
      <dgm:t>
        <a:bodyPr/>
        <a:lstStyle/>
        <a:p>
          <a:endParaRPr lang="en-GB"/>
        </a:p>
      </dgm:t>
    </dgm:pt>
    <dgm:pt modelId="{E0D7F029-6860-42D9-AEF4-91326A8B2B46}" type="sibTrans" cxnId="{FEB4DAF8-A644-4D16-BE2B-A108BF582DFC}">
      <dgm:prSet/>
      <dgm:spPr/>
      <dgm:t>
        <a:bodyPr/>
        <a:lstStyle/>
        <a:p>
          <a:endParaRPr lang="en-GB"/>
        </a:p>
      </dgm:t>
    </dgm:pt>
    <dgm:pt modelId="{D64AE3D3-189C-4D92-8D6D-ADB604D50BA9}" type="pres">
      <dgm:prSet presAssocID="{333B29AE-108D-44A0-82F6-ECF9FB140DBD}" presName="theList" presStyleCnt="0">
        <dgm:presLayoutVars>
          <dgm:dir/>
          <dgm:animLvl val="lvl"/>
          <dgm:resizeHandles val="exact"/>
        </dgm:presLayoutVars>
      </dgm:prSet>
      <dgm:spPr/>
      <dgm:t>
        <a:bodyPr/>
        <a:lstStyle/>
        <a:p>
          <a:endParaRPr lang="en-GB"/>
        </a:p>
      </dgm:t>
    </dgm:pt>
    <dgm:pt modelId="{3E4540EB-5D16-4D3E-AC0D-5B6430FB6C0D}" type="pres">
      <dgm:prSet presAssocID="{C77452DE-1073-4108-9CDE-977C416A1749}" presName="compNode" presStyleCnt="0"/>
      <dgm:spPr/>
    </dgm:pt>
    <dgm:pt modelId="{592C4A74-4561-43A9-A1A5-5FCAD514105D}" type="pres">
      <dgm:prSet presAssocID="{C77452DE-1073-4108-9CDE-977C416A1749}" presName="aNode" presStyleLbl="bgShp" presStyleIdx="0" presStyleCnt="2"/>
      <dgm:spPr/>
      <dgm:t>
        <a:bodyPr/>
        <a:lstStyle/>
        <a:p>
          <a:endParaRPr lang="en-GB"/>
        </a:p>
      </dgm:t>
    </dgm:pt>
    <dgm:pt modelId="{4F1474F0-FB7C-4853-8C54-9DF2520D6E45}" type="pres">
      <dgm:prSet presAssocID="{C77452DE-1073-4108-9CDE-977C416A1749}" presName="textNode" presStyleLbl="bgShp" presStyleIdx="0" presStyleCnt="2"/>
      <dgm:spPr/>
      <dgm:t>
        <a:bodyPr/>
        <a:lstStyle/>
        <a:p>
          <a:endParaRPr lang="en-GB"/>
        </a:p>
      </dgm:t>
    </dgm:pt>
    <dgm:pt modelId="{843D2B0B-238A-4185-B760-7043153CBAF1}" type="pres">
      <dgm:prSet presAssocID="{C77452DE-1073-4108-9CDE-977C416A1749}" presName="compChildNode" presStyleCnt="0"/>
      <dgm:spPr/>
    </dgm:pt>
    <dgm:pt modelId="{72F2806A-9485-4247-928E-916ACF0A116A}" type="pres">
      <dgm:prSet presAssocID="{C77452DE-1073-4108-9CDE-977C416A1749}" presName="theInnerList" presStyleCnt="0"/>
      <dgm:spPr/>
    </dgm:pt>
    <dgm:pt modelId="{1535EC2F-7433-45DD-B9BA-100EA4DD979F}" type="pres">
      <dgm:prSet presAssocID="{64F0ECCF-BA4E-4B71-9D7A-1A5A2D812704}" presName="childNode" presStyleLbl="node1" presStyleIdx="0" presStyleCnt="5">
        <dgm:presLayoutVars>
          <dgm:bulletEnabled val="1"/>
        </dgm:presLayoutVars>
      </dgm:prSet>
      <dgm:spPr/>
      <dgm:t>
        <a:bodyPr/>
        <a:lstStyle/>
        <a:p>
          <a:endParaRPr lang="en-GB"/>
        </a:p>
      </dgm:t>
    </dgm:pt>
    <dgm:pt modelId="{4F91D6A4-410B-4BF7-B114-A3EEDAFF7AFF}" type="pres">
      <dgm:prSet presAssocID="{64F0ECCF-BA4E-4B71-9D7A-1A5A2D812704}" presName="aSpace2" presStyleCnt="0"/>
      <dgm:spPr/>
    </dgm:pt>
    <dgm:pt modelId="{51D490CF-35C9-479C-895C-28125ED67696}" type="pres">
      <dgm:prSet presAssocID="{94427DF3-BD61-4A44-A5DD-272F5EFCA36C}" presName="childNode" presStyleLbl="node1" presStyleIdx="1" presStyleCnt="5">
        <dgm:presLayoutVars>
          <dgm:bulletEnabled val="1"/>
        </dgm:presLayoutVars>
      </dgm:prSet>
      <dgm:spPr/>
      <dgm:t>
        <a:bodyPr/>
        <a:lstStyle/>
        <a:p>
          <a:endParaRPr lang="en-GB"/>
        </a:p>
      </dgm:t>
    </dgm:pt>
    <dgm:pt modelId="{63C9C082-66AD-427A-AEEC-AC8408FE979C}" type="pres">
      <dgm:prSet presAssocID="{C77452DE-1073-4108-9CDE-977C416A1749}" presName="aSpace" presStyleCnt="0"/>
      <dgm:spPr/>
    </dgm:pt>
    <dgm:pt modelId="{DED259DE-B8B1-4457-A514-9DDD2AC2D7B3}" type="pres">
      <dgm:prSet presAssocID="{000C9872-B6DF-4BB5-A668-1E1D2020B5F2}" presName="compNode" presStyleCnt="0"/>
      <dgm:spPr/>
    </dgm:pt>
    <dgm:pt modelId="{7A59C6A0-E296-4FFA-905E-BBA375264B89}" type="pres">
      <dgm:prSet presAssocID="{000C9872-B6DF-4BB5-A668-1E1D2020B5F2}" presName="aNode" presStyleLbl="bgShp" presStyleIdx="1" presStyleCnt="2"/>
      <dgm:spPr/>
      <dgm:t>
        <a:bodyPr/>
        <a:lstStyle/>
        <a:p>
          <a:endParaRPr lang="en-GB"/>
        </a:p>
      </dgm:t>
    </dgm:pt>
    <dgm:pt modelId="{B25CC67B-F4F9-4D5A-ADE8-5478A8687288}" type="pres">
      <dgm:prSet presAssocID="{000C9872-B6DF-4BB5-A668-1E1D2020B5F2}" presName="textNode" presStyleLbl="bgShp" presStyleIdx="1" presStyleCnt="2"/>
      <dgm:spPr/>
      <dgm:t>
        <a:bodyPr/>
        <a:lstStyle/>
        <a:p>
          <a:endParaRPr lang="en-GB"/>
        </a:p>
      </dgm:t>
    </dgm:pt>
    <dgm:pt modelId="{BE488DD7-DB32-412E-B507-28E7A3390D7F}" type="pres">
      <dgm:prSet presAssocID="{000C9872-B6DF-4BB5-A668-1E1D2020B5F2}" presName="compChildNode" presStyleCnt="0"/>
      <dgm:spPr/>
    </dgm:pt>
    <dgm:pt modelId="{A424AEAA-1B4F-489B-AC0B-B2282B50A101}" type="pres">
      <dgm:prSet presAssocID="{000C9872-B6DF-4BB5-A668-1E1D2020B5F2}" presName="theInnerList" presStyleCnt="0"/>
      <dgm:spPr/>
    </dgm:pt>
    <dgm:pt modelId="{F9125D3E-5837-4FDA-B8A2-69B7F3D97F1D}" type="pres">
      <dgm:prSet presAssocID="{B227776F-FE06-436A-AEED-4AC283F7E591}" presName="childNode" presStyleLbl="node1" presStyleIdx="2" presStyleCnt="5">
        <dgm:presLayoutVars>
          <dgm:bulletEnabled val="1"/>
        </dgm:presLayoutVars>
      </dgm:prSet>
      <dgm:spPr/>
      <dgm:t>
        <a:bodyPr/>
        <a:lstStyle/>
        <a:p>
          <a:endParaRPr lang="en-GB"/>
        </a:p>
      </dgm:t>
    </dgm:pt>
    <dgm:pt modelId="{BC392856-3931-425F-8A1C-4DF95B277DC3}" type="pres">
      <dgm:prSet presAssocID="{B227776F-FE06-436A-AEED-4AC283F7E591}" presName="aSpace2" presStyleCnt="0"/>
      <dgm:spPr/>
    </dgm:pt>
    <dgm:pt modelId="{502356A9-9133-4C7B-84C5-5ED339ABF4D1}" type="pres">
      <dgm:prSet presAssocID="{57DA908F-F6AC-41D0-80C4-E0953FAD57B0}" presName="childNode" presStyleLbl="node1" presStyleIdx="3" presStyleCnt="5">
        <dgm:presLayoutVars>
          <dgm:bulletEnabled val="1"/>
        </dgm:presLayoutVars>
      </dgm:prSet>
      <dgm:spPr/>
      <dgm:t>
        <a:bodyPr/>
        <a:lstStyle/>
        <a:p>
          <a:endParaRPr lang="en-GB"/>
        </a:p>
      </dgm:t>
    </dgm:pt>
    <dgm:pt modelId="{3AE9E8CA-DC8C-4C0D-A73F-C5011077DB2C}" type="pres">
      <dgm:prSet presAssocID="{57DA908F-F6AC-41D0-80C4-E0953FAD57B0}" presName="aSpace2" presStyleCnt="0"/>
      <dgm:spPr/>
    </dgm:pt>
    <dgm:pt modelId="{F190AE64-43F7-4C01-A374-9B00C1CBAD07}" type="pres">
      <dgm:prSet presAssocID="{849ADBEC-B870-4F8F-A7A9-A9CB45666400}" presName="childNode" presStyleLbl="node1" presStyleIdx="4" presStyleCnt="5">
        <dgm:presLayoutVars>
          <dgm:bulletEnabled val="1"/>
        </dgm:presLayoutVars>
      </dgm:prSet>
      <dgm:spPr/>
      <dgm:t>
        <a:bodyPr/>
        <a:lstStyle/>
        <a:p>
          <a:endParaRPr lang="en-GB"/>
        </a:p>
      </dgm:t>
    </dgm:pt>
  </dgm:ptLst>
  <dgm:cxnLst>
    <dgm:cxn modelId="{711E672F-6AEF-45C6-8261-8A459D0047C0}" type="presOf" srcId="{64F0ECCF-BA4E-4B71-9D7A-1A5A2D812704}" destId="{1535EC2F-7433-45DD-B9BA-100EA4DD979F}" srcOrd="0" destOrd="0" presId="urn:microsoft.com/office/officeart/2005/8/layout/lProcess2"/>
    <dgm:cxn modelId="{FEB4DAF8-A644-4D16-BE2B-A108BF582DFC}" srcId="{000C9872-B6DF-4BB5-A668-1E1D2020B5F2}" destId="{849ADBEC-B870-4F8F-A7A9-A9CB45666400}" srcOrd="2" destOrd="0" parTransId="{3A33E192-B4DA-4D42-8CD3-F73A0A45EEAF}" sibTransId="{E0D7F029-6860-42D9-AEF4-91326A8B2B46}"/>
    <dgm:cxn modelId="{F3DD679B-360A-4237-96D0-7B116E01DBE9}" srcId="{000C9872-B6DF-4BB5-A668-1E1D2020B5F2}" destId="{B227776F-FE06-436A-AEED-4AC283F7E591}" srcOrd="0" destOrd="0" parTransId="{94EA37ED-393F-4F21-B881-E75C337ADE07}" sibTransId="{0C67D3B6-F22C-4D37-9A09-90B905A2F892}"/>
    <dgm:cxn modelId="{B9D82A14-EE61-489E-84A0-F754F20054AD}" type="presOf" srcId="{000C9872-B6DF-4BB5-A668-1E1D2020B5F2}" destId="{7A59C6A0-E296-4FFA-905E-BBA375264B89}" srcOrd="0" destOrd="0" presId="urn:microsoft.com/office/officeart/2005/8/layout/lProcess2"/>
    <dgm:cxn modelId="{B3CAD23F-CCF4-42A9-9F67-E6FB7E870110}" type="presOf" srcId="{849ADBEC-B870-4F8F-A7A9-A9CB45666400}" destId="{F190AE64-43F7-4C01-A374-9B00C1CBAD07}" srcOrd="0" destOrd="0" presId="urn:microsoft.com/office/officeart/2005/8/layout/lProcess2"/>
    <dgm:cxn modelId="{2ADE28B6-19AF-4AF2-9A3A-A22DCD7DC313}" type="presOf" srcId="{333B29AE-108D-44A0-82F6-ECF9FB140DBD}" destId="{D64AE3D3-189C-4D92-8D6D-ADB604D50BA9}" srcOrd="0" destOrd="0" presId="urn:microsoft.com/office/officeart/2005/8/layout/lProcess2"/>
    <dgm:cxn modelId="{46B6D93E-3C70-464E-9D6E-F7179921B8D1}" type="presOf" srcId="{C77452DE-1073-4108-9CDE-977C416A1749}" destId="{4F1474F0-FB7C-4853-8C54-9DF2520D6E45}" srcOrd="1" destOrd="0" presId="urn:microsoft.com/office/officeart/2005/8/layout/lProcess2"/>
    <dgm:cxn modelId="{D19E996F-7734-4A6D-96D0-A8DD88B7FEB5}" type="presOf" srcId="{94427DF3-BD61-4A44-A5DD-272F5EFCA36C}" destId="{51D490CF-35C9-479C-895C-28125ED67696}" srcOrd="0" destOrd="0" presId="urn:microsoft.com/office/officeart/2005/8/layout/lProcess2"/>
    <dgm:cxn modelId="{10CAAA67-B8A3-4636-BC48-D1DF24861973}" srcId="{333B29AE-108D-44A0-82F6-ECF9FB140DBD}" destId="{C77452DE-1073-4108-9CDE-977C416A1749}" srcOrd="0" destOrd="0" parTransId="{4BF1720F-BDF2-4AF5-9FFC-664E766A27FD}" sibTransId="{CDFF49D5-79C9-42A7-8B0F-8564755627F4}"/>
    <dgm:cxn modelId="{5B51EC20-30AD-42CF-80B9-EEA4334E1C71}" srcId="{C77452DE-1073-4108-9CDE-977C416A1749}" destId="{94427DF3-BD61-4A44-A5DD-272F5EFCA36C}" srcOrd="1" destOrd="0" parTransId="{9599E800-73EA-42A3-BD95-4E5E1AD4BC5C}" sibTransId="{B54F42AF-BA21-4287-BB30-07C2204FAE87}"/>
    <dgm:cxn modelId="{B3D49FEB-353D-4E38-A552-68268334FDDC}" type="presOf" srcId="{000C9872-B6DF-4BB5-A668-1E1D2020B5F2}" destId="{B25CC67B-F4F9-4D5A-ADE8-5478A8687288}" srcOrd="1" destOrd="0" presId="urn:microsoft.com/office/officeart/2005/8/layout/lProcess2"/>
    <dgm:cxn modelId="{9CCBF605-E73F-4AFF-B403-931CF863373A}" srcId="{000C9872-B6DF-4BB5-A668-1E1D2020B5F2}" destId="{57DA908F-F6AC-41D0-80C4-E0953FAD57B0}" srcOrd="1" destOrd="0" parTransId="{E988C664-3CCF-4299-B0DE-2D6ADB5EDC0A}" sibTransId="{E1F5E6E1-F33C-4164-9C97-B8D58B1D0018}"/>
    <dgm:cxn modelId="{16DB528F-26CA-4368-A4D2-79603D831765}" type="presOf" srcId="{C77452DE-1073-4108-9CDE-977C416A1749}" destId="{592C4A74-4561-43A9-A1A5-5FCAD514105D}" srcOrd="0" destOrd="0" presId="urn:microsoft.com/office/officeart/2005/8/layout/lProcess2"/>
    <dgm:cxn modelId="{F9DDF17A-9F07-4270-A263-A5D1F4A74519}" type="presOf" srcId="{57DA908F-F6AC-41D0-80C4-E0953FAD57B0}" destId="{502356A9-9133-4C7B-84C5-5ED339ABF4D1}" srcOrd="0" destOrd="0" presId="urn:microsoft.com/office/officeart/2005/8/layout/lProcess2"/>
    <dgm:cxn modelId="{D88D8359-9CAB-4588-952B-998A2FB9825D}" srcId="{333B29AE-108D-44A0-82F6-ECF9FB140DBD}" destId="{000C9872-B6DF-4BB5-A668-1E1D2020B5F2}" srcOrd="1" destOrd="0" parTransId="{8D121A36-688D-4D31-91D5-B063EC52F01A}" sibTransId="{73BDF61C-FB9A-4A9B-B10F-712E01530DA9}"/>
    <dgm:cxn modelId="{724A62FA-6388-4A4D-A9D0-250807FE095A}" type="presOf" srcId="{B227776F-FE06-436A-AEED-4AC283F7E591}" destId="{F9125D3E-5837-4FDA-B8A2-69B7F3D97F1D}" srcOrd="0" destOrd="0" presId="urn:microsoft.com/office/officeart/2005/8/layout/lProcess2"/>
    <dgm:cxn modelId="{219EC315-99D0-4605-9819-C073F2379142}" srcId="{C77452DE-1073-4108-9CDE-977C416A1749}" destId="{64F0ECCF-BA4E-4B71-9D7A-1A5A2D812704}" srcOrd="0" destOrd="0" parTransId="{C3E9F4AE-9233-47A9-89FE-479C9C0E4813}" sibTransId="{BC286D1D-39E6-456A-AA6D-30072931F6A5}"/>
    <dgm:cxn modelId="{97E392B0-FED9-4C63-9CD1-6C12FD3F167A}" type="presParOf" srcId="{D64AE3D3-189C-4D92-8D6D-ADB604D50BA9}" destId="{3E4540EB-5D16-4D3E-AC0D-5B6430FB6C0D}" srcOrd="0" destOrd="0" presId="urn:microsoft.com/office/officeart/2005/8/layout/lProcess2"/>
    <dgm:cxn modelId="{43B21573-68C3-48F0-B4C1-97EEF3AD7367}" type="presParOf" srcId="{3E4540EB-5D16-4D3E-AC0D-5B6430FB6C0D}" destId="{592C4A74-4561-43A9-A1A5-5FCAD514105D}" srcOrd="0" destOrd="0" presId="urn:microsoft.com/office/officeart/2005/8/layout/lProcess2"/>
    <dgm:cxn modelId="{72E39115-4425-4D23-98D3-A970DB35BA7E}" type="presParOf" srcId="{3E4540EB-5D16-4D3E-AC0D-5B6430FB6C0D}" destId="{4F1474F0-FB7C-4853-8C54-9DF2520D6E45}" srcOrd="1" destOrd="0" presId="urn:microsoft.com/office/officeart/2005/8/layout/lProcess2"/>
    <dgm:cxn modelId="{DCA232FD-7BF1-465B-8F59-3A8BFD86394B}" type="presParOf" srcId="{3E4540EB-5D16-4D3E-AC0D-5B6430FB6C0D}" destId="{843D2B0B-238A-4185-B760-7043153CBAF1}" srcOrd="2" destOrd="0" presId="urn:microsoft.com/office/officeart/2005/8/layout/lProcess2"/>
    <dgm:cxn modelId="{AE75F6BC-005F-4B4C-9290-B8FE2AEA83E9}" type="presParOf" srcId="{843D2B0B-238A-4185-B760-7043153CBAF1}" destId="{72F2806A-9485-4247-928E-916ACF0A116A}" srcOrd="0" destOrd="0" presId="urn:microsoft.com/office/officeart/2005/8/layout/lProcess2"/>
    <dgm:cxn modelId="{C60751B6-D661-47FB-92CF-DD13BD198AD4}" type="presParOf" srcId="{72F2806A-9485-4247-928E-916ACF0A116A}" destId="{1535EC2F-7433-45DD-B9BA-100EA4DD979F}" srcOrd="0" destOrd="0" presId="urn:microsoft.com/office/officeart/2005/8/layout/lProcess2"/>
    <dgm:cxn modelId="{E6F165F0-EC64-465A-86FC-B48F7356ECAA}" type="presParOf" srcId="{72F2806A-9485-4247-928E-916ACF0A116A}" destId="{4F91D6A4-410B-4BF7-B114-A3EEDAFF7AFF}" srcOrd="1" destOrd="0" presId="urn:microsoft.com/office/officeart/2005/8/layout/lProcess2"/>
    <dgm:cxn modelId="{6CD89AD6-6603-4EAD-8E27-412A0C878DBC}" type="presParOf" srcId="{72F2806A-9485-4247-928E-916ACF0A116A}" destId="{51D490CF-35C9-479C-895C-28125ED67696}" srcOrd="2" destOrd="0" presId="urn:microsoft.com/office/officeart/2005/8/layout/lProcess2"/>
    <dgm:cxn modelId="{EAF414F7-0F5E-42E9-B9C8-EF8114DB4BFF}" type="presParOf" srcId="{D64AE3D3-189C-4D92-8D6D-ADB604D50BA9}" destId="{63C9C082-66AD-427A-AEEC-AC8408FE979C}" srcOrd="1" destOrd="0" presId="urn:microsoft.com/office/officeart/2005/8/layout/lProcess2"/>
    <dgm:cxn modelId="{023B69C4-A2A3-4738-A782-930EFE882691}" type="presParOf" srcId="{D64AE3D3-189C-4D92-8D6D-ADB604D50BA9}" destId="{DED259DE-B8B1-4457-A514-9DDD2AC2D7B3}" srcOrd="2" destOrd="0" presId="urn:microsoft.com/office/officeart/2005/8/layout/lProcess2"/>
    <dgm:cxn modelId="{069463AC-76BF-450F-A6B3-8FD1800B265F}" type="presParOf" srcId="{DED259DE-B8B1-4457-A514-9DDD2AC2D7B3}" destId="{7A59C6A0-E296-4FFA-905E-BBA375264B89}" srcOrd="0" destOrd="0" presId="urn:microsoft.com/office/officeart/2005/8/layout/lProcess2"/>
    <dgm:cxn modelId="{B11286D2-B232-40B7-A21B-20C3CF141355}" type="presParOf" srcId="{DED259DE-B8B1-4457-A514-9DDD2AC2D7B3}" destId="{B25CC67B-F4F9-4D5A-ADE8-5478A8687288}" srcOrd="1" destOrd="0" presId="urn:microsoft.com/office/officeart/2005/8/layout/lProcess2"/>
    <dgm:cxn modelId="{34E74993-E07B-4D25-8AB7-1BD81123D7A0}" type="presParOf" srcId="{DED259DE-B8B1-4457-A514-9DDD2AC2D7B3}" destId="{BE488DD7-DB32-412E-B507-28E7A3390D7F}" srcOrd="2" destOrd="0" presId="urn:microsoft.com/office/officeart/2005/8/layout/lProcess2"/>
    <dgm:cxn modelId="{CB2EF26B-A07F-4C6C-B480-A8776248C1D8}" type="presParOf" srcId="{BE488DD7-DB32-412E-B507-28E7A3390D7F}" destId="{A424AEAA-1B4F-489B-AC0B-B2282B50A101}" srcOrd="0" destOrd="0" presId="urn:microsoft.com/office/officeart/2005/8/layout/lProcess2"/>
    <dgm:cxn modelId="{DBB9775A-8493-4CD7-86AB-7234DD050691}" type="presParOf" srcId="{A424AEAA-1B4F-489B-AC0B-B2282B50A101}" destId="{F9125D3E-5837-4FDA-B8A2-69B7F3D97F1D}" srcOrd="0" destOrd="0" presId="urn:microsoft.com/office/officeart/2005/8/layout/lProcess2"/>
    <dgm:cxn modelId="{7DF49622-19B5-4581-8D52-D8E7B6721579}" type="presParOf" srcId="{A424AEAA-1B4F-489B-AC0B-B2282B50A101}" destId="{BC392856-3931-425F-8A1C-4DF95B277DC3}" srcOrd="1" destOrd="0" presId="urn:microsoft.com/office/officeart/2005/8/layout/lProcess2"/>
    <dgm:cxn modelId="{A07B197A-4998-40AE-BF8D-EA335BA5C531}" type="presParOf" srcId="{A424AEAA-1B4F-489B-AC0B-B2282B50A101}" destId="{502356A9-9133-4C7B-84C5-5ED339ABF4D1}" srcOrd="2" destOrd="0" presId="urn:microsoft.com/office/officeart/2005/8/layout/lProcess2"/>
    <dgm:cxn modelId="{C2F0176F-EB5E-4A1A-B823-EEBC4759C58C}" type="presParOf" srcId="{A424AEAA-1B4F-489B-AC0B-B2282B50A101}" destId="{3AE9E8CA-DC8C-4C0D-A73F-C5011077DB2C}" srcOrd="3" destOrd="0" presId="urn:microsoft.com/office/officeart/2005/8/layout/lProcess2"/>
    <dgm:cxn modelId="{EF16D8CD-A645-4901-AFFA-2F7B539E1894}" type="presParOf" srcId="{A424AEAA-1B4F-489B-AC0B-B2282B50A101}" destId="{F190AE64-43F7-4C01-A374-9B00C1CBAD0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8AD46B-EDE9-446B-BF64-7C50E0227DAC}" type="doc">
      <dgm:prSet loTypeId="urn:microsoft.com/office/officeart/2005/8/layout/lProcess2" loCatId="list" qsTypeId="urn:microsoft.com/office/officeart/2005/8/quickstyle/simple3" qsCatId="simple" csTypeId="urn:microsoft.com/office/officeart/2005/8/colors/accent3_2" csCatId="accent3" phldr="1"/>
      <dgm:spPr/>
      <dgm:t>
        <a:bodyPr/>
        <a:lstStyle/>
        <a:p>
          <a:endParaRPr lang="en-GB"/>
        </a:p>
      </dgm:t>
    </dgm:pt>
    <dgm:pt modelId="{9ED02828-E3C0-408A-9D45-4CE40F0C40E4}">
      <dgm:prSet phldrT="[Text]" custT="1"/>
      <dgm:spPr/>
      <dgm:t>
        <a:bodyPr/>
        <a:lstStyle/>
        <a:p>
          <a:r>
            <a:rPr lang="en-GB" sz="3000" b="1" dirty="0" smtClean="0"/>
            <a:t>INFLUENCE</a:t>
          </a:r>
          <a:endParaRPr lang="en-GB" sz="3000" dirty="0"/>
        </a:p>
      </dgm:t>
    </dgm:pt>
    <dgm:pt modelId="{FD5C402D-197D-41C1-876A-C0BE126C14A6}" type="parTrans" cxnId="{AF5DEC54-4214-434E-B3C8-CC449DC76BA7}">
      <dgm:prSet/>
      <dgm:spPr/>
      <dgm:t>
        <a:bodyPr/>
        <a:lstStyle/>
        <a:p>
          <a:endParaRPr lang="en-GB"/>
        </a:p>
      </dgm:t>
    </dgm:pt>
    <dgm:pt modelId="{1D32BB57-0B60-4E99-AF52-A2F64BE138AB}" type="sibTrans" cxnId="{AF5DEC54-4214-434E-B3C8-CC449DC76BA7}">
      <dgm:prSet/>
      <dgm:spPr/>
      <dgm:t>
        <a:bodyPr/>
        <a:lstStyle/>
        <a:p>
          <a:endParaRPr lang="en-GB"/>
        </a:p>
      </dgm:t>
    </dgm:pt>
    <dgm:pt modelId="{2B095EDF-4CBD-4FBB-9B80-4F955DEFD296}">
      <dgm:prSet/>
      <dgm:spPr/>
      <dgm:t>
        <a:bodyPr/>
        <a:lstStyle/>
        <a:p>
          <a:r>
            <a:rPr lang="en-GB" dirty="0" smtClean="0"/>
            <a:t>Legislation (Minimum Wage Act)</a:t>
          </a:r>
          <a:endParaRPr lang="en-GB" dirty="0"/>
        </a:p>
      </dgm:t>
    </dgm:pt>
    <dgm:pt modelId="{062C526E-7FF6-428A-8108-135E906C86AB}" type="parTrans" cxnId="{DFC67F0C-72C5-42A5-AD37-0DC07A15B307}">
      <dgm:prSet/>
      <dgm:spPr/>
      <dgm:t>
        <a:bodyPr/>
        <a:lstStyle/>
        <a:p>
          <a:endParaRPr lang="en-GB"/>
        </a:p>
      </dgm:t>
    </dgm:pt>
    <dgm:pt modelId="{FB2BCFA3-678A-488D-8792-18D1D8D59CE9}" type="sibTrans" cxnId="{DFC67F0C-72C5-42A5-AD37-0DC07A15B307}">
      <dgm:prSet/>
      <dgm:spPr/>
      <dgm:t>
        <a:bodyPr/>
        <a:lstStyle/>
        <a:p>
          <a:endParaRPr lang="en-GB"/>
        </a:p>
      </dgm:t>
    </dgm:pt>
    <dgm:pt modelId="{C4DD39D3-A8B5-4CD0-A9D2-9F962569BF9F}">
      <dgm:prSet/>
      <dgm:spPr/>
      <dgm:t>
        <a:bodyPr/>
        <a:lstStyle/>
        <a:p>
          <a:r>
            <a:rPr lang="en-GB" dirty="0" smtClean="0"/>
            <a:t>Can issue bans (Smoking in local areas)</a:t>
          </a:r>
          <a:endParaRPr lang="en-GB" dirty="0"/>
        </a:p>
      </dgm:t>
    </dgm:pt>
    <dgm:pt modelId="{0BF60896-A25F-4E06-8D2C-8F699C5F4D3C}" type="parTrans" cxnId="{F6FD4998-CDAB-4A9D-A858-23129080CB32}">
      <dgm:prSet/>
      <dgm:spPr/>
      <dgm:t>
        <a:bodyPr/>
        <a:lstStyle/>
        <a:p>
          <a:endParaRPr lang="en-GB"/>
        </a:p>
      </dgm:t>
    </dgm:pt>
    <dgm:pt modelId="{7DFA9074-7F48-4BAE-9256-EFF1CCAD8728}" type="sibTrans" cxnId="{F6FD4998-CDAB-4A9D-A858-23129080CB32}">
      <dgm:prSet/>
      <dgm:spPr/>
      <dgm:t>
        <a:bodyPr/>
        <a:lstStyle/>
        <a:p>
          <a:endParaRPr lang="en-GB"/>
        </a:p>
      </dgm:t>
    </dgm:pt>
    <dgm:pt modelId="{38A75483-1FE3-4FCA-AE35-19C95E517BE3}">
      <dgm:prSet/>
      <dgm:spPr/>
      <dgm:t>
        <a:bodyPr/>
        <a:lstStyle/>
        <a:p>
          <a:r>
            <a:rPr lang="en-GB" dirty="0" smtClean="0"/>
            <a:t>Set taxation rates</a:t>
          </a:r>
          <a:endParaRPr lang="en-GB" dirty="0"/>
        </a:p>
      </dgm:t>
    </dgm:pt>
    <dgm:pt modelId="{5C02E22F-95DD-483E-AE08-17C7ED63F0ED}" type="parTrans" cxnId="{76EE7645-98C4-45A7-A0EB-37D04D14C4A5}">
      <dgm:prSet/>
      <dgm:spPr/>
      <dgm:t>
        <a:bodyPr/>
        <a:lstStyle/>
        <a:p>
          <a:endParaRPr lang="en-GB"/>
        </a:p>
      </dgm:t>
    </dgm:pt>
    <dgm:pt modelId="{69F999C9-0F76-4117-BD1B-A2180E7403FE}" type="sibTrans" cxnId="{76EE7645-98C4-45A7-A0EB-37D04D14C4A5}">
      <dgm:prSet/>
      <dgm:spPr/>
      <dgm:t>
        <a:bodyPr/>
        <a:lstStyle/>
        <a:p>
          <a:endParaRPr lang="en-GB"/>
        </a:p>
      </dgm:t>
    </dgm:pt>
    <dgm:pt modelId="{ED29F165-CB48-4A38-BEB2-776A66C1C991}">
      <dgm:prSet/>
      <dgm:spPr/>
      <dgm:t>
        <a:bodyPr/>
        <a:lstStyle/>
        <a:p>
          <a:r>
            <a:rPr lang="en-GB" dirty="0" smtClean="0"/>
            <a:t>Offer or withhold grants and licences</a:t>
          </a:r>
          <a:endParaRPr lang="en-GB" dirty="0"/>
        </a:p>
      </dgm:t>
    </dgm:pt>
    <dgm:pt modelId="{A09590D9-1553-4DAB-88F0-2DF13DE51ADD}" type="parTrans" cxnId="{BD78B9E6-5EA9-43FD-B4B3-E5CD9A819039}">
      <dgm:prSet/>
      <dgm:spPr/>
      <dgm:t>
        <a:bodyPr/>
        <a:lstStyle/>
        <a:p>
          <a:endParaRPr lang="en-GB"/>
        </a:p>
      </dgm:t>
    </dgm:pt>
    <dgm:pt modelId="{F7E854F6-6A24-48FD-A6E1-7C0C8C2DCBD9}" type="sibTrans" cxnId="{BD78B9E6-5EA9-43FD-B4B3-E5CD9A819039}">
      <dgm:prSet/>
      <dgm:spPr/>
      <dgm:t>
        <a:bodyPr/>
        <a:lstStyle/>
        <a:p>
          <a:endParaRPr lang="en-GB"/>
        </a:p>
      </dgm:t>
    </dgm:pt>
    <dgm:pt modelId="{728B60F4-1E84-4B6B-A3F4-26FFE176B53F}" type="pres">
      <dgm:prSet presAssocID="{078AD46B-EDE9-446B-BF64-7C50E0227DAC}" presName="theList" presStyleCnt="0">
        <dgm:presLayoutVars>
          <dgm:dir/>
          <dgm:animLvl val="lvl"/>
          <dgm:resizeHandles val="exact"/>
        </dgm:presLayoutVars>
      </dgm:prSet>
      <dgm:spPr/>
      <dgm:t>
        <a:bodyPr/>
        <a:lstStyle/>
        <a:p>
          <a:endParaRPr lang="en-GB"/>
        </a:p>
      </dgm:t>
    </dgm:pt>
    <dgm:pt modelId="{B072A5DF-B9B0-4E8B-89F8-5F50393518DD}" type="pres">
      <dgm:prSet presAssocID="{9ED02828-E3C0-408A-9D45-4CE40F0C40E4}" presName="compNode" presStyleCnt="0"/>
      <dgm:spPr/>
    </dgm:pt>
    <dgm:pt modelId="{7AC8EB48-1E4C-4F86-9F6F-62F7EC823A40}" type="pres">
      <dgm:prSet presAssocID="{9ED02828-E3C0-408A-9D45-4CE40F0C40E4}" presName="aNode" presStyleLbl="bgShp" presStyleIdx="0" presStyleCnt="1"/>
      <dgm:spPr/>
      <dgm:t>
        <a:bodyPr/>
        <a:lstStyle/>
        <a:p>
          <a:endParaRPr lang="en-GB"/>
        </a:p>
      </dgm:t>
    </dgm:pt>
    <dgm:pt modelId="{A7FF8ABA-18DF-43DE-9DFC-4C6B8FA9B8CF}" type="pres">
      <dgm:prSet presAssocID="{9ED02828-E3C0-408A-9D45-4CE40F0C40E4}" presName="textNode" presStyleLbl="bgShp" presStyleIdx="0" presStyleCnt="1"/>
      <dgm:spPr/>
      <dgm:t>
        <a:bodyPr/>
        <a:lstStyle/>
        <a:p>
          <a:endParaRPr lang="en-GB"/>
        </a:p>
      </dgm:t>
    </dgm:pt>
    <dgm:pt modelId="{AA6CF21C-EA85-4CF7-A308-7DE91E57CE71}" type="pres">
      <dgm:prSet presAssocID="{9ED02828-E3C0-408A-9D45-4CE40F0C40E4}" presName="compChildNode" presStyleCnt="0"/>
      <dgm:spPr/>
    </dgm:pt>
    <dgm:pt modelId="{E9690A63-59C3-4B73-A321-C27D539DB036}" type="pres">
      <dgm:prSet presAssocID="{9ED02828-E3C0-408A-9D45-4CE40F0C40E4}" presName="theInnerList" presStyleCnt="0"/>
      <dgm:spPr/>
    </dgm:pt>
    <dgm:pt modelId="{9DCD64D1-2EE8-48EA-816C-96DBF6D79142}" type="pres">
      <dgm:prSet presAssocID="{2B095EDF-4CBD-4FBB-9B80-4F955DEFD296}" presName="childNode" presStyleLbl="node1" presStyleIdx="0" presStyleCnt="4">
        <dgm:presLayoutVars>
          <dgm:bulletEnabled val="1"/>
        </dgm:presLayoutVars>
      </dgm:prSet>
      <dgm:spPr/>
      <dgm:t>
        <a:bodyPr/>
        <a:lstStyle/>
        <a:p>
          <a:endParaRPr lang="en-GB"/>
        </a:p>
      </dgm:t>
    </dgm:pt>
    <dgm:pt modelId="{8A3839F9-EFD3-4829-BB84-BB46C705AE37}" type="pres">
      <dgm:prSet presAssocID="{2B095EDF-4CBD-4FBB-9B80-4F955DEFD296}" presName="aSpace2" presStyleCnt="0"/>
      <dgm:spPr/>
    </dgm:pt>
    <dgm:pt modelId="{48C1C1F5-78A6-49CD-B043-8362E36D6C80}" type="pres">
      <dgm:prSet presAssocID="{C4DD39D3-A8B5-4CD0-A9D2-9F962569BF9F}" presName="childNode" presStyleLbl="node1" presStyleIdx="1" presStyleCnt="4">
        <dgm:presLayoutVars>
          <dgm:bulletEnabled val="1"/>
        </dgm:presLayoutVars>
      </dgm:prSet>
      <dgm:spPr/>
      <dgm:t>
        <a:bodyPr/>
        <a:lstStyle/>
        <a:p>
          <a:endParaRPr lang="en-GB"/>
        </a:p>
      </dgm:t>
    </dgm:pt>
    <dgm:pt modelId="{3D14AF26-BC40-409C-B547-578B2C52778C}" type="pres">
      <dgm:prSet presAssocID="{C4DD39D3-A8B5-4CD0-A9D2-9F962569BF9F}" presName="aSpace2" presStyleCnt="0"/>
      <dgm:spPr/>
    </dgm:pt>
    <dgm:pt modelId="{B7D8D625-93A6-4AFB-A264-4FB9E213AFB7}" type="pres">
      <dgm:prSet presAssocID="{38A75483-1FE3-4FCA-AE35-19C95E517BE3}" presName="childNode" presStyleLbl="node1" presStyleIdx="2" presStyleCnt="4">
        <dgm:presLayoutVars>
          <dgm:bulletEnabled val="1"/>
        </dgm:presLayoutVars>
      </dgm:prSet>
      <dgm:spPr/>
      <dgm:t>
        <a:bodyPr/>
        <a:lstStyle/>
        <a:p>
          <a:endParaRPr lang="en-GB"/>
        </a:p>
      </dgm:t>
    </dgm:pt>
    <dgm:pt modelId="{AEC779BC-354C-441D-8199-513F40EA3F08}" type="pres">
      <dgm:prSet presAssocID="{38A75483-1FE3-4FCA-AE35-19C95E517BE3}" presName="aSpace2" presStyleCnt="0"/>
      <dgm:spPr/>
    </dgm:pt>
    <dgm:pt modelId="{EBE25FAB-3375-4DD7-94FB-137FF2C8567B}" type="pres">
      <dgm:prSet presAssocID="{ED29F165-CB48-4A38-BEB2-776A66C1C991}" presName="childNode" presStyleLbl="node1" presStyleIdx="3" presStyleCnt="4">
        <dgm:presLayoutVars>
          <dgm:bulletEnabled val="1"/>
        </dgm:presLayoutVars>
      </dgm:prSet>
      <dgm:spPr/>
      <dgm:t>
        <a:bodyPr/>
        <a:lstStyle/>
        <a:p>
          <a:endParaRPr lang="en-GB"/>
        </a:p>
      </dgm:t>
    </dgm:pt>
  </dgm:ptLst>
  <dgm:cxnLst>
    <dgm:cxn modelId="{AF5DEC54-4214-434E-B3C8-CC449DC76BA7}" srcId="{078AD46B-EDE9-446B-BF64-7C50E0227DAC}" destId="{9ED02828-E3C0-408A-9D45-4CE40F0C40E4}" srcOrd="0" destOrd="0" parTransId="{FD5C402D-197D-41C1-876A-C0BE126C14A6}" sibTransId="{1D32BB57-0B60-4E99-AF52-A2F64BE138AB}"/>
    <dgm:cxn modelId="{3480C90D-2DD8-4BE8-A167-A839FBBC7695}" type="presOf" srcId="{38A75483-1FE3-4FCA-AE35-19C95E517BE3}" destId="{B7D8D625-93A6-4AFB-A264-4FB9E213AFB7}" srcOrd="0" destOrd="0" presId="urn:microsoft.com/office/officeart/2005/8/layout/lProcess2"/>
    <dgm:cxn modelId="{284AAE4F-448D-4C4A-9FCA-988EE5FC9B0D}" type="presOf" srcId="{078AD46B-EDE9-446B-BF64-7C50E0227DAC}" destId="{728B60F4-1E84-4B6B-A3F4-26FFE176B53F}" srcOrd="0" destOrd="0" presId="urn:microsoft.com/office/officeart/2005/8/layout/lProcess2"/>
    <dgm:cxn modelId="{AC69F5FB-2132-42FB-992D-CDE6FCC55F51}" type="presOf" srcId="{ED29F165-CB48-4A38-BEB2-776A66C1C991}" destId="{EBE25FAB-3375-4DD7-94FB-137FF2C8567B}" srcOrd="0" destOrd="0" presId="urn:microsoft.com/office/officeart/2005/8/layout/lProcess2"/>
    <dgm:cxn modelId="{DFC67F0C-72C5-42A5-AD37-0DC07A15B307}" srcId="{9ED02828-E3C0-408A-9D45-4CE40F0C40E4}" destId="{2B095EDF-4CBD-4FBB-9B80-4F955DEFD296}" srcOrd="0" destOrd="0" parTransId="{062C526E-7FF6-428A-8108-135E906C86AB}" sibTransId="{FB2BCFA3-678A-488D-8792-18D1D8D59CE9}"/>
    <dgm:cxn modelId="{76EE7645-98C4-45A7-A0EB-37D04D14C4A5}" srcId="{9ED02828-E3C0-408A-9D45-4CE40F0C40E4}" destId="{38A75483-1FE3-4FCA-AE35-19C95E517BE3}" srcOrd="2" destOrd="0" parTransId="{5C02E22F-95DD-483E-AE08-17C7ED63F0ED}" sibTransId="{69F999C9-0F76-4117-BD1B-A2180E7403FE}"/>
    <dgm:cxn modelId="{555C1D2F-C7BD-4F3F-A689-6C3FD12E0E01}" type="presOf" srcId="{C4DD39D3-A8B5-4CD0-A9D2-9F962569BF9F}" destId="{48C1C1F5-78A6-49CD-B043-8362E36D6C80}" srcOrd="0" destOrd="0" presId="urn:microsoft.com/office/officeart/2005/8/layout/lProcess2"/>
    <dgm:cxn modelId="{3E453D6E-3FD3-40CA-8646-048E2E673754}" type="presOf" srcId="{9ED02828-E3C0-408A-9D45-4CE40F0C40E4}" destId="{7AC8EB48-1E4C-4F86-9F6F-62F7EC823A40}" srcOrd="0" destOrd="0" presId="urn:microsoft.com/office/officeart/2005/8/layout/lProcess2"/>
    <dgm:cxn modelId="{5F085772-433E-4EAE-A724-462CE11859CD}" type="presOf" srcId="{9ED02828-E3C0-408A-9D45-4CE40F0C40E4}" destId="{A7FF8ABA-18DF-43DE-9DFC-4C6B8FA9B8CF}" srcOrd="1" destOrd="0" presId="urn:microsoft.com/office/officeart/2005/8/layout/lProcess2"/>
    <dgm:cxn modelId="{BD78B9E6-5EA9-43FD-B4B3-E5CD9A819039}" srcId="{9ED02828-E3C0-408A-9D45-4CE40F0C40E4}" destId="{ED29F165-CB48-4A38-BEB2-776A66C1C991}" srcOrd="3" destOrd="0" parTransId="{A09590D9-1553-4DAB-88F0-2DF13DE51ADD}" sibTransId="{F7E854F6-6A24-48FD-A6E1-7C0C8C2DCBD9}"/>
    <dgm:cxn modelId="{12678A29-ABD7-4738-805A-6F7531571EF1}" type="presOf" srcId="{2B095EDF-4CBD-4FBB-9B80-4F955DEFD296}" destId="{9DCD64D1-2EE8-48EA-816C-96DBF6D79142}" srcOrd="0" destOrd="0" presId="urn:microsoft.com/office/officeart/2005/8/layout/lProcess2"/>
    <dgm:cxn modelId="{F6FD4998-CDAB-4A9D-A858-23129080CB32}" srcId="{9ED02828-E3C0-408A-9D45-4CE40F0C40E4}" destId="{C4DD39D3-A8B5-4CD0-A9D2-9F962569BF9F}" srcOrd="1" destOrd="0" parTransId="{0BF60896-A25F-4E06-8D2C-8F699C5F4D3C}" sibTransId="{7DFA9074-7F48-4BAE-9256-EFF1CCAD8728}"/>
    <dgm:cxn modelId="{0516B368-D7CF-4218-8D3F-208B2A32AE61}" type="presParOf" srcId="{728B60F4-1E84-4B6B-A3F4-26FFE176B53F}" destId="{B072A5DF-B9B0-4E8B-89F8-5F50393518DD}" srcOrd="0" destOrd="0" presId="urn:microsoft.com/office/officeart/2005/8/layout/lProcess2"/>
    <dgm:cxn modelId="{D3C91B5E-B337-435E-9653-B6CDF494AE6E}" type="presParOf" srcId="{B072A5DF-B9B0-4E8B-89F8-5F50393518DD}" destId="{7AC8EB48-1E4C-4F86-9F6F-62F7EC823A40}" srcOrd="0" destOrd="0" presId="urn:microsoft.com/office/officeart/2005/8/layout/lProcess2"/>
    <dgm:cxn modelId="{2B9BC88E-BF3F-41CA-B759-A7940E0C5496}" type="presParOf" srcId="{B072A5DF-B9B0-4E8B-89F8-5F50393518DD}" destId="{A7FF8ABA-18DF-43DE-9DFC-4C6B8FA9B8CF}" srcOrd="1" destOrd="0" presId="urn:microsoft.com/office/officeart/2005/8/layout/lProcess2"/>
    <dgm:cxn modelId="{BC2BA0D3-30D9-40E1-97BB-5695B67D5ECD}" type="presParOf" srcId="{B072A5DF-B9B0-4E8B-89F8-5F50393518DD}" destId="{AA6CF21C-EA85-4CF7-A308-7DE91E57CE71}" srcOrd="2" destOrd="0" presId="urn:microsoft.com/office/officeart/2005/8/layout/lProcess2"/>
    <dgm:cxn modelId="{EDBB6CEB-33A3-4D4D-9152-DCA1F81FAEEE}" type="presParOf" srcId="{AA6CF21C-EA85-4CF7-A308-7DE91E57CE71}" destId="{E9690A63-59C3-4B73-A321-C27D539DB036}" srcOrd="0" destOrd="0" presId="urn:microsoft.com/office/officeart/2005/8/layout/lProcess2"/>
    <dgm:cxn modelId="{436466A1-D510-47AD-A805-08F2D3A9AD9D}" type="presParOf" srcId="{E9690A63-59C3-4B73-A321-C27D539DB036}" destId="{9DCD64D1-2EE8-48EA-816C-96DBF6D79142}" srcOrd="0" destOrd="0" presId="urn:microsoft.com/office/officeart/2005/8/layout/lProcess2"/>
    <dgm:cxn modelId="{73E1A433-8061-444A-B74A-E1CC93E71759}" type="presParOf" srcId="{E9690A63-59C3-4B73-A321-C27D539DB036}" destId="{8A3839F9-EFD3-4829-BB84-BB46C705AE37}" srcOrd="1" destOrd="0" presId="urn:microsoft.com/office/officeart/2005/8/layout/lProcess2"/>
    <dgm:cxn modelId="{5BB239FB-0341-4C59-BF89-EF0774FA44E9}" type="presParOf" srcId="{E9690A63-59C3-4B73-A321-C27D539DB036}" destId="{48C1C1F5-78A6-49CD-B043-8362E36D6C80}" srcOrd="2" destOrd="0" presId="urn:microsoft.com/office/officeart/2005/8/layout/lProcess2"/>
    <dgm:cxn modelId="{0AD43096-140F-4BC0-A8B1-DF13FFB91F57}" type="presParOf" srcId="{E9690A63-59C3-4B73-A321-C27D539DB036}" destId="{3D14AF26-BC40-409C-B547-578B2C52778C}" srcOrd="3" destOrd="0" presId="urn:microsoft.com/office/officeart/2005/8/layout/lProcess2"/>
    <dgm:cxn modelId="{255EB874-66AB-4F53-A8C6-7D4A6229F5F4}" type="presParOf" srcId="{E9690A63-59C3-4B73-A321-C27D539DB036}" destId="{B7D8D625-93A6-4AFB-A264-4FB9E213AFB7}" srcOrd="4" destOrd="0" presId="urn:microsoft.com/office/officeart/2005/8/layout/lProcess2"/>
    <dgm:cxn modelId="{EB30414F-2353-4D8F-B898-8932CECC0031}" type="presParOf" srcId="{E9690A63-59C3-4B73-A321-C27D539DB036}" destId="{AEC779BC-354C-441D-8199-513F40EA3F08}" srcOrd="5" destOrd="0" presId="urn:microsoft.com/office/officeart/2005/8/layout/lProcess2"/>
    <dgm:cxn modelId="{9DD0B7EF-BCA6-4D3B-B5D5-24159254FEA7}" type="presParOf" srcId="{E9690A63-59C3-4B73-A321-C27D539DB036}" destId="{EBE25FAB-3375-4DD7-94FB-137FF2C8567B}"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2C2AB6-016E-4140-8929-17D08BFCF4AB}" type="doc">
      <dgm:prSet loTypeId="urn:microsoft.com/office/officeart/2005/8/layout/lProcess2" loCatId="list" qsTypeId="urn:microsoft.com/office/officeart/2005/8/quickstyle/simple3" qsCatId="simple" csTypeId="urn:microsoft.com/office/officeart/2005/8/colors/accent2_2" csCatId="accent2" phldr="1"/>
      <dgm:spPr/>
      <dgm:t>
        <a:bodyPr/>
        <a:lstStyle/>
        <a:p>
          <a:endParaRPr lang="en-GB"/>
        </a:p>
      </dgm:t>
    </dgm:pt>
    <dgm:pt modelId="{628FC153-8E79-488B-8DAF-8696837999F8}">
      <dgm:prSet phldrT="[Text]" custT="1"/>
      <dgm:spPr/>
      <dgm:t>
        <a:bodyPr/>
        <a:lstStyle/>
        <a:p>
          <a:r>
            <a:rPr lang="en-GB" sz="3000" b="1" dirty="0" smtClean="0"/>
            <a:t>INTEREST</a:t>
          </a:r>
          <a:endParaRPr lang="en-GB" sz="3000" dirty="0"/>
        </a:p>
      </dgm:t>
    </dgm:pt>
    <dgm:pt modelId="{7AC5114C-30C0-4D62-90F5-5AECF6A19023}" type="parTrans" cxnId="{3ABFDC5F-7CB7-4EAB-A32B-106D73B15004}">
      <dgm:prSet/>
      <dgm:spPr/>
      <dgm:t>
        <a:bodyPr/>
        <a:lstStyle/>
        <a:p>
          <a:endParaRPr lang="en-GB"/>
        </a:p>
      </dgm:t>
    </dgm:pt>
    <dgm:pt modelId="{862D6FED-5013-4BAA-96D8-73ADA2CE7D46}" type="sibTrans" cxnId="{3ABFDC5F-7CB7-4EAB-A32B-106D73B15004}">
      <dgm:prSet/>
      <dgm:spPr/>
      <dgm:t>
        <a:bodyPr/>
        <a:lstStyle/>
        <a:p>
          <a:endParaRPr lang="en-GB"/>
        </a:p>
      </dgm:t>
    </dgm:pt>
    <dgm:pt modelId="{D0CB4DD2-E3B9-435D-A2E6-D818C14229B1}">
      <dgm:prSet/>
      <dgm:spPr/>
      <dgm:t>
        <a:bodyPr/>
        <a:lstStyle/>
        <a:p>
          <a:r>
            <a:rPr lang="en-GB" dirty="0" smtClean="0"/>
            <a:t>Companies provide jobs for an area</a:t>
          </a:r>
          <a:endParaRPr lang="en-GB" dirty="0"/>
        </a:p>
      </dgm:t>
    </dgm:pt>
    <dgm:pt modelId="{944EC075-A063-48A4-A232-50B9D996ACD8}" type="parTrans" cxnId="{61515B19-79F4-4D56-8AB6-12C3D2901CCD}">
      <dgm:prSet/>
      <dgm:spPr/>
      <dgm:t>
        <a:bodyPr/>
        <a:lstStyle/>
        <a:p>
          <a:endParaRPr lang="en-GB"/>
        </a:p>
      </dgm:t>
    </dgm:pt>
    <dgm:pt modelId="{C0D9B164-17A8-4174-9622-BAE29CC7ECEE}" type="sibTrans" cxnId="{61515B19-79F4-4D56-8AB6-12C3D2901CCD}">
      <dgm:prSet/>
      <dgm:spPr/>
      <dgm:t>
        <a:bodyPr/>
        <a:lstStyle/>
        <a:p>
          <a:endParaRPr lang="en-GB"/>
        </a:p>
      </dgm:t>
    </dgm:pt>
    <dgm:pt modelId="{498F2273-D8DB-4C9C-9C64-C00D51B50AD0}">
      <dgm:prSet/>
      <dgm:spPr/>
      <dgm:t>
        <a:bodyPr/>
        <a:lstStyle/>
        <a:p>
          <a:r>
            <a:rPr lang="en-GB" dirty="0" smtClean="0"/>
            <a:t>Businesses offer goods/services</a:t>
          </a:r>
        </a:p>
      </dgm:t>
    </dgm:pt>
    <dgm:pt modelId="{FBAD78D8-FFF9-44D5-8485-917A4BD26246}" type="parTrans" cxnId="{7E352985-A076-4B2B-A0B5-AB65A756A2C8}">
      <dgm:prSet/>
      <dgm:spPr/>
      <dgm:t>
        <a:bodyPr/>
        <a:lstStyle/>
        <a:p>
          <a:endParaRPr lang="en-GB"/>
        </a:p>
      </dgm:t>
    </dgm:pt>
    <dgm:pt modelId="{FD489BF8-82D2-42A8-881B-C1C942458BD8}" type="sibTrans" cxnId="{7E352985-A076-4B2B-A0B5-AB65A756A2C8}">
      <dgm:prSet/>
      <dgm:spPr/>
      <dgm:t>
        <a:bodyPr/>
        <a:lstStyle/>
        <a:p>
          <a:endParaRPr lang="en-GB"/>
        </a:p>
      </dgm:t>
    </dgm:pt>
    <dgm:pt modelId="{CFEB59FB-ED80-4D6E-9081-3C18AA4FA659}">
      <dgm:prSet/>
      <dgm:spPr/>
      <dgm:t>
        <a:bodyPr/>
        <a:lstStyle/>
        <a:p>
          <a:r>
            <a:rPr lang="en-GB" dirty="0" smtClean="0"/>
            <a:t>The community cares about the area they live in</a:t>
          </a:r>
          <a:endParaRPr lang="en-GB" dirty="0"/>
        </a:p>
      </dgm:t>
    </dgm:pt>
    <dgm:pt modelId="{63AB1528-264A-47A6-B43B-9CEFA569B5BD}" type="parTrans" cxnId="{8CBCA61A-4242-44EA-88E9-DF9821E8DD67}">
      <dgm:prSet/>
      <dgm:spPr/>
      <dgm:t>
        <a:bodyPr/>
        <a:lstStyle/>
        <a:p>
          <a:endParaRPr lang="en-GB"/>
        </a:p>
      </dgm:t>
    </dgm:pt>
    <dgm:pt modelId="{A56E0152-B2C5-4AB3-B685-26C85FB74DEB}" type="sibTrans" cxnId="{8CBCA61A-4242-44EA-88E9-DF9821E8DD67}">
      <dgm:prSet/>
      <dgm:spPr/>
      <dgm:t>
        <a:bodyPr/>
        <a:lstStyle/>
        <a:p>
          <a:endParaRPr lang="en-GB"/>
        </a:p>
      </dgm:t>
    </dgm:pt>
    <dgm:pt modelId="{A231ED0B-5EA2-4947-B4D9-FD43550BE509}">
      <dgm:prSet custT="1"/>
      <dgm:spPr>
        <a:solidFill>
          <a:schemeClr val="accent3">
            <a:lumMod val="20000"/>
            <a:lumOff val="80000"/>
          </a:schemeClr>
        </a:solidFill>
      </dgm:spPr>
      <dgm:t>
        <a:bodyPr/>
        <a:lstStyle/>
        <a:p>
          <a:r>
            <a:rPr lang="en-GB" sz="3000" b="1" dirty="0" smtClean="0"/>
            <a:t>INFLUENCE</a:t>
          </a:r>
          <a:endParaRPr lang="en-GB" sz="3000" dirty="0"/>
        </a:p>
      </dgm:t>
    </dgm:pt>
    <dgm:pt modelId="{A389E4A0-CCB4-447C-8D9B-7E9DE3BC0BA6}" type="parTrans" cxnId="{B3A933B7-EE36-4E83-9739-DFEB92346D79}">
      <dgm:prSet/>
      <dgm:spPr/>
      <dgm:t>
        <a:bodyPr/>
        <a:lstStyle/>
        <a:p>
          <a:endParaRPr lang="en-GB"/>
        </a:p>
      </dgm:t>
    </dgm:pt>
    <dgm:pt modelId="{FC732B9D-3F7F-422B-A65B-0844FDC11074}" type="sibTrans" cxnId="{B3A933B7-EE36-4E83-9739-DFEB92346D79}">
      <dgm:prSet/>
      <dgm:spPr/>
      <dgm:t>
        <a:bodyPr/>
        <a:lstStyle/>
        <a:p>
          <a:endParaRPr lang="en-GB"/>
        </a:p>
      </dgm:t>
    </dgm:pt>
    <dgm:pt modelId="{618996C2-B398-470B-8CAE-C1F297EA2237}">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Can make complaints to Local Authority</a:t>
          </a:r>
          <a:endParaRPr lang="en-GB" dirty="0"/>
        </a:p>
      </dgm:t>
    </dgm:pt>
    <dgm:pt modelId="{9BB4476A-83F5-40AA-A1C1-E519F0C741DF}" type="parTrans" cxnId="{35AF61C5-ED4C-4594-A471-6D32407BC6E3}">
      <dgm:prSet/>
      <dgm:spPr/>
      <dgm:t>
        <a:bodyPr/>
        <a:lstStyle/>
        <a:p>
          <a:endParaRPr lang="en-GB"/>
        </a:p>
      </dgm:t>
    </dgm:pt>
    <dgm:pt modelId="{8908AFEF-437E-4EC2-A1A8-EA33DCCAF384}" type="sibTrans" cxnId="{35AF61C5-ED4C-4594-A471-6D32407BC6E3}">
      <dgm:prSet/>
      <dgm:spPr/>
      <dgm:t>
        <a:bodyPr/>
        <a:lstStyle/>
        <a:p>
          <a:endParaRPr lang="en-GB"/>
        </a:p>
      </dgm:t>
    </dgm:pt>
    <dgm:pt modelId="{1DDDBBA6-F110-4B69-927F-72D2C0995A4A}">
      <dgm:prSet>
        <dgm:style>
          <a:lnRef idx="1">
            <a:schemeClr val="accent3"/>
          </a:lnRef>
          <a:fillRef idx="2">
            <a:schemeClr val="accent3"/>
          </a:fillRef>
          <a:effectRef idx="1">
            <a:schemeClr val="accent3"/>
          </a:effectRef>
          <a:fontRef idx="minor">
            <a:schemeClr val="dk1"/>
          </a:fontRef>
        </dgm:style>
      </dgm:prSet>
      <dgm:spPr/>
      <dgm:t>
        <a:bodyPr/>
        <a:lstStyle/>
        <a:p>
          <a:r>
            <a:rPr lang="en-GB" dirty="0" smtClean="0"/>
            <a:t>Can protest against the company</a:t>
          </a:r>
          <a:endParaRPr lang="en-GB" dirty="0"/>
        </a:p>
      </dgm:t>
    </dgm:pt>
    <dgm:pt modelId="{A6B12383-D134-4BD8-8524-2B9A8526CD6F}" type="parTrans" cxnId="{E8991F36-E188-4C5C-B92E-791847CBA177}">
      <dgm:prSet/>
      <dgm:spPr/>
      <dgm:t>
        <a:bodyPr/>
        <a:lstStyle/>
        <a:p>
          <a:endParaRPr lang="en-GB"/>
        </a:p>
      </dgm:t>
    </dgm:pt>
    <dgm:pt modelId="{1099FB3F-3206-462E-8237-9ACDABD1625F}" type="sibTrans" cxnId="{E8991F36-E188-4C5C-B92E-791847CBA177}">
      <dgm:prSet/>
      <dgm:spPr/>
      <dgm:t>
        <a:bodyPr/>
        <a:lstStyle/>
        <a:p>
          <a:endParaRPr lang="en-GB"/>
        </a:p>
      </dgm:t>
    </dgm:pt>
    <dgm:pt modelId="{67CFA957-74F1-44C6-8852-5C7E3F1E8B2C}" type="pres">
      <dgm:prSet presAssocID="{372C2AB6-016E-4140-8929-17D08BFCF4AB}" presName="theList" presStyleCnt="0">
        <dgm:presLayoutVars>
          <dgm:dir/>
          <dgm:animLvl val="lvl"/>
          <dgm:resizeHandles val="exact"/>
        </dgm:presLayoutVars>
      </dgm:prSet>
      <dgm:spPr/>
      <dgm:t>
        <a:bodyPr/>
        <a:lstStyle/>
        <a:p>
          <a:endParaRPr lang="en-GB"/>
        </a:p>
      </dgm:t>
    </dgm:pt>
    <dgm:pt modelId="{29F91CC5-FD3F-413D-AA66-0F2A63E47372}" type="pres">
      <dgm:prSet presAssocID="{628FC153-8E79-488B-8DAF-8696837999F8}" presName="compNode" presStyleCnt="0"/>
      <dgm:spPr/>
    </dgm:pt>
    <dgm:pt modelId="{8288AB0C-5DBB-4DEB-A32C-859DD3112F49}" type="pres">
      <dgm:prSet presAssocID="{628FC153-8E79-488B-8DAF-8696837999F8}" presName="aNode" presStyleLbl="bgShp" presStyleIdx="0" presStyleCnt="2"/>
      <dgm:spPr/>
      <dgm:t>
        <a:bodyPr/>
        <a:lstStyle/>
        <a:p>
          <a:endParaRPr lang="en-GB"/>
        </a:p>
      </dgm:t>
    </dgm:pt>
    <dgm:pt modelId="{F640016E-D154-4C5F-9054-8AAD01B8D15A}" type="pres">
      <dgm:prSet presAssocID="{628FC153-8E79-488B-8DAF-8696837999F8}" presName="textNode" presStyleLbl="bgShp" presStyleIdx="0" presStyleCnt="2"/>
      <dgm:spPr/>
      <dgm:t>
        <a:bodyPr/>
        <a:lstStyle/>
        <a:p>
          <a:endParaRPr lang="en-GB"/>
        </a:p>
      </dgm:t>
    </dgm:pt>
    <dgm:pt modelId="{60E43112-9EA2-4AE5-A880-34A25E94D627}" type="pres">
      <dgm:prSet presAssocID="{628FC153-8E79-488B-8DAF-8696837999F8}" presName="compChildNode" presStyleCnt="0"/>
      <dgm:spPr/>
    </dgm:pt>
    <dgm:pt modelId="{8C07102A-F7AE-4640-9C45-E5DB6D46E698}" type="pres">
      <dgm:prSet presAssocID="{628FC153-8E79-488B-8DAF-8696837999F8}" presName="theInnerList" presStyleCnt="0"/>
      <dgm:spPr/>
    </dgm:pt>
    <dgm:pt modelId="{F9A4E403-8AED-4FB4-B8B6-386E14F72C0F}" type="pres">
      <dgm:prSet presAssocID="{D0CB4DD2-E3B9-435D-A2E6-D818C14229B1}" presName="childNode" presStyleLbl="node1" presStyleIdx="0" presStyleCnt="5">
        <dgm:presLayoutVars>
          <dgm:bulletEnabled val="1"/>
        </dgm:presLayoutVars>
      </dgm:prSet>
      <dgm:spPr/>
      <dgm:t>
        <a:bodyPr/>
        <a:lstStyle/>
        <a:p>
          <a:endParaRPr lang="en-GB"/>
        </a:p>
      </dgm:t>
    </dgm:pt>
    <dgm:pt modelId="{37F2D0CB-17A1-4B3C-B9C3-7F0BE7B6F964}" type="pres">
      <dgm:prSet presAssocID="{D0CB4DD2-E3B9-435D-A2E6-D818C14229B1}" presName="aSpace2" presStyleCnt="0"/>
      <dgm:spPr/>
    </dgm:pt>
    <dgm:pt modelId="{EE2EE3B3-8CAA-42A6-AC62-086E38160D08}" type="pres">
      <dgm:prSet presAssocID="{498F2273-D8DB-4C9C-9C64-C00D51B50AD0}" presName="childNode" presStyleLbl="node1" presStyleIdx="1" presStyleCnt="5">
        <dgm:presLayoutVars>
          <dgm:bulletEnabled val="1"/>
        </dgm:presLayoutVars>
      </dgm:prSet>
      <dgm:spPr/>
      <dgm:t>
        <a:bodyPr/>
        <a:lstStyle/>
        <a:p>
          <a:endParaRPr lang="en-GB"/>
        </a:p>
      </dgm:t>
    </dgm:pt>
    <dgm:pt modelId="{41843CCB-5A21-4627-9BCB-8C66C1366017}" type="pres">
      <dgm:prSet presAssocID="{498F2273-D8DB-4C9C-9C64-C00D51B50AD0}" presName="aSpace2" presStyleCnt="0"/>
      <dgm:spPr/>
    </dgm:pt>
    <dgm:pt modelId="{704DEB99-14B7-4A1E-A2D0-5BF620A9372C}" type="pres">
      <dgm:prSet presAssocID="{CFEB59FB-ED80-4D6E-9081-3C18AA4FA659}" presName="childNode" presStyleLbl="node1" presStyleIdx="2" presStyleCnt="5">
        <dgm:presLayoutVars>
          <dgm:bulletEnabled val="1"/>
        </dgm:presLayoutVars>
      </dgm:prSet>
      <dgm:spPr/>
      <dgm:t>
        <a:bodyPr/>
        <a:lstStyle/>
        <a:p>
          <a:endParaRPr lang="en-GB"/>
        </a:p>
      </dgm:t>
    </dgm:pt>
    <dgm:pt modelId="{D120C116-E886-439B-97D6-2C4E6203C138}" type="pres">
      <dgm:prSet presAssocID="{628FC153-8E79-488B-8DAF-8696837999F8}" presName="aSpace" presStyleCnt="0"/>
      <dgm:spPr/>
    </dgm:pt>
    <dgm:pt modelId="{5671D477-CD79-4663-A91C-709B642643DE}" type="pres">
      <dgm:prSet presAssocID="{A231ED0B-5EA2-4947-B4D9-FD43550BE509}" presName="compNode" presStyleCnt="0"/>
      <dgm:spPr/>
    </dgm:pt>
    <dgm:pt modelId="{3ABDA881-89CD-46FC-84DA-32ECEDC0D1BD}" type="pres">
      <dgm:prSet presAssocID="{A231ED0B-5EA2-4947-B4D9-FD43550BE509}" presName="aNode" presStyleLbl="bgShp" presStyleIdx="1" presStyleCnt="2"/>
      <dgm:spPr/>
      <dgm:t>
        <a:bodyPr/>
        <a:lstStyle/>
        <a:p>
          <a:endParaRPr lang="en-GB"/>
        </a:p>
      </dgm:t>
    </dgm:pt>
    <dgm:pt modelId="{30848D83-2F04-46AC-B86B-A3598966C351}" type="pres">
      <dgm:prSet presAssocID="{A231ED0B-5EA2-4947-B4D9-FD43550BE509}" presName="textNode" presStyleLbl="bgShp" presStyleIdx="1" presStyleCnt="2"/>
      <dgm:spPr/>
      <dgm:t>
        <a:bodyPr/>
        <a:lstStyle/>
        <a:p>
          <a:endParaRPr lang="en-GB"/>
        </a:p>
      </dgm:t>
    </dgm:pt>
    <dgm:pt modelId="{B0A967E2-004D-42ED-ACF5-CEED14DC533F}" type="pres">
      <dgm:prSet presAssocID="{A231ED0B-5EA2-4947-B4D9-FD43550BE509}" presName="compChildNode" presStyleCnt="0"/>
      <dgm:spPr/>
    </dgm:pt>
    <dgm:pt modelId="{30FE7880-64C2-4CD9-8646-F581698D9BF9}" type="pres">
      <dgm:prSet presAssocID="{A231ED0B-5EA2-4947-B4D9-FD43550BE509}" presName="theInnerList" presStyleCnt="0"/>
      <dgm:spPr/>
    </dgm:pt>
    <dgm:pt modelId="{2FD7049F-67EB-4AFD-A226-F9A8BA53C697}" type="pres">
      <dgm:prSet presAssocID="{618996C2-B398-470B-8CAE-C1F297EA2237}" presName="childNode" presStyleLbl="node1" presStyleIdx="3" presStyleCnt="5">
        <dgm:presLayoutVars>
          <dgm:bulletEnabled val="1"/>
        </dgm:presLayoutVars>
      </dgm:prSet>
      <dgm:spPr/>
      <dgm:t>
        <a:bodyPr/>
        <a:lstStyle/>
        <a:p>
          <a:endParaRPr lang="en-GB"/>
        </a:p>
      </dgm:t>
    </dgm:pt>
    <dgm:pt modelId="{F99A5CFF-6E9C-4B5A-9616-E67BB462EB2C}" type="pres">
      <dgm:prSet presAssocID="{618996C2-B398-470B-8CAE-C1F297EA2237}" presName="aSpace2" presStyleCnt="0"/>
      <dgm:spPr/>
    </dgm:pt>
    <dgm:pt modelId="{2A3B0A2F-8000-473B-9973-1A14BC341707}" type="pres">
      <dgm:prSet presAssocID="{1DDDBBA6-F110-4B69-927F-72D2C0995A4A}" presName="childNode" presStyleLbl="node1" presStyleIdx="4" presStyleCnt="5">
        <dgm:presLayoutVars>
          <dgm:bulletEnabled val="1"/>
        </dgm:presLayoutVars>
      </dgm:prSet>
      <dgm:spPr/>
      <dgm:t>
        <a:bodyPr/>
        <a:lstStyle/>
        <a:p>
          <a:endParaRPr lang="en-GB"/>
        </a:p>
      </dgm:t>
    </dgm:pt>
  </dgm:ptLst>
  <dgm:cxnLst>
    <dgm:cxn modelId="{C5EFDECC-4BDE-4BBC-A1B5-219DDE0236F6}" type="presOf" srcId="{618996C2-B398-470B-8CAE-C1F297EA2237}" destId="{2FD7049F-67EB-4AFD-A226-F9A8BA53C697}" srcOrd="0" destOrd="0" presId="urn:microsoft.com/office/officeart/2005/8/layout/lProcess2"/>
    <dgm:cxn modelId="{ABA0FDF6-8320-4B5C-B008-E6F2A28772AE}" type="presOf" srcId="{1DDDBBA6-F110-4B69-927F-72D2C0995A4A}" destId="{2A3B0A2F-8000-473B-9973-1A14BC341707}" srcOrd="0" destOrd="0" presId="urn:microsoft.com/office/officeart/2005/8/layout/lProcess2"/>
    <dgm:cxn modelId="{99282FAF-972D-45E8-A9FB-007795958108}" type="presOf" srcId="{498F2273-D8DB-4C9C-9C64-C00D51B50AD0}" destId="{EE2EE3B3-8CAA-42A6-AC62-086E38160D08}" srcOrd="0" destOrd="0" presId="urn:microsoft.com/office/officeart/2005/8/layout/lProcess2"/>
    <dgm:cxn modelId="{9D2E4DF5-C7F6-47C6-A870-AF84196111B1}" type="presOf" srcId="{628FC153-8E79-488B-8DAF-8696837999F8}" destId="{8288AB0C-5DBB-4DEB-A32C-859DD3112F49}" srcOrd="0" destOrd="0" presId="urn:microsoft.com/office/officeart/2005/8/layout/lProcess2"/>
    <dgm:cxn modelId="{867950F2-65E4-4492-BC3F-A1B88FDFAAB1}" type="presOf" srcId="{D0CB4DD2-E3B9-435D-A2E6-D818C14229B1}" destId="{F9A4E403-8AED-4FB4-B8B6-386E14F72C0F}" srcOrd="0" destOrd="0" presId="urn:microsoft.com/office/officeart/2005/8/layout/lProcess2"/>
    <dgm:cxn modelId="{B3A933B7-EE36-4E83-9739-DFEB92346D79}" srcId="{372C2AB6-016E-4140-8929-17D08BFCF4AB}" destId="{A231ED0B-5EA2-4947-B4D9-FD43550BE509}" srcOrd="1" destOrd="0" parTransId="{A389E4A0-CCB4-447C-8D9B-7E9DE3BC0BA6}" sibTransId="{FC732B9D-3F7F-422B-A65B-0844FDC11074}"/>
    <dgm:cxn modelId="{8CBCA61A-4242-44EA-88E9-DF9821E8DD67}" srcId="{628FC153-8E79-488B-8DAF-8696837999F8}" destId="{CFEB59FB-ED80-4D6E-9081-3C18AA4FA659}" srcOrd="2" destOrd="0" parTransId="{63AB1528-264A-47A6-B43B-9CEFA569B5BD}" sibTransId="{A56E0152-B2C5-4AB3-B685-26C85FB74DEB}"/>
    <dgm:cxn modelId="{35AF61C5-ED4C-4594-A471-6D32407BC6E3}" srcId="{A231ED0B-5EA2-4947-B4D9-FD43550BE509}" destId="{618996C2-B398-470B-8CAE-C1F297EA2237}" srcOrd="0" destOrd="0" parTransId="{9BB4476A-83F5-40AA-A1C1-E519F0C741DF}" sibTransId="{8908AFEF-437E-4EC2-A1A8-EA33DCCAF384}"/>
    <dgm:cxn modelId="{03433058-0BD0-442D-8D7A-5D4866A13096}" type="presOf" srcId="{628FC153-8E79-488B-8DAF-8696837999F8}" destId="{F640016E-D154-4C5F-9054-8AAD01B8D15A}" srcOrd="1" destOrd="0" presId="urn:microsoft.com/office/officeart/2005/8/layout/lProcess2"/>
    <dgm:cxn modelId="{C6C90F40-B23B-4B37-8431-D2D373A5298E}" type="presOf" srcId="{A231ED0B-5EA2-4947-B4D9-FD43550BE509}" destId="{30848D83-2F04-46AC-B86B-A3598966C351}" srcOrd="1" destOrd="0" presId="urn:microsoft.com/office/officeart/2005/8/layout/lProcess2"/>
    <dgm:cxn modelId="{7E352985-A076-4B2B-A0B5-AB65A756A2C8}" srcId="{628FC153-8E79-488B-8DAF-8696837999F8}" destId="{498F2273-D8DB-4C9C-9C64-C00D51B50AD0}" srcOrd="1" destOrd="0" parTransId="{FBAD78D8-FFF9-44D5-8485-917A4BD26246}" sibTransId="{FD489BF8-82D2-42A8-881B-C1C942458BD8}"/>
    <dgm:cxn modelId="{F6F16780-3A92-40D9-8EC1-7DC8C6AD496B}" type="presOf" srcId="{372C2AB6-016E-4140-8929-17D08BFCF4AB}" destId="{67CFA957-74F1-44C6-8852-5C7E3F1E8B2C}" srcOrd="0" destOrd="0" presId="urn:microsoft.com/office/officeart/2005/8/layout/lProcess2"/>
    <dgm:cxn modelId="{61515B19-79F4-4D56-8AB6-12C3D2901CCD}" srcId="{628FC153-8E79-488B-8DAF-8696837999F8}" destId="{D0CB4DD2-E3B9-435D-A2E6-D818C14229B1}" srcOrd="0" destOrd="0" parTransId="{944EC075-A063-48A4-A232-50B9D996ACD8}" sibTransId="{C0D9B164-17A8-4174-9622-BAE29CC7ECEE}"/>
    <dgm:cxn modelId="{8EDE74AE-8DAA-47F2-9A0D-97738956E85A}" type="presOf" srcId="{A231ED0B-5EA2-4947-B4D9-FD43550BE509}" destId="{3ABDA881-89CD-46FC-84DA-32ECEDC0D1BD}" srcOrd="0" destOrd="0" presId="urn:microsoft.com/office/officeart/2005/8/layout/lProcess2"/>
    <dgm:cxn modelId="{E8991F36-E188-4C5C-B92E-791847CBA177}" srcId="{A231ED0B-5EA2-4947-B4D9-FD43550BE509}" destId="{1DDDBBA6-F110-4B69-927F-72D2C0995A4A}" srcOrd="1" destOrd="0" parTransId="{A6B12383-D134-4BD8-8524-2B9A8526CD6F}" sibTransId="{1099FB3F-3206-462E-8237-9ACDABD1625F}"/>
    <dgm:cxn modelId="{3ABFDC5F-7CB7-4EAB-A32B-106D73B15004}" srcId="{372C2AB6-016E-4140-8929-17D08BFCF4AB}" destId="{628FC153-8E79-488B-8DAF-8696837999F8}" srcOrd="0" destOrd="0" parTransId="{7AC5114C-30C0-4D62-90F5-5AECF6A19023}" sibTransId="{862D6FED-5013-4BAA-96D8-73ADA2CE7D46}"/>
    <dgm:cxn modelId="{39C9EBA3-7531-40B3-8B50-F65C6F5444FF}" type="presOf" srcId="{CFEB59FB-ED80-4D6E-9081-3C18AA4FA659}" destId="{704DEB99-14B7-4A1E-A2D0-5BF620A9372C}" srcOrd="0" destOrd="0" presId="urn:microsoft.com/office/officeart/2005/8/layout/lProcess2"/>
    <dgm:cxn modelId="{E9EB498C-C609-4F10-822F-B58F765AC479}" type="presParOf" srcId="{67CFA957-74F1-44C6-8852-5C7E3F1E8B2C}" destId="{29F91CC5-FD3F-413D-AA66-0F2A63E47372}" srcOrd="0" destOrd="0" presId="urn:microsoft.com/office/officeart/2005/8/layout/lProcess2"/>
    <dgm:cxn modelId="{F7BC1472-92EF-4C54-9896-3842B12B5FDC}" type="presParOf" srcId="{29F91CC5-FD3F-413D-AA66-0F2A63E47372}" destId="{8288AB0C-5DBB-4DEB-A32C-859DD3112F49}" srcOrd="0" destOrd="0" presId="urn:microsoft.com/office/officeart/2005/8/layout/lProcess2"/>
    <dgm:cxn modelId="{0AD68A40-1AE1-4F73-8C7F-7B1A1734FCEC}" type="presParOf" srcId="{29F91CC5-FD3F-413D-AA66-0F2A63E47372}" destId="{F640016E-D154-4C5F-9054-8AAD01B8D15A}" srcOrd="1" destOrd="0" presId="urn:microsoft.com/office/officeart/2005/8/layout/lProcess2"/>
    <dgm:cxn modelId="{194C79D9-FE5E-4546-8DEC-B6F48A6E53CA}" type="presParOf" srcId="{29F91CC5-FD3F-413D-AA66-0F2A63E47372}" destId="{60E43112-9EA2-4AE5-A880-34A25E94D627}" srcOrd="2" destOrd="0" presId="urn:microsoft.com/office/officeart/2005/8/layout/lProcess2"/>
    <dgm:cxn modelId="{AAE2289F-71F9-4D9F-AE82-D59CA02A42F5}" type="presParOf" srcId="{60E43112-9EA2-4AE5-A880-34A25E94D627}" destId="{8C07102A-F7AE-4640-9C45-E5DB6D46E698}" srcOrd="0" destOrd="0" presId="urn:microsoft.com/office/officeart/2005/8/layout/lProcess2"/>
    <dgm:cxn modelId="{7ED0DE17-253B-4376-BDB1-C40AD1F8CBF7}" type="presParOf" srcId="{8C07102A-F7AE-4640-9C45-E5DB6D46E698}" destId="{F9A4E403-8AED-4FB4-B8B6-386E14F72C0F}" srcOrd="0" destOrd="0" presId="urn:microsoft.com/office/officeart/2005/8/layout/lProcess2"/>
    <dgm:cxn modelId="{5D706848-849E-4C5E-8166-4B3C285DA145}" type="presParOf" srcId="{8C07102A-F7AE-4640-9C45-E5DB6D46E698}" destId="{37F2D0CB-17A1-4B3C-B9C3-7F0BE7B6F964}" srcOrd="1" destOrd="0" presId="urn:microsoft.com/office/officeart/2005/8/layout/lProcess2"/>
    <dgm:cxn modelId="{EF1032C6-0355-45A3-8BBF-BFBB9D9B5DBD}" type="presParOf" srcId="{8C07102A-F7AE-4640-9C45-E5DB6D46E698}" destId="{EE2EE3B3-8CAA-42A6-AC62-086E38160D08}" srcOrd="2" destOrd="0" presId="urn:microsoft.com/office/officeart/2005/8/layout/lProcess2"/>
    <dgm:cxn modelId="{4539C057-A695-49CA-B453-32D55398C2A3}" type="presParOf" srcId="{8C07102A-F7AE-4640-9C45-E5DB6D46E698}" destId="{41843CCB-5A21-4627-9BCB-8C66C1366017}" srcOrd="3" destOrd="0" presId="urn:microsoft.com/office/officeart/2005/8/layout/lProcess2"/>
    <dgm:cxn modelId="{CF10B4A9-2636-44FA-A3B4-1E8F6071A001}" type="presParOf" srcId="{8C07102A-F7AE-4640-9C45-E5DB6D46E698}" destId="{704DEB99-14B7-4A1E-A2D0-5BF620A9372C}" srcOrd="4" destOrd="0" presId="urn:microsoft.com/office/officeart/2005/8/layout/lProcess2"/>
    <dgm:cxn modelId="{CFCAF432-3AC8-41D8-BA4C-DD8F3C8E1D29}" type="presParOf" srcId="{67CFA957-74F1-44C6-8852-5C7E3F1E8B2C}" destId="{D120C116-E886-439B-97D6-2C4E6203C138}" srcOrd="1" destOrd="0" presId="urn:microsoft.com/office/officeart/2005/8/layout/lProcess2"/>
    <dgm:cxn modelId="{BA05F429-D516-45AF-9425-C7D333F5F46A}" type="presParOf" srcId="{67CFA957-74F1-44C6-8852-5C7E3F1E8B2C}" destId="{5671D477-CD79-4663-A91C-709B642643DE}" srcOrd="2" destOrd="0" presId="urn:microsoft.com/office/officeart/2005/8/layout/lProcess2"/>
    <dgm:cxn modelId="{AD79E025-8078-4C1B-AE91-BBAAACBB1545}" type="presParOf" srcId="{5671D477-CD79-4663-A91C-709B642643DE}" destId="{3ABDA881-89CD-46FC-84DA-32ECEDC0D1BD}" srcOrd="0" destOrd="0" presId="urn:microsoft.com/office/officeart/2005/8/layout/lProcess2"/>
    <dgm:cxn modelId="{E1F18621-7572-41E7-A1B4-CB28E9CD3B64}" type="presParOf" srcId="{5671D477-CD79-4663-A91C-709B642643DE}" destId="{30848D83-2F04-46AC-B86B-A3598966C351}" srcOrd="1" destOrd="0" presId="urn:microsoft.com/office/officeart/2005/8/layout/lProcess2"/>
    <dgm:cxn modelId="{6FB01AF1-2D29-4FB0-AAA2-4F31FE9A6113}" type="presParOf" srcId="{5671D477-CD79-4663-A91C-709B642643DE}" destId="{B0A967E2-004D-42ED-ACF5-CEED14DC533F}" srcOrd="2" destOrd="0" presId="urn:microsoft.com/office/officeart/2005/8/layout/lProcess2"/>
    <dgm:cxn modelId="{204665FB-FBEE-48EB-9AD0-71A9216286ED}" type="presParOf" srcId="{B0A967E2-004D-42ED-ACF5-CEED14DC533F}" destId="{30FE7880-64C2-4CD9-8646-F581698D9BF9}" srcOrd="0" destOrd="0" presId="urn:microsoft.com/office/officeart/2005/8/layout/lProcess2"/>
    <dgm:cxn modelId="{82104FA5-9369-4381-B95A-DA1BD782B16B}" type="presParOf" srcId="{30FE7880-64C2-4CD9-8646-F581698D9BF9}" destId="{2FD7049F-67EB-4AFD-A226-F9A8BA53C697}" srcOrd="0" destOrd="0" presId="urn:microsoft.com/office/officeart/2005/8/layout/lProcess2"/>
    <dgm:cxn modelId="{47AE8F1E-5F40-40FB-BDB2-D66B5F357E8D}" type="presParOf" srcId="{30FE7880-64C2-4CD9-8646-F581698D9BF9}" destId="{F99A5CFF-6E9C-4B5A-9616-E67BB462EB2C}" srcOrd="1" destOrd="0" presId="urn:microsoft.com/office/officeart/2005/8/layout/lProcess2"/>
    <dgm:cxn modelId="{FF79FA50-1F19-4265-900D-D021E96666D9}" type="presParOf" srcId="{30FE7880-64C2-4CD9-8646-F581698D9BF9}" destId="{2A3B0A2F-8000-473B-9973-1A14BC34170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44D7B-ED2D-42B8-A556-EC335547607B}">
      <dsp:nvSpPr>
        <dsp:cNvPr id="0" name=""/>
        <dsp:cNvSpPr/>
      </dsp:nvSpPr>
      <dsp:spPr>
        <a:xfrm>
          <a:off x="4168" y="0"/>
          <a:ext cx="4010287" cy="4776715"/>
        </a:xfrm>
        <a:prstGeom prst="round2DiagRect">
          <a:avLst/>
        </a:prstGeom>
        <a:solidFill>
          <a:schemeClr val="tx2">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GB" sz="5400" b="1" kern="1200" dirty="0" smtClean="0">
              <a:solidFill>
                <a:schemeClr val="accent1"/>
              </a:solidFill>
            </a:rPr>
            <a:t>Internal</a:t>
          </a:r>
          <a:endParaRPr lang="en-GB" sz="5400" b="1" kern="1200" dirty="0">
            <a:solidFill>
              <a:schemeClr val="accent1"/>
            </a:solidFill>
          </a:endParaRPr>
        </a:p>
      </dsp:txBody>
      <dsp:txXfrm>
        <a:off x="4168" y="0"/>
        <a:ext cx="4010287" cy="1433014"/>
      </dsp:txXfrm>
    </dsp:sp>
    <dsp:sp modelId="{A0FE2BAF-FF30-4768-AFDE-16A1012D0B56}">
      <dsp:nvSpPr>
        <dsp:cNvPr id="0" name=""/>
        <dsp:cNvSpPr/>
      </dsp:nvSpPr>
      <dsp:spPr>
        <a:xfrm>
          <a:off x="405197" y="1433422"/>
          <a:ext cx="3208229" cy="93843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Employees</a:t>
          </a:r>
          <a:endParaRPr lang="en-GB" sz="2900" kern="1200" dirty="0"/>
        </a:p>
      </dsp:txBody>
      <dsp:txXfrm>
        <a:off x="432683" y="1460908"/>
        <a:ext cx="3153257" cy="883461"/>
      </dsp:txXfrm>
    </dsp:sp>
    <dsp:sp modelId="{54CFBFF2-C303-41C6-B975-90A706E60347}">
      <dsp:nvSpPr>
        <dsp:cNvPr id="0" name=""/>
        <dsp:cNvSpPr/>
      </dsp:nvSpPr>
      <dsp:spPr>
        <a:xfrm>
          <a:off x="405197" y="2516230"/>
          <a:ext cx="3208229" cy="93843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Managers</a:t>
          </a:r>
          <a:endParaRPr lang="en-GB" sz="2900" kern="1200" dirty="0"/>
        </a:p>
      </dsp:txBody>
      <dsp:txXfrm>
        <a:off x="432683" y="2543716"/>
        <a:ext cx="3153257" cy="883461"/>
      </dsp:txXfrm>
    </dsp:sp>
    <dsp:sp modelId="{616D08C6-04C4-4A1A-BD09-D60CA5A69925}">
      <dsp:nvSpPr>
        <dsp:cNvPr id="0" name=""/>
        <dsp:cNvSpPr/>
      </dsp:nvSpPr>
      <dsp:spPr>
        <a:xfrm>
          <a:off x="405197" y="3599038"/>
          <a:ext cx="3208229" cy="93843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Shareholders</a:t>
          </a:r>
          <a:endParaRPr lang="en-GB" sz="2900" kern="1200" dirty="0"/>
        </a:p>
      </dsp:txBody>
      <dsp:txXfrm>
        <a:off x="432683" y="3626524"/>
        <a:ext cx="3153257" cy="883461"/>
      </dsp:txXfrm>
    </dsp:sp>
    <dsp:sp modelId="{6779C3CD-1476-4F51-8451-50386F6C16E2}">
      <dsp:nvSpPr>
        <dsp:cNvPr id="0" name=""/>
        <dsp:cNvSpPr/>
      </dsp:nvSpPr>
      <dsp:spPr>
        <a:xfrm>
          <a:off x="4315227" y="0"/>
          <a:ext cx="4010287" cy="4776715"/>
        </a:xfrm>
        <a:prstGeom prst="round2DiagRect">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GB" sz="5400" b="1" kern="1200" dirty="0" smtClean="0">
              <a:solidFill>
                <a:schemeClr val="accent2"/>
              </a:solidFill>
            </a:rPr>
            <a:t>External</a:t>
          </a:r>
          <a:endParaRPr lang="en-GB" sz="5400" b="1" kern="1200" dirty="0">
            <a:solidFill>
              <a:schemeClr val="accent2"/>
            </a:solidFill>
          </a:endParaRPr>
        </a:p>
      </dsp:txBody>
      <dsp:txXfrm>
        <a:off x="4315227" y="0"/>
        <a:ext cx="4010287" cy="1433014"/>
      </dsp:txXfrm>
    </dsp:sp>
    <dsp:sp modelId="{4D4F9A7A-F70C-4B8C-8935-F21C17E017C1}">
      <dsp:nvSpPr>
        <dsp:cNvPr id="0" name=""/>
        <dsp:cNvSpPr/>
      </dsp:nvSpPr>
      <dsp:spPr>
        <a:xfrm>
          <a:off x="4716256" y="1433918"/>
          <a:ext cx="3208229" cy="55259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Suppliers</a:t>
          </a:r>
          <a:endParaRPr lang="en-GB" sz="2900" kern="1200" dirty="0"/>
        </a:p>
      </dsp:txBody>
      <dsp:txXfrm>
        <a:off x="4732441" y="1450103"/>
        <a:ext cx="3175859" cy="520229"/>
      </dsp:txXfrm>
    </dsp:sp>
    <dsp:sp modelId="{F11D779A-4030-4E70-8ECF-0EFE45E1DF89}">
      <dsp:nvSpPr>
        <dsp:cNvPr id="0" name=""/>
        <dsp:cNvSpPr/>
      </dsp:nvSpPr>
      <dsp:spPr>
        <a:xfrm>
          <a:off x="4716256" y="2071533"/>
          <a:ext cx="3208229" cy="55259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Banks and Lenders</a:t>
          </a:r>
          <a:endParaRPr lang="en-GB" sz="2900" kern="1200" dirty="0"/>
        </a:p>
      </dsp:txBody>
      <dsp:txXfrm>
        <a:off x="4732441" y="2087718"/>
        <a:ext cx="3175859" cy="520229"/>
      </dsp:txXfrm>
    </dsp:sp>
    <dsp:sp modelId="{0FB2E66E-4D63-4910-8B4C-A32E2E48A3C4}">
      <dsp:nvSpPr>
        <dsp:cNvPr id="0" name=""/>
        <dsp:cNvSpPr/>
      </dsp:nvSpPr>
      <dsp:spPr>
        <a:xfrm>
          <a:off x="4716256" y="2709147"/>
          <a:ext cx="3208229" cy="55259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Government</a:t>
          </a:r>
          <a:endParaRPr lang="en-GB" sz="2900" kern="1200" dirty="0"/>
        </a:p>
      </dsp:txBody>
      <dsp:txXfrm>
        <a:off x="4732441" y="2725332"/>
        <a:ext cx="3175859" cy="520229"/>
      </dsp:txXfrm>
    </dsp:sp>
    <dsp:sp modelId="{7C94A45E-C591-4E44-9AE9-F04EAFFED621}">
      <dsp:nvSpPr>
        <dsp:cNvPr id="0" name=""/>
        <dsp:cNvSpPr/>
      </dsp:nvSpPr>
      <dsp:spPr>
        <a:xfrm>
          <a:off x="4716256" y="3346762"/>
          <a:ext cx="3208229" cy="55259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Local Community</a:t>
          </a:r>
          <a:endParaRPr lang="en-GB" sz="2900" kern="1200" dirty="0"/>
        </a:p>
      </dsp:txBody>
      <dsp:txXfrm>
        <a:off x="4732441" y="3362947"/>
        <a:ext cx="3175859" cy="520229"/>
      </dsp:txXfrm>
    </dsp:sp>
    <dsp:sp modelId="{995E510D-1206-4B70-BA5E-E5213173434E}">
      <dsp:nvSpPr>
        <dsp:cNvPr id="0" name=""/>
        <dsp:cNvSpPr/>
      </dsp:nvSpPr>
      <dsp:spPr>
        <a:xfrm>
          <a:off x="4716256" y="3984377"/>
          <a:ext cx="3208229" cy="55259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Customers</a:t>
          </a:r>
          <a:endParaRPr lang="en-GB" sz="2900" kern="1200" dirty="0"/>
        </a:p>
      </dsp:txBody>
      <dsp:txXfrm>
        <a:off x="4732441" y="4000562"/>
        <a:ext cx="3175859" cy="520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96F8A-FF3F-44C4-B4A8-BEA4A01773AE}">
      <dsp:nvSpPr>
        <dsp:cNvPr id="0" name=""/>
        <dsp:cNvSpPr/>
      </dsp:nvSpPr>
      <dsp:spPr>
        <a:xfrm>
          <a:off x="4199" y="0"/>
          <a:ext cx="4039921" cy="4094330"/>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INTEREST</a:t>
          </a:r>
          <a:endParaRPr lang="en-GB" sz="3000" kern="1200" dirty="0"/>
        </a:p>
      </dsp:txBody>
      <dsp:txXfrm>
        <a:off x="4199" y="0"/>
        <a:ext cx="4039921" cy="1228299"/>
      </dsp:txXfrm>
    </dsp:sp>
    <dsp:sp modelId="{CA3B5C53-5A45-4588-8842-0E3640338BB3}">
      <dsp:nvSpPr>
        <dsp:cNvPr id="0" name=""/>
        <dsp:cNvSpPr/>
      </dsp:nvSpPr>
      <dsp:spPr>
        <a:xfrm>
          <a:off x="408191" y="1228648"/>
          <a:ext cx="3231936" cy="80437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They want best quality products</a:t>
          </a:r>
          <a:endParaRPr lang="en-GB" sz="2300" kern="1200" dirty="0"/>
        </a:p>
      </dsp:txBody>
      <dsp:txXfrm>
        <a:off x="431750" y="1252207"/>
        <a:ext cx="3184818" cy="757253"/>
      </dsp:txXfrm>
    </dsp:sp>
    <dsp:sp modelId="{70C5AD56-DC76-42DA-883F-10BD9C8EDCE9}">
      <dsp:nvSpPr>
        <dsp:cNvPr id="0" name=""/>
        <dsp:cNvSpPr/>
      </dsp:nvSpPr>
      <dsp:spPr>
        <a:xfrm>
          <a:off x="408191" y="2156770"/>
          <a:ext cx="3231936" cy="80437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At lowest possible price</a:t>
          </a:r>
          <a:endParaRPr lang="en-GB" sz="2300" kern="1200" dirty="0"/>
        </a:p>
      </dsp:txBody>
      <dsp:txXfrm>
        <a:off x="431750" y="2180329"/>
        <a:ext cx="3184818" cy="757253"/>
      </dsp:txXfrm>
    </dsp:sp>
    <dsp:sp modelId="{92EBB203-73D1-4C75-8596-68C3B367425B}">
      <dsp:nvSpPr>
        <dsp:cNvPr id="0" name=""/>
        <dsp:cNvSpPr/>
      </dsp:nvSpPr>
      <dsp:spPr>
        <a:xfrm>
          <a:off x="408191" y="3084891"/>
          <a:ext cx="3231936" cy="80437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A range of goods and services</a:t>
          </a:r>
          <a:endParaRPr lang="en-GB" sz="2300" kern="1200" dirty="0"/>
        </a:p>
      </dsp:txBody>
      <dsp:txXfrm>
        <a:off x="431750" y="3108450"/>
        <a:ext cx="3184818" cy="757253"/>
      </dsp:txXfrm>
    </dsp:sp>
    <dsp:sp modelId="{7BA53EFD-559C-4C50-B8AB-009707837DC8}">
      <dsp:nvSpPr>
        <dsp:cNvPr id="0" name=""/>
        <dsp:cNvSpPr/>
      </dsp:nvSpPr>
      <dsp:spPr>
        <a:xfrm>
          <a:off x="4347115" y="0"/>
          <a:ext cx="4039921" cy="4094330"/>
        </a:xfrm>
        <a:prstGeom prst="roundRect">
          <a:avLst>
            <a:gd name="adj" fmla="val 1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INFLUENCE</a:t>
          </a:r>
          <a:endParaRPr lang="en-GB" sz="3000" kern="1200" dirty="0"/>
        </a:p>
      </dsp:txBody>
      <dsp:txXfrm>
        <a:off x="4347115" y="0"/>
        <a:ext cx="4039921" cy="1228299"/>
      </dsp:txXfrm>
    </dsp:sp>
    <dsp:sp modelId="{1698527D-2960-4AB8-B850-8B791FEA618F}">
      <dsp:nvSpPr>
        <dsp:cNvPr id="0" name=""/>
        <dsp:cNvSpPr/>
      </dsp:nvSpPr>
      <dsp:spPr>
        <a:xfrm>
          <a:off x="4751107" y="1229498"/>
          <a:ext cx="3231936" cy="123449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They can choose whether or not to purchase goods or services</a:t>
          </a:r>
          <a:endParaRPr lang="en-GB" sz="2300" kern="1200" dirty="0"/>
        </a:p>
      </dsp:txBody>
      <dsp:txXfrm>
        <a:off x="4787264" y="1265655"/>
        <a:ext cx="3159622" cy="1162182"/>
      </dsp:txXfrm>
    </dsp:sp>
    <dsp:sp modelId="{67337DAC-B59C-4152-ABFE-209C9A86247D}">
      <dsp:nvSpPr>
        <dsp:cNvPr id="0" name=""/>
        <dsp:cNvSpPr/>
      </dsp:nvSpPr>
      <dsp:spPr>
        <a:xfrm>
          <a:off x="4751107" y="2653917"/>
          <a:ext cx="3231936" cy="123449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They may recommend the business to friends and family</a:t>
          </a:r>
          <a:endParaRPr lang="en-GB" sz="2300" kern="1200" dirty="0"/>
        </a:p>
      </dsp:txBody>
      <dsp:txXfrm>
        <a:off x="4787264" y="2690074"/>
        <a:ext cx="3159622" cy="1162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17A3E-C2F4-482E-99EE-52B15066AD01}">
      <dsp:nvSpPr>
        <dsp:cNvPr id="0" name=""/>
        <dsp:cNvSpPr/>
      </dsp:nvSpPr>
      <dsp:spPr>
        <a:xfrm>
          <a:off x="4199" y="0"/>
          <a:ext cx="4039921" cy="4064000"/>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INTEREST</a:t>
          </a:r>
          <a:endParaRPr lang="en-GB" sz="3000" kern="1200" dirty="0"/>
        </a:p>
      </dsp:txBody>
      <dsp:txXfrm>
        <a:off x="4199" y="0"/>
        <a:ext cx="4039921" cy="1219200"/>
      </dsp:txXfrm>
    </dsp:sp>
    <dsp:sp modelId="{DC73B599-D2A3-4078-9901-CC3276142607}">
      <dsp:nvSpPr>
        <dsp:cNvPr id="0" name=""/>
        <dsp:cNvSpPr/>
      </dsp:nvSpPr>
      <dsp:spPr>
        <a:xfrm>
          <a:off x="408191" y="1219299"/>
          <a:ext cx="3231936" cy="59203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Good Salary</a:t>
          </a:r>
          <a:endParaRPr lang="en-GB" sz="2300" kern="1200" dirty="0"/>
        </a:p>
      </dsp:txBody>
      <dsp:txXfrm>
        <a:off x="425531" y="1236639"/>
        <a:ext cx="3197256" cy="557358"/>
      </dsp:txXfrm>
    </dsp:sp>
    <dsp:sp modelId="{E3876626-0AA2-44C8-9B96-9CC4DF6B5D09}">
      <dsp:nvSpPr>
        <dsp:cNvPr id="0" name=""/>
        <dsp:cNvSpPr/>
      </dsp:nvSpPr>
      <dsp:spPr>
        <a:xfrm>
          <a:off x="408191" y="1902420"/>
          <a:ext cx="3231936" cy="59203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Job Satisfaction</a:t>
          </a:r>
          <a:endParaRPr lang="en-GB" sz="2300" kern="1200" dirty="0"/>
        </a:p>
      </dsp:txBody>
      <dsp:txXfrm>
        <a:off x="425531" y="1919760"/>
        <a:ext cx="3197256" cy="557358"/>
      </dsp:txXfrm>
    </dsp:sp>
    <dsp:sp modelId="{F7DF3942-8A55-4E62-8DA6-BF0DA467D0F8}">
      <dsp:nvSpPr>
        <dsp:cNvPr id="0" name=""/>
        <dsp:cNvSpPr/>
      </dsp:nvSpPr>
      <dsp:spPr>
        <a:xfrm>
          <a:off x="408191" y="2585541"/>
          <a:ext cx="3231936" cy="59203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Good Working Conditions</a:t>
          </a:r>
          <a:endParaRPr lang="en-GB" sz="2300" kern="1200" dirty="0"/>
        </a:p>
      </dsp:txBody>
      <dsp:txXfrm>
        <a:off x="425531" y="2602881"/>
        <a:ext cx="3197256" cy="557358"/>
      </dsp:txXfrm>
    </dsp:sp>
    <dsp:sp modelId="{7ED0DE6D-BF6F-45C4-A031-54A745CE1BCB}">
      <dsp:nvSpPr>
        <dsp:cNvPr id="0" name=""/>
        <dsp:cNvSpPr/>
      </dsp:nvSpPr>
      <dsp:spPr>
        <a:xfrm>
          <a:off x="408191" y="3268662"/>
          <a:ext cx="3231936" cy="59203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Job Security</a:t>
          </a:r>
          <a:endParaRPr lang="en-GB" sz="2300" kern="1200" dirty="0"/>
        </a:p>
      </dsp:txBody>
      <dsp:txXfrm>
        <a:off x="425531" y="3286002"/>
        <a:ext cx="3197256" cy="557358"/>
      </dsp:txXfrm>
    </dsp:sp>
    <dsp:sp modelId="{04F500A5-6160-4CA1-A6E3-701A8D6E9246}">
      <dsp:nvSpPr>
        <dsp:cNvPr id="0" name=""/>
        <dsp:cNvSpPr/>
      </dsp:nvSpPr>
      <dsp:spPr>
        <a:xfrm>
          <a:off x="4347115" y="0"/>
          <a:ext cx="4039921" cy="4064000"/>
        </a:xfrm>
        <a:prstGeom prst="roundRect">
          <a:avLst>
            <a:gd name="adj" fmla="val 1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INFLUENCE</a:t>
          </a:r>
          <a:endParaRPr lang="en-GB" sz="3000" b="1" kern="1200" dirty="0"/>
        </a:p>
      </dsp:txBody>
      <dsp:txXfrm>
        <a:off x="4347115" y="0"/>
        <a:ext cx="4039921" cy="1219200"/>
      </dsp:txXfrm>
    </dsp:sp>
    <dsp:sp modelId="{D9C191CF-17F2-4AE0-8448-7D4D6518FE07}">
      <dsp:nvSpPr>
        <dsp:cNvPr id="0" name=""/>
        <dsp:cNvSpPr/>
      </dsp:nvSpPr>
      <dsp:spPr>
        <a:xfrm>
          <a:off x="4751107" y="1220390"/>
          <a:ext cx="3231936" cy="1225351"/>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They can change the standard of their work</a:t>
          </a:r>
        </a:p>
      </dsp:txBody>
      <dsp:txXfrm>
        <a:off x="4786996" y="1256279"/>
        <a:ext cx="3160158" cy="1153573"/>
      </dsp:txXfrm>
    </dsp:sp>
    <dsp:sp modelId="{1729AAD4-042C-44FC-A68D-65D6A230F09E}">
      <dsp:nvSpPr>
        <dsp:cNvPr id="0" name=""/>
        <dsp:cNvSpPr/>
      </dsp:nvSpPr>
      <dsp:spPr>
        <a:xfrm>
          <a:off x="4751107" y="2634257"/>
          <a:ext cx="3231936" cy="1225351"/>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GB" sz="2800" b="1" kern="1200" dirty="0" smtClean="0">
              <a:solidFill>
                <a:srgbClr val="CC0000"/>
              </a:solidFill>
            </a:rPr>
            <a:t>Industrial Action</a:t>
          </a:r>
          <a:endParaRPr lang="en-GB" sz="2800" b="1" kern="1200" dirty="0">
            <a:solidFill>
              <a:srgbClr val="CC0000"/>
            </a:solidFill>
          </a:endParaRPr>
        </a:p>
      </dsp:txBody>
      <dsp:txXfrm>
        <a:off x="4786996" y="2670146"/>
        <a:ext cx="3160158" cy="1153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CFA4-A7EF-4832-897E-1366567628F3}">
      <dsp:nvSpPr>
        <dsp:cNvPr id="0" name=""/>
        <dsp:cNvSpPr/>
      </dsp:nvSpPr>
      <dsp:spPr>
        <a:xfrm>
          <a:off x="4199" y="0"/>
          <a:ext cx="4039920" cy="4064000"/>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INTEREST</a:t>
          </a:r>
          <a:endParaRPr lang="en-GB" sz="3000" kern="1200" dirty="0"/>
        </a:p>
      </dsp:txBody>
      <dsp:txXfrm>
        <a:off x="4199" y="0"/>
        <a:ext cx="4039920" cy="1219200"/>
      </dsp:txXfrm>
    </dsp:sp>
    <dsp:sp modelId="{A15EEA6F-D583-4048-9986-D297EC28A688}">
      <dsp:nvSpPr>
        <dsp:cNvPr id="0" name=""/>
        <dsp:cNvSpPr/>
      </dsp:nvSpPr>
      <dsp:spPr>
        <a:xfrm>
          <a:off x="408191" y="1219547"/>
          <a:ext cx="3231936" cy="79841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Good Salary/Bonuses</a:t>
          </a:r>
          <a:endParaRPr lang="en-GB" sz="2300" kern="1200" dirty="0"/>
        </a:p>
      </dsp:txBody>
      <dsp:txXfrm>
        <a:off x="431576" y="1242932"/>
        <a:ext cx="3185166" cy="751643"/>
      </dsp:txXfrm>
    </dsp:sp>
    <dsp:sp modelId="{B1806D86-696B-4DEF-AF99-4E50B6170440}">
      <dsp:nvSpPr>
        <dsp:cNvPr id="0" name=""/>
        <dsp:cNvSpPr/>
      </dsp:nvSpPr>
      <dsp:spPr>
        <a:xfrm>
          <a:off x="408191" y="2140793"/>
          <a:ext cx="3231936" cy="79841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Job Satisfaction</a:t>
          </a:r>
          <a:endParaRPr lang="en-GB" sz="2300" kern="1200" dirty="0"/>
        </a:p>
      </dsp:txBody>
      <dsp:txXfrm>
        <a:off x="431576" y="2164178"/>
        <a:ext cx="3185166" cy="751643"/>
      </dsp:txXfrm>
    </dsp:sp>
    <dsp:sp modelId="{57E4ABEA-C64A-4A8F-9576-D79300F8CA0D}">
      <dsp:nvSpPr>
        <dsp:cNvPr id="0" name=""/>
        <dsp:cNvSpPr/>
      </dsp:nvSpPr>
      <dsp:spPr>
        <a:xfrm>
          <a:off x="408191" y="3062039"/>
          <a:ext cx="3231936" cy="79841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Responsibility and Status</a:t>
          </a:r>
          <a:endParaRPr lang="en-GB" sz="2300" kern="1200" dirty="0"/>
        </a:p>
      </dsp:txBody>
      <dsp:txXfrm>
        <a:off x="431576" y="3085424"/>
        <a:ext cx="3185166" cy="751643"/>
      </dsp:txXfrm>
    </dsp:sp>
    <dsp:sp modelId="{660A9FDB-3EF5-4418-BC01-9DF24629F194}">
      <dsp:nvSpPr>
        <dsp:cNvPr id="0" name=""/>
        <dsp:cNvSpPr/>
      </dsp:nvSpPr>
      <dsp:spPr>
        <a:xfrm>
          <a:off x="4347114" y="0"/>
          <a:ext cx="4039920" cy="4064000"/>
        </a:xfrm>
        <a:prstGeom prst="roundRect">
          <a:avLst>
            <a:gd name="adj" fmla="val 1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INFLUENCE</a:t>
          </a:r>
          <a:endParaRPr lang="en-GB" sz="3000" b="1" kern="1200" dirty="0"/>
        </a:p>
      </dsp:txBody>
      <dsp:txXfrm>
        <a:off x="4347114" y="0"/>
        <a:ext cx="4039920" cy="1219200"/>
      </dsp:txXfrm>
    </dsp:sp>
    <dsp:sp modelId="{7D760694-4641-42C8-8F1F-225267FE526C}">
      <dsp:nvSpPr>
        <dsp:cNvPr id="0" name=""/>
        <dsp:cNvSpPr/>
      </dsp:nvSpPr>
      <dsp:spPr>
        <a:xfrm>
          <a:off x="4751106" y="1219200"/>
          <a:ext cx="3231936" cy="2641600"/>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They make</a:t>
          </a:r>
          <a:br>
            <a:rPr lang="en-GB" sz="2300" kern="1200" dirty="0" smtClean="0"/>
          </a:br>
          <a:r>
            <a:rPr lang="en-GB" sz="3200" b="1" kern="1200" dirty="0" smtClean="0">
              <a:solidFill>
                <a:srgbClr val="CC0000"/>
              </a:solidFill>
            </a:rPr>
            <a:t>Decisions</a:t>
          </a:r>
          <a:r>
            <a:rPr lang="en-GB" sz="3200" b="1" kern="1200" dirty="0" smtClean="0"/>
            <a:t/>
          </a:r>
          <a:br>
            <a:rPr lang="en-GB" sz="3200" b="1" kern="1200" dirty="0" smtClean="0"/>
          </a:br>
          <a:r>
            <a:rPr lang="en-GB" sz="2300" b="1" kern="1200" dirty="0" smtClean="0"/>
            <a:t/>
          </a:r>
          <a:br>
            <a:rPr lang="en-GB" sz="2300" b="1" kern="1200" dirty="0" smtClean="0"/>
          </a:br>
          <a:r>
            <a:rPr lang="en-GB" sz="2300" kern="1200" dirty="0" smtClean="0"/>
            <a:t>Such as, hiring staff, selling products, etc</a:t>
          </a:r>
          <a:endParaRPr lang="en-GB" sz="2300" b="1" kern="1200" dirty="0"/>
        </a:p>
      </dsp:txBody>
      <dsp:txXfrm>
        <a:off x="4828476" y="1296570"/>
        <a:ext cx="3077196" cy="2486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47B9E-B5BF-4AA6-B258-ECBDF0146B14}">
      <dsp:nvSpPr>
        <dsp:cNvPr id="0" name=""/>
        <dsp:cNvSpPr/>
      </dsp:nvSpPr>
      <dsp:spPr>
        <a:xfrm>
          <a:off x="4199" y="0"/>
          <a:ext cx="403992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INTEREST</a:t>
          </a:r>
          <a:endParaRPr lang="en-GB" sz="3000" kern="1200" dirty="0"/>
        </a:p>
      </dsp:txBody>
      <dsp:txXfrm>
        <a:off x="4199" y="0"/>
        <a:ext cx="4039921" cy="1219200"/>
      </dsp:txXfrm>
    </dsp:sp>
    <dsp:sp modelId="{1F5D23B7-43CC-4A50-AC2B-F68035C013BE}">
      <dsp:nvSpPr>
        <dsp:cNvPr id="0" name=""/>
        <dsp:cNvSpPr/>
      </dsp:nvSpPr>
      <dsp:spPr>
        <a:xfrm>
          <a:off x="408191" y="1219547"/>
          <a:ext cx="3231936" cy="7984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Want the firm to be profitable</a:t>
          </a:r>
          <a:endParaRPr lang="en-GB" sz="2300" kern="1200" dirty="0"/>
        </a:p>
      </dsp:txBody>
      <dsp:txXfrm>
        <a:off x="431576" y="1242932"/>
        <a:ext cx="3185166" cy="751643"/>
      </dsp:txXfrm>
    </dsp:sp>
    <dsp:sp modelId="{793BB807-9E74-492B-8E33-FCD86D27DE74}">
      <dsp:nvSpPr>
        <dsp:cNvPr id="0" name=""/>
        <dsp:cNvSpPr/>
      </dsp:nvSpPr>
      <dsp:spPr>
        <a:xfrm>
          <a:off x="408191" y="2140793"/>
          <a:ext cx="3231936" cy="7984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Healthy </a:t>
          </a:r>
          <a:r>
            <a:rPr lang="en-GB" sz="2800" b="1" kern="1200" dirty="0" smtClean="0">
              <a:solidFill>
                <a:srgbClr val="CC0000"/>
              </a:solidFill>
            </a:rPr>
            <a:t>dividends</a:t>
          </a:r>
          <a:endParaRPr lang="en-GB" sz="2300" b="1" kern="1200" dirty="0">
            <a:solidFill>
              <a:srgbClr val="CC0000"/>
            </a:solidFill>
          </a:endParaRPr>
        </a:p>
      </dsp:txBody>
      <dsp:txXfrm>
        <a:off x="431576" y="2164178"/>
        <a:ext cx="3185166" cy="751643"/>
      </dsp:txXfrm>
    </dsp:sp>
    <dsp:sp modelId="{12234028-A078-4581-92E7-BF380F6E326F}">
      <dsp:nvSpPr>
        <dsp:cNvPr id="0" name=""/>
        <dsp:cNvSpPr/>
      </dsp:nvSpPr>
      <dsp:spPr>
        <a:xfrm>
          <a:off x="408191" y="3062039"/>
          <a:ext cx="3231936" cy="7984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Improved share value</a:t>
          </a:r>
          <a:endParaRPr lang="en-GB" sz="2300" kern="1200" dirty="0"/>
        </a:p>
      </dsp:txBody>
      <dsp:txXfrm>
        <a:off x="431576" y="3085424"/>
        <a:ext cx="3185166" cy="751643"/>
      </dsp:txXfrm>
    </dsp:sp>
    <dsp:sp modelId="{6AA94F00-F5E5-4D39-9191-42B0FE459BBD}">
      <dsp:nvSpPr>
        <dsp:cNvPr id="0" name=""/>
        <dsp:cNvSpPr/>
      </dsp:nvSpPr>
      <dsp:spPr>
        <a:xfrm>
          <a:off x="4347115" y="0"/>
          <a:ext cx="4039921" cy="4064000"/>
        </a:xfrm>
        <a:prstGeom prst="roundRect">
          <a:avLst>
            <a:gd name="adj" fmla="val 1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INFLUENCE</a:t>
          </a:r>
          <a:endParaRPr lang="en-GB" sz="3000" b="1" kern="1200" dirty="0"/>
        </a:p>
      </dsp:txBody>
      <dsp:txXfrm>
        <a:off x="4347115" y="0"/>
        <a:ext cx="4039921" cy="1219200"/>
      </dsp:txXfrm>
    </dsp:sp>
    <dsp:sp modelId="{E83DA1A3-C595-44A4-A936-9DD5BC187F45}">
      <dsp:nvSpPr>
        <dsp:cNvPr id="0" name=""/>
        <dsp:cNvSpPr/>
      </dsp:nvSpPr>
      <dsp:spPr>
        <a:xfrm>
          <a:off x="4751107" y="1219547"/>
          <a:ext cx="3231936" cy="79841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They can influence decision making</a:t>
          </a:r>
          <a:endParaRPr lang="en-GB" sz="2300" kern="1200" dirty="0"/>
        </a:p>
      </dsp:txBody>
      <dsp:txXfrm>
        <a:off x="4774492" y="1242932"/>
        <a:ext cx="3185166" cy="751643"/>
      </dsp:txXfrm>
    </dsp:sp>
    <dsp:sp modelId="{148A430E-5300-4725-AB77-DE72B189C219}">
      <dsp:nvSpPr>
        <dsp:cNvPr id="0" name=""/>
        <dsp:cNvSpPr/>
      </dsp:nvSpPr>
      <dsp:spPr>
        <a:xfrm>
          <a:off x="4751107" y="2140793"/>
          <a:ext cx="3231936" cy="79841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They can vote for certain Directors</a:t>
          </a:r>
          <a:endParaRPr lang="en-GB" sz="2300" kern="1200" dirty="0"/>
        </a:p>
      </dsp:txBody>
      <dsp:txXfrm>
        <a:off x="4774492" y="2164178"/>
        <a:ext cx="3185166" cy="751643"/>
      </dsp:txXfrm>
    </dsp:sp>
    <dsp:sp modelId="{6F6AA7B3-75C6-4A56-A312-5AE2541FA818}">
      <dsp:nvSpPr>
        <dsp:cNvPr id="0" name=""/>
        <dsp:cNvSpPr/>
      </dsp:nvSpPr>
      <dsp:spPr>
        <a:xfrm>
          <a:off x="4751107" y="3062039"/>
          <a:ext cx="3231936" cy="79841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t>They can choose to sell their shares</a:t>
          </a:r>
          <a:endParaRPr lang="en-GB" sz="2300" kern="1200" dirty="0"/>
        </a:p>
      </dsp:txBody>
      <dsp:txXfrm>
        <a:off x="4774492" y="3085424"/>
        <a:ext cx="3185166" cy="751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44D7B-ED2D-42B8-A556-EC335547607B}">
      <dsp:nvSpPr>
        <dsp:cNvPr id="0" name=""/>
        <dsp:cNvSpPr/>
      </dsp:nvSpPr>
      <dsp:spPr>
        <a:xfrm>
          <a:off x="4168" y="0"/>
          <a:ext cx="4010287" cy="4776715"/>
        </a:xfrm>
        <a:prstGeom prst="round2DiagRect">
          <a:avLst/>
        </a:prstGeom>
        <a:solidFill>
          <a:schemeClr val="tx2">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GB" sz="5400" b="1" kern="1200" dirty="0" smtClean="0">
              <a:solidFill>
                <a:schemeClr val="accent1"/>
              </a:solidFill>
            </a:rPr>
            <a:t>Internal</a:t>
          </a:r>
          <a:endParaRPr lang="en-GB" sz="5400" b="1" kern="1200" dirty="0">
            <a:solidFill>
              <a:schemeClr val="accent1"/>
            </a:solidFill>
          </a:endParaRPr>
        </a:p>
      </dsp:txBody>
      <dsp:txXfrm>
        <a:off x="4168" y="0"/>
        <a:ext cx="4010287" cy="1433014"/>
      </dsp:txXfrm>
    </dsp:sp>
    <dsp:sp modelId="{A0FE2BAF-FF30-4768-AFDE-16A1012D0B56}">
      <dsp:nvSpPr>
        <dsp:cNvPr id="0" name=""/>
        <dsp:cNvSpPr/>
      </dsp:nvSpPr>
      <dsp:spPr>
        <a:xfrm>
          <a:off x="405197" y="1433422"/>
          <a:ext cx="3208229" cy="93843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Employees</a:t>
          </a:r>
          <a:endParaRPr lang="en-GB" sz="2900" kern="1200" dirty="0"/>
        </a:p>
      </dsp:txBody>
      <dsp:txXfrm>
        <a:off x="432683" y="1460908"/>
        <a:ext cx="3153257" cy="883461"/>
      </dsp:txXfrm>
    </dsp:sp>
    <dsp:sp modelId="{54CFBFF2-C303-41C6-B975-90A706E60347}">
      <dsp:nvSpPr>
        <dsp:cNvPr id="0" name=""/>
        <dsp:cNvSpPr/>
      </dsp:nvSpPr>
      <dsp:spPr>
        <a:xfrm>
          <a:off x="405197" y="2516230"/>
          <a:ext cx="3208229" cy="93843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Managers</a:t>
          </a:r>
          <a:endParaRPr lang="en-GB" sz="2900" kern="1200" dirty="0"/>
        </a:p>
      </dsp:txBody>
      <dsp:txXfrm>
        <a:off x="432683" y="2543716"/>
        <a:ext cx="3153257" cy="883461"/>
      </dsp:txXfrm>
    </dsp:sp>
    <dsp:sp modelId="{616D08C6-04C4-4A1A-BD09-D60CA5A69925}">
      <dsp:nvSpPr>
        <dsp:cNvPr id="0" name=""/>
        <dsp:cNvSpPr/>
      </dsp:nvSpPr>
      <dsp:spPr>
        <a:xfrm>
          <a:off x="405197" y="3599038"/>
          <a:ext cx="3208229" cy="93843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Shareholders</a:t>
          </a:r>
          <a:endParaRPr lang="en-GB" sz="2900" kern="1200" dirty="0"/>
        </a:p>
      </dsp:txBody>
      <dsp:txXfrm>
        <a:off x="432683" y="3626524"/>
        <a:ext cx="3153257" cy="883461"/>
      </dsp:txXfrm>
    </dsp:sp>
    <dsp:sp modelId="{6779C3CD-1476-4F51-8451-50386F6C16E2}">
      <dsp:nvSpPr>
        <dsp:cNvPr id="0" name=""/>
        <dsp:cNvSpPr/>
      </dsp:nvSpPr>
      <dsp:spPr>
        <a:xfrm>
          <a:off x="4315227" y="0"/>
          <a:ext cx="4010287" cy="4776715"/>
        </a:xfrm>
        <a:prstGeom prst="round2DiagRect">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GB" sz="5400" b="1" kern="1200" dirty="0" smtClean="0">
              <a:solidFill>
                <a:schemeClr val="accent2"/>
              </a:solidFill>
            </a:rPr>
            <a:t>External</a:t>
          </a:r>
          <a:endParaRPr lang="en-GB" sz="5400" b="1" kern="1200" dirty="0">
            <a:solidFill>
              <a:schemeClr val="accent2"/>
            </a:solidFill>
          </a:endParaRPr>
        </a:p>
      </dsp:txBody>
      <dsp:txXfrm>
        <a:off x="4315227" y="0"/>
        <a:ext cx="4010287" cy="1433014"/>
      </dsp:txXfrm>
    </dsp:sp>
    <dsp:sp modelId="{4D4F9A7A-F70C-4B8C-8935-F21C17E017C1}">
      <dsp:nvSpPr>
        <dsp:cNvPr id="0" name=""/>
        <dsp:cNvSpPr/>
      </dsp:nvSpPr>
      <dsp:spPr>
        <a:xfrm>
          <a:off x="4716256" y="1433918"/>
          <a:ext cx="3208229" cy="55259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Suppliers</a:t>
          </a:r>
          <a:endParaRPr lang="en-GB" sz="2900" kern="1200" dirty="0"/>
        </a:p>
      </dsp:txBody>
      <dsp:txXfrm>
        <a:off x="4732441" y="1450103"/>
        <a:ext cx="3175859" cy="520229"/>
      </dsp:txXfrm>
    </dsp:sp>
    <dsp:sp modelId="{F11D779A-4030-4E70-8ECF-0EFE45E1DF89}">
      <dsp:nvSpPr>
        <dsp:cNvPr id="0" name=""/>
        <dsp:cNvSpPr/>
      </dsp:nvSpPr>
      <dsp:spPr>
        <a:xfrm>
          <a:off x="4716256" y="2071533"/>
          <a:ext cx="3208229" cy="55259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Banks and Lenders</a:t>
          </a:r>
          <a:endParaRPr lang="en-GB" sz="2900" kern="1200" dirty="0"/>
        </a:p>
      </dsp:txBody>
      <dsp:txXfrm>
        <a:off x="4732441" y="2087718"/>
        <a:ext cx="3175859" cy="520229"/>
      </dsp:txXfrm>
    </dsp:sp>
    <dsp:sp modelId="{0FB2E66E-4D63-4910-8B4C-A32E2E48A3C4}">
      <dsp:nvSpPr>
        <dsp:cNvPr id="0" name=""/>
        <dsp:cNvSpPr/>
      </dsp:nvSpPr>
      <dsp:spPr>
        <a:xfrm>
          <a:off x="4716256" y="2709147"/>
          <a:ext cx="3208229" cy="55259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Government</a:t>
          </a:r>
          <a:endParaRPr lang="en-GB" sz="2900" kern="1200" dirty="0"/>
        </a:p>
      </dsp:txBody>
      <dsp:txXfrm>
        <a:off x="4732441" y="2725332"/>
        <a:ext cx="3175859" cy="520229"/>
      </dsp:txXfrm>
    </dsp:sp>
    <dsp:sp modelId="{7C94A45E-C591-4E44-9AE9-F04EAFFED621}">
      <dsp:nvSpPr>
        <dsp:cNvPr id="0" name=""/>
        <dsp:cNvSpPr/>
      </dsp:nvSpPr>
      <dsp:spPr>
        <a:xfrm>
          <a:off x="4716256" y="3346762"/>
          <a:ext cx="3208229" cy="55259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Local Community</a:t>
          </a:r>
          <a:endParaRPr lang="en-GB" sz="2900" kern="1200" dirty="0"/>
        </a:p>
      </dsp:txBody>
      <dsp:txXfrm>
        <a:off x="4732441" y="3362947"/>
        <a:ext cx="3175859" cy="520229"/>
      </dsp:txXfrm>
    </dsp:sp>
    <dsp:sp modelId="{995E510D-1206-4B70-BA5E-E5213173434E}">
      <dsp:nvSpPr>
        <dsp:cNvPr id="0" name=""/>
        <dsp:cNvSpPr/>
      </dsp:nvSpPr>
      <dsp:spPr>
        <a:xfrm>
          <a:off x="4716256" y="3984377"/>
          <a:ext cx="3208229" cy="55259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GB" sz="2900" kern="1200" dirty="0" smtClean="0"/>
            <a:t>Customers</a:t>
          </a:r>
          <a:endParaRPr lang="en-GB" sz="2900" kern="1200" dirty="0"/>
        </a:p>
      </dsp:txBody>
      <dsp:txXfrm>
        <a:off x="4732441" y="4000562"/>
        <a:ext cx="3175859" cy="520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D60D1-D54C-43CC-ADA1-1B0D51C3BE8F}">
      <dsp:nvSpPr>
        <dsp:cNvPr id="0" name=""/>
        <dsp:cNvSpPr/>
      </dsp:nvSpPr>
      <dsp:spPr>
        <a:xfrm>
          <a:off x="4199" y="0"/>
          <a:ext cx="4039921" cy="4064000"/>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INTEREST</a:t>
          </a:r>
          <a:endParaRPr lang="en-GB" sz="3000" kern="1200" dirty="0"/>
        </a:p>
      </dsp:txBody>
      <dsp:txXfrm>
        <a:off x="4199" y="0"/>
        <a:ext cx="4039921" cy="1219200"/>
      </dsp:txXfrm>
    </dsp:sp>
    <dsp:sp modelId="{D59D864E-AC87-49FE-8502-D477838B1CBF}">
      <dsp:nvSpPr>
        <dsp:cNvPr id="0" name=""/>
        <dsp:cNvSpPr/>
      </dsp:nvSpPr>
      <dsp:spPr>
        <a:xfrm>
          <a:off x="408191" y="1220390"/>
          <a:ext cx="3231936" cy="122535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Will want the business to be successful to ensure </a:t>
          </a:r>
          <a:r>
            <a:rPr lang="en-GB" sz="2400" b="1" kern="1200" dirty="0" smtClean="0"/>
            <a:t>repeat custom</a:t>
          </a:r>
          <a:endParaRPr lang="en-GB" sz="2400" kern="1200" dirty="0"/>
        </a:p>
      </dsp:txBody>
      <dsp:txXfrm>
        <a:off x="444080" y="1256279"/>
        <a:ext cx="3160158" cy="1153573"/>
      </dsp:txXfrm>
    </dsp:sp>
    <dsp:sp modelId="{77BB379B-7625-49EA-B75F-894308DEAE0A}">
      <dsp:nvSpPr>
        <dsp:cNvPr id="0" name=""/>
        <dsp:cNvSpPr/>
      </dsp:nvSpPr>
      <dsp:spPr>
        <a:xfrm>
          <a:off x="408191" y="2634257"/>
          <a:ext cx="3231936" cy="122535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They depend on this custom for survival</a:t>
          </a:r>
          <a:endParaRPr lang="en-GB" sz="2400" kern="1200" dirty="0"/>
        </a:p>
      </dsp:txBody>
      <dsp:txXfrm>
        <a:off x="444080" y="2670146"/>
        <a:ext cx="3160158" cy="1153573"/>
      </dsp:txXfrm>
    </dsp:sp>
    <dsp:sp modelId="{C54D2FB5-6A6B-4892-BE7B-F9803BCDFB77}">
      <dsp:nvSpPr>
        <dsp:cNvPr id="0" name=""/>
        <dsp:cNvSpPr/>
      </dsp:nvSpPr>
      <dsp:spPr>
        <a:xfrm>
          <a:off x="4347115" y="0"/>
          <a:ext cx="4039921" cy="4064000"/>
        </a:xfrm>
        <a:prstGeom prst="roundRect">
          <a:avLst>
            <a:gd name="adj" fmla="val 1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INFLUENCE</a:t>
          </a:r>
          <a:endParaRPr lang="en-GB" sz="3000" kern="1200" dirty="0" smtClean="0"/>
        </a:p>
      </dsp:txBody>
      <dsp:txXfrm>
        <a:off x="4347115" y="0"/>
        <a:ext cx="4039921" cy="1219200"/>
      </dsp:txXfrm>
    </dsp:sp>
    <dsp:sp modelId="{7FE14B16-1296-473E-A3FC-AB67AB5B1CB2}">
      <dsp:nvSpPr>
        <dsp:cNvPr id="0" name=""/>
        <dsp:cNvSpPr/>
      </dsp:nvSpPr>
      <dsp:spPr>
        <a:xfrm>
          <a:off x="4751107" y="1219547"/>
          <a:ext cx="3231936" cy="79841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Change prices</a:t>
          </a:r>
          <a:endParaRPr lang="en-GB" sz="2400" kern="1200" dirty="0"/>
        </a:p>
      </dsp:txBody>
      <dsp:txXfrm>
        <a:off x="4774492" y="1242932"/>
        <a:ext cx="3185166" cy="751643"/>
      </dsp:txXfrm>
    </dsp:sp>
    <dsp:sp modelId="{472AC537-75F6-4603-BE22-2503C5861C24}">
      <dsp:nvSpPr>
        <dsp:cNvPr id="0" name=""/>
        <dsp:cNvSpPr/>
      </dsp:nvSpPr>
      <dsp:spPr>
        <a:xfrm>
          <a:off x="4751107" y="2140793"/>
          <a:ext cx="3231936" cy="79841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Offer discounts</a:t>
          </a:r>
          <a:endParaRPr lang="en-GB" sz="2400" kern="1200" dirty="0"/>
        </a:p>
      </dsp:txBody>
      <dsp:txXfrm>
        <a:off x="4774492" y="2164178"/>
        <a:ext cx="3185166" cy="751643"/>
      </dsp:txXfrm>
    </dsp:sp>
    <dsp:sp modelId="{76B31F91-38C2-4BEC-B5E2-A6D0C85EEFB1}">
      <dsp:nvSpPr>
        <dsp:cNvPr id="0" name=""/>
        <dsp:cNvSpPr/>
      </dsp:nvSpPr>
      <dsp:spPr>
        <a:xfrm>
          <a:off x="4751107" y="3062039"/>
          <a:ext cx="3231936" cy="79841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GB" sz="2400" kern="1200" dirty="0" smtClean="0"/>
            <a:t>Change their </a:t>
          </a:r>
          <a:r>
            <a:rPr lang="en-GB" sz="2400" b="1" kern="1200" dirty="0" smtClean="0"/>
            <a:t>lead times</a:t>
          </a:r>
          <a:endParaRPr lang="en-GB" sz="2400" b="1" kern="1200" dirty="0"/>
        </a:p>
      </dsp:txBody>
      <dsp:txXfrm>
        <a:off x="4774492" y="3085424"/>
        <a:ext cx="3185166" cy="7516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C4A74-4561-43A9-A1A5-5FCAD514105D}">
      <dsp:nvSpPr>
        <dsp:cNvPr id="0" name=""/>
        <dsp:cNvSpPr/>
      </dsp:nvSpPr>
      <dsp:spPr>
        <a:xfrm>
          <a:off x="4199" y="0"/>
          <a:ext cx="4039921" cy="4064000"/>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INTEREST</a:t>
          </a:r>
          <a:endParaRPr lang="en-GB" sz="3000" kern="1200" dirty="0"/>
        </a:p>
      </dsp:txBody>
      <dsp:txXfrm>
        <a:off x="4199" y="0"/>
        <a:ext cx="4039921" cy="1219200"/>
      </dsp:txXfrm>
    </dsp:sp>
    <dsp:sp modelId="{1535EC2F-7433-45DD-B9BA-100EA4DD979F}">
      <dsp:nvSpPr>
        <dsp:cNvPr id="0" name=""/>
        <dsp:cNvSpPr/>
      </dsp:nvSpPr>
      <dsp:spPr>
        <a:xfrm>
          <a:off x="408191" y="1220390"/>
          <a:ext cx="3231936" cy="122535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They want to make sure </a:t>
          </a:r>
          <a:r>
            <a:rPr lang="en-GB" sz="2100" b="1" kern="1200" dirty="0" smtClean="0"/>
            <a:t>cash flow </a:t>
          </a:r>
          <a:r>
            <a:rPr lang="en-GB" sz="2100" kern="1200" dirty="0" smtClean="0"/>
            <a:t>is stable</a:t>
          </a:r>
          <a:endParaRPr lang="en-GB" sz="2100" kern="1200" dirty="0"/>
        </a:p>
      </dsp:txBody>
      <dsp:txXfrm>
        <a:off x="444080" y="1256279"/>
        <a:ext cx="3160158" cy="1153573"/>
      </dsp:txXfrm>
    </dsp:sp>
    <dsp:sp modelId="{51D490CF-35C9-479C-895C-28125ED67696}">
      <dsp:nvSpPr>
        <dsp:cNvPr id="0" name=""/>
        <dsp:cNvSpPr/>
      </dsp:nvSpPr>
      <dsp:spPr>
        <a:xfrm>
          <a:off x="408191" y="2634257"/>
          <a:ext cx="3231936" cy="122535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So they can ensure repayment</a:t>
          </a:r>
          <a:endParaRPr lang="en-GB" sz="2100" kern="1200" dirty="0"/>
        </a:p>
      </dsp:txBody>
      <dsp:txXfrm>
        <a:off x="444080" y="2670146"/>
        <a:ext cx="3160158" cy="1153573"/>
      </dsp:txXfrm>
    </dsp:sp>
    <dsp:sp modelId="{7A59C6A0-E296-4FFA-905E-BBA375264B89}">
      <dsp:nvSpPr>
        <dsp:cNvPr id="0" name=""/>
        <dsp:cNvSpPr/>
      </dsp:nvSpPr>
      <dsp:spPr>
        <a:xfrm>
          <a:off x="4347115" y="0"/>
          <a:ext cx="4039921" cy="4064000"/>
        </a:xfrm>
        <a:prstGeom prst="roundRect">
          <a:avLst>
            <a:gd name="adj" fmla="val 1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INFLUENCE</a:t>
          </a:r>
          <a:endParaRPr lang="en-GB" sz="3000" kern="1200" dirty="0"/>
        </a:p>
      </dsp:txBody>
      <dsp:txXfrm>
        <a:off x="4347115" y="0"/>
        <a:ext cx="4039921" cy="1219200"/>
      </dsp:txXfrm>
    </dsp:sp>
    <dsp:sp modelId="{F9125D3E-5837-4FDA-B8A2-69B7F3D97F1D}">
      <dsp:nvSpPr>
        <dsp:cNvPr id="0" name=""/>
        <dsp:cNvSpPr/>
      </dsp:nvSpPr>
      <dsp:spPr>
        <a:xfrm>
          <a:off x="4751107" y="1219547"/>
          <a:ext cx="3231936" cy="79841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They can choose whether to grant or withhold loans</a:t>
          </a:r>
          <a:endParaRPr lang="en-GB" sz="2100" kern="1200" dirty="0"/>
        </a:p>
      </dsp:txBody>
      <dsp:txXfrm>
        <a:off x="4774492" y="1242932"/>
        <a:ext cx="3185166" cy="751643"/>
      </dsp:txXfrm>
    </dsp:sp>
    <dsp:sp modelId="{502356A9-9133-4C7B-84C5-5ED339ABF4D1}">
      <dsp:nvSpPr>
        <dsp:cNvPr id="0" name=""/>
        <dsp:cNvSpPr/>
      </dsp:nvSpPr>
      <dsp:spPr>
        <a:xfrm>
          <a:off x="4751107" y="2140793"/>
          <a:ext cx="3231936" cy="79841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They can extend or shorten the loan repayment period</a:t>
          </a:r>
          <a:endParaRPr lang="en-GB" sz="2100" kern="1200" dirty="0"/>
        </a:p>
      </dsp:txBody>
      <dsp:txXfrm>
        <a:off x="4774492" y="2164178"/>
        <a:ext cx="3185166" cy="751643"/>
      </dsp:txXfrm>
    </dsp:sp>
    <dsp:sp modelId="{F190AE64-43F7-4C01-A374-9B00C1CBAD07}">
      <dsp:nvSpPr>
        <dsp:cNvPr id="0" name=""/>
        <dsp:cNvSpPr/>
      </dsp:nvSpPr>
      <dsp:spPr>
        <a:xfrm>
          <a:off x="4751107" y="3062039"/>
          <a:ext cx="3231936" cy="79841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GB" sz="2100" kern="1200" dirty="0" smtClean="0"/>
            <a:t>They can change the interest rates</a:t>
          </a:r>
          <a:endParaRPr lang="en-GB" sz="2100" kern="1200" dirty="0"/>
        </a:p>
      </dsp:txBody>
      <dsp:txXfrm>
        <a:off x="4774492" y="3085424"/>
        <a:ext cx="3185166" cy="7516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8EB48-1E4C-4F86-9F6F-62F7EC823A40}">
      <dsp:nvSpPr>
        <dsp:cNvPr id="0" name=""/>
        <dsp:cNvSpPr/>
      </dsp:nvSpPr>
      <dsp:spPr>
        <a:xfrm>
          <a:off x="0" y="0"/>
          <a:ext cx="5753513" cy="4064000"/>
        </a:xfrm>
        <a:prstGeom prst="roundRect">
          <a:avLst>
            <a:gd name="adj" fmla="val 1000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INFLUENCE</a:t>
          </a:r>
          <a:endParaRPr lang="en-GB" sz="3000" kern="1200" dirty="0"/>
        </a:p>
      </dsp:txBody>
      <dsp:txXfrm>
        <a:off x="0" y="0"/>
        <a:ext cx="5753513" cy="1219200"/>
      </dsp:txXfrm>
    </dsp:sp>
    <dsp:sp modelId="{9DCD64D1-2EE8-48EA-816C-96DBF6D79142}">
      <dsp:nvSpPr>
        <dsp:cNvPr id="0" name=""/>
        <dsp:cNvSpPr/>
      </dsp:nvSpPr>
      <dsp:spPr>
        <a:xfrm>
          <a:off x="575351" y="1219299"/>
          <a:ext cx="4602810" cy="59203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t>Legislation (Minimum Wage Act)</a:t>
          </a:r>
          <a:endParaRPr lang="en-GB" sz="2200" kern="1200" dirty="0"/>
        </a:p>
      </dsp:txBody>
      <dsp:txXfrm>
        <a:off x="592691" y="1236639"/>
        <a:ext cx="4568130" cy="557358"/>
      </dsp:txXfrm>
    </dsp:sp>
    <dsp:sp modelId="{48C1C1F5-78A6-49CD-B043-8362E36D6C80}">
      <dsp:nvSpPr>
        <dsp:cNvPr id="0" name=""/>
        <dsp:cNvSpPr/>
      </dsp:nvSpPr>
      <dsp:spPr>
        <a:xfrm>
          <a:off x="575351" y="1902420"/>
          <a:ext cx="4602810" cy="59203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t>Can issue bans (Smoking in local areas)</a:t>
          </a:r>
          <a:endParaRPr lang="en-GB" sz="2200" kern="1200" dirty="0"/>
        </a:p>
      </dsp:txBody>
      <dsp:txXfrm>
        <a:off x="592691" y="1919760"/>
        <a:ext cx="4568130" cy="557358"/>
      </dsp:txXfrm>
    </dsp:sp>
    <dsp:sp modelId="{B7D8D625-93A6-4AFB-A264-4FB9E213AFB7}">
      <dsp:nvSpPr>
        <dsp:cNvPr id="0" name=""/>
        <dsp:cNvSpPr/>
      </dsp:nvSpPr>
      <dsp:spPr>
        <a:xfrm>
          <a:off x="575351" y="2585541"/>
          <a:ext cx="4602810" cy="59203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t>Set taxation rates</a:t>
          </a:r>
          <a:endParaRPr lang="en-GB" sz="2200" kern="1200" dirty="0"/>
        </a:p>
      </dsp:txBody>
      <dsp:txXfrm>
        <a:off x="592691" y="2602881"/>
        <a:ext cx="4568130" cy="557358"/>
      </dsp:txXfrm>
    </dsp:sp>
    <dsp:sp modelId="{EBE25FAB-3375-4DD7-94FB-137FF2C8567B}">
      <dsp:nvSpPr>
        <dsp:cNvPr id="0" name=""/>
        <dsp:cNvSpPr/>
      </dsp:nvSpPr>
      <dsp:spPr>
        <a:xfrm>
          <a:off x="575351" y="3268662"/>
          <a:ext cx="4602810" cy="59203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t>Offer or withhold grants and licences</a:t>
          </a:r>
          <a:endParaRPr lang="en-GB" sz="2200" kern="1200" dirty="0"/>
        </a:p>
      </dsp:txBody>
      <dsp:txXfrm>
        <a:off x="592691" y="3286002"/>
        <a:ext cx="4568130" cy="5573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8AB0C-5DBB-4DEB-A32C-859DD3112F49}">
      <dsp:nvSpPr>
        <dsp:cNvPr id="0" name=""/>
        <dsp:cNvSpPr/>
      </dsp:nvSpPr>
      <dsp:spPr>
        <a:xfrm>
          <a:off x="4199" y="0"/>
          <a:ext cx="4039921" cy="4064000"/>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INTEREST</a:t>
          </a:r>
          <a:endParaRPr lang="en-GB" sz="3000" kern="1200" dirty="0"/>
        </a:p>
      </dsp:txBody>
      <dsp:txXfrm>
        <a:off x="4199" y="0"/>
        <a:ext cx="4039921" cy="1219200"/>
      </dsp:txXfrm>
    </dsp:sp>
    <dsp:sp modelId="{F9A4E403-8AED-4FB4-B8B6-386E14F72C0F}">
      <dsp:nvSpPr>
        <dsp:cNvPr id="0" name=""/>
        <dsp:cNvSpPr/>
      </dsp:nvSpPr>
      <dsp:spPr>
        <a:xfrm>
          <a:off x="408191" y="1219547"/>
          <a:ext cx="3231936" cy="7984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t>Companies provide jobs for an area</a:t>
          </a:r>
          <a:endParaRPr lang="en-GB" sz="2200" kern="1200" dirty="0"/>
        </a:p>
      </dsp:txBody>
      <dsp:txXfrm>
        <a:off x="431576" y="1242932"/>
        <a:ext cx="3185166" cy="751643"/>
      </dsp:txXfrm>
    </dsp:sp>
    <dsp:sp modelId="{EE2EE3B3-8CAA-42A6-AC62-086E38160D08}">
      <dsp:nvSpPr>
        <dsp:cNvPr id="0" name=""/>
        <dsp:cNvSpPr/>
      </dsp:nvSpPr>
      <dsp:spPr>
        <a:xfrm>
          <a:off x="408191" y="2140793"/>
          <a:ext cx="3231936" cy="7984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t>Businesses offer goods/services</a:t>
          </a:r>
        </a:p>
      </dsp:txBody>
      <dsp:txXfrm>
        <a:off x="431576" y="2164178"/>
        <a:ext cx="3185166" cy="751643"/>
      </dsp:txXfrm>
    </dsp:sp>
    <dsp:sp modelId="{704DEB99-14B7-4A1E-A2D0-5BF620A9372C}">
      <dsp:nvSpPr>
        <dsp:cNvPr id="0" name=""/>
        <dsp:cNvSpPr/>
      </dsp:nvSpPr>
      <dsp:spPr>
        <a:xfrm>
          <a:off x="408191" y="3062039"/>
          <a:ext cx="3231936" cy="7984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t>The community cares about the area they live in</a:t>
          </a:r>
          <a:endParaRPr lang="en-GB" sz="2200" kern="1200" dirty="0"/>
        </a:p>
      </dsp:txBody>
      <dsp:txXfrm>
        <a:off x="431576" y="3085424"/>
        <a:ext cx="3185166" cy="751643"/>
      </dsp:txXfrm>
    </dsp:sp>
    <dsp:sp modelId="{3ABDA881-89CD-46FC-84DA-32ECEDC0D1BD}">
      <dsp:nvSpPr>
        <dsp:cNvPr id="0" name=""/>
        <dsp:cNvSpPr/>
      </dsp:nvSpPr>
      <dsp:spPr>
        <a:xfrm>
          <a:off x="4347115" y="0"/>
          <a:ext cx="4039921" cy="4064000"/>
        </a:xfrm>
        <a:prstGeom prst="roundRect">
          <a:avLst>
            <a:gd name="adj" fmla="val 1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INFLUENCE</a:t>
          </a:r>
          <a:endParaRPr lang="en-GB" sz="3000" kern="1200" dirty="0"/>
        </a:p>
      </dsp:txBody>
      <dsp:txXfrm>
        <a:off x="4347115" y="0"/>
        <a:ext cx="4039921" cy="1219200"/>
      </dsp:txXfrm>
    </dsp:sp>
    <dsp:sp modelId="{2FD7049F-67EB-4AFD-A226-F9A8BA53C697}">
      <dsp:nvSpPr>
        <dsp:cNvPr id="0" name=""/>
        <dsp:cNvSpPr/>
      </dsp:nvSpPr>
      <dsp:spPr>
        <a:xfrm>
          <a:off x="4751107" y="1220390"/>
          <a:ext cx="3231936" cy="1225351"/>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t>Can make complaints to Local Authority</a:t>
          </a:r>
          <a:endParaRPr lang="en-GB" sz="2200" kern="1200" dirty="0"/>
        </a:p>
      </dsp:txBody>
      <dsp:txXfrm>
        <a:off x="4786996" y="1256279"/>
        <a:ext cx="3160158" cy="1153573"/>
      </dsp:txXfrm>
    </dsp:sp>
    <dsp:sp modelId="{2A3B0A2F-8000-473B-9973-1A14BC341707}">
      <dsp:nvSpPr>
        <dsp:cNvPr id="0" name=""/>
        <dsp:cNvSpPr/>
      </dsp:nvSpPr>
      <dsp:spPr>
        <a:xfrm>
          <a:off x="4751107" y="2634257"/>
          <a:ext cx="3231936" cy="1225351"/>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GB" sz="2200" kern="1200" dirty="0" smtClean="0"/>
            <a:t>Can protest against the company</a:t>
          </a:r>
          <a:endParaRPr lang="en-GB" sz="2200" kern="1200" dirty="0"/>
        </a:p>
      </dsp:txBody>
      <dsp:txXfrm>
        <a:off x="4786996" y="2670146"/>
        <a:ext cx="3160158" cy="11535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632" tIns="45816" rIns="91632" bIns="45816" rtlCol="0"/>
          <a:lstStyle>
            <a:lvl1pPr algn="l">
              <a:defRPr sz="1200"/>
            </a:lvl1pPr>
          </a:lstStyle>
          <a:p>
            <a:endParaRPr lang="en-GB"/>
          </a:p>
        </p:txBody>
      </p:sp>
      <p:sp>
        <p:nvSpPr>
          <p:cNvPr id="3" name="Date Placeholder 2"/>
          <p:cNvSpPr>
            <a:spLocks noGrp="1"/>
          </p:cNvSpPr>
          <p:nvPr>
            <p:ph type="dt" idx="1"/>
          </p:nvPr>
        </p:nvSpPr>
        <p:spPr>
          <a:xfrm>
            <a:off x="3854940" y="0"/>
            <a:ext cx="2949099" cy="496967"/>
          </a:xfrm>
          <a:prstGeom prst="rect">
            <a:avLst/>
          </a:prstGeom>
        </p:spPr>
        <p:txBody>
          <a:bodyPr vert="horz" lIns="91632" tIns="45816" rIns="91632" bIns="45816" rtlCol="0"/>
          <a:lstStyle>
            <a:lvl1pPr algn="r">
              <a:defRPr sz="1200"/>
            </a:lvl1pPr>
          </a:lstStyle>
          <a:p>
            <a:fld id="{238A0FC1-5CDB-4D70-AEBC-F9AE0DCC98CC}" type="datetimeFigureOut">
              <a:rPr lang="en-GB" smtClean="0"/>
              <a:pPr/>
              <a:t>10/10/2017</a:t>
            </a:fld>
            <a:endParaRPr lang="en-GB"/>
          </a:p>
        </p:txBody>
      </p:sp>
      <p:sp>
        <p:nvSpPr>
          <p:cNvPr id="4" name="Slide Image Placeholder 3"/>
          <p:cNvSpPr>
            <a:spLocks noGrp="1" noRot="1" noChangeAspect="1"/>
          </p:cNvSpPr>
          <p:nvPr>
            <p:ph type="sldImg" idx="2"/>
          </p:nvPr>
        </p:nvSpPr>
        <p:spPr>
          <a:xfrm>
            <a:off x="917575" y="746125"/>
            <a:ext cx="4970463" cy="3727450"/>
          </a:xfrm>
          <a:prstGeom prst="rect">
            <a:avLst/>
          </a:prstGeom>
          <a:noFill/>
          <a:ln w="12700">
            <a:solidFill>
              <a:prstClr val="black"/>
            </a:solidFill>
          </a:ln>
        </p:spPr>
        <p:txBody>
          <a:bodyPr vert="horz" lIns="91632" tIns="45816" rIns="91632" bIns="45816"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632" tIns="45816" rIns="91632" bIns="458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632" tIns="45816" rIns="91632" bIns="45816"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0646"/>
            <a:ext cx="2949099" cy="496967"/>
          </a:xfrm>
          <a:prstGeom prst="rect">
            <a:avLst/>
          </a:prstGeom>
        </p:spPr>
        <p:txBody>
          <a:bodyPr vert="horz" lIns="91632" tIns="45816" rIns="91632" bIns="45816" rtlCol="0" anchor="b"/>
          <a:lstStyle>
            <a:lvl1pPr algn="r">
              <a:defRPr sz="1200"/>
            </a:lvl1pPr>
          </a:lstStyle>
          <a:p>
            <a:fld id="{80293DA2-A040-4F93-8DCF-8F69211F060F}" type="slidenum">
              <a:rPr lang="en-GB" smtClean="0"/>
              <a:pPr/>
              <a:t>‹#›</a:t>
            </a:fld>
            <a:endParaRPr lang="en-GB"/>
          </a:p>
        </p:txBody>
      </p:sp>
    </p:spTree>
    <p:extLst>
      <p:ext uri="{BB962C8B-B14F-4D97-AF65-F5344CB8AC3E}">
        <p14:creationId xmlns:p14="http://schemas.microsoft.com/office/powerpoint/2010/main" val="73905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0331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384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7336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baseline="0" dirty="0" smtClean="0"/>
              <a:t>Philosophical enquiry technique with class, draw out conclusion and implication to form a cohesive answer</a:t>
            </a:r>
            <a:endParaRPr lang="en-US" dirty="0" smtClean="0"/>
          </a:p>
        </p:txBody>
      </p:sp>
    </p:spTree>
    <p:extLst>
      <p:ext uri="{BB962C8B-B14F-4D97-AF65-F5344CB8AC3E}">
        <p14:creationId xmlns:p14="http://schemas.microsoft.com/office/powerpoint/2010/main" val="400300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6532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7333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835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D4DF3-C967-41AB-852B-D2586A8D2DEE}" type="slidenum">
              <a:rPr lang="en-GB"/>
              <a:pPr/>
              <a:t>17</a:t>
            </a:fld>
            <a:endParaRPr lang="en-GB"/>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1573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D4DF3-C967-41AB-852B-D2586A8D2DEE}" type="slidenum">
              <a:rPr lang="en-GB"/>
              <a:pPr/>
              <a:t>18</a:t>
            </a:fld>
            <a:endParaRPr lang="en-GB"/>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6219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93495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63387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87653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87775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079784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Unit 1.2:  Why do businesses exist?</a:t>
            </a:r>
          </a:p>
        </p:txBody>
      </p:sp>
      <p:sp>
        <p:nvSpPr>
          <p:cNvPr id="7" name="Rectangle 7"/>
          <p:cNvSpPr>
            <a:spLocks noGrp="1" noChangeArrowheads="1"/>
          </p:cNvSpPr>
          <p:nvPr>
            <p:ph type="sldNum" sz="quarter" idx="5"/>
          </p:nvPr>
        </p:nvSpPr>
        <p:spPr>
          <a:ln/>
        </p:spPr>
        <p:txBody>
          <a:bodyPr/>
          <a:lstStyle/>
          <a:p>
            <a:fld id="{4F7EC011-A2A0-4499-BEBC-D19F5896C0D8}" type="slidenum">
              <a:rPr lang="en-GB"/>
              <a:pPr/>
              <a:t>23</a:t>
            </a:fld>
            <a:endParaRPr lang="en-GB"/>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lgn="just"/>
            <a:r>
              <a:rPr lang="en-GB" b="1"/>
              <a:t>Teacher Note</a:t>
            </a:r>
          </a:p>
          <a:p>
            <a:pPr algn="just"/>
            <a:endParaRPr lang="en-GB" b="1"/>
          </a:p>
          <a:p>
            <a:pPr algn="just"/>
            <a:r>
              <a:rPr lang="en-GB" sz="1000"/>
              <a:t>I find that explaining the concept of “social”, students can come up with some of these.  But you do need to explain these fully and bring them into as many topics as possible.  This can appear in an exam paper.  Try to use an example of something locally, eg the building of a new supermarket, cinema or leisure complex.  How some people think it is a “good” or “bad” idea.  Why is it good?  Why is it bad?</a:t>
            </a:r>
          </a:p>
        </p:txBody>
      </p:sp>
    </p:spTree>
    <p:extLst>
      <p:ext uri="{BB962C8B-B14F-4D97-AF65-F5344CB8AC3E}">
        <p14:creationId xmlns:p14="http://schemas.microsoft.com/office/powerpoint/2010/main" val="3873268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31592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5617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46158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1341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596620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1569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4920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9629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0832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8466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D4DF3-C967-41AB-852B-D2586A8D2DEE}" type="slidenum">
              <a:rPr lang="en-GB"/>
              <a:pPr/>
              <a:t>8</a:t>
            </a:fld>
            <a:endParaRPr lang="en-GB"/>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768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D4DF3-C967-41AB-852B-D2586A8D2DEE}" type="slidenum">
              <a:rPr lang="en-GB"/>
              <a:pPr/>
              <a:t>9</a:t>
            </a:fld>
            <a:endParaRPr lang="en-GB"/>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974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602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64C8F6-B998-4615-B63F-C226D79942CE}" type="datetimeFigureOut">
              <a:rPr lang="en-GB" smtClean="0"/>
              <a:pPr/>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0715C-FF96-4AB8-9FDF-30DBC92B76B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64C8F6-B998-4615-B63F-C226D79942CE}" type="datetimeFigureOut">
              <a:rPr lang="en-GB" smtClean="0"/>
              <a:pPr/>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0715C-FF96-4AB8-9FDF-30DBC92B76B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64C8F6-B998-4615-B63F-C226D79942CE}" type="datetimeFigureOut">
              <a:rPr lang="en-GB" smtClean="0"/>
              <a:pPr/>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0715C-FF96-4AB8-9FDF-30DBC92B76B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64C8F6-B998-4615-B63F-C226D79942CE}" type="datetimeFigureOut">
              <a:rPr lang="en-GB" smtClean="0"/>
              <a:pPr/>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0715C-FF96-4AB8-9FDF-30DBC92B76B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4C8F6-B998-4615-B63F-C226D79942CE}" type="datetimeFigureOut">
              <a:rPr lang="en-GB" smtClean="0"/>
              <a:pPr/>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90715C-FF96-4AB8-9FDF-30DBC92B76B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64C8F6-B998-4615-B63F-C226D79942CE}" type="datetimeFigureOut">
              <a:rPr lang="en-GB" smtClean="0"/>
              <a:pPr/>
              <a:t>10/10/2017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0715C-FF96-4AB8-9FDF-30DBC92B76B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64C8F6-B998-4615-B63F-C226D79942CE}" type="datetimeFigureOut">
              <a:rPr lang="en-GB" smtClean="0"/>
              <a:pPr/>
              <a:t>10/10/2017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90715C-FF96-4AB8-9FDF-30DBC92B76B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64C8F6-B998-4615-B63F-C226D79942CE}" type="datetimeFigureOut">
              <a:rPr lang="en-GB" smtClean="0"/>
              <a:pPr/>
              <a:t>10/10/2017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90715C-FF96-4AB8-9FDF-30DBC92B76B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4C8F6-B998-4615-B63F-C226D79942CE}" type="datetimeFigureOut">
              <a:rPr lang="en-GB" smtClean="0"/>
              <a:pPr/>
              <a:t>10/10/2017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90715C-FF96-4AB8-9FDF-30DBC92B76B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C8F6-B998-4615-B63F-C226D79942CE}" type="datetimeFigureOut">
              <a:rPr lang="en-GB" smtClean="0"/>
              <a:pPr/>
              <a:t>10/10/2017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0715C-FF96-4AB8-9FDF-30DBC92B76B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C8F6-B998-4615-B63F-C226D79942CE}" type="datetimeFigureOut">
              <a:rPr lang="en-GB" smtClean="0"/>
              <a:pPr/>
              <a:t>10/10/2017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90715C-FF96-4AB8-9FDF-30DBC92B76B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4C8F6-B998-4615-B63F-C226D79942CE}" type="datetimeFigureOut">
              <a:rPr lang="en-GB" smtClean="0"/>
              <a:pPr/>
              <a:t>10/10/2017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0715C-FF96-4AB8-9FDF-30DBC92B76B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7.png"/><Relationship Id="rId4" Type="http://schemas.openxmlformats.org/officeDocument/2006/relationships/diagramLayout" Target="../diagrams/layout8.xml"/><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communicaid.com/wp-content/uploads/2010/03/Walking-Business-People_urbancow_i1.jpg"/>
          <p:cNvPicPr>
            <a:picLocks noChangeAspect="1" noChangeArrowheads="1"/>
          </p:cNvPicPr>
          <p:nvPr/>
        </p:nvPicPr>
        <p:blipFill>
          <a:blip r:embed="rId3" cstate="print"/>
          <a:srcRect/>
          <a:stretch>
            <a:fillRect/>
          </a:stretch>
        </p:blipFill>
        <p:spPr bwMode="auto">
          <a:xfrm>
            <a:off x="0" y="260648"/>
            <a:ext cx="8756972" cy="5830998"/>
          </a:xfrm>
          <a:prstGeom prst="rect">
            <a:avLst/>
          </a:prstGeom>
          <a:noFill/>
        </p:spPr>
      </p:pic>
      <p:sp>
        <p:nvSpPr>
          <p:cNvPr id="9" name="Rectangle 8"/>
          <p:cNvSpPr/>
          <p:nvPr/>
        </p:nvSpPr>
        <p:spPr>
          <a:xfrm rot="16200000">
            <a:off x="3589058" y="1280102"/>
            <a:ext cx="1280754" cy="845887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 name="Group 7"/>
          <p:cNvGrpSpPr/>
          <p:nvPr/>
        </p:nvGrpSpPr>
        <p:grpSpPr>
          <a:xfrm>
            <a:off x="7975600" y="0"/>
            <a:ext cx="1168400" cy="6858000"/>
            <a:chOff x="7975600" y="0"/>
            <a:chExt cx="1168400" cy="6858000"/>
          </a:xfrm>
          <a:solidFill>
            <a:srgbClr val="8325A1"/>
          </a:solidFill>
        </p:grpSpPr>
        <p:sp>
          <p:nvSpPr>
            <p:cNvPr id="3" name="Rectangle 2"/>
            <p:cNvSpPr/>
            <p:nvPr/>
          </p:nvSpPr>
          <p:spPr>
            <a:xfrm>
              <a:off x="8559800" y="0"/>
              <a:ext cx="584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ounded Rectangle 3"/>
            <p:cNvSpPr/>
            <p:nvPr/>
          </p:nvSpPr>
          <p:spPr>
            <a:xfrm>
              <a:off x="7975600" y="0"/>
              <a:ext cx="1168400" cy="6858000"/>
            </a:xfrm>
            <a:prstGeom prst="roundRect">
              <a:avLst>
                <a:gd name="adj" fmla="val 307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Round Diagonal Corner Rectangle 4"/>
          <p:cNvSpPr/>
          <p:nvPr/>
        </p:nvSpPr>
        <p:spPr>
          <a:xfrm>
            <a:off x="355600" y="3873500"/>
            <a:ext cx="5676900" cy="2641600"/>
          </a:xfrm>
          <a:prstGeom prst="round2DiagRect">
            <a:avLst/>
          </a:prstGeom>
          <a:solidFill>
            <a:srgbClr val="8325A1">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54" name="TextBox 5"/>
          <p:cNvSpPr txBox="1">
            <a:spLocks noChangeArrowheads="1"/>
          </p:cNvSpPr>
          <p:nvPr/>
        </p:nvSpPr>
        <p:spPr bwMode="auto">
          <a:xfrm>
            <a:off x="530225" y="4204327"/>
            <a:ext cx="5365750" cy="2092881"/>
          </a:xfrm>
          <a:prstGeom prst="rect">
            <a:avLst/>
          </a:prstGeom>
          <a:noFill/>
          <a:ln w="9525">
            <a:noFill/>
            <a:miter lim="800000"/>
            <a:headEnd/>
            <a:tailEnd/>
          </a:ln>
        </p:spPr>
        <p:txBody>
          <a:bodyPr>
            <a:spAutoFit/>
          </a:bodyPr>
          <a:lstStyle/>
          <a:p>
            <a:r>
              <a:rPr lang="en-GB" sz="4000" b="1" dirty="0" smtClean="0">
                <a:solidFill>
                  <a:schemeClr val="bg1"/>
                </a:solidFill>
              </a:rPr>
              <a:t>Stakeholders</a:t>
            </a:r>
          </a:p>
          <a:p>
            <a:endParaRPr lang="en-GB" sz="2000" b="1" dirty="0" smtClean="0">
              <a:solidFill>
                <a:schemeClr val="bg1"/>
              </a:solidFill>
            </a:endParaRPr>
          </a:p>
          <a:p>
            <a:endParaRPr lang="en-GB" sz="2000" b="1" dirty="0" smtClean="0">
              <a:solidFill>
                <a:schemeClr val="bg1"/>
              </a:solidFill>
            </a:endParaRPr>
          </a:p>
          <a:p>
            <a:r>
              <a:rPr lang="en-GB" sz="2500" b="1" dirty="0" smtClean="0">
                <a:solidFill>
                  <a:schemeClr val="bg1"/>
                </a:solidFill>
              </a:rPr>
              <a:t>Understanding Business </a:t>
            </a:r>
          </a:p>
          <a:p>
            <a:r>
              <a:rPr lang="en-GB" sz="2500" b="1" dirty="0" smtClean="0">
                <a:solidFill>
                  <a:schemeClr val="bg1"/>
                </a:solidFill>
              </a:rPr>
              <a:t>Higher Business Management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10"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Stakeholders</a:t>
            </a:r>
            <a:endParaRPr lang="en-US" sz="4000" dirty="0">
              <a:solidFill>
                <a:schemeClr val="bg1"/>
              </a:solidFill>
            </a:endParaRPr>
          </a:p>
        </p:txBody>
      </p:sp>
      <p:graphicFrame>
        <p:nvGraphicFramePr>
          <p:cNvPr id="23" name="Diagram 22"/>
          <p:cNvGraphicFramePr/>
          <p:nvPr/>
        </p:nvGraphicFramePr>
        <p:xfrm>
          <a:off x="432179" y="1774210"/>
          <a:ext cx="8329684" cy="4776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graphicEl>
                                              <a:dgm id="{58C44D7B-ED2D-42B8-A556-EC33554760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graphicEl>
                                              <a:dgm id="{A0FE2BAF-FF30-4768-AFDE-16A1012D0B5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graphicEl>
                                              <a:dgm id="{54CFBFF2-C303-41C6-B975-90A706E6034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graphicEl>
                                              <a:dgm id="{616D08C6-04C4-4A1A-BD09-D60CA5A6992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graphicEl>
                                              <a:dgm id="{6779C3CD-1476-4F51-8451-50386F6C16E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graphicEl>
                                              <a:dgm id="{4D4F9A7A-F70C-4B8C-8935-F21C17E017C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graphicEl>
                                              <a:dgm id="{F11D779A-4030-4E70-8ECF-0EFE45E1DF8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graphicEl>
                                              <a:dgm id="{0FB2E66E-4D63-4910-8B4C-A32E2E48A3C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graphicEl>
                                              <a:dgm id="{7C94A45E-C591-4E44-9AE9-F04EAFFED62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graphicEl>
                                              <a:dgm id="{995E510D-1206-4B70-BA5E-E5213173434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2" descr="http://www.yourlocalfarm.co.uk/images/va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0563" y="3286123"/>
            <a:ext cx="4643438" cy="3436875"/>
          </a:xfrm>
          <a:prstGeom prst="rect">
            <a:avLst/>
          </a:prstGeom>
          <a:noFill/>
          <a:ln w="9525">
            <a:noFill/>
            <a:miter lim="800000"/>
            <a:headEnd/>
            <a:tailEnd/>
          </a:ln>
        </p:spPr>
      </p:pic>
      <p:sp>
        <p:nvSpPr>
          <p:cNvPr id="11" name="Rectangle 10"/>
          <p:cNvSpPr/>
          <p:nvPr/>
        </p:nvSpPr>
        <p:spPr>
          <a:xfrm>
            <a:off x="4286248" y="3714752"/>
            <a:ext cx="4857752" cy="271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329683" y="1683426"/>
            <a:ext cx="8391236" cy="595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500" b="1" dirty="0" smtClean="0">
                <a:solidFill>
                  <a:srgbClr val="CC0000"/>
                </a:solidFill>
              </a:rPr>
              <a:t>SUPPLIERS</a:t>
            </a:r>
            <a:endParaRPr lang="en-GB" sz="2500" b="1" dirty="0">
              <a:solidFill>
                <a:srgbClr val="CC0000"/>
              </a:solidFill>
            </a:endParaRPr>
          </a:p>
        </p:txBody>
      </p:sp>
      <p:graphicFrame>
        <p:nvGraphicFramePr>
          <p:cNvPr id="22" name="Diagram 21"/>
          <p:cNvGraphicFramePr/>
          <p:nvPr/>
        </p:nvGraphicFramePr>
        <p:xfrm>
          <a:off x="329683" y="2549814"/>
          <a:ext cx="839123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24"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2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26"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rgbClr val="CCFF66"/>
                </a:solidFill>
              </a:rPr>
              <a:t>External </a:t>
            </a:r>
            <a:r>
              <a:rPr lang="en-GB" sz="4000" b="1" dirty="0" smtClean="0">
                <a:solidFill>
                  <a:schemeClr val="bg1"/>
                </a:solidFill>
              </a:rPr>
              <a:t>Stakeholders</a:t>
            </a:r>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graphicEl>
                                              <a:dgm id="{DFED60D1-D54C-43CC-ADA1-1B0D51C3BE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graphicEl>
                                              <a:dgm id="{D59D864E-AC87-49FE-8502-D477838B1CB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graphicEl>
                                              <a:dgm id="{77BB379B-7625-49EA-B75F-894308DEAE0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graphicEl>
                                              <a:dgm id="{C54D2FB5-6A6B-4892-BE7B-F9803BCDFB7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graphicEl>
                                              <a:dgm id="{7FE14B16-1296-473E-A3FC-AB67AB5B1CB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graphicEl>
                                              <a:dgm id="{472AC537-75F6-4603-BE22-2503C5861C2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graphicEl>
                                              <a:dgm id="{76B31F91-38C2-4BEC-B5E2-A6D0C85EEFB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29683" y="1683426"/>
            <a:ext cx="8391236" cy="595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500" b="1" dirty="0" smtClean="0">
                <a:solidFill>
                  <a:srgbClr val="CC0000"/>
                </a:solidFill>
              </a:rPr>
              <a:t>BANKS AND LENDERS</a:t>
            </a:r>
            <a:endParaRPr lang="en-GB" sz="2500" b="1" dirty="0">
              <a:solidFill>
                <a:srgbClr val="CC0000"/>
              </a:solidFill>
            </a:endParaRPr>
          </a:p>
        </p:txBody>
      </p:sp>
      <p:graphicFrame>
        <p:nvGraphicFramePr>
          <p:cNvPr id="21" name="Diagram 20"/>
          <p:cNvGraphicFramePr/>
          <p:nvPr/>
        </p:nvGraphicFramePr>
        <p:xfrm>
          <a:off x="329683" y="2538484"/>
          <a:ext cx="83912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23"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24"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25"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rgbClr val="CCFF66"/>
                </a:solidFill>
              </a:rPr>
              <a:t>External </a:t>
            </a:r>
            <a:r>
              <a:rPr lang="en-GB" sz="4000" b="1" dirty="0" smtClean="0">
                <a:solidFill>
                  <a:schemeClr val="bg1"/>
                </a:solidFill>
              </a:rPr>
              <a:t>Stakeholders</a:t>
            </a:r>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graphicEl>
                                              <a:dgm id="{592C4A74-4561-43A9-A1A5-5FCAD51410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graphicEl>
                                              <a:dgm id="{1535EC2F-7433-45DD-B9BA-100EA4DD979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graphicEl>
                                              <a:dgm id="{51D490CF-35C9-479C-895C-28125ED6769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graphicEl>
                                              <a:dgm id="{7A59C6A0-E296-4FFA-905E-BBA375264B8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graphicEl>
                                              <a:dgm id="{F9125D3E-5837-4FDA-B8A2-69B7F3D97F1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graphicEl>
                                              <a:dgm id="{502356A9-9133-4C7B-84C5-5ED339ABF4D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graphicEl>
                                              <a:dgm id="{F190AE64-43F7-4C01-A374-9B00C1CBAD0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11" descr="http://www.europebyphoto.com/images/london/page1/parliment.jpg"/>
          <p:cNvPicPr>
            <a:picLocks noChangeAspect="1" noChangeArrowheads="1"/>
          </p:cNvPicPr>
          <p:nvPr/>
        </p:nvPicPr>
        <p:blipFill>
          <a:blip r:embed="rId3" cstate="print">
            <a:lum contrast="40000"/>
          </a:blip>
          <a:srcRect l="63924"/>
          <a:stretch>
            <a:fillRect/>
          </a:stretch>
        </p:blipFill>
        <p:spPr bwMode="auto">
          <a:xfrm>
            <a:off x="6429388" y="1214423"/>
            <a:ext cx="2714612" cy="5643578"/>
          </a:xfrm>
          <a:prstGeom prst="rect">
            <a:avLst/>
          </a:prstGeom>
          <a:noFill/>
          <a:ln>
            <a:noFill/>
          </a:ln>
        </p:spPr>
      </p:pic>
      <p:sp>
        <p:nvSpPr>
          <p:cNvPr id="17" name="Rectangle 16"/>
          <p:cNvSpPr/>
          <p:nvPr/>
        </p:nvSpPr>
        <p:spPr>
          <a:xfrm>
            <a:off x="6429388" y="450850"/>
            <a:ext cx="1928826" cy="640715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ounded Rectangle 19"/>
          <p:cNvSpPr/>
          <p:nvPr/>
        </p:nvSpPr>
        <p:spPr>
          <a:xfrm>
            <a:off x="329683" y="1683426"/>
            <a:ext cx="8391236" cy="595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500" b="1" dirty="0" smtClean="0">
                <a:solidFill>
                  <a:srgbClr val="CC0000"/>
                </a:solidFill>
              </a:rPr>
              <a:t>GOVERNMENT</a:t>
            </a:r>
            <a:endParaRPr lang="en-GB" sz="2500" b="1" dirty="0">
              <a:solidFill>
                <a:srgbClr val="CC0000"/>
              </a:solidFill>
            </a:endParaRPr>
          </a:p>
        </p:txBody>
      </p:sp>
      <p:sp>
        <p:nvSpPr>
          <p:cNvPr id="26" name="Oval 25"/>
          <p:cNvSpPr/>
          <p:nvPr/>
        </p:nvSpPr>
        <p:spPr>
          <a:xfrm>
            <a:off x="2142699" y="3487002"/>
            <a:ext cx="2115403" cy="211540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solidFill>
                  <a:srgbClr val="CC0000"/>
                </a:solidFill>
              </a:rPr>
              <a:t>INTEREST</a:t>
            </a:r>
            <a:endParaRPr lang="en-GB" dirty="0"/>
          </a:p>
        </p:txBody>
      </p:sp>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29"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3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3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rgbClr val="CCFF66"/>
                </a:solidFill>
              </a:rPr>
              <a:t>External </a:t>
            </a:r>
            <a:r>
              <a:rPr lang="en-GB" sz="4000" b="1" dirty="0" smtClean="0">
                <a:solidFill>
                  <a:schemeClr val="bg1"/>
                </a:solidFill>
              </a:rPr>
              <a:t>Stakeholders</a:t>
            </a:r>
            <a:endParaRPr lang="en-US" sz="4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nvGraphicFramePr>
        <p:xfrm>
          <a:off x="333388" y="2532218"/>
          <a:ext cx="575351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8" name="Picture 11" descr="http://www.europebyphoto.com/images/london/page1/parliment.jpg"/>
          <p:cNvPicPr>
            <a:picLocks noChangeAspect="1" noChangeArrowheads="1"/>
          </p:cNvPicPr>
          <p:nvPr/>
        </p:nvPicPr>
        <p:blipFill>
          <a:blip r:embed="rId8" cstate="print">
            <a:lum contrast="40000"/>
          </a:blip>
          <a:srcRect l="63924"/>
          <a:stretch>
            <a:fillRect/>
          </a:stretch>
        </p:blipFill>
        <p:spPr bwMode="auto">
          <a:xfrm>
            <a:off x="6429388" y="1214423"/>
            <a:ext cx="2714612" cy="5643578"/>
          </a:xfrm>
          <a:prstGeom prst="rect">
            <a:avLst/>
          </a:prstGeom>
          <a:noFill/>
          <a:ln>
            <a:noFill/>
          </a:ln>
        </p:spPr>
      </p:pic>
      <p:sp>
        <p:nvSpPr>
          <p:cNvPr id="17" name="Rectangle 16"/>
          <p:cNvSpPr/>
          <p:nvPr/>
        </p:nvSpPr>
        <p:spPr>
          <a:xfrm>
            <a:off x="6429388" y="450850"/>
            <a:ext cx="1928826" cy="640715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ounded Rectangle 18"/>
          <p:cNvSpPr/>
          <p:nvPr/>
        </p:nvSpPr>
        <p:spPr>
          <a:xfrm>
            <a:off x="329683" y="1683426"/>
            <a:ext cx="8391236" cy="595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500" b="1" dirty="0" smtClean="0">
                <a:solidFill>
                  <a:srgbClr val="CC0000"/>
                </a:solidFill>
              </a:rPr>
              <a:t>GOVERNMENT</a:t>
            </a:r>
            <a:endParaRPr lang="en-GB" sz="2500" b="1" dirty="0">
              <a:solidFill>
                <a:srgbClr val="CC0000"/>
              </a:solidFill>
            </a:endParaRPr>
          </a:p>
        </p:txBody>
      </p:sp>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27"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2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2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rgbClr val="CCFF66"/>
                </a:solidFill>
              </a:rPr>
              <a:t>External </a:t>
            </a:r>
            <a:r>
              <a:rPr lang="en-GB" sz="4000" b="1" dirty="0" smtClean="0">
                <a:solidFill>
                  <a:schemeClr val="bg1"/>
                </a:solidFill>
              </a:rPr>
              <a:t>Stakeholders</a:t>
            </a:r>
            <a:endParaRPr lang="en-US" sz="4000" dirty="0">
              <a:solidFill>
                <a:schemeClr val="bg1"/>
              </a:solidFill>
            </a:endParaRPr>
          </a:p>
        </p:txBody>
      </p:sp>
      <p:pic>
        <p:nvPicPr>
          <p:cNvPr id="25" name="Picture 4" descr="http://www.yellowswordfish.com/wp-content/images/2009/04/smoking-pack.jpg"/>
          <p:cNvPicPr>
            <a:picLocks noChangeAspect="1" noChangeArrowheads="1"/>
          </p:cNvPicPr>
          <p:nvPr/>
        </p:nvPicPr>
        <p:blipFill>
          <a:blip r:embed="rId9" cstate="print"/>
          <a:srcRect/>
          <a:stretch>
            <a:fillRect/>
          </a:stretch>
        </p:blipFill>
        <p:spPr bwMode="auto">
          <a:xfrm rot="1009624">
            <a:off x="5960407" y="1947073"/>
            <a:ext cx="2857500" cy="2581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4" name="Picture 2" descr="image"/>
          <p:cNvPicPr>
            <a:picLocks noChangeAspect="1" noChangeArrowheads="1"/>
          </p:cNvPicPr>
          <p:nvPr/>
        </p:nvPicPr>
        <p:blipFill>
          <a:blip r:embed="rId10" cstate="print"/>
          <a:srcRect/>
          <a:stretch>
            <a:fillRect/>
          </a:stretch>
        </p:blipFill>
        <p:spPr bwMode="auto">
          <a:xfrm rot="21174513">
            <a:off x="6050757" y="4448587"/>
            <a:ext cx="2549288" cy="18950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graphicEl>
                                              <a:dgm id="{7AC8EB48-1E4C-4F86-9F6F-62F7EC823A4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graphicEl>
                                              <a:dgm id="{9DCD64D1-2EE8-48EA-816C-96DBF6D7914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graphicEl>
                                              <a:dgm id="{48C1C1F5-78A6-49CD-B043-8362E36D6C8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graphicEl>
                                              <a:dgm id="{B7D8D625-93A6-4AFB-A264-4FB9E213AFB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graphicEl>
                                              <a:dgm id="{EBE25FAB-3375-4DD7-94FB-137FF2C856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9683" y="1683426"/>
            <a:ext cx="8391236" cy="595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500" b="1" dirty="0" smtClean="0">
                <a:solidFill>
                  <a:srgbClr val="CC0000"/>
                </a:solidFill>
              </a:rPr>
              <a:t>LOCAL COMMUNITY</a:t>
            </a:r>
            <a:endParaRPr lang="en-GB" sz="2500" b="1" dirty="0">
              <a:solidFill>
                <a:srgbClr val="CC0000"/>
              </a:solidFill>
            </a:endParaRPr>
          </a:p>
        </p:txBody>
      </p:sp>
      <p:graphicFrame>
        <p:nvGraphicFramePr>
          <p:cNvPr id="23" name="Diagram 22"/>
          <p:cNvGraphicFramePr/>
          <p:nvPr/>
        </p:nvGraphicFramePr>
        <p:xfrm>
          <a:off x="329683" y="2538484"/>
          <a:ext cx="83912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25"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26"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27"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rgbClr val="CCFF66"/>
                </a:solidFill>
              </a:rPr>
              <a:t>External </a:t>
            </a:r>
            <a:r>
              <a:rPr lang="en-GB" sz="4000" b="1" dirty="0" smtClean="0">
                <a:solidFill>
                  <a:schemeClr val="bg1"/>
                </a:solidFill>
              </a:rPr>
              <a:t>Stakeholders</a:t>
            </a:r>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graphicEl>
                                              <a:dgm id="{8288AB0C-5DBB-4DEB-A32C-859DD3112F4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graphicEl>
                                              <a:dgm id="{F9A4E403-8AED-4FB4-B8B6-386E14F72C0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graphicEl>
                                              <a:dgm id="{EE2EE3B3-8CAA-42A6-AC62-086E38160D0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graphicEl>
                                              <a:dgm id="{704DEB99-14B7-4A1E-A2D0-5BF620A937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graphicEl>
                                              <a:dgm id="{3ABDA881-89CD-46FC-84DA-32ECEDC0D1B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graphicEl>
                                              <a:dgm id="{2FD7049F-67EB-4AFD-A226-F9A8BA53C69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graphicEl>
                                              <a:dgm id="{2A3B0A2F-8000-473B-9973-1A14BC34170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29683" y="1683426"/>
            <a:ext cx="8391236" cy="595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500" b="1" dirty="0" smtClean="0">
                <a:solidFill>
                  <a:srgbClr val="CC0000"/>
                </a:solidFill>
              </a:rPr>
              <a:t>CUSTOMERS</a:t>
            </a:r>
            <a:endParaRPr lang="en-GB" sz="2500" b="1" dirty="0">
              <a:solidFill>
                <a:srgbClr val="CC0000"/>
              </a:solidFill>
            </a:endParaRPr>
          </a:p>
        </p:txBody>
      </p:sp>
      <p:graphicFrame>
        <p:nvGraphicFramePr>
          <p:cNvPr id="19" name="Diagram 18"/>
          <p:cNvGraphicFramePr/>
          <p:nvPr/>
        </p:nvGraphicFramePr>
        <p:xfrm>
          <a:off x="329683" y="2538482"/>
          <a:ext cx="8391236" cy="4094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21"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22"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23"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rgbClr val="CCFF66"/>
                </a:solidFill>
              </a:rPr>
              <a:t>External </a:t>
            </a:r>
            <a:r>
              <a:rPr lang="en-GB" sz="4000" b="1" dirty="0" smtClean="0">
                <a:solidFill>
                  <a:schemeClr val="bg1"/>
                </a:solidFill>
              </a:rPr>
              <a:t>Stakeholders</a:t>
            </a:r>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C0796F8A-FF3F-44C4-B4A8-BEA4A01773A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graphicEl>
                                              <a:dgm id="{CA3B5C53-5A45-4588-8842-0E3640338BB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70C5AD56-DC76-42DA-883F-10BD9C8EDCE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dgm id="{92EBB203-73D1-4C75-8596-68C3B367425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graphicEl>
                                              <a:dgm id="{7BA53EFD-559C-4C50-B8AB-009707837DC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graphicEl>
                                              <a:dgm id="{1698527D-2960-4AB8-B850-8B791FEA618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graphicEl>
                                              <a:dgm id="{67337DAC-B59C-4152-ABFE-209C9A86247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63538"/>
            <a:ext cx="7772400" cy="762000"/>
          </a:xfrm>
        </p:spPr>
        <p:txBody>
          <a:bodyPr/>
          <a:lstStyle/>
          <a:p>
            <a:r>
              <a:rPr lang="en-GB"/>
              <a:t>Some Key Terms</a:t>
            </a:r>
          </a:p>
        </p:txBody>
      </p:sp>
      <p:grpSp>
        <p:nvGrpSpPr>
          <p:cNvPr id="6"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9" name="Rectangle 2"/>
          <p:cNvSpPr txBox="1">
            <a:spLocks noChangeArrowheads="1"/>
          </p:cNvSpPr>
          <p:nvPr/>
        </p:nvSpPr>
        <p:spPr>
          <a:xfrm>
            <a:off x="684213" y="333375"/>
            <a:ext cx="7772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Questions - 2</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Name 4 External Stakeholders of an organisation. </a:t>
            </a:r>
          </a:p>
          <a:p>
            <a:r>
              <a:rPr lang="en-GB" dirty="0" smtClean="0"/>
              <a:t>In your jotters:</a:t>
            </a:r>
            <a:br>
              <a:rPr lang="en-GB" dirty="0" smtClean="0"/>
            </a:br>
            <a:endParaRPr lang="en-GB" dirty="0" smtClean="0"/>
          </a:p>
          <a:p>
            <a:pPr marL="514350" indent="-514350">
              <a:buFont typeface="+mj-lt"/>
              <a:buAutoNum type="arabicPeriod"/>
            </a:pPr>
            <a:r>
              <a:rPr lang="en-GB" dirty="0" smtClean="0"/>
              <a:t>Describe the Interest these Stakeholders may have in the organisation.</a:t>
            </a:r>
          </a:p>
          <a:p>
            <a:pPr marL="514350" indent="-514350">
              <a:buFont typeface="+mj-lt"/>
              <a:buAutoNum type="arabicPeriod"/>
            </a:pPr>
            <a:r>
              <a:rPr lang="en-GB" dirty="0" smtClean="0"/>
              <a:t>Explain what influence each of these Stakeholders may have over the organisation. </a:t>
            </a: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25468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63538"/>
            <a:ext cx="7772400" cy="762000"/>
          </a:xfrm>
        </p:spPr>
        <p:txBody>
          <a:bodyPr/>
          <a:lstStyle/>
          <a:p>
            <a:r>
              <a:rPr lang="en-GB"/>
              <a:t>Some Key Terms</a:t>
            </a:r>
          </a:p>
        </p:txBody>
      </p:sp>
      <p:grpSp>
        <p:nvGrpSpPr>
          <p:cNvPr id="6"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9" name="Rectangle 2"/>
          <p:cNvSpPr txBox="1">
            <a:spLocks noChangeArrowheads="1"/>
          </p:cNvSpPr>
          <p:nvPr/>
        </p:nvSpPr>
        <p:spPr>
          <a:xfrm>
            <a:off x="684213" y="333375"/>
            <a:ext cx="7772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Your Task</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Use the worksheet and find out current or recent news stories </a:t>
            </a:r>
            <a:r>
              <a:rPr lang="en-GB" dirty="0" smtClean="0"/>
              <a:t>which may affect External Stakeholders.</a:t>
            </a:r>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791521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ChangeArrowheads="1"/>
          </p:cNvSpPr>
          <p:nvPr/>
        </p:nvSpPr>
        <p:spPr bwMode="auto">
          <a:xfrm>
            <a:off x="431800" y="1854200"/>
            <a:ext cx="8089900" cy="1138773"/>
          </a:xfrm>
          <a:prstGeom prst="rect">
            <a:avLst/>
          </a:prstGeom>
          <a:noFill/>
          <a:ln w="9525">
            <a:noFill/>
            <a:miter lim="800000"/>
            <a:headEnd/>
            <a:tailEnd/>
          </a:ln>
        </p:spPr>
        <p:txBody>
          <a:bodyPr>
            <a:spAutoFit/>
          </a:bodyPr>
          <a:lstStyle/>
          <a:p>
            <a:pPr>
              <a:tabLst>
                <a:tab pos="628650" algn="l"/>
              </a:tabLst>
            </a:pPr>
            <a:r>
              <a:rPr lang="en-GB" sz="2500" b="1" i="1" dirty="0" smtClean="0">
                <a:latin typeface="Calibri"/>
                <a:cs typeface="Calibri"/>
              </a:rPr>
              <a:t>Describe the influence stakeholders could have on an organisation.</a:t>
            </a:r>
            <a:endParaRPr lang="en-GB" i="1" dirty="0">
              <a:latin typeface="Calibri"/>
              <a:cs typeface="Calibri"/>
            </a:endParaRPr>
          </a:p>
          <a:p>
            <a:pPr algn="r">
              <a:tabLst>
                <a:tab pos="628650" algn="l"/>
              </a:tabLst>
            </a:pPr>
            <a:r>
              <a:rPr lang="en-GB" b="1" dirty="0" smtClean="0">
                <a:latin typeface="Calibri"/>
                <a:cs typeface="Calibri"/>
              </a:rPr>
              <a:t>(5 </a:t>
            </a:r>
            <a:r>
              <a:rPr lang="en-GB" b="1" dirty="0">
                <a:latin typeface="Calibri"/>
                <a:cs typeface="Calibri"/>
              </a:rPr>
              <a:t>Marks</a:t>
            </a:r>
            <a:r>
              <a:rPr lang="en-GB" b="1" dirty="0" smtClean="0">
                <a:latin typeface="Calibri"/>
                <a:cs typeface="Calibri"/>
              </a:rPr>
              <a:t>)</a:t>
            </a:r>
            <a:endParaRPr lang="en-GB" b="1" dirty="0">
              <a:latin typeface="Calibri"/>
              <a:cs typeface="Calibri"/>
            </a:endParaRPr>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1"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Exam Style Question</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8196"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Types of Stakeholders</a:t>
            </a:r>
            <a:endParaRPr lang="en-US" sz="4000" dirty="0">
              <a:solidFill>
                <a:schemeClr val="bg1"/>
              </a:solidFill>
            </a:endParaRPr>
          </a:p>
        </p:txBody>
      </p:sp>
      <p:sp>
        <p:nvSpPr>
          <p:cNvPr id="4101" name="Text Box 6"/>
          <p:cNvSpPr txBox="1">
            <a:spLocks noChangeArrowheads="1"/>
          </p:cNvSpPr>
          <p:nvPr/>
        </p:nvSpPr>
        <p:spPr bwMode="auto">
          <a:xfrm>
            <a:off x="365126" y="1909763"/>
            <a:ext cx="3824737" cy="1077218"/>
          </a:xfrm>
          <a:prstGeom prst="rect">
            <a:avLst/>
          </a:prstGeom>
          <a:noFill/>
          <a:ln w="9525">
            <a:noFill/>
            <a:miter lim="800000"/>
            <a:headEnd/>
            <a:tailEnd/>
          </a:ln>
        </p:spPr>
        <p:txBody>
          <a:bodyPr wrap="square">
            <a:spAutoFit/>
          </a:bodyPr>
          <a:lstStyle/>
          <a:p>
            <a:pPr>
              <a:spcBef>
                <a:spcPct val="50000"/>
              </a:spcBef>
            </a:pPr>
            <a:r>
              <a:rPr lang="en-GB" sz="2500" dirty="0"/>
              <a:t>There are </a:t>
            </a:r>
            <a:r>
              <a:rPr lang="en-GB" sz="3200" b="1" dirty="0">
                <a:solidFill>
                  <a:srgbClr val="CC0000"/>
                </a:solidFill>
              </a:rPr>
              <a:t>two</a:t>
            </a:r>
            <a:r>
              <a:rPr lang="en-GB" sz="2500" dirty="0"/>
              <a:t> types of </a:t>
            </a:r>
            <a:r>
              <a:rPr lang="en-GB" sz="3200" dirty="0" smtClean="0"/>
              <a:t>Stakeholders</a:t>
            </a:r>
            <a:endParaRPr lang="en-GB" sz="2500" dirty="0"/>
          </a:p>
        </p:txBody>
      </p:sp>
      <p:sp>
        <p:nvSpPr>
          <p:cNvPr id="10" name="Block Arc 9"/>
          <p:cNvSpPr/>
          <p:nvPr/>
        </p:nvSpPr>
        <p:spPr>
          <a:xfrm rot="9215666" flipH="1">
            <a:off x="4670189" y="1731060"/>
            <a:ext cx="5157711" cy="5157711"/>
          </a:xfrm>
          <a:prstGeom prst="blockArc">
            <a:avLst>
              <a:gd name="adj1" fmla="val 7136"/>
              <a:gd name="adj2" fmla="val 21592864"/>
              <a:gd name="adj3" fmla="val 4636"/>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grpSp>
        <p:nvGrpSpPr>
          <p:cNvPr id="4" name="Group 10"/>
          <p:cNvGrpSpPr/>
          <p:nvPr/>
        </p:nvGrpSpPr>
        <p:grpSpPr>
          <a:xfrm rot="20895346" flipH="1">
            <a:off x="5731458" y="2782093"/>
            <a:ext cx="3043276" cy="3043278"/>
            <a:chOff x="1998593" y="1498653"/>
            <a:chExt cx="2490986" cy="2490988"/>
          </a:xfrm>
          <a:scene3d>
            <a:camera prst="orthographicFront"/>
            <a:lightRig rig="flat" dir="t"/>
          </a:scene3d>
        </p:grpSpPr>
        <p:sp>
          <p:nvSpPr>
            <p:cNvPr id="15" name="Oval 14"/>
            <p:cNvSpPr/>
            <p:nvPr/>
          </p:nvSpPr>
          <p:spPr>
            <a:xfrm>
              <a:off x="1998593" y="1498653"/>
              <a:ext cx="2490986" cy="2490988"/>
            </a:xfrm>
            <a:prstGeom prst="ellips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6" name="Oval 5"/>
            <p:cNvSpPr/>
            <p:nvPr/>
          </p:nvSpPr>
          <p:spPr>
            <a:xfrm>
              <a:off x="2311379" y="1855217"/>
              <a:ext cx="1865412" cy="182163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spcBef>
                  <a:spcPct val="0"/>
                </a:spcBef>
              </a:pPr>
              <a:r>
                <a:rPr lang="en-GB" sz="3200" b="1" kern="1200" dirty="0" smtClean="0">
                  <a:solidFill>
                    <a:schemeClr val="accent1"/>
                  </a:solidFill>
                </a:rPr>
                <a:t>INTERNAL</a:t>
              </a:r>
              <a:endParaRPr lang="en-GB" sz="2500" b="1" kern="1200" dirty="0" smtClean="0">
                <a:solidFill>
                  <a:schemeClr val="accent1"/>
                </a:solidFill>
              </a:endParaRPr>
            </a:p>
            <a:p>
              <a:pPr lvl="0" algn="ctr" defTabSz="800100">
                <a:spcBef>
                  <a:spcPct val="0"/>
                </a:spcBef>
              </a:pPr>
              <a:r>
                <a:rPr lang="en-GB" sz="2500" kern="1200" dirty="0" smtClean="0"/>
                <a:t>These are Stakeholders from </a:t>
              </a:r>
              <a:r>
                <a:rPr lang="en-GB" sz="2500" b="1" kern="1200" dirty="0" smtClean="0"/>
                <a:t>within</a:t>
              </a:r>
              <a:r>
                <a:rPr lang="en-GB" sz="2500" kern="1200" dirty="0" smtClean="0"/>
                <a:t> the business</a:t>
              </a:r>
              <a:endParaRPr lang="en-GB" sz="2500" kern="1200" dirty="0"/>
            </a:p>
          </p:txBody>
        </p:sp>
      </p:grpSp>
      <p:grpSp>
        <p:nvGrpSpPr>
          <p:cNvPr id="5" name="Group 11"/>
          <p:cNvGrpSpPr/>
          <p:nvPr/>
        </p:nvGrpSpPr>
        <p:grpSpPr>
          <a:xfrm rot="20895346" flipH="1">
            <a:off x="2172124" y="3331333"/>
            <a:ext cx="3359080" cy="3359080"/>
            <a:chOff x="4713021" y="1369407"/>
            <a:chExt cx="2749478" cy="2749478"/>
          </a:xfrm>
          <a:scene3d>
            <a:camera prst="orthographicFront"/>
            <a:lightRig rig="flat" dir="t"/>
          </a:scene3d>
        </p:grpSpPr>
        <p:sp>
          <p:nvSpPr>
            <p:cNvPr id="13" name="Oval 12"/>
            <p:cNvSpPr/>
            <p:nvPr/>
          </p:nvSpPr>
          <p:spPr>
            <a:xfrm>
              <a:off x="4713021" y="1369407"/>
              <a:ext cx="2749478" cy="2749478"/>
            </a:xfrm>
            <a:prstGeom prst="ellipse">
              <a:avLst/>
            </a:prstGeom>
            <a:sp3d prstMaterial="dkEdge">
              <a:bevelT w="8200" h="38100"/>
            </a:sp3d>
          </p:spPr>
          <p:style>
            <a:lnRef idx="1">
              <a:schemeClr val="accent2"/>
            </a:lnRef>
            <a:fillRef idx="2">
              <a:schemeClr val="accent2"/>
            </a:fillRef>
            <a:effectRef idx="1">
              <a:schemeClr val="accent2"/>
            </a:effectRef>
            <a:fontRef idx="minor">
              <a:schemeClr val="dk1"/>
            </a:fontRef>
          </p:style>
        </p:sp>
        <p:sp>
          <p:nvSpPr>
            <p:cNvPr id="14" name="Oval 7"/>
            <p:cNvSpPr/>
            <p:nvPr/>
          </p:nvSpPr>
          <p:spPr>
            <a:xfrm>
              <a:off x="4914218" y="1772058"/>
              <a:ext cx="2347082" cy="194417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spcBef>
                  <a:spcPct val="0"/>
                </a:spcBef>
              </a:pPr>
              <a:r>
                <a:rPr lang="en-GB" sz="3200" b="1" kern="1200" dirty="0" smtClean="0">
                  <a:solidFill>
                    <a:schemeClr val="accent2"/>
                  </a:solidFill>
                </a:rPr>
                <a:t>EXTERNAL</a:t>
              </a:r>
              <a:endParaRPr lang="en-GB" sz="2500" b="1" kern="1200" dirty="0" smtClean="0">
                <a:solidFill>
                  <a:schemeClr val="accent2"/>
                </a:solidFill>
              </a:endParaRPr>
            </a:p>
            <a:p>
              <a:pPr lvl="0" algn="ctr" defTabSz="800100">
                <a:spcBef>
                  <a:spcPct val="0"/>
                </a:spcBef>
              </a:pPr>
              <a:r>
                <a:rPr lang="en-GB" sz="2500" kern="1200" dirty="0" smtClean="0"/>
                <a:t>These are Stakeholders from </a:t>
              </a:r>
              <a:r>
                <a:rPr lang="en-GB" sz="2500" b="1" kern="1200" dirty="0" smtClean="0"/>
                <a:t>outside</a:t>
              </a:r>
              <a:r>
                <a:rPr lang="en-GB" sz="2500" kern="1200" dirty="0" smtClean="0"/>
                <a:t> the business</a:t>
              </a:r>
              <a:endParaRPr lang="en-GB" sz="25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1"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Exam Style Question</a:t>
            </a:r>
            <a:endParaRPr lang="en-US" sz="4000" dirty="0">
              <a:solidFill>
                <a:schemeClr val="bg1"/>
              </a:solidFill>
            </a:endParaRPr>
          </a:p>
        </p:txBody>
      </p:sp>
      <p:pic>
        <p:nvPicPr>
          <p:cNvPr id="3" name="Picture 2"/>
          <p:cNvPicPr>
            <a:picLocks noChangeAspect="1"/>
          </p:cNvPicPr>
          <p:nvPr/>
        </p:nvPicPr>
        <p:blipFill>
          <a:blip r:embed="rId3"/>
          <a:stretch>
            <a:fillRect/>
          </a:stretch>
        </p:blipFill>
        <p:spPr>
          <a:xfrm>
            <a:off x="1115616" y="1772816"/>
            <a:ext cx="6408943" cy="4945062"/>
          </a:xfrm>
          <a:prstGeom prst="rect">
            <a:avLst/>
          </a:prstGeom>
        </p:spPr>
      </p:pic>
    </p:spTree>
    <p:extLst>
      <p:ext uri="{BB962C8B-B14F-4D97-AF65-F5344CB8AC3E}">
        <p14:creationId xmlns:p14="http://schemas.microsoft.com/office/powerpoint/2010/main" val="1456345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ChangeArrowheads="1"/>
          </p:cNvSpPr>
          <p:nvPr/>
        </p:nvSpPr>
        <p:spPr bwMode="auto">
          <a:xfrm>
            <a:off x="431800" y="1854200"/>
            <a:ext cx="8089900" cy="1523494"/>
          </a:xfrm>
          <a:prstGeom prst="rect">
            <a:avLst/>
          </a:prstGeom>
          <a:noFill/>
          <a:ln w="9525">
            <a:noFill/>
            <a:miter lim="800000"/>
            <a:headEnd/>
            <a:tailEnd/>
          </a:ln>
        </p:spPr>
        <p:txBody>
          <a:bodyPr>
            <a:spAutoFit/>
          </a:bodyPr>
          <a:lstStyle/>
          <a:p>
            <a:pPr>
              <a:tabLst>
                <a:tab pos="628650" algn="l"/>
              </a:tabLst>
            </a:pPr>
            <a:r>
              <a:rPr lang="en-GB" sz="2500" b="1" i="1" dirty="0" smtClean="0">
                <a:latin typeface="Calibri"/>
                <a:cs typeface="Calibri"/>
              </a:rPr>
              <a:t>Identify 2</a:t>
            </a:r>
            <a:r>
              <a:rPr lang="en-GB" sz="2500" i="1" dirty="0" smtClean="0">
                <a:latin typeface="Calibri"/>
                <a:cs typeface="Calibri"/>
              </a:rPr>
              <a:t> stakeholders, other than employees, that will be affected by the closure of a call centre. </a:t>
            </a:r>
            <a:r>
              <a:rPr lang="en-GB" sz="2500" b="1" i="1" dirty="0" smtClean="0">
                <a:latin typeface="Calibri"/>
                <a:cs typeface="Calibri"/>
              </a:rPr>
              <a:t>Describe</a:t>
            </a:r>
            <a:r>
              <a:rPr lang="en-GB" sz="2500" i="1" dirty="0" smtClean="0">
                <a:latin typeface="Calibri"/>
                <a:cs typeface="Calibri"/>
              </a:rPr>
              <a:t> their interest in the business.</a:t>
            </a:r>
            <a:endParaRPr lang="en-GB" i="1" dirty="0">
              <a:latin typeface="Calibri"/>
              <a:cs typeface="Calibri"/>
            </a:endParaRPr>
          </a:p>
          <a:p>
            <a:pPr algn="r">
              <a:tabLst>
                <a:tab pos="628650" algn="l"/>
              </a:tabLst>
            </a:pPr>
            <a:r>
              <a:rPr lang="en-GB" b="1" dirty="0" smtClean="0">
                <a:latin typeface="Calibri"/>
                <a:cs typeface="Calibri"/>
              </a:rPr>
              <a:t>(4 </a:t>
            </a:r>
            <a:r>
              <a:rPr lang="en-GB" b="1" dirty="0">
                <a:latin typeface="Calibri"/>
                <a:cs typeface="Calibri"/>
              </a:rPr>
              <a:t>Marks</a:t>
            </a:r>
            <a:r>
              <a:rPr lang="en-GB" b="1" dirty="0" smtClean="0">
                <a:latin typeface="Calibri"/>
                <a:cs typeface="Calibri"/>
              </a:rPr>
              <a:t>)</a:t>
            </a:r>
            <a:endParaRPr lang="en-GB" b="1" dirty="0">
              <a:latin typeface="Calibri"/>
              <a:cs typeface="Calibri"/>
            </a:endParaRPr>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1"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Exam Style Question</a:t>
            </a:r>
            <a:endParaRPr lang="en-US" sz="4000" dirty="0">
              <a:solidFill>
                <a:schemeClr val="bg1"/>
              </a:solidFill>
            </a:endParaRPr>
          </a:p>
        </p:txBody>
      </p:sp>
    </p:spTree>
    <p:extLst>
      <p:ext uri="{BB962C8B-B14F-4D97-AF65-F5344CB8AC3E}">
        <p14:creationId xmlns:p14="http://schemas.microsoft.com/office/powerpoint/2010/main" val="3437752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1"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Exam Style Question</a:t>
            </a:r>
            <a:endParaRPr lang="en-US" sz="4000" dirty="0">
              <a:solidFill>
                <a:schemeClr val="bg1"/>
              </a:solidFill>
            </a:endParaRPr>
          </a:p>
        </p:txBody>
      </p:sp>
      <p:sp>
        <p:nvSpPr>
          <p:cNvPr id="3" name="Rectangle 2"/>
          <p:cNvSpPr/>
          <p:nvPr/>
        </p:nvSpPr>
        <p:spPr>
          <a:xfrm>
            <a:off x="395536" y="1687354"/>
            <a:ext cx="7982148" cy="4801314"/>
          </a:xfrm>
          <a:prstGeom prst="rect">
            <a:avLst/>
          </a:prstGeom>
        </p:spPr>
        <p:txBody>
          <a:bodyPr wrap="square">
            <a:spAutoFit/>
          </a:bodyPr>
          <a:lstStyle/>
          <a:p>
            <a:r>
              <a:rPr lang="en-GB" sz="2400" dirty="0" smtClean="0">
                <a:solidFill>
                  <a:srgbClr val="FF0000"/>
                </a:solidFill>
                <a:latin typeface="Lucida Handwriting" pitchFamily="66" charset="0"/>
              </a:rPr>
              <a:t>(</a:t>
            </a:r>
            <a:r>
              <a:rPr lang="en-GB" sz="2400" dirty="0" smtClean="0">
                <a:latin typeface="Lucida Handwriting" pitchFamily="66" charset="0"/>
              </a:rPr>
              <a:t>Customers</a:t>
            </a:r>
            <a:r>
              <a:rPr lang="en-GB" sz="2400" dirty="0" smtClean="0">
                <a:solidFill>
                  <a:srgbClr val="FF0000"/>
                </a:solidFill>
                <a:latin typeface="Lucida Handwriting" pitchFamily="66" charset="0"/>
              </a:rPr>
              <a:t>)</a:t>
            </a:r>
            <a:r>
              <a:rPr lang="en-GB" sz="2400" dirty="0" smtClean="0">
                <a:latin typeface="Lucida Handwriting" pitchFamily="66" charset="0"/>
              </a:rPr>
              <a:t> will be affected as they will no longer be able to </a:t>
            </a:r>
            <a:r>
              <a:rPr lang="en-GB" sz="2400" dirty="0" smtClean="0">
                <a:solidFill>
                  <a:srgbClr val="FF0000"/>
                </a:solidFill>
                <a:latin typeface="Lucida Handwriting" pitchFamily="66" charset="0"/>
              </a:rPr>
              <a:t>(</a:t>
            </a:r>
            <a:r>
              <a:rPr lang="en-GB" sz="2400" dirty="0" smtClean="0">
                <a:latin typeface="Lucida Handwriting" pitchFamily="66" charset="0"/>
              </a:rPr>
              <a:t>contact that particular call centre for help or advice and may not get as good customer service</a:t>
            </a:r>
            <a:r>
              <a:rPr lang="en-GB" sz="2400" dirty="0" smtClean="0">
                <a:solidFill>
                  <a:srgbClr val="FF0000"/>
                </a:solidFill>
                <a:latin typeface="Lucida Handwriting" pitchFamily="66" charset="0"/>
              </a:rPr>
              <a:t>)</a:t>
            </a:r>
            <a:r>
              <a:rPr lang="en-GB" sz="2400" dirty="0" smtClean="0">
                <a:latin typeface="Lucida Handwriting" pitchFamily="66" charset="0"/>
              </a:rPr>
              <a:t>. </a:t>
            </a:r>
          </a:p>
          <a:p>
            <a:pPr marL="285750" indent="-285750">
              <a:buFont typeface="Arial" pitchFamily="34" charset="0"/>
              <a:buChar char="•"/>
            </a:pPr>
            <a:endParaRPr lang="en-GB" sz="2400" dirty="0">
              <a:latin typeface="Lucida Handwriting" pitchFamily="66" charset="0"/>
            </a:endParaRPr>
          </a:p>
          <a:p>
            <a:r>
              <a:rPr lang="en-GB" sz="2400" dirty="0" smtClean="0">
                <a:solidFill>
                  <a:srgbClr val="FF0000"/>
                </a:solidFill>
                <a:latin typeface="Lucida Handwriting" pitchFamily="66" charset="0"/>
              </a:rPr>
              <a:t>(</a:t>
            </a:r>
            <a:r>
              <a:rPr lang="en-GB" sz="2400" dirty="0" smtClean="0">
                <a:latin typeface="Lucida Handwriting" pitchFamily="66" charset="0"/>
              </a:rPr>
              <a:t>Banks</a:t>
            </a:r>
            <a:r>
              <a:rPr lang="en-GB" sz="2400" dirty="0" smtClean="0">
                <a:solidFill>
                  <a:srgbClr val="FF0000"/>
                </a:solidFill>
                <a:latin typeface="Lucida Handwriting" pitchFamily="66" charset="0"/>
              </a:rPr>
              <a:t>)</a:t>
            </a:r>
            <a:r>
              <a:rPr lang="en-GB" sz="2400" dirty="0" smtClean="0">
                <a:latin typeface="Lucida Handwriting" pitchFamily="66" charset="0"/>
              </a:rPr>
              <a:t> will be affected if the call centre has an outstanding loan.  They are </a:t>
            </a:r>
            <a:r>
              <a:rPr lang="en-GB" sz="2400" dirty="0" smtClean="0">
                <a:solidFill>
                  <a:srgbClr val="FF0000"/>
                </a:solidFill>
                <a:latin typeface="Lucida Handwriting" pitchFamily="66" charset="0"/>
              </a:rPr>
              <a:t>(</a:t>
            </a:r>
            <a:r>
              <a:rPr lang="en-GB" sz="2400" dirty="0" smtClean="0">
                <a:latin typeface="Lucida Handwriting" pitchFamily="66" charset="0"/>
              </a:rPr>
              <a:t>interested </a:t>
            </a:r>
            <a:r>
              <a:rPr lang="en-GB" sz="2400" dirty="0">
                <a:latin typeface="Lucida Handwriting" pitchFamily="66" charset="0"/>
              </a:rPr>
              <a:t>in the stability of the </a:t>
            </a:r>
            <a:r>
              <a:rPr lang="en-GB" sz="2400" dirty="0" smtClean="0">
                <a:latin typeface="Lucida Handwriting" pitchFamily="66" charset="0"/>
              </a:rPr>
              <a:t>organisation and will be concerned as to whether or not the call centre can repay the loan</a:t>
            </a:r>
            <a:r>
              <a:rPr lang="en-GB" sz="2400" dirty="0" smtClean="0">
                <a:solidFill>
                  <a:srgbClr val="FF0000"/>
                </a:solidFill>
                <a:latin typeface="Lucida Handwriting" pitchFamily="66" charset="0"/>
              </a:rPr>
              <a:t>)</a:t>
            </a:r>
            <a:r>
              <a:rPr lang="en-GB" sz="2400" dirty="0" smtClean="0">
                <a:latin typeface="Lucida Handwriting" pitchFamily="66" charset="0"/>
              </a:rPr>
              <a:t>. </a:t>
            </a:r>
          </a:p>
          <a:p>
            <a:pPr marL="285750" indent="-285750">
              <a:buFont typeface="Arial" pitchFamily="34" charset="0"/>
              <a:buChar char="•"/>
            </a:pPr>
            <a:endParaRPr lang="en-GB" sz="2400" dirty="0"/>
          </a:p>
          <a:p>
            <a:r>
              <a:rPr lang="en-GB" b="1" dirty="0" smtClean="0">
                <a:latin typeface="Times New Roman" pitchFamily="18" charset="0"/>
                <a:cs typeface="Times New Roman" pitchFamily="18" charset="0"/>
              </a:rPr>
              <a:t>                                                                                                                   (</a:t>
            </a:r>
            <a:r>
              <a:rPr lang="en-GB" b="1" dirty="0">
                <a:latin typeface="Times New Roman" pitchFamily="18" charset="0"/>
                <a:cs typeface="Times New Roman" pitchFamily="18" charset="0"/>
              </a:rPr>
              <a:t>4 Marks)</a:t>
            </a:r>
          </a:p>
          <a:p>
            <a:pPr marL="285750" indent="-285750">
              <a:buFont typeface="Arial" pitchFamily="34" charset="0"/>
              <a:buChar char="•"/>
            </a:pPr>
            <a:endParaRPr lang="en-GB" sz="2400" dirty="0"/>
          </a:p>
        </p:txBody>
      </p:sp>
    </p:spTree>
    <p:extLst>
      <p:ext uri="{BB962C8B-B14F-4D97-AF65-F5344CB8AC3E}">
        <p14:creationId xmlns:p14="http://schemas.microsoft.com/office/powerpoint/2010/main" val="1668077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2" name="Picture 4" descr="http://sunderwoodphoto.files.wordpress.com/2009/03/_mg_2379.jpg"/>
          <p:cNvPicPr>
            <a:picLocks noChangeAspect="1" noChangeArrowheads="1"/>
          </p:cNvPicPr>
          <p:nvPr/>
        </p:nvPicPr>
        <p:blipFill>
          <a:blip r:embed="rId3" cstate="print"/>
          <a:srcRect/>
          <a:stretch>
            <a:fillRect/>
          </a:stretch>
        </p:blipFill>
        <p:spPr bwMode="auto">
          <a:xfrm>
            <a:off x="0" y="764435"/>
            <a:ext cx="9143999" cy="6093566"/>
          </a:xfrm>
          <a:prstGeom prst="rect">
            <a:avLst/>
          </a:prstGeom>
          <a:noFill/>
        </p:spPr>
      </p:pic>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Social Implications of Business</a:t>
            </a:r>
            <a:endParaRPr lang="en-US" sz="4000" dirty="0">
              <a:solidFill>
                <a:schemeClr val="bg1"/>
              </a:solidFill>
            </a:endParaRPr>
          </a:p>
        </p:txBody>
      </p:sp>
      <p:sp>
        <p:nvSpPr>
          <p:cNvPr id="14" name="Rounded Rectangle 13"/>
          <p:cNvSpPr/>
          <p:nvPr/>
        </p:nvSpPr>
        <p:spPr>
          <a:xfrm>
            <a:off x="5220072" y="5013176"/>
            <a:ext cx="3709646" cy="16436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solidFill>
                  <a:schemeClr val="tx1"/>
                </a:solidFill>
              </a:rPr>
              <a:t>Would you be happy living next to this?</a:t>
            </a:r>
            <a:endParaRPr lang="en-GB" sz="28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Stakeholders</a:t>
            </a:r>
            <a:endParaRPr lang="en-US" sz="4000" dirty="0">
              <a:solidFill>
                <a:schemeClr val="bg1"/>
              </a:solidFill>
            </a:endParaRPr>
          </a:p>
        </p:txBody>
      </p:sp>
      <p:sp>
        <p:nvSpPr>
          <p:cNvPr id="11" name=" 3"/>
          <p:cNvSpPr/>
          <p:nvPr/>
        </p:nvSpPr>
        <p:spPr>
          <a:xfrm>
            <a:off x="368309" y="1840740"/>
            <a:ext cx="8407381" cy="2388359"/>
          </a:xfrm>
          <a:prstGeom prst="leftRightRibbon">
            <a:avLst/>
          </a:prstGeom>
          <a:ln>
            <a:solidFill>
              <a:schemeClr val="accent3">
                <a:lumMod val="60000"/>
                <a:lumOff val="40000"/>
              </a:schemeClr>
            </a:solidFill>
          </a:ln>
          <a:scene3d>
            <a:camera prst="orthographicFront"/>
            <a:lightRig rig="flat" dir="t"/>
          </a:scene3d>
          <a:sp3d prstMaterial="dkEdge">
            <a:bevelT w="8200" h="38100"/>
          </a:sp3d>
        </p:spPr>
        <p:style>
          <a:lnRef idx="0">
            <a:scrgbClr r="0" g="0" b="0"/>
          </a:lnRef>
          <a:fillRef idx="2">
            <a:schemeClr val="accent3">
              <a:alpha val="90000"/>
              <a:hueOff val="0"/>
              <a:satOff val="0"/>
              <a:lumOff val="0"/>
              <a:alphaOff val="0"/>
            </a:schemeClr>
          </a:fillRef>
          <a:effectRef idx="1">
            <a:schemeClr val="accent3">
              <a:alpha val="90000"/>
              <a:hueOff val="0"/>
              <a:satOff val="0"/>
              <a:lumOff val="0"/>
              <a:alphaOff val="0"/>
            </a:schemeClr>
          </a:effectRef>
          <a:fontRef idx="minor">
            <a:schemeClr val="dk1"/>
          </a:fontRef>
        </p:style>
      </p:sp>
      <p:grpSp>
        <p:nvGrpSpPr>
          <p:cNvPr id="3" name="Group 12"/>
          <p:cNvGrpSpPr/>
          <p:nvPr/>
        </p:nvGrpSpPr>
        <p:grpSpPr>
          <a:xfrm>
            <a:off x="1591913" y="2258702"/>
            <a:ext cx="2655719" cy="1170295"/>
            <a:chOff x="1223613" y="417962"/>
            <a:chExt cx="2655719" cy="1170295"/>
          </a:xfrm>
          <a:scene3d>
            <a:camera prst="orthographicFront"/>
            <a:lightRig rig="flat" dir="t"/>
          </a:scene3d>
        </p:grpSpPr>
        <p:sp>
          <p:nvSpPr>
            <p:cNvPr id="17" name="Rectangle 16"/>
            <p:cNvSpPr/>
            <p:nvPr/>
          </p:nvSpPr>
          <p:spPr>
            <a:xfrm>
              <a:off x="1223613" y="417962"/>
              <a:ext cx="2655719" cy="1170295"/>
            </a:xfrm>
            <a:prstGeom prst="rect">
              <a:avLst/>
            </a:prstGeom>
            <a:noFill/>
            <a:ln>
              <a:noFill/>
            </a:ln>
            <a:sp3d/>
          </p:spPr>
          <p:style>
            <a:lnRef idx="0">
              <a:scrgbClr r="0" g="0" b="0"/>
            </a:lnRef>
            <a:fillRef idx="2">
              <a:scrgbClr r="0" g="0" b="0"/>
            </a:fillRef>
            <a:effectRef idx="1">
              <a:schemeClr val="accent3">
                <a:alpha val="90000"/>
                <a:hueOff val="0"/>
                <a:satOff val="0"/>
                <a:lumOff val="0"/>
                <a:alphaOff val="0"/>
              </a:schemeClr>
            </a:effectRef>
            <a:fontRef idx="minor">
              <a:schemeClr val="dk1"/>
            </a:fontRef>
          </p:style>
        </p:sp>
        <p:sp>
          <p:nvSpPr>
            <p:cNvPr id="18" name="Rectangle 17"/>
            <p:cNvSpPr/>
            <p:nvPr/>
          </p:nvSpPr>
          <p:spPr>
            <a:xfrm>
              <a:off x="1223613" y="417962"/>
              <a:ext cx="2655719"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b="1" dirty="0" smtClean="0">
                  <a:solidFill>
                    <a:srgbClr val="CC0000"/>
                  </a:solidFill>
                </a:rPr>
                <a:t>Interdependence </a:t>
              </a:r>
              <a:r>
                <a:rPr lang="en-GB" sz="2300" dirty="0" smtClean="0"/>
                <a:t> </a:t>
              </a:r>
              <a:r>
                <a:rPr lang="en-GB" sz="2300" kern="1200" dirty="0" smtClean="0"/>
                <a:t> </a:t>
              </a:r>
              <a:endParaRPr lang="en-GB" sz="2300" kern="1200" dirty="0"/>
            </a:p>
          </p:txBody>
        </p:sp>
      </p:grpSp>
      <p:grpSp>
        <p:nvGrpSpPr>
          <p:cNvPr id="4" name="Group 13"/>
          <p:cNvGrpSpPr/>
          <p:nvPr/>
        </p:nvGrpSpPr>
        <p:grpSpPr>
          <a:xfrm>
            <a:off x="4779901" y="2640840"/>
            <a:ext cx="2786322" cy="1170295"/>
            <a:chOff x="4411601" y="800100"/>
            <a:chExt cx="2786322" cy="1170295"/>
          </a:xfrm>
          <a:scene3d>
            <a:camera prst="orthographicFront"/>
            <a:lightRig rig="flat" dir="t"/>
          </a:scene3d>
        </p:grpSpPr>
        <p:sp>
          <p:nvSpPr>
            <p:cNvPr id="15" name="Rectangle 14"/>
            <p:cNvSpPr/>
            <p:nvPr/>
          </p:nvSpPr>
          <p:spPr>
            <a:xfrm>
              <a:off x="4411601" y="800100"/>
              <a:ext cx="2786322" cy="1170295"/>
            </a:xfrm>
            <a:prstGeom prst="rect">
              <a:avLst/>
            </a:prstGeom>
            <a:noFill/>
            <a:ln>
              <a:noFill/>
            </a:ln>
            <a:sp3d/>
          </p:spPr>
          <p:style>
            <a:lnRef idx="0">
              <a:scrgbClr r="0" g="0" b="0"/>
            </a:lnRef>
            <a:fillRef idx="2">
              <a:scrgbClr r="0" g="0" b="0"/>
            </a:fillRef>
            <a:effectRef idx="1">
              <a:schemeClr val="accent3">
                <a:alpha val="90000"/>
                <a:hueOff val="0"/>
                <a:satOff val="0"/>
                <a:lumOff val="0"/>
                <a:alphaOff val="0"/>
              </a:schemeClr>
            </a:effectRef>
            <a:fontRef idx="minor">
              <a:schemeClr val="dk1"/>
            </a:fontRef>
          </p:style>
        </p:sp>
        <p:sp>
          <p:nvSpPr>
            <p:cNvPr id="16" name="Rectangle 15"/>
            <p:cNvSpPr/>
            <p:nvPr/>
          </p:nvSpPr>
          <p:spPr>
            <a:xfrm>
              <a:off x="4411601" y="800100"/>
              <a:ext cx="2786322"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b="1" dirty="0" smtClean="0">
                  <a:solidFill>
                    <a:schemeClr val="tx1"/>
                  </a:solidFill>
                </a:rPr>
                <a:t>Why a stakeholder needs another stakeholder </a:t>
              </a:r>
              <a:endParaRPr lang="en-GB" sz="2300" kern="1200" dirty="0">
                <a:solidFill>
                  <a:schemeClr val="tx1"/>
                </a:solidFill>
                <a:effectLst/>
              </a:endParaRPr>
            </a:p>
          </p:txBody>
        </p:sp>
      </p:grpSp>
    </p:spTree>
    <p:extLst>
      <p:ext uri="{BB962C8B-B14F-4D97-AF65-F5344CB8AC3E}">
        <p14:creationId xmlns:p14="http://schemas.microsoft.com/office/powerpoint/2010/main" val="29801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Stakeholder Interdependence</a:t>
            </a:r>
            <a:endParaRPr lang="en-US" sz="4000" dirty="0">
              <a:solidFill>
                <a:schemeClr val="bg1"/>
              </a:solidFill>
            </a:endParaRPr>
          </a:p>
        </p:txBody>
      </p:sp>
      <p:sp>
        <p:nvSpPr>
          <p:cNvPr id="11" name=" 3"/>
          <p:cNvSpPr/>
          <p:nvPr/>
        </p:nvSpPr>
        <p:spPr>
          <a:xfrm>
            <a:off x="368309" y="1840740"/>
            <a:ext cx="8407381" cy="2388359"/>
          </a:xfrm>
          <a:prstGeom prst="leftRightRibbon">
            <a:avLst/>
          </a:prstGeom>
          <a:ln>
            <a:solidFill>
              <a:schemeClr val="accent3">
                <a:lumMod val="60000"/>
                <a:lumOff val="40000"/>
              </a:schemeClr>
            </a:solidFill>
          </a:ln>
          <a:scene3d>
            <a:camera prst="orthographicFront"/>
            <a:lightRig rig="flat" dir="t"/>
          </a:scene3d>
          <a:sp3d prstMaterial="dkEdge">
            <a:bevelT w="8200" h="38100"/>
          </a:sp3d>
        </p:spPr>
        <p:style>
          <a:lnRef idx="0">
            <a:scrgbClr r="0" g="0" b="0"/>
          </a:lnRef>
          <a:fillRef idx="2">
            <a:schemeClr val="accent3">
              <a:alpha val="90000"/>
              <a:hueOff val="0"/>
              <a:satOff val="0"/>
              <a:lumOff val="0"/>
              <a:alphaOff val="0"/>
            </a:schemeClr>
          </a:fillRef>
          <a:effectRef idx="1">
            <a:schemeClr val="accent3">
              <a:alpha val="90000"/>
              <a:hueOff val="0"/>
              <a:satOff val="0"/>
              <a:lumOff val="0"/>
              <a:alphaOff val="0"/>
            </a:schemeClr>
          </a:effectRef>
          <a:fontRef idx="minor">
            <a:schemeClr val="dk1"/>
          </a:fontRef>
        </p:style>
      </p:sp>
      <p:grpSp>
        <p:nvGrpSpPr>
          <p:cNvPr id="3" name="Group 12"/>
          <p:cNvGrpSpPr/>
          <p:nvPr/>
        </p:nvGrpSpPr>
        <p:grpSpPr>
          <a:xfrm>
            <a:off x="1591913" y="2258702"/>
            <a:ext cx="2655719" cy="1170295"/>
            <a:chOff x="1223613" y="417962"/>
            <a:chExt cx="2655719" cy="1170295"/>
          </a:xfrm>
          <a:scene3d>
            <a:camera prst="orthographicFront"/>
            <a:lightRig rig="flat" dir="t"/>
          </a:scene3d>
        </p:grpSpPr>
        <p:sp>
          <p:nvSpPr>
            <p:cNvPr id="17" name="Rectangle 16"/>
            <p:cNvSpPr/>
            <p:nvPr/>
          </p:nvSpPr>
          <p:spPr>
            <a:xfrm>
              <a:off x="1223613" y="417962"/>
              <a:ext cx="2655719" cy="1170295"/>
            </a:xfrm>
            <a:prstGeom prst="rect">
              <a:avLst/>
            </a:prstGeom>
            <a:noFill/>
            <a:ln>
              <a:noFill/>
            </a:ln>
            <a:sp3d/>
          </p:spPr>
          <p:style>
            <a:lnRef idx="0">
              <a:scrgbClr r="0" g="0" b="0"/>
            </a:lnRef>
            <a:fillRef idx="2">
              <a:scrgbClr r="0" g="0" b="0"/>
            </a:fillRef>
            <a:effectRef idx="1">
              <a:schemeClr val="accent3">
                <a:alpha val="90000"/>
                <a:hueOff val="0"/>
                <a:satOff val="0"/>
                <a:lumOff val="0"/>
                <a:alphaOff val="0"/>
              </a:schemeClr>
            </a:effectRef>
            <a:fontRef idx="minor">
              <a:schemeClr val="dk1"/>
            </a:fontRef>
          </p:style>
        </p:sp>
        <p:sp>
          <p:nvSpPr>
            <p:cNvPr id="18" name="Rectangle 17"/>
            <p:cNvSpPr/>
            <p:nvPr/>
          </p:nvSpPr>
          <p:spPr>
            <a:xfrm>
              <a:off x="1223613" y="417962"/>
              <a:ext cx="2655719"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b="1" dirty="0" smtClean="0">
                  <a:solidFill>
                    <a:srgbClr val="CC0000"/>
                  </a:solidFill>
                </a:rPr>
                <a:t>Owners</a:t>
              </a:r>
              <a:r>
                <a:rPr lang="en-GB" sz="2300" kern="1200" dirty="0" smtClean="0"/>
                <a:t> need </a:t>
              </a:r>
              <a:r>
                <a:rPr lang="en-GB" sz="2300" dirty="0" smtClean="0"/>
                <a:t>employees to be as productive as they can </a:t>
              </a:r>
              <a:r>
                <a:rPr lang="en-GB" sz="2300" kern="1200" dirty="0" smtClean="0"/>
                <a:t> </a:t>
              </a:r>
              <a:endParaRPr lang="en-GB" sz="2300" kern="1200" dirty="0"/>
            </a:p>
          </p:txBody>
        </p:sp>
      </p:grpSp>
      <p:grpSp>
        <p:nvGrpSpPr>
          <p:cNvPr id="4" name="Group 13"/>
          <p:cNvGrpSpPr/>
          <p:nvPr/>
        </p:nvGrpSpPr>
        <p:grpSpPr>
          <a:xfrm>
            <a:off x="4779901" y="2640840"/>
            <a:ext cx="2786322" cy="1170295"/>
            <a:chOff x="4411601" y="800100"/>
            <a:chExt cx="2786322" cy="1170295"/>
          </a:xfrm>
          <a:scene3d>
            <a:camera prst="orthographicFront"/>
            <a:lightRig rig="flat" dir="t"/>
          </a:scene3d>
        </p:grpSpPr>
        <p:sp>
          <p:nvSpPr>
            <p:cNvPr id="15" name="Rectangle 14"/>
            <p:cNvSpPr/>
            <p:nvPr/>
          </p:nvSpPr>
          <p:spPr>
            <a:xfrm>
              <a:off x="4411601" y="800100"/>
              <a:ext cx="2786322" cy="1170295"/>
            </a:xfrm>
            <a:prstGeom prst="rect">
              <a:avLst/>
            </a:prstGeom>
            <a:noFill/>
            <a:ln>
              <a:noFill/>
            </a:ln>
            <a:sp3d/>
          </p:spPr>
          <p:style>
            <a:lnRef idx="0">
              <a:scrgbClr r="0" g="0" b="0"/>
            </a:lnRef>
            <a:fillRef idx="2">
              <a:scrgbClr r="0" g="0" b="0"/>
            </a:fillRef>
            <a:effectRef idx="1">
              <a:schemeClr val="accent3">
                <a:alpha val="90000"/>
                <a:hueOff val="0"/>
                <a:satOff val="0"/>
                <a:lumOff val="0"/>
                <a:alphaOff val="0"/>
              </a:schemeClr>
            </a:effectRef>
            <a:fontRef idx="minor">
              <a:schemeClr val="dk1"/>
            </a:fontRef>
          </p:style>
        </p:sp>
        <p:sp>
          <p:nvSpPr>
            <p:cNvPr id="16" name="Rectangle 15"/>
            <p:cNvSpPr/>
            <p:nvPr/>
          </p:nvSpPr>
          <p:spPr>
            <a:xfrm>
              <a:off x="4411601" y="800100"/>
              <a:ext cx="2786322"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b="1" dirty="0" smtClean="0">
                  <a:solidFill>
                    <a:srgbClr val="CC0000"/>
                  </a:solidFill>
                </a:rPr>
                <a:t>Employees </a:t>
              </a:r>
              <a:r>
                <a:rPr lang="en-GB" sz="2400" dirty="0" smtClean="0">
                  <a:solidFill>
                    <a:schemeClr val="tx1"/>
                  </a:solidFill>
                </a:rPr>
                <a:t>need owners to provide the necessary job training </a:t>
              </a:r>
              <a:endParaRPr lang="en-GB" sz="2300" kern="1200" dirty="0">
                <a:solidFill>
                  <a:schemeClr val="tx1"/>
                </a:solidFill>
                <a:effectLst/>
              </a:endParaRPr>
            </a:p>
          </p:txBody>
        </p:sp>
      </p:grpSp>
      <p:sp>
        <p:nvSpPr>
          <p:cNvPr id="19" name=" 3"/>
          <p:cNvSpPr/>
          <p:nvPr/>
        </p:nvSpPr>
        <p:spPr>
          <a:xfrm>
            <a:off x="368309" y="4135271"/>
            <a:ext cx="8407381" cy="2388359"/>
          </a:xfrm>
          <a:prstGeom prst="leftRightRibbon">
            <a:avLst/>
          </a:prstGeom>
          <a:ln>
            <a:solidFill>
              <a:schemeClr val="accent2">
                <a:lumMod val="60000"/>
                <a:lumOff val="40000"/>
              </a:schemeClr>
            </a:solidFill>
          </a:ln>
          <a:scene3d>
            <a:camera prst="orthographicFront"/>
            <a:lightRig rig="flat" dir="t"/>
          </a:scene3d>
          <a:sp3d prstMaterial="dkEdge">
            <a:bevelT w="8200" h="38100"/>
          </a:sp3d>
        </p:spPr>
        <p:style>
          <a:lnRef idx="0">
            <a:scrgbClr r="0" g="0" b="0"/>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grpSp>
        <p:nvGrpSpPr>
          <p:cNvPr id="5" name="Group 19"/>
          <p:cNvGrpSpPr/>
          <p:nvPr/>
        </p:nvGrpSpPr>
        <p:grpSpPr>
          <a:xfrm>
            <a:off x="1591913" y="4553233"/>
            <a:ext cx="2655719" cy="1170295"/>
            <a:chOff x="1223613" y="417962"/>
            <a:chExt cx="2655719" cy="1170295"/>
          </a:xfrm>
          <a:scene3d>
            <a:camera prst="orthographicFront"/>
            <a:lightRig rig="flat" dir="t"/>
          </a:scene3d>
        </p:grpSpPr>
        <p:sp>
          <p:nvSpPr>
            <p:cNvPr id="24" name="Rectangle 23"/>
            <p:cNvSpPr/>
            <p:nvPr/>
          </p:nvSpPr>
          <p:spPr>
            <a:xfrm>
              <a:off x="1223613" y="417962"/>
              <a:ext cx="2655719" cy="1170295"/>
            </a:xfrm>
            <a:prstGeom prst="rect">
              <a:avLst/>
            </a:prstGeom>
            <a:noFill/>
            <a:ln>
              <a:noFill/>
            </a:ln>
            <a:sp3d/>
          </p:spPr>
          <p:style>
            <a:lnRef idx="0">
              <a:scrgbClr r="0" g="0" b="0"/>
            </a:lnRef>
            <a:fillRef idx="2">
              <a:scrgbClr r="0" g="0" b="0"/>
            </a:fillRef>
            <a:effectRef idx="1">
              <a:schemeClr val="accent2">
                <a:hueOff val="0"/>
                <a:satOff val="0"/>
                <a:lumOff val="0"/>
                <a:alphaOff val="0"/>
              </a:schemeClr>
            </a:effectRef>
            <a:fontRef idx="minor">
              <a:schemeClr val="dk1"/>
            </a:fontRef>
          </p:style>
        </p:sp>
        <p:sp>
          <p:nvSpPr>
            <p:cNvPr id="25" name="Rectangle 24"/>
            <p:cNvSpPr/>
            <p:nvPr/>
          </p:nvSpPr>
          <p:spPr>
            <a:xfrm>
              <a:off x="1223613" y="417962"/>
              <a:ext cx="2655719"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b="1" kern="1200" dirty="0" smtClean="0">
                  <a:solidFill>
                    <a:srgbClr val="CC0000"/>
                  </a:solidFill>
                </a:rPr>
                <a:t>Owners </a:t>
              </a:r>
              <a:r>
                <a:rPr lang="en-GB" sz="2400" kern="1200" dirty="0" smtClean="0">
                  <a:solidFill>
                    <a:schemeClr val="tx1"/>
                  </a:solidFill>
                </a:rPr>
                <a:t>need customers to buy products from them to make profit </a:t>
              </a:r>
              <a:endParaRPr lang="en-GB" sz="2300" kern="1200" dirty="0" smtClean="0">
                <a:solidFill>
                  <a:schemeClr val="tx1"/>
                </a:solidFill>
              </a:endParaRPr>
            </a:p>
          </p:txBody>
        </p:sp>
      </p:grpSp>
      <p:grpSp>
        <p:nvGrpSpPr>
          <p:cNvPr id="6" name="Group 20"/>
          <p:cNvGrpSpPr/>
          <p:nvPr/>
        </p:nvGrpSpPr>
        <p:grpSpPr>
          <a:xfrm>
            <a:off x="4779901" y="4935371"/>
            <a:ext cx="2786322" cy="1170295"/>
            <a:chOff x="4411601" y="800100"/>
            <a:chExt cx="2786322" cy="1170295"/>
          </a:xfrm>
          <a:scene3d>
            <a:camera prst="orthographicFront"/>
            <a:lightRig rig="flat" dir="t"/>
          </a:scene3d>
        </p:grpSpPr>
        <p:sp>
          <p:nvSpPr>
            <p:cNvPr id="22" name="Rectangle 21"/>
            <p:cNvSpPr/>
            <p:nvPr/>
          </p:nvSpPr>
          <p:spPr>
            <a:xfrm>
              <a:off x="4411601" y="800100"/>
              <a:ext cx="2786322" cy="1170295"/>
            </a:xfrm>
            <a:prstGeom prst="rect">
              <a:avLst/>
            </a:prstGeom>
            <a:noFill/>
            <a:ln>
              <a:noFill/>
            </a:ln>
            <a:sp3d/>
          </p:spPr>
          <p:style>
            <a:lnRef idx="0">
              <a:scrgbClr r="0" g="0" b="0"/>
            </a:lnRef>
            <a:fillRef idx="2">
              <a:scrgbClr r="0" g="0" b="0"/>
            </a:fillRef>
            <a:effectRef idx="1">
              <a:schemeClr val="accent2">
                <a:hueOff val="0"/>
                <a:satOff val="0"/>
                <a:lumOff val="0"/>
                <a:alphaOff val="0"/>
              </a:schemeClr>
            </a:effectRef>
            <a:fontRef idx="minor">
              <a:schemeClr val="dk1"/>
            </a:fontRef>
          </p:style>
        </p:sp>
        <p:sp>
          <p:nvSpPr>
            <p:cNvPr id="23" name="Rectangle 22"/>
            <p:cNvSpPr/>
            <p:nvPr/>
          </p:nvSpPr>
          <p:spPr>
            <a:xfrm>
              <a:off x="4411601" y="800100"/>
              <a:ext cx="2786322"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b="1" dirty="0" smtClean="0">
                  <a:solidFill>
                    <a:srgbClr val="CC0000"/>
                  </a:solidFill>
                </a:rPr>
                <a:t>Customers </a:t>
              </a:r>
              <a:r>
                <a:rPr lang="en-GB" sz="2400" dirty="0" smtClean="0">
                  <a:solidFill>
                    <a:schemeClr val="tx1"/>
                  </a:solidFill>
                </a:rPr>
                <a:t>need owners to provide them with the product they want </a:t>
              </a:r>
              <a:endParaRPr lang="en-GB" sz="2300" kern="1200" dirty="0">
                <a:solidFill>
                  <a:schemeClr val="tx1"/>
                </a:solidFill>
              </a:endParaRPr>
            </a:p>
          </p:txBody>
        </p:sp>
      </p:grpSp>
    </p:spTree>
    <p:extLst>
      <p:ext uri="{BB962C8B-B14F-4D97-AF65-F5344CB8AC3E}">
        <p14:creationId xmlns:p14="http://schemas.microsoft.com/office/powerpoint/2010/main" val="10690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Stakeholders</a:t>
            </a:r>
            <a:endParaRPr lang="en-US" sz="4000" dirty="0">
              <a:solidFill>
                <a:schemeClr val="bg1"/>
              </a:solidFill>
            </a:endParaRPr>
          </a:p>
        </p:txBody>
      </p:sp>
      <p:sp>
        <p:nvSpPr>
          <p:cNvPr id="11" name=" 3"/>
          <p:cNvSpPr/>
          <p:nvPr/>
        </p:nvSpPr>
        <p:spPr>
          <a:xfrm>
            <a:off x="368309" y="1840740"/>
            <a:ext cx="8407381" cy="2388359"/>
          </a:xfrm>
          <a:prstGeom prst="leftRightRibbon">
            <a:avLst/>
          </a:prstGeom>
          <a:ln>
            <a:solidFill>
              <a:schemeClr val="accent3">
                <a:lumMod val="60000"/>
                <a:lumOff val="40000"/>
              </a:schemeClr>
            </a:solidFill>
          </a:ln>
          <a:scene3d>
            <a:camera prst="orthographicFront"/>
            <a:lightRig rig="flat" dir="t"/>
          </a:scene3d>
          <a:sp3d prstMaterial="dkEdge">
            <a:bevelT w="8200" h="38100"/>
          </a:sp3d>
        </p:spPr>
        <p:style>
          <a:lnRef idx="0">
            <a:scrgbClr r="0" g="0" b="0"/>
          </a:lnRef>
          <a:fillRef idx="2">
            <a:schemeClr val="accent3">
              <a:alpha val="90000"/>
              <a:hueOff val="0"/>
              <a:satOff val="0"/>
              <a:lumOff val="0"/>
              <a:alphaOff val="0"/>
            </a:schemeClr>
          </a:fillRef>
          <a:effectRef idx="1">
            <a:schemeClr val="accent3">
              <a:alpha val="90000"/>
              <a:hueOff val="0"/>
              <a:satOff val="0"/>
              <a:lumOff val="0"/>
              <a:alphaOff val="0"/>
            </a:schemeClr>
          </a:effectRef>
          <a:fontRef idx="minor">
            <a:schemeClr val="dk1"/>
          </a:fontRef>
        </p:style>
      </p:sp>
      <p:grpSp>
        <p:nvGrpSpPr>
          <p:cNvPr id="3" name="Group 12"/>
          <p:cNvGrpSpPr/>
          <p:nvPr/>
        </p:nvGrpSpPr>
        <p:grpSpPr>
          <a:xfrm>
            <a:off x="1591913" y="2258702"/>
            <a:ext cx="2655719" cy="1170295"/>
            <a:chOff x="1223613" y="417962"/>
            <a:chExt cx="2655719" cy="1170295"/>
          </a:xfrm>
          <a:scene3d>
            <a:camera prst="orthographicFront"/>
            <a:lightRig rig="flat" dir="t"/>
          </a:scene3d>
        </p:grpSpPr>
        <p:sp>
          <p:nvSpPr>
            <p:cNvPr id="17" name="Rectangle 16"/>
            <p:cNvSpPr/>
            <p:nvPr/>
          </p:nvSpPr>
          <p:spPr>
            <a:xfrm>
              <a:off x="1223613" y="417962"/>
              <a:ext cx="2655719" cy="1170295"/>
            </a:xfrm>
            <a:prstGeom prst="rect">
              <a:avLst/>
            </a:prstGeom>
            <a:noFill/>
            <a:ln>
              <a:noFill/>
            </a:ln>
            <a:sp3d/>
          </p:spPr>
          <p:style>
            <a:lnRef idx="0">
              <a:scrgbClr r="0" g="0" b="0"/>
            </a:lnRef>
            <a:fillRef idx="2">
              <a:scrgbClr r="0" g="0" b="0"/>
            </a:fillRef>
            <a:effectRef idx="1">
              <a:schemeClr val="accent3">
                <a:alpha val="90000"/>
                <a:hueOff val="0"/>
                <a:satOff val="0"/>
                <a:lumOff val="0"/>
                <a:alphaOff val="0"/>
              </a:schemeClr>
            </a:effectRef>
            <a:fontRef idx="minor">
              <a:schemeClr val="dk1"/>
            </a:fontRef>
          </p:style>
        </p:sp>
        <p:sp>
          <p:nvSpPr>
            <p:cNvPr id="18" name="Rectangle 17"/>
            <p:cNvSpPr/>
            <p:nvPr/>
          </p:nvSpPr>
          <p:spPr>
            <a:xfrm>
              <a:off x="1223613" y="417962"/>
              <a:ext cx="2655719"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b="1" dirty="0" smtClean="0">
                  <a:solidFill>
                    <a:srgbClr val="CC0000"/>
                  </a:solidFill>
                </a:rPr>
                <a:t>Conflict </a:t>
              </a:r>
              <a:endParaRPr lang="en-GB" sz="2300" kern="1200" dirty="0"/>
            </a:p>
          </p:txBody>
        </p:sp>
      </p:grpSp>
      <p:grpSp>
        <p:nvGrpSpPr>
          <p:cNvPr id="4" name="Group 13"/>
          <p:cNvGrpSpPr/>
          <p:nvPr/>
        </p:nvGrpSpPr>
        <p:grpSpPr>
          <a:xfrm>
            <a:off x="4779901" y="2640840"/>
            <a:ext cx="2786322" cy="1170295"/>
            <a:chOff x="4411601" y="800100"/>
            <a:chExt cx="2786322" cy="1170295"/>
          </a:xfrm>
          <a:scene3d>
            <a:camera prst="orthographicFront"/>
            <a:lightRig rig="flat" dir="t"/>
          </a:scene3d>
        </p:grpSpPr>
        <p:sp>
          <p:nvSpPr>
            <p:cNvPr id="15" name="Rectangle 14"/>
            <p:cNvSpPr/>
            <p:nvPr/>
          </p:nvSpPr>
          <p:spPr>
            <a:xfrm>
              <a:off x="4411601" y="800100"/>
              <a:ext cx="2786322" cy="1170295"/>
            </a:xfrm>
            <a:prstGeom prst="rect">
              <a:avLst/>
            </a:prstGeom>
            <a:noFill/>
            <a:ln>
              <a:noFill/>
            </a:ln>
            <a:sp3d/>
          </p:spPr>
          <p:style>
            <a:lnRef idx="0">
              <a:scrgbClr r="0" g="0" b="0"/>
            </a:lnRef>
            <a:fillRef idx="2">
              <a:scrgbClr r="0" g="0" b="0"/>
            </a:fillRef>
            <a:effectRef idx="1">
              <a:schemeClr val="accent3">
                <a:alpha val="90000"/>
                <a:hueOff val="0"/>
                <a:satOff val="0"/>
                <a:lumOff val="0"/>
                <a:alphaOff val="0"/>
              </a:schemeClr>
            </a:effectRef>
            <a:fontRef idx="minor">
              <a:schemeClr val="dk1"/>
            </a:fontRef>
          </p:style>
        </p:sp>
        <p:sp>
          <p:nvSpPr>
            <p:cNvPr id="16" name="Rectangle 15"/>
            <p:cNvSpPr/>
            <p:nvPr/>
          </p:nvSpPr>
          <p:spPr>
            <a:xfrm>
              <a:off x="4411601" y="800100"/>
              <a:ext cx="2786322"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dirty="0" smtClean="0">
                  <a:solidFill>
                    <a:schemeClr val="tx1"/>
                  </a:solidFill>
                </a:rPr>
                <a:t>Disagreements that can occur between different stakeholders </a:t>
              </a:r>
              <a:endParaRPr lang="en-GB" sz="2300" kern="1200" dirty="0">
                <a:solidFill>
                  <a:schemeClr val="tx1"/>
                </a:solidFill>
                <a:effectLst/>
              </a:endParaRPr>
            </a:p>
          </p:txBody>
        </p:sp>
      </p:grpSp>
    </p:spTree>
    <p:extLst>
      <p:ext uri="{BB962C8B-B14F-4D97-AF65-F5344CB8AC3E}">
        <p14:creationId xmlns:p14="http://schemas.microsoft.com/office/powerpoint/2010/main" val="146942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Stakeholder Conflict</a:t>
            </a:r>
            <a:endParaRPr lang="en-US" sz="4000" dirty="0">
              <a:solidFill>
                <a:schemeClr val="bg1"/>
              </a:solidFill>
            </a:endParaRPr>
          </a:p>
        </p:txBody>
      </p:sp>
      <p:sp>
        <p:nvSpPr>
          <p:cNvPr id="11" name=" 3"/>
          <p:cNvSpPr/>
          <p:nvPr/>
        </p:nvSpPr>
        <p:spPr>
          <a:xfrm>
            <a:off x="368309" y="1840740"/>
            <a:ext cx="8407381" cy="2388359"/>
          </a:xfrm>
          <a:prstGeom prst="leftRightRibbon">
            <a:avLst/>
          </a:prstGeom>
          <a:ln>
            <a:solidFill>
              <a:schemeClr val="accent3">
                <a:lumMod val="60000"/>
                <a:lumOff val="40000"/>
              </a:schemeClr>
            </a:solidFill>
          </a:ln>
          <a:scene3d>
            <a:camera prst="orthographicFront"/>
            <a:lightRig rig="flat" dir="t"/>
          </a:scene3d>
          <a:sp3d prstMaterial="dkEdge">
            <a:bevelT w="8200" h="38100"/>
          </a:sp3d>
        </p:spPr>
        <p:style>
          <a:lnRef idx="0">
            <a:scrgbClr r="0" g="0" b="0"/>
          </a:lnRef>
          <a:fillRef idx="2">
            <a:schemeClr val="accent3">
              <a:alpha val="90000"/>
              <a:hueOff val="0"/>
              <a:satOff val="0"/>
              <a:lumOff val="0"/>
              <a:alphaOff val="0"/>
            </a:schemeClr>
          </a:fillRef>
          <a:effectRef idx="1">
            <a:schemeClr val="accent3">
              <a:alpha val="90000"/>
              <a:hueOff val="0"/>
              <a:satOff val="0"/>
              <a:lumOff val="0"/>
              <a:alphaOff val="0"/>
            </a:schemeClr>
          </a:effectRef>
          <a:fontRef idx="minor">
            <a:schemeClr val="dk1"/>
          </a:fontRef>
        </p:style>
      </p:sp>
      <p:grpSp>
        <p:nvGrpSpPr>
          <p:cNvPr id="3" name="Group 12"/>
          <p:cNvGrpSpPr/>
          <p:nvPr/>
        </p:nvGrpSpPr>
        <p:grpSpPr>
          <a:xfrm>
            <a:off x="1591913" y="2258702"/>
            <a:ext cx="2655719" cy="1170295"/>
            <a:chOff x="1223613" y="417962"/>
            <a:chExt cx="2655719" cy="1170295"/>
          </a:xfrm>
          <a:scene3d>
            <a:camera prst="orthographicFront"/>
            <a:lightRig rig="flat" dir="t"/>
          </a:scene3d>
        </p:grpSpPr>
        <p:sp>
          <p:nvSpPr>
            <p:cNvPr id="17" name="Rectangle 16"/>
            <p:cNvSpPr/>
            <p:nvPr/>
          </p:nvSpPr>
          <p:spPr>
            <a:xfrm>
              <a:off x="1223613" y="417962"/>
              <a:ext cx="2655719" cy="1170295"/>
            </a:xfrm>
            <a:prstGeom prst="rect">
              <a:avLst/>
            </a:prstGeom>
            <a:noFill/>
            <a:ln>
              <a:noFill/>
            </a:ln>
            <a:sp3d/>
          </p:spPr>
          <p:style>
            <a:lnRef idx="0">
              <a:scrgbClr r="0" g="0" b="0"/>
            </a:lnRef>
            <a:fillRef idx="2">
              <a:scrgbClr r="0" g="0" b="0"/>
            </a:fillRef>
            <a:effectRef idx="1">
              <a:schemeClr val="accent3">
                <a:alpha val="90000"/>
                <a:hueOff val="0"/>
                <a:satOff val="0"/>
                <a:lumOff val="0"/>
                <a:alphaOff val="0"/>
              </a:schemeClr>
            </a:effectRef>
            <a:fontRef idx="minor">
              <a:schemeClr val="dk1"/>
            </a:fontRef>
          </p:style>
        </p:sp>
        <p:sp>
          <p:nvSpPr>
            <p:cNvPr id="18" name="Rectangle 17"/>
            <p:cNvSpPr/>
            <p:nvPr/>
          </p:nvSpPr>
          <p:spPr>
            <a:xfrm>
              <a:off x="1223613" y="417962"/>
              <a:ext cx="2655719"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b="1" dirty="0" smtClean="0">
                  <a:solidFill>
                    <a:srgbClr val="CC0000"/>
                  </a:solidFill>
                </a:rPr>
                <a:t>Managers</a:t>
              </a:r>
              <a:r>
                <a:rPr lang="en-GB" sz="2300" kern="1200" dirty="0" smtClean="0"/>
                <a:t> will want to make high profits on goods and services</a:t>
              </a:r>
              <a:endParaRPr lang="en-GB" sz="2300" kern="1200" dirty="0"/>
            </a:p>
          </p:txBody>
        </p:sp>
      </p:grpSp>
      <p:grpSp>
        <p:nvGrpSpPr>
          <p:cNvPr id="4" name="Group 13"/>
          <p:cNvGrpSpPr/>
          <p:nvPr/>
        </p:nvGrpSpPr>
        <p:grpSpPr>
          <a:xfrm>
            <a:off x="4779901" y="2640840"/>
            <a:ext cx="2786322" cy="1170295"/>
            <a:chOff x="4411601" y="800100"/>
            <a:chExt cx="2786322" cy="1170295"/>
          </a:xfrm>
          <a:scene3d>
            <a:camera prst="orthographicFront"/>
            <a:lightRig rig="flat" dir="t"/>
          </a:scene3d>
        </p:grpSpPr>
        <p:sp>
          <p:nvSpPr>
            <p:cNvPr id="15" name="Rectangle 14"/>
            <p:cNvSpPr/>
            <p:nvPr/>
          </p:nvSpPr>
          <p:spPr>
            <a:xfrm>
              <a:off x="4411601" y="800100"/>
              <a:ext cx="2786322" cy="1170295"/>
            </a:xfrm>
            <a:prstGeom prst="rect">
              <a:avLst/>
            </a:prstGeom>
            <a:noFill/>
            <a:ln>
              <a:noFill/>
            </a:ln>
            <a:sp3d/>
          </p:spPr>
          <p:style>
            <a:lnRef idx="0">
              <a:scrgbClr r="0" g="0" b="0"/>
            </a:lnRef>
            <a:fillRef idx="2">
              <a:scrgbClr r="0" g="0" b="0"/>
            </a:fillRef>
            <a:effectRef idx="1">
              <a:schemeClr val="accent3">
                <a:alpha val="90000"/>
                <a:hueOff val="0"/>
                <a:satOff val="0"/>
                <a:lumOff val="0"/>
                <a:alphaOff val="0"/>
              </a:schemeClr>
            </a:effectRef>
            <a:fontRef idx="minor">
              <a:schemeClr val="dk1"/>
            </a:fontRef>
          </p:style>
        </p:sp>
        <p:sp>
          <p:nvSpPr>
            <p:cNvPr id="16" name="Rectangle 15"/>
            <p:cNvSpPr/>
            <p:nvPr/>
          </p:nvSpPr>
          <p:spPr>
            <a:xfrm>
              <a:off x="4411601" y="800100"/>
              <a:ext cx="2786322"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b="1" dirty="0" smtClean="0">
                  <a:solidFill>
                    <a:srgbClr val="CC0000"/>
                  </a:solidFill>
                </a:rPr>
                <a:t>Customers</a:t>
              </a:r>
              <a:r>
                <a:rPr lang="en-GB" sz="2300" b="0" kern="1200" dirty="0" smtClean="0">
                  <a:effectLst/>
                </a:rPr>
                <a:t> want the best quality for the cheapest price</a:t>
              </a:r>
              <a:endParaRPr lang="en-GB" sz="2300" b="0" kern="1200" dirty="0">
                <a:effectLst/>
              </a:endParaRPr>
            </a:p>
          </p:txBody>
        </p:sp>
      </p:grpSp>
      <p:sp>
        <p:nvSpPr>
          <p:cNvPr id="19" name=" 3"/>
          <p:cNvSpPr/>
          <p:nvPr/>
        </p:nvSpPr>
        <p:spPr>
          <a:xfrm>
            <a:off x="368309" y="4135271"/>
            <a:ext cx="8407381" cy="2388359"/>
          </a:xfrm>
          <a:prstGeom prst="leftRightRibbon">
            <a:avLst/>
          </a:prstGeom>
          <a:ln>
            <a:solidFill>
              <a:schemeClr val="accent2">
                <a:lumMod val="60000"/>
                <a:lumOff val="40000"/>
              </a:schemeClr>
            </a:solidFill>
          </a:ln>
          <a:scene3d>
            <a:camera prst="orthographicFront"/>
            <a:lightRig rig="flat" dir="t"/>
          </a:scene3d>
          <a:sp3d prstMaterial="dkEdge">
            <a:bevelT w="8200" h="38100"/>
          </a:sp3d>
        </p:spPr>
        <p:style>
          <a:lnRef idx="0">
            <a:scrgbClr r="0" g="0" b="0"/>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grpSp>
        <p:nvGrpSpPr>
          <p:cNvPr id="5" name="Group 19"/>
          <p:cNvGrpSpPr/>
          <p:nvPr/>
        </p:nvGrpSpPr>
        <p:grpSpPr>
          <a:xfrm>
            <a:off x="1591913" y="4553233"/>
            <a:ext cx="2655719" cy="1170295"/>
            <a:chOff x="1223613" y="417962"/>
            <a:chExt cx="2655719" cy="1170295"/>
          </a:xfrm>
          <a:scene3d>
            <a:camera prst="orthographicFront"/>
            <a:lightRig rig="flat" dir="t"/>
          </a:scene3d>
        </p:grpSpPr>
        <p:sp>
          <p:nvSpPr>
            <p:cNvPr id="24" name="Rectangle 23"/>
            <p:cNvSpPr/>
            <p:nvPr/>
          </p:nvSpPr>
          <p:spPr>
            <a:xfrm>
              <a:off x="1223613" y="417962"/>
              <a:ext cx="2655719" cy="1170295"/>
            </a:xfrm>
            <a:prstGeom prst="rect">
              <a:avLst/>
            </a:prstGeom>
            <a:noFill/>
            <a:ln>
              <a:noFill/>
            </a:ln>
            <a:sp3d/>
          </p:spPr>
          <p:style>
            <a:lnRef idx="0">
              <a:scrgbClr r="0" g="0" b="0"/>
            </a:lnRef>
            <a:fillRef idx="2">
              <a:scrgbClr r="0" g="0" b="0"/>
            </a:fillRef>
            <a:effectRef idx="1">
              <a:schemeClr val="accent2">
                <a:hueOff val="0"/>
                <a:satOff val="0"/>
                <a:lumOff val="0"/>
                <a:alphaOff val="0"/>
              </a:schemeClr>
            </a:effectRef>
            <a:fontRef idx="minor">
              <a:schemeClr val="dk1"/>
            </a:fontRef>
          </p:style>
        </p:sp>
        <p:sp>
          <p:nvSpPr>
            <p:cNvPr id="25" name="Rectangle 24"/>
            <p:cNvSpPr/>
            <p:nvPr/>
          </p:nvSpPr>
          <p:spPr>
            <a:xfrm>
              <a:off x="1223613" y="417962"/>
              <a:ext cx="2655719"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b="1" kern="1200" dirty="0" smtClean="0">
                  <a:solidFill>
                    <a:srgbClr val="CC0000"/>
                  </a:solidFill>
                </a:rPr>
                <a:t>Managers</a:t>
              </a:r>
              <a:r>
                <a:rPr lang="en-GB" sz="2400" kern="1200" dirty="0" smtClean="0"/>
                <a:t> </a:t>
              </a:r>
              <a:r>
                <a:rPr lang="en-GB" sz="2300" kern="1200" dirty="0" smtClean="0"/>
                <a:t>may want to close a branch to save on staff wages</a:t>
              </a:r>
            </a:p>
          </p:txBody>
        </p:sp>
      </p:grpSp>
      <p:grpSp>
        <p:nvGrpSpPr>
          <p:cNvPr id="6" name="Group 20"/>
          <p:cNvGrpSpPr/>
          <p:nvPr/>
        </p:nvGrpSpPr>
        <p:grpSpPr>
          <a:xfrm>
            <a:off x="4779901" y="4935371"/>
            <a:ext cx="2786322" cy="1170295"/>
            <a:chOff x="4411601" y="800100"/>
            <a:chExt cx="2786322" cy="1170295"/>
          </a:xfrm>
          <a:scene3d>
            <a:camera prst="orthographicFront"/>
            <a:lightRig rig="flat" dir="t"/>
          </a:scene3d>
        </p:grpSpPr>
        <p:sp>
          <p:nvSpPr>
            <p:cNvPr id="22" name="Rectangle 21"/>
            <p:cNvSpPr/>
            <p:nvPr/>
          </p:nvSpPr>
          <p:spPr>
            <a:xfrm>
              <a:off x="4411601" y="800100"/>
              <a:ext cx="2786322" cy="1170295"/>
            </a:xfrm>
            <a:prstGeom prst="rect">
              <a:avLst/>
            </a:prstGeom>
            <a:noFill/>
            <a:ln>
              <a:noFill/>
            </a:ln>
            <a:sp3d/>
          </p:spPr>
          <p:style>
            <a:lnRef idx="0">
              <a:scrgbClr r="0" g="0" b="0"/>
            </a:lnRef>
            <a:fillRef idx="2">
              <a:scrgbClr r="0" g="0" b="0"/>
            </a:fillRef>
            <a:effectRef idx="1">
              <a:schemeClr val="accent2">
                <a:hueOff val="0"/>
                <a:satOff val="0"/>
                <a:lumOff val="0"/>
                <a:alphaOff val="0"/>
              </a:schemeClr>
            </a:effectRef>
            <a:fontRef idx="minor">
              <a:schemeClr val="dk1"/>
            </a:fontRef>
          </p:style>
        </p:sp>
        <p:sp>
          <p:nvSpPr>
            <p:cNvPr id="23" name="Rectangle 22"/>
            <p:cNvSpPr/>
            <p:nvPr/>
          </p:nvSpPr>
          <p:spPr>
            <a:xfrm>
              <a:off x="4411601" y="800100"/>
              <a:ext cx="2786322" cy="11702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GB" sz="2400" b="1" dirty="0" smtClean="0">
                  <a:solidFill>
                    <a:srgbClr val="CC0000"/>
                  </a:solidFill>
                </a:rPr>
                <a:t>Employees</a:t>
              </a:r>
              <a:r>
                <a:rPr lang="en-GB" sz="2300" kern="1200" dirty="0" smtClean="0"/>
                <a:t> will want to keep their jobs</a:t>
              </a:r>
              <a:endParaRPr lang="en-GB" sz="23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ChangeArrowheads="1"/>
          </p:cNvSpPr>
          <p:nvPr/>
        </p:nvSpPr>
        <p:spPr bwMode="auto">
          <a:xfrm>
            <a:off x="232012" y="1858179"/>
            <a:ext cx="8660468" cy="1138773"/>
          </a:xfrm>
          <a:prstGeom prst="rect">
            <a:avLst/>
          </a:prstGeom>
          <a:noFill/>
          <a:ln w="9525">
            <a:noFill/>
            <a:miter lim="800000"/>
            <a:headEnd/>
            <a:tailEnd/>
          </a:ln>
        </p:spPr>
        <p:txBody>
          <a:bodyPr wrap="square">
            <a:spAutoFit/>
          </a:bodyPr>
          <a:lstStyle/>
          <a:p>
            <a:pPr>
              <a:tabLst>
                <a:tab pos="628650" algn="l"/>
              </a:tabLst>
            </a:pPr>
            <a:r>
              <a:rPr lang="en-GB" sz="2500" b="1" i="1" dirty="0" smtClean="0">
                <a:latin typeface="Calibri"/>
                <a:cs typeface="Calibri"/>
              </a:rPr>
              <a:t>Explain </a:t>
            </a:r>
            <a:r>
              <a:rPr lang="en-GB" sz="2500" i="1" dirty="0" smtClean="0">
                <a:latin typeface="Calibri"/>
                <a:cs typeface="Calibri"/>
              </a:rPr>
              <a:t>how the interests of employees might conflict with </a:t>
            </a:r>
            <a:r>
              <a:rPr lang="en-GB" sz="2500" b="1" i="1" dirty="0" smtClean="0">
                <a:latin typeface="Calibri"/>
                <a:cs typeface="Calibri"/>
              </a:rPr>
              <a:t>2</a:t>
            </a:r>
            <a:r>
              <a:rPr lang="en-GB" sz="2500" i="1" dirty="0" smtClean="0">
                <a:latin typeface="Calibri"/>
                <a:cs typeface="Calibri"/>
              </a:rPr>
              <a:t> other stakeholders in the business.</a:t>
            </a:r>
          </a:p>
          <a:p>
            <a:pPr algn="r">
              <a:tabLst>
                <a:tab pos="628650" algn="l"/>
              </a:tabLst>
            </a:pPr>
            <a:r>
              <a:rPr lang="en-GB" b="1" dirty="0" smtClean="0">
                <a:latin typeface="Calibri"/>
                <a:cs typeface="Calibri"/>
              </a:rPr>
              <a:t>(2 Marks)</a:t>
            </a:r>
            <a:endParaRPr lang="en-GB" dirty="0">
              <a:latin typeface="Calibri"/>
              <a:cs typeface="Calibri"/>
            </a:endParaRPr>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1"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Exam Style Question</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ChangeArrowheads="1"/>
          </p:cNvSpPr>
          <p:nvPr/>
        </p:nvSpPr>
        <p:spPr bwMode="auto">
          <a:xfrm>
            <a:off x="232012" y="1858179"/>
            <a:ext cx="8660468" cy="1138773"/>
          </a:xfrm>
          <a:prstGeom prst="rect">
            <a:avLst/>
          </a:prstGeom>
          <a:noFill/>
          <a:ln w="9525">
            <a:noFill/>
            <a:miter lim="800000"/>
            <a:headEnd/>
            <a:tailEnd/>
          </a:ln>
        </p:spPr>
        <p:txBody>
          <a:bodyPr wrap="square">
            <a:spAutoFit/>
          </a:bodyPr>
          <a:lstStyle/>
          <a:p>
            <a:pPr>
              <a:tabLst>
                <a:tab pos="628650" algn="l"/>
              </a:tabLst>
            </a:pPr>
            <a:r>
              <a:rPr lang="en-GB" sz="2500" b="1" i="1" dirty="0" smtClean="0">
                <a:latin typeface="Calibri"/>
                <a:cs typeface="Calibri"/>
              </a:rPr>
              <a:t>Explain </a:t>
            </a:r>
            <a:r>
              <a:rPr lang="en-GB" sz="2500" i="1" dirty="0" smtClean="0">
                <a:latin typeface="Calibri"/>
                <a:cs typeface="Calibri"/>
              </a:rPr>
              <a:t>how the interests of employees might conflict with </a:t>
            </a:r>
            <a:r>
              <a:rPr lang="en-GB" sz="2500" b="1" i="1" dirty="0" smtClean="0">
                <a:latin typeface="Calibri"/>
                <a:cs typeface="Calibri"/>
              </a:rPr>
              <a:t>2</a:t>
            </a:r>
            <a:r>
              <a:rPr lang="en-GB" sz="2500" i="1" dirty="0" smtClean="0">
                <a:latin typeface="Calibri"/>
                <a:cs typeface="Calibri"/>
              </a:rPr>
              <a:t> other stakeholders in the business.</a:t>
            </a:r>
          </a:p>
          <a:p>
            <a:pPr algn="r">
              <a:tabLst>
                <a:tab pos="628650" algn="l"/>
              </a:tabLst>
            </a:pPr>
            <a:r>
              <a:rPr lang="en-GB" b="1" dirty="0" smtClean="0">
                <a:latin typeface="Calibri"/>
                <a:cs typeface="Calibri"/>
              </a:rPr>
              <a:t>(2 Marks)</a:t>
            </a:r>
            <a:endParaRPr lang="en-GB" dirty="0">
              <a:latin typeface="Calibri"/>
              <a:cs typeface="Calibri"/>
            </a:endParaRPr>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1"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Exam Style Question</a:t>
            </a:r>
            <a:endParaRPr lang="en-US" sz="4000" dirty="0">
              <a:solidFill>
                <a:schemeClr val="bg1"/>
              </a:solidFill>
            </a:endParaRPr>
          </a:p>
        </p:txBody>
      </p:sp>
      <p:sp>
        <p:nvSpPr>
          <p:cNvPr id="3" name="TextBox 2"/>
          <p:cNvSpPr txBox="1"/>
          <p:nvPr/>
        </p:nvSpPr>
        <p:spPr>
          <a:xfrm>
            <a:off x="467544" y="3284984"/>
            <a:ext cx="8280920" cy="3170099"/>
          </a:xfrm>
          <a:prstGeom prst="rect">
            <a:avLst/>
          </a:prstGeom>
          <a:noFill/>
        </p:spPr>
        <p:txBody>
          <a:bodyPr wrap="square" rtlCol="0">
            <a:spAutoFit/>
          </a:bodyPr>
          <a:lstStyle/>
          <a:p>
            <a:r>
              <a:rPr lang="en-GB" sz="2000" dirty="0" smtClean="0">
                <a:latin typeface="Lucida Handwriting" pitchFamily="66" charset="0"/>
              </a:rPr>
              <a:t>A business may be facing financial difficulties and to resolve this it may be necessary for the manager/owner to close a branch to save on staff wages </a:t>
            </a:r>
            <a:r>
              <a:rPr lang="en-GB" sz="2000" b="1" i="1" dirty="0" smtClean="0">
                <a:latin typeface="Lucida Handwriting" pitchFamily="66" charset="0"/>
              </a:rPr>
              <a:t>however </a:t>
            </a:r>
            <a:r>
              <a:rPr lang="en-GB" sz="2000" dirty="0" smtClean="0">
                <a:latin typeface="Lucida Handwriting" pitchFamily="66" charset="0"/>
              </a:rPr>
              <a:t>this will not be a popular decision with staff  as they could lose their jobs. </a:t>
            </a:r>
          </a:p>
          <a:p>
            <a:endParaRPr lang="en-GB" sz="2000" dirty="0">
              <a:latin typeface="Lucida Handwriting" pitchFamily="66" charset="0"/>
            </a:endParaRPr>
          </a:p>
          <a:p>
            <a:r>
              <a:rPr lang="en-GB" sz="2000" dirty="0" smtClean="0">
                <a:latin typeface="Lucida Handwriting" pitchFamily="66" charset="0"/>
              </a:rPr>
              <a:t>Employees may want to reduce the number of hours that a shop is open (close on Sundays) </a:t>
            </a:r>
            <a:r>
              <a:rPr lang="en-GB" sz="2000" b="1" dirty="0" smtClean="0">
                <a:latin typeface="Lucida Handwriting" pitchFamily="66" charset="0"/>
              </a:rPr>
              <a:t>however</a:t>
            </a:r>
            <a:r>
              <a:rPr lang="en-GB" sz="2000" dirty="0" smtClean="0">
                <a:latin typeface="Lucida Handwriting" pitchFamily="66" charset="0"/>
              </a:rPr>
              <a:t> customers will not be happy with this as they are now used to retailers being open 7 days a week.  </a:t>
            </a:r>
            <a:endParaRPr lang="en-GB" sz="2000" b="1" i="1" dirty="0">
              <a:latin typeface="Lucida Handwriting" pitchFamily="66" charset="0"/>
            </a:endParaRPr>
          </a:p>
        </p:txBody>
      </p:sp>
    </p:spTree>
    <p:extLst>
      <p:ext uri="{BB962C8B-B14F-4D97-AF65-F5344CB8AC3E}">
        <p14:creationId xmlns:p14="http://schemas.microsoft.com/office/powerpoint/2010/main" val="705483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10"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Stakeholders</a:t>
            </a:r>
            <a:endParaRPr lang="en-US" sz="4000" dirty="0">
              <a:solidFill>
                <a:schemeClr val="bg1"/>
              </a:solidFill>
            </a:endParaRPr>
          </a:p>
        </p:txBody>
      </p:sp>
      <p:graphicFrame>
        <p:nvGraphicFramePr>
          <p:cNvPr id="23" name="Diagram 22"/>
          <p:cNvGraphicFramePr/>
          <p:nvPr/>
        </p:nvGraphicFramePr>
        <p:xfrm>
          <a:off x="432179" y="1774210"/>
          <a:ext cx="8329684" cy="4776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graphicEl>
                                              <a:dgm id="{58C44D7B-ED2D-42B8-A556-EC33554760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graphicEl>
                                              <a:dgm id="{A0FE2BAF-FF30-4768-AFDE-16A1012D0B5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graphicEl>
                                              <a:dgm id="{54CFBFF2-C303-41C6-B975-90A706E6034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graphicEl>
                                              <a:dgm id="{616D08C6-04C4-4A1A-BD09-D60CA5A6992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graphicEl>
                                              <a:dgm id="{6779C3CD-1476-4F51-8451-50386F6C16E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graphicEl>
                                              <a:dgm id="{4D4F9A7A-F70C-4B8C-8935-F21C17E017C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graphicEl>
                                              <a:dgm id="{F11D779A-4030-4E70-8ECF-0EFE45E1DF8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graphicEl>
                                              <a:dgm id="{0FB2E66E-4D63-4910-8B4C-A32E2E48A3C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graphicEl>
                                              <a:dgm id="{7C94A45E-C591-4E44-9AE9-F04EAFFED62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graphicEl>
                                              <a:dgm id="{995E510D-1206-4B70-BA5E-E5213173434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27384"/>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1"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12"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14"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rgbClr val="CCFF66"/>
                </a:solidFill>
              </a:rPr>
              <a:t>Internal</a:t>
            </a:r>
            <a:r>
              <a:rPr lang="en-GB" sz="4000" b="1" dirty="0" smtClean="0">
                <a:solidFill>
                  <a:schemeClr val="bg1"/>
                </a:solidFill>
              </a:rPr>
              <a:t> Stakeholders</a:t>
            </a:r>
            <a:endParaRPr lang="en-US" sz="4000" dirty="0">
              <a:solidFill>
                <a:schemeClr val="bg1"/>
              </a:solidFill>
            </a:endParaRPr>
          </a:p>
        </p:txBody>
      </p:sp>
      <p:sp>
        <p:nvSpPr>
          <p:cNvPr id="16" name="Rounded Rectangle 15"/>
          <p:cNvSpPr/>
          <p:nvPr/>
        </p:nvSpPr>
        <p:spPr>
          <a:xfrm>
            <a:off x="329683" y="1683426"/>
            <a:ext cx="8391236" cy="5957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500" b="1" dirty="0" smtClean="0">
                <a:solidFill>
                  <a:schemeClr val="tx2"/>
                </a:solidFill>
              </a:rPr>
              <a:t>EMPLOYEES</a:t>
            </a:r>
            <a:endParaRPr lang="en-GB" sz="2500" b="1" dirty="0">
              <a:solidFill>
                <a:schemeClr val="tx2"/>
              </a:solidFill>
            </a:endParaRPr>
          </a:p>
        </p:txBody>
      </p:sp>
      <p:graphicFrame>
        <p:nvGraphicFramePr>
          <p:cNvPr id="17" name="Diagram 16"/>
          <p:cNvGraphicFramePr/>
          <p:nvPr/>
        </p:nvGraphicFramePr>
        <p:xfrm>
          <a:off x="329683" y="2470663"/>
          <a:ext cx="83912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55017A3E-C2F4-482E-99EE-52B15066AD0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DC73B599-D2A3-4078-9901-CC327614260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graphicEl>
                                              <a:dgm id="{E3876626-0AA2-44C8-9B96-9CC4DF6B5D0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graphicEl>
                                              <a:dgm id="{F7DF3942-8A55-4E62-8DA6-BF0DA467D0F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graphicEl>
                                              <a:dgm id="{7ED0DE6D-BF6F-45C4-A031-54A745CE1BC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graphicEl>
                                              <a:dgm id="{04F500A5-6160-4CA1-A6E3-701A8D6E924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graphicEl>
                                              <a:dgm id="{D9C191CF-17F2-4AE0-8448-7D4D6518FE0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graphicEl>
                                              <a:dgm id="{1729AAD4-042C-44FC-A68D-65D6A230F09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http://www.urbanhabitat.org/files/images/60thAnnOakStrike1.JPG"/>
          <p:cNvPicPr>
            <a:picLocks noChangeAspect="1" noChangeArrowheads="1"/>
          </p:cNvPicPr>
          <p:nvPr/>
        </p:nvPicPr>
        <p:blipFill>
          <a:blip r:embed="rId2" cstate="print">
            <a:lum contrast="20000"/>
          </a:blip>
          <a:srcRect b="7698"/>
          <a:stretch>
            <a:fillRect/>
          </a:stretch>
        </p:blipFill>
        <p:spPr bwMode="auto">
          <a:xfrm>
            <a:off x="0" y="0"/>
            <a:ext cx="9144000" cy="6858001"/>
          </a:xfrm>
          <a:prstGeom prst="rect">
            <a:avLst/>
          </a:prstGeom>
          <a:noFill/>
        </p:spPr>
      </p:pic>
      <p:grpSp>
        <p:nvGrpSpPr>
          <p:cNvPr id="3" name="Group 14"/>
          <p:cNvGrpSpPr/>
          <p:nvPr/>
        </p:nvGrpSpPr>
        <p:grpSpPr>
          <a:xfrm>
            <a:off x="0" y="0"/>
            <a:ext cx="9144000" cy="6858000"/>
            <a:chOff x="0" y="0"/>
            <a:chExt cx="9144000" cy="6858000"/>
          </a:xfrm>
        </p:grpSpPr>
        <p:sp>
          <p:nvSpPr>
            <p:cNvPr id="4" name="Rectangle 3"/>
            <p:cNvSpPr/>
            <p:nvPr/>
          </p:nvSpPr>
          <p:spPr>
            <a:xfrm>
              <a:off x="0" y="0"/>
              <a:ext cx="914400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9" descr="http://media.canada.com/gallery/dose_strikesurvival/110607_strike.jpg"/>
            <p:cNvPicPr>
              <a:picLocks noChangeAspect="1" noChangeArrowheads="1"/>
            </p:cNvPicPr>
            <p:nvPr/>
          </p:nvPicPr>
          <p:blipFill>
            <a:blip r:embed="rId3" cstate="print">
              <a:lum contrast="20000"/>
            </a:blip>
            <a:srcRect l="14532" r="2757"/>
            <a:stretch>
              <a:fillRect/>
            </a:stretch>
          </p:blipFill>
          <p:spPr bwMode="auto">
            <a:xfrm>
              <a:off x="3944202" y="752925"/>
              <a:ext cx="4694830" cy="5722938"/>
            </a:xfrm>
            <a:prstGeom prst="rect">
              <a:avLst/>
            </a:prstGeom>
            <a:ln>
              <a:noFill/>
            </a:ln>
            <a:effectLst/>
          </p:spPr>
        </p:pic>
        <p:grpSp>
          <p:nvGrpSpPr>
            <p:cNvPr id="5" name="Group 4"/>
            <p:cNvGrpSpPr/>
            <p:nvPr/>
          </p:nvGrpSpPr>
          <p:grpSpPr>
            <a:xfrm>
              <a:off x="262280" y="1624084"/>
              <a:ext cx="3422618" cy="4851779"/>
              <a:chOff x="4347115" y="0"/>
              <a:chExt cx="4039921" cy="4064000"/>
            </a:xfrm>
          </p:grpSpPr>
          <p:sp>
            <p:nvSpPr>
              <p:cNvPr id="12" name="Rounded Rectangle 11"/>
              <p:cNvSpPr/>
              <p:nvPr/>
            </p:nvSpPr>
            <p:spPr>
              <a:xfrm>
                <a:off x="4347115" y="0"/>
                <a:ext cx="4039921" cy="4064000"/>
              </a:xfrm>
              <a:prstGeom prst="roundRect">
                <a:avLst>
                  <a:gd name="adj" fmla="val 10000"/>
                </a:avLst>
              </a:prstGeom>
              <a:solidFill>
                <a:schemeClr val="tx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4347115" y="0"/>
                <a:ext cx="4039921" cy="1219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INFLUENCE</a:t>
                </a:r>
                <a:endParaRPr lang="en-GB" sz="3000" b="1" kern="1200" dirty="0"/>
              </a:p>
            </p:txBody>
          </p:sp>
        </p:grpSp>
        <p:grpSp>
          <p:nvGrpSpPr>
            <p:cNvPr id="6" name="Group 6"/>
            <p:cNvGrpSpPr/>
            <p:nvPr/>
          </p:nvGrpSpPr>
          <p:grpSpPr>
            <a:xfrm>
              <a:off x="611560" y="2811440"/>
              <a:ext cx="2738095" cy="3460032"/>
              <a:chOff x="4686528" y="2634257"/>
              <a:chExt cx="3231937" cy="1225351"/>
            </a:xfrm>
            <a:scene3d>
              <a:camera prst="orthographicFront"/>
              <a:lightRig rig="flat" dir="t"/>
            </a:scene3d>
          </p:grpSpPr>
          <p:sp>
            <p:nvSpPr>
              <p:cNvPr id="8" name="Rounded Rectangle 7"/>
              <p:cNvSpPr/>
              <p:nvPr/>
            </p:nvSpPr>
            <p:spPr>
              <a:xfrm>
                <a:off x="4686529" y="2634257"/>
                <a:ext cx="3231936" cy="1225351"/>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9" name="Rounded Rectangle 8"/>
              <p:cNvSpPr/>
              <p:nvPr/>
            </p:nvSpPr>
            <p:spPr>
              <a:xfrm>
                <a:off x="4686528" y="2670146"/>
                <a:ext cx="3160158" cy="115357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GB" sz="2800" b="1" kern="1200" dirty="0" smtClean="0">
                    <a:solidFill>
                      <a:srgbClr val="CC0000"/>
                    </a:solidFill>
                  </a:rPr>
                  <a:t>Industrial Action</a:t>
                </a:r>
              </a:p>
              <a:p>
                <a:pPr lvl="0" algn="ctr" defTabSz="1244600">
                  <a:lnSpc>
                    <a:spcPct val="90000"/>
                  </a:lnSpc>
                  <a:spcBef>
                    <a:spcPct val="0"/>
                  </a:spcBef>
                  <a:spcAft>
                    <a:spcPct val="35000"/>
                  </a:spcAft>
                </a:pPr>
                <a:endParaRPr lang="en-GB" sz="2800" b="1" dirty="0" smtClean="0">
                  <a:solidFill>
                    <a:srgbClr val="7030A0"/>
                  </a:solidFill>
                </a:endParaRPr>
              </a:p>
              <a:p>
                <a:pPr marL="355600" lvl="0" indent="-355600" defTabSz="1244600">
                  <a:lnSpc>
                    <a:spcPct val="90000"/>
                  </a:lnSpc>
                  <a:spcBef>
                    <a:spcPct val="0"/>
                  </a:spcBef>
                  <a:spcAft>
                    <a:spcPct val="35000"/>
                  </a:spcAft>
                  <a:buFont typeface="Arial" pitchFamily="34" charset="0"/>
                  <a:buChar char="•"/>
                </a:pPr>
                <a:r>
                  <a:rPr lang="en-GB" sz="2400" kern="1200" dirty="0" smtClean="0">
                    <a:solidFill>
                      <a:schemeClr val="tx1"/>
                    </a:solidFill>
                  </a:rPr>
                  <a:t>Strike</a:t>
                </a:r>
              </a:p>
              <a:p>
                <a:pPr marL="355600" lvl="0" indent="-355600" defTabSz="1244600">
                  <a:lnSpc>
                    <a:spcPct val="90000"/>
                  </a:lnSpc>
                  <a:spcBef>
                    <a:spcPct val="0"/>
                  </a:spcBef>
                  <a:spcAft>
                    <a:spcPct val="35000"/>
                  </a:spcAft>
                  <a:buFont typeface="Arial" pitchFamily="34" charset="0"/>
                  <a:buChar char="•"/>
                </a:pPr>
                <a:r>
                  <a:rPr lang="en-GB" sz="2400" dirty="0" smtClean="0">
                    <a:solidFill>
                      <a:schemeClr val="tx1"/>
                    </a:solidFill>
                  </a:rPr>
                  <a:t>Sit in</a:t>
                </a:r>
              </a:p>
              <a:p>
                <a:pPr marL="355600" lvl="0" indent="-355600" defTabSz="1244600">
                  <a:lnSpc>
                    <a:spcPct val="90000"/>
                  </a:lnSpc>
                  <a:spcBef>
                    <a:spcPct val="0"/>
                  </a:spcBef>
                  <a:spcAft>
                    <a:spcPct val="35000"/>
                  </a:spcAft>
                  <a:buFont typeface="Arial" pitchFamily="34" charset="0"/>
                  <a:buChar char="•"/>
                </a:pPr>
                <a:r>
                  <a:rPr lang="en-GB" sz="2400" kern="1200" dirty="0" smtClean="0">
                    <a:solidFill>
                      <a:schemeClr val="tx1"/>
                    </a:solidFill>
                  </a:rPr>
                  <a:t>Overtime Ban</a:t>
                </a:r>
              </a:p>
              <a:p>
                <a:pPr marL="355600" lvl="0" indent="-355600" defTabSz="1244600">
                  <a:lnSpc>
                    <a:spcPct val="90000"/>
                  </a:lnSpc>
                  <a:spcBef>
                    <a:spcPct val="0"/>
                  </a:spcBef>
                  <a:spcAft>
                    <a:spcPct val="35000"/>
                  </a:spcAft>
                  <a:buFont typeface="Arial" pitchFamily="34" charset="0"/>
                  <a:buChar char="•"/>
                </a:pPr>
                <a:r>
                  <a:rPr lang="en-GB" sz="2400" dirty="0" smtClean="0">
                    <a:solidFill>
                      <a:schemeClr val="tx1"/>
                    </a:solidFill>
                  </a:rPr>
                  <a:t>Work to Rule</a:t>
                </a:r>
                <a:endParaRPr lang="en-GB" sz="2400" kern="1200" dirty="0">
                  <a:solidFill>
                    <a:schemeClr val="tx1"/>
                  </a:solidFill>
                </a:endParaRPr>
              </a:p>
            </p:txBody>
          </p:sp>
        </p:grpSp>
        <p:sp>
          <p:nvSpPr>
            <p:cNvPr id="14" name="Rounded Rectangle 13"/>
            <p:cNvSpPr/>
            <p:nvPr/>
          </p:nvSpPr>
          <p:spPr>
            <a:xfrm>
              <a:off x="329683" y="752925"/>
              <a:ext cx="3355215" cy="5957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500" b="1" dirty="0" smtClean="0">
                  <a:solidFill>
                    <a:schemeClr val="tx2"/>
                  </a:solidFill>
                </a:rPr>
                <a:t>EMPLOYEES</a:t>
              </a:r>
              <a:endParaRPr lang="en-GB" sz="2500" b="1" dirty="0">
                <a:solidFill>
                  <a:schemeClr val="tx2"/>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205658491"/>
              </p:ext>
            </p:extLst>
          </p:nvPr>
        </p:nvGraphicFramePr>
        <p:xfrm>
          <a:off x="329683" y="2470663"/>
          <a:ext cx="839123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ounded Rectangle 14"/>
          <p:cNvSpPr/>
          <p:nvPr/>
        </p:nvSpPr>
        <p:spPr>
          <a:xfrm>
            <a:off x="329683" y="1683426"/>
            <a:ext cx="8391236" cy="5957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500" b="1" dirty="0" smtClean="0">
                <a:solidFill>
                  <a:schemeClr val="tx2"/>
                </a:solidFill>
              </a:rPr>
              <a:t>MANAGERS</a:t>
            </a:r>
            <a:endParaRPr lang="en-GB" sz="2500" b="1" dirty="0">
              <a:solidFill>
                <a:schemeClr val="tx2"/>
              </a:solidFill>
            </a:endParaRPr>
          </a:p>
        </p:txBody>
      </p:sp>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rgbClr val="CCFF66"/>
                </a:solidFill>
              </a:rPr>
              <a:t>Internal</a:t>
            </a:r>
            <a:r>
              <a:rPr lang="en-GB" sz="4000" b="1" dirty="0" smtClean="0">
                <a:solidFill>
                  <a:schemeClr val="bg1"/>
                </a:solidFill>
              </a:rPr>
              <a:t> Stakeholders</a:t>
            </a:r>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C409CFA4-A7EF-4832-897E-1366567628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A15EEA6F-D583-4048-9986-D297EC28A68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B1806D86-696B-4DEF-AF99-4E50B617044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57E4ABEA-C64A-4A8F-9576-D79300F8CA0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660A9FDB-3EF5-4418-BC01-9DF24629F1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7D760694-4641-42C8-8F1F-225267FE52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29683" y="1683426"/>
            <a:ext cx="8391236" cy="5957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500" b="1" dirty="0" smtClean="0">
                <a:solidFill>
                  <a:schemeClr val="tx2"/>
                </a:solidFill>
              </a:rPr>
              <a:t>SHAREHOLDERS</a:t>
            </a:r>
            <a:endParaRPr lang="en-GB" sz="2500" b="1" dirty="0">
              <a:solidFill>
                <a:schemeClr val="tx2"/>
              </a:solidFill>
            </a:endParaRPr>
          </a:p>
        </p:txBody>
      </p:sp>
      <p:grpSp>
        <p:nvGrpSpPr>
          <p:cNvPr id="2"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7"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sp>
          <p:nvSpPr>
            <p:cNvPr id="1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grpSp>
      <p:sp>
        <p:nvSpPr>
          <p:cNvPr id="1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rgbClr val="CCFF66"/>
                </a:solidFill>
              </a:rPr>
              <a:t>Internal</a:t>
            </a:r>
            <a:r>
              <a:rPr lang="en-GB" sz="4000" b="1" dirty="0" smtClean="0">
                <a:solidFill>
                  <a:schemeClr val="bg1"/>
                </a:solidFill>
              </a:rPr>
              <a:t> Stakeholders</a:t>
            </a:r>
            <a:endParaRPr lang="en-US" sz="4000" dirty="0">
              <a:solidFill>
                <a:schemeClr val="bg1"/>
              </a:solidFill>
            </a:endParaRPr>
          </a:p>
        </p:txBody>
      </p:sp>
      <p:graphicFrame>
        <p:nvGraphicFramePr>
          <p:cNvPr id="20" name="Diagram 19"/>
          <p:cNvGraphicFramePr/>
          <p:nvPr/>
        </p:nvGraphicFramePr>
        <p:xfrm>
          <a:off x="329683" y="2511188"/>
          <a:ext cx="83912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graphicEl>
                                              <a:dgm id="{CF847B9E-B5BF-4AA6-B258-ECBDF0146B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graphicEl>
                                              <a:dgm id="{1F5D23B7-43CC-4A50-AC2B-F68035C013B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graphicEl>
                                              <a:dgm id="{793BB807-9E74-492B-8E33-FCD86D27DE7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graphicEl>
                                              <a:dgm id="{12234028-A078-4581-92E7-BF380F6E326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graphicEl>
                                              <a:dgm id="{6AA94F00-F5E5-4D39-9191-42B0FE459BB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graphicEl>
                                              <a:dgm id="{E83DA1A3-C595-44A4-A936-9DD5BC187F4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graphicEl>
                                              <a:dgm id="{148A430E-5300-4725-AB77-DE72B189C21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graphicEl>
                                              <a:dgm id="{6F6AA7B3-75C6-4A56-A312-5AE2541FA81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63538"/>
            <a:ext cx="7772400" cy="762000"/>
          </a:xfrm>
        </p:spPr>
        <p:txBody>
          <a:bodyPr/>
          <a:lstStyle/>
          <a:p>
            <a:r>
              <a:rPr lang="en-GB"/>
              <a:t>Some Key Terms</a:t>
            </a:r>
          </a:p>
        </p:txBody>
      </p:sp>
      <p:grpSp>
        <p:nvGrpSpPr>
          <p:cNvPr id="6"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9" name="Rectangle 2"/>
          <p:cNvSpPr txBox="1">
            <a:spLocks noChangeArrowheads="1"/>
          </p:cNvSpPr>
          <p:nvPr/>
        </p:nvSpPr>
        <p:spPr>
          <a:xfrm>
            <a:off x="684213" y="333375"/>
            <a:ext cx="7772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Questions - 1</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Name 3 Internal Stakeholders of an organisation. </a:t>
            </a:r>
          </a:p>
          <a:p>
            <a:r>
              <a:rPr lang="en-GB" dirty="0" smtClean="0"/>
              <a:t>In your jotters:</a:t>
            </a:r>
            <a:br>
              <a:rPr lang="en-GB" dirty="0" smtClean="0"/>
            </a:br>
            <a:endParaRPr lang="en-GB" dirty="0" smtClean="0"/>
          </a:p>
          <a:p>
            <a:pPr marL="514350" indent="-514350">
              <a:buFont typeface="+mj-lt"/>
              <a:buAutoNum type="arabicPeriod"/>
            </a:pPr>
            <a:r>
              <a:rPr lang="en-GB" dirty="0" smtClean="0"/>
              <a:t>Describe the Interest these Stakeholders may have in the organisation.</a:t>
            </a:r>
          </a:p>
          <a:p>
            <a:pPr marL="514350" indent="-514350">
              <a:buFont typeface="+mj-lt"/>
              <a:buAutoNum type="arabicPeriod"/>
            </a:pPr>
            <a:r>
              <a:rPr lang="en-GB" dirty="0" smtClean="0"/>
              <a:t>Explain what influence each of these Stakeholders may have over the organisation. </a:t>
            </a: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277242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63538"/>
            <a:ext cx="7772400" cy="762000"/>
          </a:xfrm>
        </p:spPr>
        <p:txBody>
          <a:bodyPr/>
          <a:lstStyle/>
          <a:p>
            <a:r>
              <a:rPr lang="en-GB"/>
              <a:t>Some Key Terms</a:t>
            </a:r>
          </a:p>
        </p:txBody>
      </p:sp>
      <p:grpSp>
        <p:nvGrpSpPr>
          <p:cNvPr id="6" name="Group 8"/>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9" name="Rectangle 2"/>
          <p:cNvSpPr txBox="1">
            <a:spLocks noChangeArrowheads="1"/>
          </p:cNvSpPr>
          <p:nvPr/>
        </p:nvSpPr>
        <p:spPr>
          <a:xfrm>
            <a:off x="684213" y="333375"/>
            <a:ext cx="7772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Your Task</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Use the worksheet and find out current or recent news stories </a:t>
            </a:r>
            <a:r>
              <a:rPr lang="en-GB" dirty="0" smtClean="0"/>
              <a:t>which may affect Internal Stakeholders.</a:t>
            </a:r>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292225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912</Words>
  <Application>Microsoft Office PowerPoint</Application>
  <PresentationFormat>On-screen Show (4:3)</PresentationFormat>
  <Paragraphs>197</Paragraphs>
  <Slides>29</Slides>
  <Notes>28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Key Terms</vt:lpstr>
      <vt:lpstr>Some Key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Key Terms</vt:lpstr>
      <vt:lpstr>Some Key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Bennie</dc:creator>
  <cp:lastModifiedBy>Margaret Bennie</cp:lastModifiedBy>
  <cp:revision>14</cp:revision>
  <cp:lastPrinted>2012-09-10T07:03:10Z</cp:lastPrinted>
  <dcterms:created xsi:type="dcterms:W3CDTF">2010-07-09T23:39:25Z</dcterms:created>
  <dcterms:modified xsi:type="dcterms:W3CDTF">2017-10-10T11:27:10Z</dcterms:modified>
</cp:coreProperties>
</file>