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10" r:id="rId2"/>
    <p:sldId id="270" r:id="rId3"/>
    <p:sldId id="272" r:id="rId4"/>
    <p:sldId id="273" r:id="rId5"/>
    <p:sldId id="274" r:id="rId6"/>
    <p:sldId id="275" r:id="rId7"/>
    <p:sldId id="276" r:id="rId8"/>
    <p:sldId id="277" r:id="rId9"/>
    <p:sldId id="314" r:id="rId10"/>
    <p:sldId id="278" r:id="rId11"/>
    <p:sldId id="279" r:id="rId12"/>
    <p:sldId id="280" r:id="rId13"/>
    <p:sldId id="281" r:id="rId14"/>
    <p:sldId id="282" r:id="rId15"/>
    <p:sldId id="283" r:id="rId16"/>
    <p:sldId id="284" r:id="rId17"/>
    <p:sldId id="285" r:id="rId18"/>
    <p:sldId id="286" r:id="rId19"/>
    <p:sldId id="287" r:id="rId20"/>
    <p:sldId id="288" r:id="rId21"/>
    <p:sldId id="291" r:id="rId22"/>
    <p:sldId id="290" r:id="rId23"/>
    <p:sldId id="316" r:id="rId24"/>
    <p:sldId id="315" r:id="rId25"/>
    <p:sldId id="312" r:id="rId26"/>
    <p:sldId id="295" r:id="rId27"/>
    <p:sldId id="296" r:id="rId28"/>
    <p:sldId id="297" r:id="rId29"/>
    <p:sldId id="298" r:id="rId30"/>
    <p:sldId id="300" r:id="rId31"/>
    <p:sldId id="301" r:id="rId32"/>
    <p:sldId id="302" r:id="rId33"/>
    <p:sldId id="317" r:id="rId34"/>
    <p:sldId id="319" r:id="rId35"/>
    <p:sldId id="303" r:id="rId36"/>
    <p:sldId id="304" r:id="rId37"/>
    <p:sldId id="305" r:id="rId38"/>
    <p:sldId id="306" r:id="rId39"/>
    <p:sldId id="307" r:id="rId40"/>
    <p:sldId id="308" r:id="rId41"/>
    <p:sldId id="320" r:id="rId42"/>
    <p:sldId id="318" r:id="rId43"/>
    <p:sldId id="309" r:id="rId44"/>
    <p:sldId id="2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2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16" autoAdjust="0"/>
  </p:normalViewPr>
  <p:slideViewPr>
    <p:cSldViewPr>
      <p:cViewPr varScale="1">
        <p:scale>
          <a:sx n="63" d="100"/>
          <a:sy n="63" d="100"/>
        </p:scale>
        <p:origin x="44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6035-A001-445E-BD84-707DA6D5B391}"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n-GB"/>
        </a:p>
      </dgm:t>
    </dgm:pt>
    <dgm:pt modelId="{27C9449A-6015-4556-876C-06D524E9A80F}">
      <dgm:prSet phldrT="[Text]"/>
      <dgm:spPr>
        <a:solidFill>
          <a:schemeClr val="accent4">
            <a:lumMod val="40000"/>
            <a:lumOff val="60000"/>
          </a:schemeClr>
        </a:solidFill>
      </dgm:spPr>
      <dgm:t>
        <a:bodyPr/>
        <a:lstStyle/>
        <a:p>
          <a:r>
            <a:rPr lang="en-GB" dirty="0" smtClean="0">
              <a:solidFill>
                <a:schemeClr val="accent4"/>
              </a:solidFill>
            </a:rPr>
            <a:t>Private Sector</a:t>
          </a:r>
          <a:endParaRPr lang="en-GB" dirty="0">
            <a:solidFill>
              <a:schemeClr val="accent4"/>
            </a:solidFill>
          </a:endParaRPr>
        </a:p>
      </dgm:t>
    </dgm:pt>
    <dgm:pt modelId="{EA12639E-6BDA-43B8-9CAE-FE82BBDDA1C3}" type="parTrans" cxnId="{F4BDF3C7-99CB-4D56-A0AD-4A5A4008B7C5}">
      <dgm:prSet/>
      <dgm:spPr/>
      <dgm:t>
        <a:bodyPr/>
        <a:lstStyle/>
        <a:p>
          <a:endParaRPr lang="en-GB"/>
        </a:p>
      </dgm:t>
    </dgm:pt>
    <dgm:pt modelId="{57A8701C-C796-4A60-B726-980C85555AB5}" type="sibTrans" cxnId="{F4BDF3C7-99CB-4D56-A0AD-4A5A4008B7C5}">
      <dgm:prSet/>
      <dgm:spPr/>
      <dgm:t>
        <a:bodyPr/>
        <a:lstStyle/>
        <a:p>
          <a:endParaRPr lang="en-GB"/>
        </a:p>
      </dgm:t>
    </dgm:pt>
    <dgm:pt modelId="{E48C6020-FB2D-4FAA-B6F4-CB8EDD81908A}">
      <dgm:prSet phldrT="[Text]">
        <dgm:style>
          <a:lnRef idx="1">
            <a:schemeClr val="accent4"/>
          </a:lnRef>
          <a:fillRef idx="2">
            <a:schemeClr val="accent4"/>
          </a:fillRef>
          <a:effectRef idx="1">
            <a:schemeClr val="accent4"/>
          </a:effectRef>
          <a:fontRef idx="minor">
            <a:schemeClr val="dk1"/>
          </a:fontRef>
        </dgm:style>
      </dgm:prSet>
      <dgm:spPr/>
      <dgm:t>
        <a:bodyPr/>
        <a:lstStyle/>
        <a:p>
          <a:r>
            <a:rPr lang="en-GB" dirty="0" smtClean="0"/>
            <a:t>Partnership</a:t>
          </a:r>
          <a:endParaRPr lang="en-GB" dirty="0"/>
        </a:p>
      </dgm:t>
    </dgm:pt>
    <dgm:pt modelId="{4497CD15-CF0D-4253-B39A-AA3489E55CB3}" type="parTrans" cxnId="{C31C2BCB-FE1D-4824-8F03-091B49B0D302}">
      <dgm:prSet/>
      <dgm:spPr/>
      <dgm:t>
        <a:bodyPr/>
        <a:lstStyle/>
        <a:p>
          <a:endParaRPr lang="en-GB"/>
        </a:p>
      </dgm:t>
    </dgm:pt>
    <dgm:pt modelId="{ECED69D0-0CBD-440D-84C7-45CED953B404}" type="sibTrans" cxnId="{C31C2BCB-FE1D-4824-8F03-091B49B0D302}">
      <dgm:prSet/>
      <dgm:spPr/>
      <dgm:t>
        <a:bodyPr/>
        <a:lstStyle/>
        <a:p>
          <a:endParaRPr lang="en-GB"/>
        </a:p>
      </dgm:t>
    </dgm:pt>
    <dgm:pt modelId="{50F1C7E8-28DC-4665-B8F2-AA08FFDFD779}">
      <dgm:prSet phldrT="[Text]">
        <dgm:style>
          <a:lnRef idx="1">
            <a:schemeClr val="accent4"/>
          </a:lnRef>
          <a:fillRef idx="2">
            <a:schemeClr val="accent4"/>
          </a:fillRef>
          <a:effectRef idx="1">
            <a:schemeClr val="accent4"/>
          </a:effectRef>
          <a:fontRef idx="minor">
            <a:schemeClr val="dk1"/>
          </a:fontRef>
        </dgm:style>
      </dgm:prSet>
      <dgm:spPr/>
      <dgm:t>
        <a:bodyPr/>
        <a:lstStyle/>
        <a:p>
          <a:r>
            <a:rPr lang="en-GB" dirty="0" smtClean="0"/>
            <a:t>Private Limited Company</a:t>
          </a:r>
          <a:endParaRPr lang="en-GB" dirty="0"/>
        </a:p>
      </dgm:t>
    </dgm:pt>
    <dgm:pt modelId="{3AC23117-3847-4520-B7EF-3FD958378F52}" type="parTrans" cxnId="{E00A104A-909A-41DD-B801-DB74AD15044D}">
      <dgm:prSet/>
      <dgm:spPr/>
      <dgm:t>
        <a:bodyPr/>
        <a:lstStyle/>
        <a:p>
          <a:endParaRPr lang="en-GB"/>
        </a:p>
      </dgm:t>
    </dgm:pt>
    <dgm:pt modelId="{96D3FEC7-BD7F-41F3-BAA6-083F984C478E}" type="sibTrans" cxnId="{E00A104A-909A-41DD-B801-DB74AD15044D}">
      <dgm:prSet/>
      <dgm:spPr/>
      <dgm:t>
        <a:bodyPr/>
        <a:lstStyle/>
        <a:p>
          <a:endParaRPr lang="en-GB"/>
        </a:p>
      </dgm:t>
    </dgm:pt>
    <dgm:pt modelId="{02BC4D34-90EF-46C4-B5EC-ADCD59A6823B}">
      <dgm:prSet phldrT="[Text]">
        <dgm:style>
          <a:lnRef idx="1">
            <a:schemeClr val="accent4"/>
          </a:lnRef>
          <a:fillRef idx="2">
            <a:schemeClr val="accent4"/>
          </a:fillRef>
          <a:effectRef idx="1">
            <a:schemeClr val="accent4"/>
          </a:effectRef>
          <a:fontRef idx="minor">
            <a:schemeClr val="dk1"/>
          </a:fontRef>
        </dgm:style>
      </dgm:prSet>
      <dgm:spPr/>
      <dgm:t>
        <a:bodyPr/>
        <a:lstStyle/>
        <a:p>
          <a:r>
            <a:rPr lang="en-GB" dirty="0" smtClean="0"/>
            <a:t>Public Limited Company</a:t>
          </a:r>
          <a:endParaRPr lang="en-GB" dirty="0"/>
        </a:p>
      </dgm:t>
    </dgm:pt>
    <dgm:pt modelId="{297E653E-2988-421D-87CA-D26EA0F98FB1}" type="parTrans" cxnId="{0AC7DA1F-B82C-4872-AD14-FCA8CE8DB9DF}">
      <dgm:prSet/>
      <dgm:spPr/>
      <dgm:t>
        <a:bodyPr/>
        <a:lstStyle/>
        <a:p>
          <a:endParaRPr lang="en-GB"/>
        </a:p>
      </dgm:t>
    </dgm:pt>
    <dgm:pt modelId="{AC6B6FA6-1EF5-4449-A6B9-04EB859A9BA6}" type="sibTrans" cxnId="{0AC7DA1F-B82C-4872-AD14-FCA8CE8DB9DF}">
      <dgm:prSet/>
      <dgm:spPr/>
      <dgm:t>
        <a:bodyPr/>
        <a:lstStyle/>
        <a:p>
          <a:endParaRPr lang="en-GB"/>
        </a:p>
      </dgm:t>
    </dgm:pt>
    <dgm:pt modelId="{3CDE44EC-21B0-4C37-B4C8-8526F78B50E7}">
      <dgm:prSet phldrT="[Text]"/>
      <dgm:spPr>
        <a:solidFill>
          <a:schemeClr val="accent5">
            <a:lumMod val="40000"/>
            <a:lumOff val="60000"/>
          </a:schemeClr>
        </a:solidFill>
      </dgm:spPr>
      <dgm:t>
        <a:bodyPr/>
        <a:lstStyle/>
        <a:p>
          <a:r>
            <a:rPr lang="en-GB" dirty="0" smtClean="0">
              <a:solidFill>
                <a:schemeClr val="accent5"/>
              </a:solidFill>
            </a:rPr>
            <a:t>Public Sector</a:t>
          </a:r>
          <a:endParaRPr lang="en-GB" dirty="0">
            <a:solidFill>
              <a:schemeClr val="accent5"/>
            </a:solidFill>
          </a:endParaRPr>
        </a:p>
      </dgm:t>
    </dgm:pt>
    <dgm:pt modelId="{0E5323EE-2706-4B72-AD5B-0AD464A03134}" type="parTrans" cxnId="{1ECBD79E-2B0B-4D4B-951D-159B77E6F915}">
      <dgm:prSet/>
      <dgm:spPr/>
      <dgm:t>
        <a:bodyPr/>
        <a:lstStyle/>
        <a:p>
          <a:endParaRPr lang="en-GB"/>
        </a:p>
      </dgm:t>
    </dgm:pt>
    <dgm:pt modelId="{0A0BDBAA-D327-4873-A5B2-26653A368233}" type="sibTrans" cxnId="{1ECBD79E-2B0B-4D4B-951D-159B77E6F915}">
      <dgm:prSet/>
      <dgm:spPr/>
      <dgm:t>
        <a:bodyPr/>
        <a:lstStyle/>
        <a:p>
          <a:endParaRPr lang="en-GB"/>
        </a:p>
      </dgm:t>
    </dgm:pt>
    <dgm:pt modelId="{4ADF6737-72AF-46F4-B804-1106B03925FE}">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smtClean="0"/>
            <a:t>Local Council (Government)</a:t>
          </a:r>
          <a:endParaRPr lang="en-GB" dirty="0"/>
        </a:p>
      </dgm:t>
    </dgm:pt>
    <dgm:pt modelId="{57794551-8509-4B9D-9D38-10E4B746640B}" type="parTrans" cxnId="{935EC67A-6260-4A2D-B213-6E84B4575C18}">
      <dgm:prSet/>
      <dgm:spPr/>
      <dgm:t>
        <a:bodyPr/>
        <a:lstStyle/>
        <a:p>
          <a:endParaRPr lang="en-GB"/>
        </a:p>
      </dgm:t>
    </dgm:pt>
    <dgm:pt modelId="{2C90900B-0EA1-4A98-B8D9-DC0B8C58377A}" type="sibTrans" cxnId="{935EC67A-6260-4A2D-B213-6E84B4575C18}">
      <dgm:prSet/>
      <dgm:spPr/>
      <dgm:t>
        <a:bodyPr/>
        <a:lstStyle/>
        <a:p>
          <a:endParaRPr lang="en-GB"/>
        </a:p>
      </dgm:t>
    </dgm:pt>
    <dgm:pt modelId="{D453C05A-888F-4028-AFAB-802A08C457B0}">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smtClean="0"/>
            <a:t>Public Corporation</a:t>
          </a:r>
          <a:endParaRPr lang="en-GB" dirty="0"/>
        </a:p>
      </dgm:t>
    </dgm:pt>
    <dgm:pt modelId="{718B8D5A-6119-4159-825D-44A4E22E2773}" type="parTrans" cxnId="{716C3638-D86E-4811-A1FC-BA80FFEF982D}">
      <dgm:prSet/>
      <dgm:spPr/>
      <dgm:t>
        <a:bodyPr/>
        <a:lstStyle/>
        <a:p>
          <a:endParaRPr lang="en-GB"/>
        </a:p>
      </dgm:t>
    </dgm:pt>
    <dgm:pt modelId="{EEDEA2E4-6C60-4F38-9FAF-679FD556431D}" type="sibTrans" cxnId="{716C3638-D86E-4811-A1FC-BA80FFEF982D}">
      <dgm:prSet/>
      <dgm:spPr/>
      <dgm:t>
        <a:bodyPr/>
        <a:lstStyle/>
        <a:p>
          <a:endParaRPr lang="en-GB"/>
        </a:p>
      </dgm:t>
    </dgm:pt>
    <dgm:pt modelId="{3C858128-513E-42E5-BEDD-07F0886480F0}">
      <dgm:prSet phldrT="[Text]">
        <dgm:style>
          <a:lnRef idx="1">
            <a:schemeClr val="accent4"/>
          </a:lnRef>
          <a:fillRef idx="2">
            <a:schemeClr val="accent4"/>
          </a:fillRef>
          <a:effectRef idx="1">
            <a:schemeClr val="accent4"/>
          </a:effectRef>
          <a:fontRef idx="minor">
            <a:schemeClr val="dk1"/>
          </a:fontRef>
        </dgm:style>
      </dgm:prSet>
      <dgm:spPr/>
      <dgm:t>
        <a:bodyPr/>
        <a:lstStyle/>
        <a:p>
          <a:r>
            <a:rPr lang="en-GB" dirty="0" smtClean="0"/>
            <a:t>Sole Trader</a:t>
          </a:r>
          <a:endParaRPr lang="en-GB" dirty="0"/>
        </a:p>
      </dgm:t>
    </dgm:pt>
    <dgm:pt modelId="{0B4B1E23-72E4-4E8B-A636-ED6D2C958C69}" type="parTrans" cxnId="{AC5516C2-1323-4ADF-983E-340FBAB222A0}">
      <dgm:prSet/>
      <dgm:spPr/>
      <dgm:t>
        <a:bodyPr/>
        <a:lstStyle/>
        <a:p>
          <a:endParaRPr lang="en-GB"/>
        </a:p>
      </dgm:t>
    </dgm:pt>
    <dgm:pt modelId="{700D42FD-77DA-4409-A82C-A8245E65B9D2}" type="sibTrans" cxnId="{AC5516C2-1323-4ADF-983E-340FBAB222A0}">
      <dgm:prSet/>
      <dgm:spPr/>
      <dgm:t>
        <a:bodyPr/>
        <a:lstStyle/>
        <a:p>
          <a:endParaRPr lang="en-GB"/>
        </a:p>
      </dgm:t>
    </dgm:pt>
    <dgm:pt modelId="{6320789C-0CDE-4058-B803-8896635B203A}">
      <dgm:prSet phldrT="[Text]">
        <dgm:style>
          <a:lnRef idx="1">
            <a:schemeClr val="accent5"/>
          </a:lnRef>
          <a:fillRef idx="2">
            <a:schemeClr val="accent5"/>
          </a:fillRef>
          <a:effectRef idx="1">
            <a:schemeClr val="accent5"/>
          </a:effectRef>
          <a:fontRef idx="minor">
            <a:schemeClr val="dk1"/>
          </a:fontRef>
        </dgm:style>
      </dgm:prSet>
      <dgm:spPr/>
      <dgm:t>
        <a:bodyPr/>
        <a:lstStyle/>
        <a:p>
          <a:r>
            <a:rPr lang="en-GB" dirty="0" smtClean="0"/>
            <a:t>Public Sector Organisation</a:t>
          </a:r>
          <a:endParaRPr lang="en-GB" dirty="0"/>
        </a:p>
      </dgm:t>
    </dgm:pt>
    <dgm:pt modelId="{9A643153-C2B5-4206-8400-14747077DEC5}" type="parTrans" cxnId="{DC37A266-66AA-4DC5-848F-923475368136}">
      <dgm:prSet/>
      <dgm:spPr/>
      <dgm:t>
        <a:bodyPr/>
        <a:lstStyle/>
        <a:p>
          <a:endParaRPr lang="en-GB"/>
        </a:p>
      </dgm:t>
    </dgm:pt>
    <dgm:pt modelId="{860DBE70-2D96-4BBB-AE50-EDE067EDE586}" type="sibTrans" cxnId="{DC37A266-66AA-4DC5-848F-923475368136}">
      <dgm:prSet/>
      <dgm:spPr/>
      <dgm:t>
        <a:bodyPr/>
        <a:lstStyle/>
        <a:p>
          <a:endParaRPr lang="en-GB"/>
        </a:p>
      </dgm:t>
    </dgm:pt>
    <dgm:pt modelId="{BA5229FB-6FE2-4DED-91AA-34A91F48802F}">
      <dgm:prSet phldrT="[Text]"/>
      <dgm:spPr>
        <a:solidFill>
          <a:schemeClr val="accent3">
            <a:lumMod val="40000"/>
            <a:lumOff val="60000"/>
          </a:schemeClr>
        </a:solidFill>
      </dgm:spPr>
      <dgm:t>
        <a:bodyPr/>
        <a:lstStyle/>
        <a:p>
          <a:r>
            <a:rPr lang="en-GB" dirty="0" smtClean="0">
              <a:solidFill>
                <a:schemeClr val="accent3"/>
              </a:solidFill>
            </a:rPr>
            <a:t>Voluntary Sector</a:t>
          </a:r>
          <a:endParaRPr lang="en-GB" dirty="0">
            <a:solidFill>
              <a:schemeClr val="accent3"/>
            </a:solidFill>
          </a:endParaRPr>
        </a:p>
      </dgm:t>
    </dgm:pt>
    <dgm:pt modelId="{E81C1BD5-3C87-4C2D-9E1B-38E61E475496}" type="parTrans" cxnId="{1A5F9093-0DFF-4409-BB95-E3DAD4BB135A}">
      <dgm:prSet/>
      <dgm:spPr/>
      <dgm:t>
        <a:bodyPr/>
        <a:lstStyle/>
        <a:p>
          <a:endParaRPr lang="en-GB"/>
        </a:p>
      </dgm:t>
    </dgm:pt>
    <dgm:pt modelId="{5596468F-FBE1-4DA7-A168-32234DE607D8}" type="sibTrans" cxnId="{1A5F9093-0DFF-4409-BB95-E3DAD4BB135A}">
      <dgm:prSet/>
      <dgm:spPr/>
      <dgm:t>
        <a:bodyPr/>
        <a:lstStyle/>
        <a:p>
          <a:endParaRPr lang="en-GB"/>
        </a:p>
      </dgm:t>
    </dgm:pt>
    <dgm:pt modelId="{75A11231-DAFA-4A18-ABA6-F81133DE4E5F}">
      <dgm:prSet phldrT="[Text]">
        <dgm:style>
          <a:lnRef idx="1">
            <a:schemeClr val="accent3"/>
          </a:lnRef>
          <a:fillRef idx="2">
            <a:schemeClr val="accent3"/>
          </a:fillRef>
          <a:effectRef idx="1">
            <a:schemeClr val="accent3"/>
          </a:effectRef>
          <a:fontRef idx="minor">
            <a:schemeClr val="dk1"/>
          </a:fontRef>
        </dgm:style>
      </dgm:prSet>
      <dgm:spPr/>
      <dgm:t>
        <a:bodyPr/>
        <a:lstStyle/>
        <a:p>
          <a:r>
            <a:rPr lang="en-GB" dirty="0" smtClean="0"/>
            <a:t>Charity</a:t>
          </a:r>
          <a:endParaRPr lang="en-GB" dirty="0"/>
        </a:p>
      </dgm:t>
    </dgm:pt>
    <dgm:pt modelId="{DC124EF9-92DE-41B3-9950-6E0A847CFC5E}" type="parTrans" cxnId="{0E01901F-7759-49D3-95FB-2FDE8467444F}">
      <dgm:prSet/>
      <dgm:spPr/>
      <dgm:t>
        <a:bodyPr/>
        <a:lstStyle/>
        <a:p>
          <a:endParaRPr lang="en-GB"/>
        </a:p>
      </dgm:t>
    </dgm:pt>
    <dgm:pt modelId="{FBA94EE6-11C0-453A-9FE9-98B16EA68358}" type="sibTrans" cxnId="{0E01901F-7759-49D3-95FB-2FDE8467444F}">
      <dgm:prSet/>
      <dgm:spPr/>
      <dgm:t>
        <a:bodyPr/>
        <a:lstStyle/>
        <a:p>
          <a:endParaRPr lang="en-GB"/>
        </a:p>
      </dgm:t>
    </dgm:pt>
    <dgm:pt modelId="{1AE560B1-E2C5-4FF7-853A-DC0BCAE0EE72}">
      <dgm:prSet phldrT="[Text]">
        <dgm:style>
          <a:lnRef idx="1">
            <a:schemeClr val="accent3"/>
          </a:lnRef>
          <a:fillRef idx="2">
            <a:schemeClr val="accent3"/>
          </a:fillRef>
          <a:effectRef idx="1">
            <a:schemeClr val="accent3"/>
          </a:effectRef>
          <a:fontRef idx="minor">
            <a:schemeClr val="dk1"/>
          </a:fontRef>
        </dgm:style>
      </dgm:prSet>
      <dgm:spPr/>
      <dgm:t>
        <a:bodyPr/>
        <a:lstStyle/>
        <a:p>
          <a:r>
            <a:rPr lang="en-GB" dirty="0" smtClean="0"/>
            <a:t>Voluntary Organisation</a:t>
          </a:r>
          <a:endParaRPr lang="en-GB" dirty="0"/>
        </a:p>
      </dgm:t>
    </dgm:pt>
    <dgm:pt modelId="{A14C3CE2-14FA-45A8-8D67-D5B359AEA7EF}" type="parTrans" cxnId="{9AD0825E-B703-422E-9CEE-0D1025BD049E}">
      <dgm:prSet/>
      <dgm:spPr/>
      <dgm:t>
        <a:bodyPr/>
        <a:lstStyle/>
        <a:p>
          <a:endParaRPr lang="en-GB"/>
        </a:p>
      </dgm:t>
    </dgm:pt>
    <dgm:pt modelId="{98BC2294-B956-4387-B583-F90A0D6CE748}" type="sibTrans" cxnId="{9AD0825E-B703-422E-9CEE-0D1025BD049E}">
      <dgm:prSet/>
      <dgm:spPr/>
      <dgm:t>
        <a:bodyPr/>
        <a:lstStyle/>
        <a:p>
          <a:endParaRPr lang="en-GB"/>
        </a:p>
      </dgm:t>
    </dgm:pt>
    <dgm:pt modelId="{4A5BFA81-448A-44F2-93AE-80A351FABC7B}" type="pres">
      <dgm:prSet presAssocID="{DEDA6035-A001-445E-BD84-707DA6D5B391}" presName="theList" presStyleCnt="0">
        <dgm:presLayoutVars>
          <dgm:dir/>
          <dgm:animLvl val="lvl"/>
          <dgm:resizeHandles val="exact"/>
        </dgm:presLayoutVars>
      </dgm:prSet>
      <dgm:spPr/>
      <dgm:t>
        <a:bodyPr/>
        <a:lstStyle/>
        <a:p>
          <a:endParaRPr lang="en-GB"/>
        </a:p>
      </dgm:t>
    </dgm:pt>
    <dgm:pt modelId="{2004506C-1193-4D29-94B5-7C2288892168}" type="pres">
      <dgm:prSet presAssocID="{27C9449A-6015-4556-876C-06D524E9A80F}" presName="compNode" presStyleCnt="0"/>
      <dgm:spPr/>
    </dgm:pt>
    <dgm:pt modelId="{A7829F3B-E229-4D5A-B2D2-59441C438C28}" type="pres">
      <dgm:prSet presAssocID="{27C9449A-6015-4556-876C-06D524E9A80F}" presName="aNode" presStyleLbl="bgShp" presStyleIdx="0" presStyleCnt="3"/>
      <dgm:spPr/>
      <dgm:t>
        <a:bodyPr/>
        <a:lstStyle/>
        <a:p>
          <a:endParaRPr lang="en-GB"/>
        </a:p>
      </dgm:t>
    </dgm:pt>
    <dgm:pt modelId="{065EB690-29C8-4DD8-B2B1-9CC7199BCFDD}" type="pres">
      <dgm:prSet presAssocID="{27C9449A-6015-4556-876C-06D524E9A80F}" presName="textNode" presStyleLbl="bgShp" presStyleIdx="0" presStyleCnt="3"/>
      <dgm:spPr/>
      <dgm:t>
        <a:bodyPr/>
        <a:lstStyle/>
        <a:p>
          <a:endParaRPr lang="en-GB"/>
        </a:p>
      </dgm:t>
    </dgm:pt>
    <dgm:pt modelId="{EB674A15-3A86-4485-B8F8-59970EBFA4B6}" type="pres">
      <dgm:prSet presAssocID="{27C9449A-6015-4556-876C-06D524E9A80F}" presName="compChildNode" presStyleCnt="0"/>
      <dgm:spPr/>
    </dgm:pt>
    <dgm:pt modelId="{CF9DEAB6-FF90-4BB0-8F28-425D37033326}" type="pres">
      <dgm:prSet presAssocID="{27C9449A-6015-4556-876C-06D524E9A80F}" presName="theInnerList" presStyleCnt="0"/>
      <dgm:spPr/>
    </dgm:pt>
    <dgm:pt modelId="{E9EAECEA-6B6F-43C4-AA15-E72E979B109B}" type="pres">
      <dgm:prSet presAssocID="{3C858128-513E-42E5-BEDD-07F0886480F0}" presName="childNode" presStyleLbl="node1" presStyleIdx="0" presStyleCnt="9">
        <dgm:presLayoutVars>
          <dgm:bulletEnabled val="1"/>
        </dgm:presLayoutVars>
      </dgm:prSet>
      <dgm:spPr/>
      <dgm:t>
        <a:bodyPr/>
        <a:lstStyle/>
        <a:p>
          <a:endParaRPr lang="en-GB"/>
        </a:p>
      </dgm:t>
    </dgm:pt>
    <dgm:pt modelId="{A9DC83EF-97A6-4AD3-9113-0B13EAAFA33F}" type="pres">
      <dgm:prSet presAssocID="{3C858128-513E-42E5-BEDD-07F0886480F0}" presName="aSpace2" presStyleCnt="0"/>
      <dgm:spPr/>
    </dgm:pt>
    <dgm:pt modelId="{5F0D77AB-EE54-4ABB-AAC5-0227BC1711B1}" type="pres">
      <dgm:prSet presAssocID="{E48C6020-FB2D-4FAA-B6F4-CB8EDD81908A}" presName="childNode" presStyleLbl="node1" presStyleIdx="1" presStyleCnt="9">
        <dgm:presLayoutVars>
          <dgm:bulletEnabled val="1"/>
        </dgm:presLayoutVars>
      </dgm:prSet>
      <dgm:spPr/>
      <dgm:t>
        <a:bodyPr/>
        <a:lstStyle/>
        <a:p>
          <a:endParaRPr lang="en-GB"/>
        </a:p>
      </dgm:t>
    </dgm:pt>
    <dgm:pt modelId="{C5067AA6-1BFB-4B42-AF80-DA8A8606C91D}" type="pres">
      <dgm:prSet presAssocID="{E48C6020-FB2D-4FAA-B6F4-CB8EDD81908A}" presName="aSpace2" presStyleCnt="0"/>
      <dgm:spPr/>
    </dgm:pt>
    <dgm:pt modelId="{5FBBC9A4-3D39-49A7-9025-50FCAF1316A5}" type="pres">
      <dgm:prSet presAssocID="{50F1C7E8-28DC-4665-B8F2-AA08FFDFD779}" presName="childNode" presStyleLbl="node1" presStyleIdx="2" presStyleCnt="9">
        <dgm:presLayoutVars>
          <dgm:bulletEnabled val="1"/>
        </dgm:presLayoutVars>
      </dgm:prSet>
      <dgm:spPr/>
      <dgm:t>
        <a:bodyPr/>
        <a:lstStyle/>
        <a:p>
          <a:endParaRPr lang="en-GB"/>
        </a:p>
      </dgm:t>
    </dgm:pt>
    <dgm:pt modelId="{1FC4AD7F-B8E4-4F02-BC54-C3A67B6D0EDB}" type="pres">
      <dgm:prSet presAssocID="{50F1C7E8-28DC-4665-B8F2-AA08FFDFD779}" presName="aSpace2" presStyleCnt="0"/>
      <dgm:spPr/>
    </dgm:pt>
    <dgm:pt modelId="{FBFF51DA-E81A-4C2F-B652-79625777D3B2}" type="pres">
      <dgm:prSet presAssocID="{02BC4D34-90EF-46C4-B5EC-ADCD59A6823B}" presName="childNode" presStyleLbl="node1" presStyleIdx="3" presStyleCnt="9">
        <dgm:presLayoutVars>
          <dgm:bulletEnabled val="1"/>
        </dgm:presLayoutVars>
      </dgm:prSet>
      <dgm:spPr/>
      <dgm:t>
        <a:bodyPr/>
        <a:lstStyle/>
        <a:p>
          <a:endParaRPr lang="en-GB"/>
        </a:p>
      </dgm:t>
    </dgm:pt>
    <dgm:pt modelId="{53601E04-E163-40EA-BA6C-7FBC98899575}" type="pres">
      <dgm:prSet presAssocID="{27C9449A-6015-4556-876C-06D524E9A80F}" presName="aSpace" presStyleCnt="0"/>
      <dgm:spPr/>
    </dgm:pt>
    <dgm:pt modelId="{5CAB355D-20F6-4100-8B14-BAC82C151FDA}" type="pres">
      <dgm:prSet presAssocID="{3CDE44EC-21B0-4C37-B4C8-8526F78B50E7}" presName="compNode" presStyleCnt="0"/>
      <dgm:spPr/>
    </dgm:pt>
    <dgm:pt modelId="{19016418-A374-4719-92A0-57907885F315}" type="pres">
      <dgm:prSet presAssocID="{3CDE44EC-21B0-4C37-B4C8-8526F78B50E7}" presName="aNode" presStyleLbl="bgShp" presStyleIdx="1" presStyleCnt="3"/>
      <dgm:spPr/>
      <dgm:t>
        <a:bodyPr/>
        <a:lstStyle/>
        <a:p>
          <a:endParaRPr lang="en-GB"/>
        </a:p>
      </dgm:t>
    </dgm:pt>
    <dgm:pt modelId="{FB209D37-343C-47F9-83F8-D000577E5246}" type="pres">
      <dgm:prSet presAssocID="{3CDE44EC-21B0-4C37-B4C8-8526F78B50E7}" presName="textNode" presStyleLbl="bgShp" presStyleIdx="1" presStyleCnt="3"/>
      <dgm:spPr/>
      <dgm:t>
        <a:bodyPr/>
        <a:lstStyle/>
        <a:p>
          <a:endParaRPr lang="en-GB"/>
        </a:p>
      </dgm:t>
    </dgm:pt>
    <dgm:pt modelId="{2C4F6C2F-580E-4737-9904-A39F6315620A}" type="pres">
      <dgm:prSet presAssocID="{3CDE44EC-21B0-4C37-B4C8-8526F78B50E7}" presName="compChildNode" presStyleCnt="0"/>
      <dgm:spPr/>
    </dgm:pt>
    <dgm:pt modelId="{4929E308-30EC-4559-9092-B8A548DCA1FE}" type="pres">
      <dgm:prSet presAssocID="{3CDE44EC-21B0-4C37-B4C8-8526F78B50E7}" presName="theInnerList" presStyleCnt="0"/>
      <dgm:spPr/>
    </dgm:pt>
    <dgm:pt modelId="{15C2349A-EE45-4C46-81ED-EE073041828A}" type="pres">
      <dgm:prSet presAssocID="{6320789C-0CDE-4058-B803-8896635B203A}" presName="childNode" presStyleLbl="node1" presStyleIdx="4" presStyleCnt="9">
        <dgm:presLayoutVars>
          <dgm:bulletEnabled val="1"/>
        </dgm:presLayoutVars>
      </dgm:prSet>
      <dgm:spPr/>
      <dgm:t>
        <a:bodyPr/>
        <a:lstStyle/>
        <a:p>
          <a:endParaRPr lang="en-GB"/>
        </a:p>
      </dgm:t>
    </dgm:pt>
    <dgm:pt modelId="{8D3AF9A1-29E0-4B84-99B7-4E783AB3390A}" type="pres">
      <dgm:prSet presAssocID="{6320789C-0CDE-4058-B803-8896635B203A}" presName="aSpace2" presStyleCnt="0"/>
      <dgm:spPr/>
    </dgm:pt>
    <dgm:pt modelId="{FF45B208-8E6B-4368-ACC4-2E4080C0BBCC}" type="pres">
      <dgm:prSet presAssocID="{4ADF6737-72AF-46F4-B804-1106B03925FE}" presName="childNode" presStyleLbl="node1" presStyleIdx="5" presStyleCnt="9">
        <dgm:presLayoutVars>
          <dgm:bulletEnabled val="1"/>
        </dgm:presLayoutVars>
      </dgm:prSet>
      <dgm:spPr/>
      <dgm:t>
        <a:bodyPr/>
        <a:lstStyle/>
        <a:p>
          <a:endParaRPr lang="en-GB"/>
        </a:p>
      </dgm:t>
    </dgm:pt>
    <dgm:pt modelId="{FD13F644-8AED-4D13-8815-7A4AE1F0AEFE}" type="pres">
      <dgm:prSet presAssocID="{4ADF6737-72AF-46F4-B804-1106B03925FE}" presName="aSpace2" presStyleCnt="0"/>
      <dgm:spPr/>
    </dgm:pt>
    <dgm:pt modelId="{E026BB50-F927-4C76-AB59-AC38C7B52B69}" type="pres">
      <dgm:prSet presAssocID="{D453C05A-888F-4028-AFAB-802A08C457B0}" presName="childNode" presStyleLbl="node1" presStyleIdx="6" presStyleCnt="9">
        <dgm:presLayoutVars>
          <dgm:bulletEnabled val="1"/>
        </dgm:presLayoutVars>
      </dgm:prSet>
      <dgm:spPr/>
      <dgm:t>
        <a:bodyPr/>
        <a:lstStyle/>
        <a:p>
          <a:endParaRPr lang="en-GB"/>
        </a:p>
      </dgm:t>
    </dgm:pt>
    <dgm:pt modelId="{9EB0FAB0-91B1-42AF-A249-CC9A6A1DD1A6}" type="pres">
      <dgm:prSet presAssocID="{3CDE44EC-21B0-4C37-B4C8-8526F78B50E7}" presName="aSpace" presStyleCnt="0"/>
      <dgm:spPr/>
    </dgm:pt>
    <dgm:pt modelId="{AF7C8B61-07B9-482C-A183-EEAE40388723}" type="pres">
      <dgm:prSet presAssocID="{BA5229FB-6FE2-4DED-91AA-34A91F48802F}" presName="compNode" presStyleCnt="0"/>
      <dgm:spPr/>
    </dgm:pt>
    <dgm:pt modelId="{2BAB3FE5-0AF3-43AD-90B6-FDED0F02C303}" type="pres">
      <dgm:prSet presAssocID="{BA5229FB-6FE2-4DED-91AA-34A91F48802F}" presName="aNode" presStyleLbl="bgShp" presStyleIdx="2" presStyleCnt="3"/>
      <dgm:spPr/>
      <dgm:t>
        <a:bodyPr/>
        <a:lstStyle/>
        <a:p>
          <a:endParaRPr lang="en-GB"/>
        </a:p>
      </dgm:t>
    </dgm:pt>
    <dgm:pt modelId="{7C4159F3-6D58-42F9-BA6F-FC033D7E4C53}" type="pres">
      <dgm:prSet presAssocID="{BA5229FB-6FE2-4DED-91AA-34A91F48802F}" presName="textNode" presStyleLbl="bgShp" presStyleIdx="2" presStyleCnt="3"/>
      <dgm:spPr/>
      <dgm:t>
        <a:bodyPr/>
        <a:lstStyle/>
        <a:p>
          <a:endParaRPr lang="en-GB"/>
        </a:p>
      </dgm:t>
    </dgm:pt>
    <dgm:pt modelId="{83173292-F71E-4218-987D-0E7E07E753C2}" type="pres">
      <dgm:prSet presAssocID="{BA5229FB-6FE2-4DED-91AA-34A91F48802F}" presName="compChildNode" presStyleCnt="0"/>
      <dgm:spPr/>
    </dgm:pt>
    <dgm:pt modelId="{9183D2FB-EE33-419D-8014-6BB7A6B0E5D8}" type="pres">
      <dgm:prSet presAssocID="{BA5229FB-6FE2-4DED-91AA-34A91F48802F}" presName="theInnerList" presStyleCnt="0"/>
      <dgm:spPr/>
    </dgm:pt>
    <dgm:pt modelId="{3F4FDFA2-88B4-46E2-A787-03BDF9617558}" type="pres">
      <dgm:prSet presAssocID="{75A11231-DAFA-4A18-ABA6-F81133DE4E5F}" presName="childNode" presStyleLbl="node1" presStyleIdx="7" presStyleCnt="9">
        <dgm:presLayoutVars>
          <dgm:bulletEnabled val="1"/>
        </dgm:presLayoutVars>
      </dgm:prSet>
      <dgm:spPr/>
      <dgm:t>
        <a:bodyPr/>
        <a:lstStyle/>
        <a:p>
          <a:endParaRPr lang="en-GB"/>
        </a:p>
      </dgm:t>
    </dgm:pt>
    <dgm:pt modelId="{34BBA288-D699-48E9-A234-B5BB2EC88871}" type="pres">
      <dgm:prSet presAssocID="{75A11231-DAFA-4A18-ABA6-F81133DE4E5F}" presName="aSpace2" presStyleCnt="0"/>
      <dgm:spPr/>
    </dgm:pt>
    <dgm:pt modelId="{B4135579-AE94-4BB1-98DD-72BC009AE005}" type="pres">
      <dgm:prSet presAssocID="{1AE560B1-E2C5-4FF7-853A-DC0BCAE0EE72}" presName="childNode" presStyleLbl="node1" presStyleIdx="8" presStyleCnt="9">
        <dgm:presLayoutVars>
          <dgm:bulletEnabled val="1"/>
        </dgm:presLayoutVars>
      </dgm:prSet>
      <dgm:spPr/>
      <dgm:t>
        <a:bodyPr/>
        <a:lstStyle/>
        <a:p>
          <a:endParaRPr lang="en-GB"/>
        </a:p>
      </dgm:t>
    </dgm:pt>
  </dgm:ptLst>
  <dgm:cxnLst>
    <dgm:cxn modelId="{1A5F9093-0DFF-4409-BB95-E3DAD4BB135A}" srcId="{DEDA6035-A001-445E-BD84-707DA6D5B391}" destId="{BA5229FB-6FE2-4DED-91AA-34A91F48802F}" srcOrd="2" destOrd="0" parTransId="{E81C1BD5-3C87-4C2D-9E1B-38E61E475496}" sibTransId="{5596468F-FBE1-4DA7-A168-32234DE607D8}"/>
    <dgm:cxn modelId="{D54115D5-51CD-4598-BBA3-7E64B87EFAE7}" type="presOf" srcId="{DEDA6035-A001-445E-BD84-707DA6D5B391}" destId="{4A5BFA81-448A-44F2-93AE-80A351FABC7B}" srcOrd="0" destOrd="0" presId="urn:microsoft.com/office/officeart/2005/8/layout/lProcess2"/>
    <dgm:cxn modelId="{0777966F-D770-4CC5-9600-F2E079272CA6}" type="presOf" srcId="{3CDE44EC-21B0-4C37-B4C8-8526F78B50E7}" destId="{19016418-A374-4719-92A0-57907885F315}" srcOrd="0" destOrd="0" presId="urn:microsoft.com/office/officeart/2005/8/layout/lProcess2"/>
    <dgm:cxn modelId="{1ECBD79E-2B0B-4D4B-951D-159B77E6F915}" srcId="{DEDA6035-A001-445E-BD84-707DA6D5B391}" destId="{3CDE44EC-21B0-4C37-B4C8-8526F78B50E7}" srcOrd="1" destOrd="0" parTransId="{0E5323EE-2706-4B72-AD5B-0AD464A03134}" sibTransId="{0A0BDBAA-D327-4873-A5B2-26653A368233}"/>
    <dgm:cxn modelId="{4EA66E98-8BAA-4EFB-9765-28E4C969A475}" type="presOf" srcId="{27C9449A-6015-4556-876C-06D524E9A80F}" destId="{065EB690-29C8-4DD8-B2B1-9CC7199BCFDD}" srcOrd="1" destOrd="0" presId="urn:microsoft.com/office/officeart/2005/8/layout/lProcess2"/>
    <dgm:cxn modelId="{0E01901F-7759-49D3-95FB-2FDE8467444F}" srcId="{BA5229FB-6FE2-4DED-91AA-34A91F48802F}" destId="{75A11231-DAFA-4A18-ABA6-F81133DE4E5F}" srcOrd="0" destOrd="0" parTransId="{DC124EF9-92DE-41B3-9950-6E0A847CFC5E}" sibTransId="{FBA94EE6-11C0-453A-9FE9-98B16EA68358}"/>
    <dgm:cxn modelId="{4089A274-38AF-4056-916E-C32C3D6F68F1}" type="presOf" srcId="{1AE560B1-E2C5-4FF7-853A-DC0BCAE0EE72}" destId="{B4135579-AE94-4BB1-98DD-72BC009AE005}" srcOrd="0" destOrd="0" presId="urn:microsoft.com/office/officeart/2005/8/layout/lProcess2"/>
    <dgm:cxn modelId="{716C3638-D86E-4811-A1FC-BA80FFEF982D}" srcId="{3CDE44EC-21B0-4C37-B4C8-8526F78B50E7}" destId="{D453C05A-888F-4028-AFAB-802A08C457B0}" srcOrd="2" destOrd="0" parTransId="{718B8D5A-6119-4159-825D-44A4E22E2773}" sibTransId="{EEDEA2E4-6C60-4F38-9FAF-679FD556431D}"/>
    <dgm:cxn modelId="{9253AA48-5CD0-45D3-9313-4FE24F14F05A}" type="presOf" srcId="{BA5229FB-6FE2-4DED-91AA-34A91F48802F}" destId="{7C4159F3-6D58-42F9-BA6F-FC033D7E4C53}" srcOrd="1" destOrd="0" presId="urn:microsoft.com/office/officeart/2005/8/layout/lProcess2"/>
    <dgm:cxn modelId="{93A53EBC-2732-46F9-9397-6BEFC267F6B6}" type="presOf" srcId="{BA5229FB-6FE2-4DED-91AA-34A91F48802F}" destId="{2BAB3FE5-0AF3-43AD-90B6-FDED0F02C303}" srcOrd="0" destOrd="0" presId="urn:microsoft.com/office/officeart/2005/8/layout/lProcess2"/>
    <dgm:cxn modelId="{C31C2BCB-FE1D-4824-8F03-091B49B0D302}" srcId="{27C9449A-6015-4556-876C-06D524E9A80F}" destId="{E48C6020-FB2D-4FAA-B6F4-CB8EDD81908A}" srcOrd="1" destOrd="0" parTransId="{4497CD15-CF0D-4253-B39A-AA3489E55CB3}" sibTransId="{ECED69D0-0CBD-440D-84C7-45CED953B404}"/>
    <dgm:cxn modelId="{F4BDF3C7-99CB-4D56-A0AD-4A5A4008B7C5}" srcId="{DEDA6035-A001-445E-BD84-707DA6D5B391}" destId="{27C9449A-6015-4556-876C-06D524E9A80F}" srcOrd="0" destOrd="0" parTransId="{EA12639E-6BDA-43B8-9CAE-FE82BBDDA1C3}" sibTransId="{57A8701C-C796-4A60-B726-980C85555AB5}"/>
    <dgm:cxn modelId="{0AC7DA1F-B82C-4872-AD14-FCA8CE8DB9DF}" srcId="{27C9449A-6015-4556-876C-06D524E9A80F}" destId="{02BC4D34-90EF-46C4-B5EC-ADCD59A6823B}" srcOrd="3" destOrd="0" parTransId="{297E653E-2988-421D-87CA-D26EA0F98FB1}" sibTransId="{AC6B6FA6-1EF5-4449-A6B9-04EB859A9BA6}"/>
    <dgm:cxn modelId="{55079D43-23D4-4089-82CF-336EDCC15E78}" type="presOf" srcId="{4ADF6737-72AF-46F4-B804-1106B03925FE}" destId="{FF45B208-8E6B-4368-ACC4-2E4080C0BBCC}" srcOrd="0" destOrd="0" presId="urn:microsoft.com/office/officeart/2005/8/layout/lProcess2"/>
    <dgm:cxn modelId="{98B7FDC0-74EB-4BDC-ABD6-816C714AF03A}" type="presOf" srcId="{3CDE44EC-21B0-4C37-B4C8-8526F78B50E7}" destId="{FB209D37-343C-47F9-83F8-D000577E5246}" srcOrd="1" destOrd="0" presId="urn:microsoft.com/office/officeart/2005/8/layout/lProcess2"/>
    <dgm:cxn modelId="{3ABB2D2A-2146-4D47-B184-D6C113525E49}" type="presOf" srcId="{D453C05A-888F-4028-AFAB-802A08C457B0}" destId="{E026BB50-F927-4C76-AB59-AC38C7B52B69}" srcOrd="0" destOrd="0" presId="urn:microsoft.com/office/officeart/2005/8/layout/lProcess2"/>
    <dgm:cxn modelId="{DC37A266-66AA-4DC5-848F-923475368136}" srcId="{3CDE44EC-21B0-4C37-B4C8-8526F78B50E7}" destId="{6320789C-0CDE-4058-B803-8896635B203A}" srcOrd="0" destOrd="0" parTransId="{9A643153-C2B5-4206-8400-14747077DEC5}" sibTransId="{860DBE70-2D96-4BBB-AE50-EDE067EDE586}"/>
    <dgm:cxn modelId="{4BE78A5B-DAB6-47F3-8AA1-60BA2284D337}" type="presOf" srcId="{02BC4D34-90EF-46C4-B5EC-ADCD59A6823B}" destId="{FBFF51DA-E81A-4C2F-B652-79625777D3B2}" srcOrd="0" destOrd="0" presId="urn:microsoft.com/office/officeart/2005/8/layout/lProcess2"/>
    <dgm:cxn modelId="{9AD0825E-B703-422E-9CEE-0D1025BD049E}" srcId="{BA5229FB-6FE2-4DED-91AA-34A91F48802F}" destId="{1AE560B1-E2C5-4FF7-853A-DC0BCAE0EE72}" srcOrd="1" destOrd="0" parTransId="{A14C3CE2-14FA-45A8-8D67-D5B359AEA7EF}" sibTransId="{98BC2294-B956-4387-B583-F90A0D6CE748}"/>
    <dgm:cxn modelId="{EA3F824D-4305-42FF-BF3E-F4B872B8A3B2}" type="presOf" srcId="{E48C6020-FB2D-4FAA-B6F4-CB8EDD81908A}" destId="{5F0D77AB-EE54-4ABB-AAC5-0227BC1711B1}" srcOrd="0" destOrd="0" presId="urn:microsoft.com/office/officeart/2005/8/layout/lProcess2"/>
    <dgm:cxn modelId="{935EC67A-6260-4A2D-B213-6E84B4575C18}" srcId="{3CDE44EC-21B0-4C37-B4C8-8526F78B50E7}" destId="{4ADF6737-72AF-46F4-B804-1106B03925FE}" srcOrd="1" destOrd="0" parTransId="{57794551-8509-4B9D-9D38-10E4B746640B}" sibTransId="{2C90900B-0EA1-4A98-B8D9-DC0B8C58377A}"/>
    <dgm:cxn modelId="{AC5516C2-1323-4ADF-983E-340FBAB222A0}" srcId="{27C9449A-6015-4556-876C-06D524E9A80F}" destId="{3C858128-513E-42E5-BEDD-07F0886480F0}" srcOrd="0" destOrd="0" parTransId="{0B4B1E23-72E4-4E8B-A636-ED6D2C958C69}" sibTransId="{700D42FD-77DA-4409-A82C-A8245E65B9D2}"/>
    <dgm:cxn modelId="{9FA56359-E0F0-4783-B5B7-27D6CA94128C}" type="presOf" srcId="{75A11231-DAFA-4A18-ABA6-F81133DE4E5F}" destId="{3F4FDFA2-88B4-46E2-A787-03BDF9617558}" srcOrd="0" destOrd="0" presId="urn:microsoft.com/office/officeart/2005/8/layout/lProcess2"/>
    <dgm:cxn modelId="{228A5B66-8A46-4B46-AE69-7CB9AA1D18E1}" type="presOf" srcId="{27C9449A-6015-4556-876C-06D524E9A80F}" destId="{A7829F3B-E229-4D5A-B2D2-59441C438C28}" srcOrd="0" destOrd="0" presId="urn:microsoft.com/office/officeart/2005/8/layout/lProcess2"/>
    <dgm:cxn modelId="{E00A104A-909A-41DD-B801-DB74AD15044D}" srcId="{27C9449A-6015-4556-876C-06D524E9A80F}" destId="{50F1C7E8-28DC-4665-B8F2-AA08FFDFD779}" srcOrd="2" destOrd="0" parTransId="{3AC23117-3847-4520-B7EF-3FD958378F52}" sibTransId="{96D3FEC7-BD7F-41F3-BAA6-083F984C478E}"/>
    <dgm:cxn modelId="{92A6F1AA-6511-460A-9277-9DCCAE50DE28}" type="presOf" srcId="{50F1C7E8-28DC-4665-B8F2-AA08FFDFD779}" destId="{5FBBC9A4-3D39-49A7-9025-50FCAF1316A5}" srcOrd="0" destOrd="0" presId="urn:microsoft.com/office/officeart/2005/8/layout/lProcess2"/>
    <dgm:cxn modelId="{C55A1665-884F-4037-8BD5-82435C5FDBFB}" type="presOf" srcId="{6320789C-0CDE-4058-B803-8896635B203A}" destId="{15C2349A-EE45-4C46-81ED-EE073041828A}" srcOrd="0" destOrd="0" presId="urn:microsoft.com/office/officeart/2005/8/layout/lProcess2"/>
    <dgm:cxn modelId="{8A5EF776-D9F1-4E80-9A8A-8F44128CC08D}" type="presOf" srcId="{3C858128-513E-42E5-BEDD-07F0886480F0}" destId="{E9EAECEA-6B6F-43C4-AA15-E72E979B109B}" srcOrd="0" destOrd="0" presId="urn:microsoft.com/office/officeart/2005/8/layout/lProcess2"/>
    <dgm:cxn modelId="{1218FACE-C56C-4357-ACF2-B44B45A7E3D4}" type="presParOf" srcId="{4A5BFA81-448A-44F2-93AE-80A351FABC7B}" destId="{2004506C-1193-4D29-94B5-7C2288892168}" srcOrd="0" destOrd="0" presId="urn:microsoft.com/office/officeart/2005/8/layout/lProcess2"/>
    <dgm:cxn modelId="{49A1D7C9-A5CB-4A24-B4AC-1D6C6C5A324A}" type="presParOf" srcId="{2004506C-1193-4D29-94B5-7C2288892168}" destId="{A7829F3B-E229-4D5A-B2D2-59441C438C28}" srcOrd="0" destOrd="0" presId="urn:microsoft.com/office/officeart/2005/8/layout/lProcess2"/>
    <dgm:cxn modelId="{28026BEA-ABFB-49EE-B199-457A1A5A916C}" type="presParOf" srcId="{2004506C-1193-4D29-94B5-7C2288892168}" destId="{065EB690-29C8-4DD8-B2B1-9CC7199BCFDD}" srcOrd="1" destOrd="0" presId="urn:microsoft.com/office/officeart/2005/8/layout/lProcess2"/>
    <dgm:cxn modelId="{E8DF50C4-0C8C-4E59-A7D5-DE7D69D74D26}" type="presParOf" srcId="{2004506C-1193-4D29-94B5-7C2288892168}" destId="{EB674A15-3A86-4485-B8F8-59970EBFA4B6}" srcOrd="2" destOrd="0" presId="urn:microsoft.com/office/officeart/2005/8/layout/lProcess2"/>
    <dgm:cxn modelId="{9452BCA9-FBE8-44E8-9FFB-5B49EFF0EA0D}" type="presParOf" srcId="{EB674A15-3A86-4485-B8F8-59970EBFA4B6}" destId="{CF9DEAB6-FF90-4BB0-8F28-425D37033326}" srcOrd="0" destOrd="0" presId="urn:microsoft.com/office/officeart/2005/8/layout/lProcess2"/>
    <dgm:cxn modelId="{42C4B247-CBDC-4BE6-8B24-906143AF3087}" type="presParOf" srcId="{CF9DEAB6-FF90-4BB0-8F28-425D37033326}" destId="{E9EAECEA-6B6F-43C4-AA15-E72E979B109B}" srcOrd="0" destOrd="0" presId="urn:microsoft.com/office/officeart/2005/8/layout/lProcess2"/>
    <dgm:cxn modelId="{FC55F441-E9D4-427C-A73E-AD80ECFA420D}" type="presParOf" srcId="{CF9DEAB6-FF90-4BB0-8F28-425D37033326}" destId="{A9DC83EF-97A6-4AD3-9113-0B13EAAFA33F}" srcOrd="1" destOrd="0" presId="urn:microsoft.com/office/officeart/2005/8/layout/lProcess2"/>
    <dgm:cxn modelId="{BD932AB8-9E4F-4EC2-AF05-D0471966C420}" type="presParOf" srcId="{CF9DEAB6-FF90-4BB0-8F28-425D37033326}" destId="{5F0D77AB-EE54-4ABB-AAC5-0227BC1711B1}" srcOrd="2" destOrd="0" presId="urn:microsoft.com/office/officeart/2005/8/layout/lProcess2"/>
    <dgm:cxn modelId="{DC062987-F1C6-4AA9-B81A-3AA41B2AFD2F}" type="presParOf" srcId="{CF9DEAB6-FF90-4BB0-8F28-425D37033326}" destId="{C5067AA6-1BFB-4B42-AF80-DA8A8606C91D}" srcOrd="3" destOrd="0" presId="urn:microsoft.com/office/officeart/2005/8/layout/lProcess2"/>
    <dgm:cxn modelId="{B7285149-EFAE-4E99-A2E6-269515E398F0}" type="presParOf" srcId="{CF9DEAB6-FF90-4BB0-8F28-425D37033326}" destId="{5FBBC9A4-3D39-49A7-9025-50FCAF1316A5}" srcOrd="4" destOrd="0" presId="urn:microsoft.com/office/officeart/2005/8/layout/lProcess2"/>
    <dgm:cxn modelId="{C4E8539F-DE9F-4FDE-98FF-5B7A57E75491}" type="presParOf" srcId="{CF9DEAB6-FF90-4BB0-8F28-425D37033326}" destId="{1FC4AD7F-B8E4-4F02-BC54-C3A67B6D0EDB}" srcOrd="5" destOrd="0" presId="urn:microsoft.com/office/officeart/2005/8/layout/lProcess2"/>
    <dgm:cxn modelId="{B69C92DA-B50C-4BA2-91A6-53472DB53DAA}" type="presParOf" srcId="{CF9DEAB6-FF90-4BB0-8F28-425D37033326}" destId="{FBFF51DA-E81A-4C2F-B652-79625777D3B2}" srcOrd="6" destOrd="0" presId="urn:microsoft.com/office/officeart/2005/8/layout/lProcess2"/>
    <dgm:cxn modelId="{0DB728BB-656C-44EE-B192-EEE82CD43A1D}" type="presParOf" srcId="{4A5BFA81-448A-44F2-93AE-80A351FABC7B}" destId="{53601E04-E163-40EA-BA6C-7FBC98899575}" srcOrd="1" destOrd="0" presId="urn:microsoft.com/office/officeart/2005/8/layout/lProcess2"/>
    <dgm:cxn modelId="{287FC2DD-726D-4D65-940A-7D97F914E983}" type="presParOf" srcId="{4A5BFA81-448A-44F2-93AE-80A351FABC7B}" destId="{5CAB355D-20F6-4100-8B14-BAC82C151FDA}" srcOrd="2" destOrd="0" presId="urn:microsoft.com/office/officeart/2005/8/layout/lProcess2"/>
    <dgm:cxn modelId="{DC606096-E768-4F40-81DE-12412E6BC747}" type="presParOf" srcId="{5CAB355D-20F6-4100-8B14-BAC82C151FDA}" destId="{19016418-A374-4719-92A0-57907885F315}" srcOrd="0" destOrd="0" presId="urn:microsoft.com/office/officeart/2005/8/layout/lProcess2"/>
    <dgm:cxn modelId="{D3D53C7D-BD2F-4541-B0FC-EC99BD52E1CD}" type="presParOf" srcId="{5CAB355D-20F6-4100-8B14-BAC82C151FDA}" destId="{FB209D37-343C-47F9-83F8-D000577E5246}" srcOrd="1" destOrd="0" presId="urn:microsoft.com/office/officeart/2005/8/layout/lProcess2"/>
    <dgm:cxn modelId="{831B0F91-F474-441E-83A4-68CD7E282A58}" type="presParOf" srcId="{5CAB355D-20F6-4100-8B14-BAC82C151FDA}" destId="{2C4F6C2F-580E-4737-9904-A39F6315620A}" srcOrd="2" destOrd="0" presId="urn:microsoft.com/office/officeart/2005/8/layout/lProcess2"/>
    <dgm:cxn modelId="{534004DC-9380-46DC-A90D-EAF4E980E7E3}" type="presParOf" srcId="{2C4F6C2F-580E-4737-9904-A39F6315620A}" destId="{4929E308-30EC-4559-9092-B8A548DCA1FE}" srcOrd="0" destOrd="0" presId="urn:microsoft.com/office/officeart/2005/8/layout/lProcess2"/>
    <dgm:cxn modelId="{7475E7D8-23B5-4421-A2FC-D1E53A7B601E}" type="presParOf" srcId="{4929E308-30EC-4559-9092-B8A548DCA1FE}" destId="{15C2349A-EE45-4C46-81ED-EE073041828A}" srcOrd="0" destOrd="0" presId="urn:microsoft.com/office/officeart/2005/8/layout/lProcess2"/>
    <dgm:cxn modelId="{EA5C2F90-CF83-44C6-9648-CDAEFE0A28A1}" type="presParOf" srcId="{4929E308-30EC-4559-9092-B8A548DCA1FE}" destId="{8D3AF9A1-29E0-4B84-99B7-4E783AB3390A}" srcOrd="1" destOrd="0" presId="urn:microsoft.com/office/officeart/2005/8/layout/lProcess2"/>
    <dgm:cxn modelId="{F7CE9D08-3A44-4DCA-AED1-BA7F6A94A2CC}" type="presParOf" srcId="{4929E308-30EC-4559-9092-B8A548DCA1FE}" destId="{FF45B208-8E6B-4368-ACC4-2E4080C0BBCC}" srcOrd="2" destOrd="0" presId="urn:microsoft.com/office/officeart/2005/8/layout/lProcess2"/>
    <dgm:cxn modelId="{FA397DF7-A4DF-4B56-B8A7-ED651F0B346F}" type="presParOf" srcId="{4929E308-30EC-4559-9092-B8A548DCA1FE}" destId="{FD13F644-8AED-4D13-8815-7A4AE1F0AEFE}" srcOrd="3" destOrd="0" presId="urn:microsoft.com/office/officeart/2005/8/layout/lProcess2"/>
    <dgm:cxn modelId="{8959573E-FDDF-42C6-9861-1ECDF96186D4}" type="presParOf" srcId="{4929E308-30EC-4559-9092-B8A548DCA1FE}" destId="{E026BB50-F927-4C76-AB59-AC38C7B52B69}" srcOrd="4" destOrd="0" presId="urn:microsoft.com/office/officeart/2005/8/layout/lProcess2"/>
    <dgm:cxn modelId="{6BCD2F41-FE2C-4FA6-A474-6AD149741E01}" type="presParOf" srcId="{4A5BFA81-448A-44F2-93AE-80A351FABC7B}" destId="{9EB0FAB0-91B1-42AF-A249-CC9A6A1DD1A6}" srcOrd="3" destOrd="0" presId="urn:microsoft.com/office/officeart/2005/8/layout/lProcess2"/>
    <dgm:cxn modelId="{645946F9-71CC-48D4-8E47-6E027DCA3FC0}" type="presParOf" srcId="{4A5BFA81-448A-44F2-93AE-80A351FABC7B}" destId="{AF7C8B61-07B9-482C-A183-EEAE40388723}" srcOrd="4" destOrd="0" presId="urn:microsoft.com/office/officeart/2005/8/layout/lProcess2"/>
    <dgm:cxn modelId="{CE1BF209-B09F-4B8F-AA3D-6E2DE6502112}" type="presParOf" srcId="{AF7C8B61-07B9-482C-A183-EEAE40388723}" destId="{2BAB3FE5-0AF3-43AD-90B6-FDED0F02C303}" srcOrd="0" destOrd="0" presId="urn:microsoft.com/office/officeart/2005/8/layout/lProcess2"/>
    <dgm:cxn modelId="{58695624-A131-4D35-9C58-63B9E9C46A1B}" type="presParOf" srcId="{AF7C8B61-07B9-482C-A183-EEAE40388723}" destId="{7C4159F3-6D58-42F9-BA6F-FC033D7E4C53}" srcOrd="1" destOrd="0" presId="urn:microsoft.com/office/officeart/2005/8/layout/lProcess2"/>
    <dgm:cxn modelId="{03D8066D-3F0C-471F-8CEE-41FB146D771D}" type="presParOf" srcId="{AF7C8B61-07B9-482C-A183-EEAE40388723}" destId="{83173292-F71E-4218-987D-0E7E07E753C2}" srcOrd="2" destOrd="0" presId="urn:microsoft.com/office/officeart/2005/8/layout/lProcess2"/>
    <dgm:cxn modelId="{038BA3BD-D761-460A-9773-58C608A266F3}" type="presParOf" srcId="{83173292-F71E-4218-987D-0E7E07E753C2}" destId="{9183D2FB-EE33-419D-8014-6BB7A6B0E5D8}" srcOrd="0" destOrd="0" presId="urn:microsoft.com/office/officeart/2005/8/layout/lProcess2"/>
    <dgm:cxn modelId="{65392263-7675-4ECF-ACD4-A77472B5FD89}" type="presParOf" srcId="{9183D2FB-EE33-419D-8014-6BB7A6B0E5D8}" destId="{3F4FDFA2-88B4-46E2-A787-03BDF9617558}" srcOrd="0" destOrd="0" presId="urn:microsoft.com/office/officeart/2005/8/layout/lProcess2"/>
    <dgm:cxn modelId="{D5C1DAA1-C3E0-486B-93CB-5E0F349FF11A}" type="presParOf" srcId="{9183D2FB-EE33-419D-8014-6BB7A6B0E5D8}" destId="{34BBA288-D699-48E9-A234-B5BB2EC88871}" srcOrd="1" destOrd="0" presId="urn:microsoft.com/office/officeart/2005/8/layout/lProcess2"/>
    <dgm:cxn modelId="{BD3BE7B2-C7C8-464C-A8D9-1E88DC0BF45D}" type="presParOf" srcId="{9183D2FB-EE33-419D-8014-6BB7A6B0E5D8}" destId="{B4135579-AE94-4BB1-98DD-72BC009AE00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941BDA-1E7E-44A1-ABD7-1F41BF612D35}" type="doc">
      <dgm:prSet loTypeId="urn:microsoft.com/office/officeart/2005/8/layout/default#4" loCatId="list" qsTypeId="urn:microsoft.com/office/officeart/2005/8/quickstyle/simple3" qsCatId="simple" csTypeId="urn:microsoft.com/office/officeart/2005/8/colors/colorful2" csCatId="colorful" phldr="1"/>
      <dgm:spPr/>
      <dgm:t>
        <a:bodyPr/>
        <a:lstStyle/>
        <a:p>
          <a:endParaRPr lang="en-GB"/>
        </a:p>
      </dgm:t>
    </dgm:pt>
    <dgm:pt modelId="{6CA217E1-2F99-449D-BF7B-FD507D869DD6}">
      <dgm:prSet phldrT="[Text]"/>
      <dgm:spPr/>
      <dgm:t>
        <a:bodyPr/>
        <a:lstStyle/>
        <a:p>
          <a:r>
            <a:rPr lang="en-GB" dirty="0" smtClean="0"/>
            <a:t>Expertise</a:t>
          </a:r>
          <a:endParaRPr lang="en-GB" dirty="0"/>
        </a:p>
      </dgm:t>
    </dgm:pt>
    <dgm:pt modelId="{821F89C0-4138-4BB2-A3D1-6C160D7C4F57}" type="parTrans" cxnId="{FFBA2481-889D-4974-B176-93CA6BD5496B}">
      <dgm:prSet/>
      <dgm:spPr/>
      <dgm:t>
        <a:bodyPr/>
        <a:lstStyle/>
        <a:p>
          <a:endParaRPr lang="en-GB"/>
        </a:p>
      </dgm:t>
    </dgm:pt>
    <dgm:pt modelId="{7AEBEF99-16BB-4220-86E8-8F56339DF8A7}" type="sibTrans" cxnId="{FFBA2481-889D-4974-B176-93CA6BD5496B}">
      <dgm:prSet/>
      <dgm:spPr/>
      <dgm:t>
        <a:bodyPr/>
        <a:lstStyle/>
        <a:p>
          <a:endParaRPr lang="en-GB"/>
        </a:p>
      </dgm:t>
    </dgm:pt>
    <dgm:pt modelId="{3C60413E-B4CD-4C41-AA0D-F3569A923975}">
      <dgm:prSet/>
      <dgm:spPr/>
      <dgm:t>
        <a:bodyPr/>
        <a:lstStyle/>
        <a:p>
          <a:r>
            <a:rPr lang="en-GB" dirty="0" smtClean="0"/>
            <a:t>Ideas</a:t>
          </a:r>
        </a:p>
      </dgm:t>
    </dgm:pt>
    <dgm:pt modelId="{CB17F503-788A-4AD5-9984-46A5AEB53350}" type="parTrans" cxnId="{08FCB3CD-3F94-4CBB-93D7-E2208433E25B}">
      <dgm:prSet/>
      <dgm:spPr/>
      <dgm:t>
        <a:bodyPr/>
        <a:lstStyle/>
        <a:p>
          <a:endParaRPr lang="en-GB"/>
        </a:p>
      </dgm:t>
    </dgm:pt>
    <dgm:pt modelId="{B067F248-0728-4D1E-83A6-2D27BE8DD35D}" type="sibTrans" cxnId="{08FCB3CD-3F94-4CBB-93D7-E2208433E25B}">
      <dgm:prSet/>
      <dgm:spPr/>
      <dgm:t>
        <a:bodyPr/>
        <a:lstStyle/>
        <a:p>
          <a:endParaRPr lang="en-GB"/>
        </a:p>
      </dgm:t>
    </dgm:pt>
    <dgm:pt modelId="{EC534784-9984-4BA2-B98B-BDAB54E410B0}">
      <dgm:prSet/>
      <dgm:spPr/>
      <dgm:t>
        <a:bodyPr/>
        <a:lstStyle/>
        <a:p>
          <a:r>
            <a:rPr lang="en-GB" dirty="0" smtClean="0"/>
            <a:t>Capital Investment</a:t>
          </a:r>
          <a:endParaRPr lang="en-GB" dirty="0"/>
        </a:p>
      </dgm:t>
    </dgm:pt>
    <dgm:pt modelId="{D3B8834B-DE2D-4E0F-A040-FF762476DB1C}" type="parTrans" cxnId="{73043F4F-BCB5-4F30-9104-274D21DC72A7}">
      <dgm:prSet/>
      <dgm:spPr/>
      <dgm:t>
        <a:bodyPr/>
        <a:lstStyle/>
        <a:p>
          <a:endParaRPr lang="en-GB"/>
        </a:p>
      </dgm:t>
    </dgm:pt>
    <dgm:pt modelId="{6881D4DA-C418-4259-ADC4-7168E53B2B8E}" type="sibTrans" cxnId="{73043F4F-BCB5-4F30-9104-274D21DC72A7}">
      <dgm:prSet/>
      <dgm:spPr/>
      <dgm:t>
        <a:bodyPr/>
        <a:lstStyle/>
        <a:p>
          <a:endParaRPr lang="en-GB"/>
        </a:p>
      </dgm:t>
    </dgm:pt>
    <dgm:pt modelId="{64869AAD-F6B5-4601-AFB7-A352BF6E50E7}" type="pres">
      <dgm:prSet presAssocID="{28941BDA-1E7E-44A1-ABD7-1F41BF612D35}" presName="diagram" presStyleCnt="0">
        <dgm:presLayoutVars>
          <dgm:dir/>
          <dgm:resizeHandles val="exact"/>
        </dgm:presLayoutVars>
      </dgm:prSet>
      <dgm:spPr/>
      <dgm:t>
        <a:bodyPr/>
        <a:lstStyle/>
        <a:p>
          <a:endParaRPr lang="en-GB"/>
        </a:p>
      </dgm:t>
    </dgm:pt>
    <dgm:pt modelId="{0C503B39-9427-4142-BD70-8F835EBDB7D1}" type="pres">
      <dgm:prSet presAssocID="{6CA217E1-2F99-449D-BF7B-FD507D869DD6}" presName="node" presStyleLbl="node1" presStyleIdx="0" presStyleCnt="3">
        <dgm:presLayoutVars>
          <dgm:bulletEnabled val="1"/>
        </dgm:presLayoutVars>
      </dgm:prSet>
      <dgm:spPr/>
      <dgm:t>
        <a:bodyPr/>
        <a:lstStyle/>
        <a:p>
          <a:endParaRPr lang="en-GB"/>
        </a:p>
      </dgm:t>
    </dgm:pt>
    <dgm:pt modelId="{0C2E1C8B-2527-4F03-A131-F33B3A729B0C}" type="pres">
      <dgm:prSet presAssocID="{7AEBEF99-16BB-4220-86E8-8F56339DF8A7}" presName="sibTrans" presStyleCnt="0"/>
      <dgm:spPr/>
    </dgm:pt>
    <dgm:pt modelId="{B8A98FB7-7F1E-4110-8E6C-B02323F16B55}" type="pres">
      <dgm:prSet presAssocID="{3C60413E-B4CD-4C41-AA0D-F3569A923975}" presName="node" presStyleLbl="node1" presStyleIdx="1" presStyleCnt="3">
        <dgm:presLayoutVars>
          <dgm:bulletEnabled val="1"/>
        </dgm:presLayoutVars>
      </dgm:prSet>
      <dgm:spPr/>
      <dgm:t>
        <a:bodyPr/>
        <a:lstStyle/>
        <a:p>
          <a:endParaRPr lang="en-GB"/>
        </a:p>
      </dgm:t>
    </dgm:pt>
    <dgm:pt modelId="{2DCF99ED-8B77-4F4B-821F-39F927AED56A}" type="pres">
      <dgm:prSet presAssocID="{B067F248-0728-4D1E-83A6-2D27BE8DD35D}" presName="sibTrans" presStyleCnt="0"/>
      <dgm:spPr/>
    </dgm:pt>
    <dgm:pt modelId="{5C6431F3-F2AD-43A8-A9BE-64A080394E3C}" type="pres">
      <dgm:prSet presAssocID="{EC534784-9984-4BA2-B98B-BDAB54E410B0}" presName="node" presStyleLbl="node1" presStyleIdx="2" presStyleCnt="3">
        <dgm:presLayoutVars>
          <dgm:bulletEnabled val="1"/>
        </dgm:presLayoutVars>
      </dgm:prSet>
      <dgm:spPr/>
      <dgm:t>
        <a:bodyPr/>
        <a:lstStyle/>
        <a:p>
          <a:endParaRPr lang="en-GB"/>
        </a:p>
      </dgm:t>
    </dgm:pt>
  </dgm:ptLst>
  <dgm:cxnLst>
    <dgm:cxn modelId="{8BB342C9-BC5B-4A67-841F-37718EFB7317}" type="presOf" srcId="{6CA217E1-2F99-449D-BF7B-FD507D869DD6}" destId="{0C503B39-9427-4142-BD70-8F835EBDB7D1}" srcOrd="0" destOrd="0" presId="urn:microsoft.com/office/officeart/2005/8/layout/default#4"/>
    <dgm:cxn modelId="{FFBA2481-889D-4974-B176-93CA6BD5496B}" srcId="{28941BDA-1E7E-44A1-ABD7-1F41BF612D35}" destId="{6CA217E1-2F99-449D-BF7B-FD507D869DD6}" srcOrd="0" destOrd="0" parTransId="{821F89C0-4138-4BB2-A3D1-6C160D7C4F57}" sibTransId="{7AEBEF99-16BB-4220-86E8-8F56339DF8A7}"/>
    <dgm:cxn modelId="{08FCB3CD-3F94-4CBB-93D7-E2208433E25B}" srcId="{28941BDA-1E7E-44A1-ABD7-1F41BF612D35}" destId="{3C60413E-B4CD-4C41-AA0D-F3569A923975}" srcOrd="1" destOrd="0" parTransId="{CB17F503-788A-4AD5-9984-46A5AEB53350}" sibTransId="{B067F248-0728-4D1E-83A6-2D27BE8DD35D}"/>
    <dgm:cxn modelId="{114D0010-C6F4-4489-BB8B-1AD7976EBA12}" type="presOf" srcId="{3C60413E-B4CD-4C41-AA0D-F3569A923975}" destId="{B8A98FB7-7F1E-4110-8E6C-B02323F16B55}" srcOrd="0" destOrd="0" presId="urn:microsoft.com/office/officeart/2005/8/layout/default#4"/>
    <dgm:cxn modelId="{64DE20EC-AB84-489D-8B8C-CBFD70094F42}" type="presOf" srcId="{28941BDA-1E7E-44A1-ABD7-1F41BF612D35}" destId="{64869AAD-F6B5-4601-AFB7-A352BF6E50E7}" srcOrd="0" destOrd="0" presId="urn:microsoft.com/office/officeart/2005/8/layout/default#4"/>
    <dgm:cxn modelId="{EE5FC038-1EB7-4003-895B-F935823366A1}" type="presOf" srcId="{EC534784-9984-4BA2-B98B-BDAB54E410B0}" destId="{5C6431F3-F2AD-43A8-A9BE-64A080394E3C}" srcOrd="0" destOrd="0" presId="urn:microsoft.com/office/officeart/2005/8/layout/default#4"/>
    <dgm:cxn modelId="{73043F4F-BCB5-4F30-9104-274D21DC72A7}" srcId="{28941BDA-1E7E-44A1-ABD7-1F41BF612D35}" destId="{EC534784-9984-4BA2-B98B-BDAB54E410B0}" srcOrd="2" destOrd="0" parTransId="{D3B8834B-DE2D-4E0F-A040-FF762476DB1C}" sibTransId="{6881D4DA-C418-4259-ADC4-7168E53B2B8E}"/>
    <dgm:cxn modelId="{3351D0E3-9E4E-4451-B1C9-D708B7E54054}" type="presParOf" srcId="{64869AAD-F6B5-4601-AFB7-A352BF6E50E7}" destId="{0C503B39-9427-4142-BD70-8F835EBDB7D1}" srcOrd="0" destOrd="0" presId="urn:microsoft.com/office/officeart/2005/8/layout/default#4"/>
    <dgm:cxn modelId="{34F8487C-7D6C-4F1D-8122-C80205E1B647}" type="presParOf" srcId="{64869AAD-F6B5-4601-AFB7-A352BF6E50E7}" destId="{0C2E1C8B-2527-4F03-A131-F33B3A729B0C}" srcOrd="1" destOrd="0" presId="urn:microsoft.com/office/officeart/2005/8/layout/default#4"/>
    <dgm:cxn modelId="{CFB9B758-EE1F-471A-85F7-08AC49C1E39A}" type="presParOf" srcId="{64869AAD-F6B5-4601-AFB7-A352BF6E50E7}" destId="{B8A98FB7-7F1E-4110-8E6C-B02323F16B55}" srcOrd="2" destOrd="0" presId="urn:microsoft.com/office/officeart/2005/8/layout/default#4"/>
    <dgm:cxn modelId="{2B9408A1-45BD-41FE-ACC7-86B9A3C11E3B}" type="presParOf" srcId="{64869AAD-F6B5-4601-AFB7-A352BF6E50E7}" destId="{2DCF99ED-8B77-4F4B-821F-39F927AED56A}" srcOrd="3" destOrd="0" presId="urn:microsoft.com/office/officeart/2005/8/layout/default#4"/>
    <dgm:cxn modelId="{8B8AD812-C1CA-4733-A425-C0A102DC31B9}" type="presParOf" srcId="{64869AAD-F6B5-4601-AFB7-A352BF6E50E7}" destId="{5C6431F3-F2AD-43A8-A9BE-64A080394E3C}" srcOrd="4"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906D36-6C9C-40A1-BF3E-E078BEA2658E}"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GB"/>
        </a:p>
      </dgm:t>
    </dgm:pt>
    <dgm:pt modelId="{E486555B-6BC3-4C88-97AC-6E0EA3FBCC1D}">
      <dgm:prSet phldrT="[Text]" custT="1"/>
      <dgm:spPr/>
      <dgm:t>
        <a:bodyPr/>
        <a:lstStyle/>
        <a:p>
          <a:r>
            <a:rPr lang="en-GB" sz="2200" dirty="0" smtClean="0"/>
            <a:t>Spending between £100,000 and £150,000 would allow you to open a fully-fitted Subway sandwich shop</a:t>
          </a:r>
          <a:endParaRPr lang="en-GB" sz="2200" dirty="0"/>
        </a:p>
      </dgm:t>
    </dgm:pt>
    <dgm:pt modelId="{B7CEEFC4-5F22-4C95-A227-6B68548973AF}" type="parTrans" cxnId="{AFA31642-D787-4C42-8EBE-7F1AE52760B3}">
      <dgm:prSet/>
      <dgm:spPr/>
      <dgm:t>
        <a:bodyPr/>
        <a:lstStyle/>
        <a:p>
          <a:endParaRPr lang="en-GB" sz="2200"/>
        </a:p>
      </dgm:t>
    </dgm:pt>
    <dgm:pt modelId="{2B0CD81E-55EC-482E-9377-EA98F7C37FF8}" type="sibTrans" cxnId="{AFA31642-D787-4C42-8EBE-7F1AE52760B3}">
      <dgm:prSet/>
      <dgm:spPr/>
      <dgm:t>
        <a:bodyPr/>
        <a:lstStyle/>
        <a:p>
          <a:endParaRPr lang="en-GB" sz="2200"/>
        </a:p>
      </dgm:t>
    </dgm:pt>
    <dgm:pt modelId="{752AF7F7-5163-4317-85C0-2F99807844A0}">
      <dgm:prSet custT="1"/>
      <dgm:spPr/>
      <dgm:t>
        <a:bodyPr/>
        <a:lstStyle/>
        <a:p>
          <a:r>
            <a:rPr lang="en-GB" sz="2200" dirty="0" smtClean="0"/>
            <a:t>Subway would give you the right to operate in a particular location, and to use their brand and signage</a:t>
          </a:r>
          <a:endParaRPr lang="en-GB" sz="2200" dirty="0"/>
        </a:p>
      </dgm:t>
    </dgm:pt>
    <dgm:pt modelId="{62A0465D-0F8C-4065-971E-CA728C5EECAA}" type="parTrans" cxnId="{8D271FAB-CA2D-4C0A-8619-571749A4ACBA}">
      <dgm:prSet/>
      <dgm:spPr/>
      <dgm:t>
        <a:bodyPr/>
        <a:lstStyle/>
        <a:p>
          <a:endParaRPr lang="en-GB" sz="2200"/>
        </a:p>
      </dgm:t>
    </dgm:pt>
    <dgm:pt modelId="{E672102F-48CC-4900-ADB9-7A5566C0B94E}" type="sibTrans" cxnId="{8D271FAB-CA2D-4C0A-8619-571749A4ACBA}">
      <dgm:prSet/>
      <dgm:spPr/>
      <dgm:t>
        <a:bodyPr/>
        <a:lstStyle/>
        <a:p>
          <a:endParaRPr lang="en-GB" sz="2200"/>
        </a:p>
      </dgm:t>
    </dgm:pt>
    <dgm:pt modelId="{39BBA068-43F3-4E07-B6C1-738803F74045}">
      <dgm:prSet custT="1"/>
      <dgm:spPr/>
      <dgm:t>
        <a:bodyPr/>
        <a:lstStyle/>
        <a:p>
          <a:r>
            <a:rPr lang="en-GB" sz="2200" dirty="0" smtClean="0"/>
            <a:t>By paying a fee you benefit from national advertising, brand awareness and support</a:t>
          </a:r>
          <a:endParaRPr lang="en-GB" sz="2200" dirty="0"/>
        </a:p>
      </dgm:t>
    </dgm:pt>
    <dgm:pt modelId="{951178AF-F444-41A7-938C-9B10C744BF70}" type="parTrans" cxnId="{FCED288F-9F00-4688-8F4D-54B9B547A833}">
      <dgm:prSet/>
      <dgm:spPr/>
      <dgm:t>
        <a:bodyPr/>
        <a:lstStyle/>
        <a:p>
          <a:endParaRPr lang="en-GB" sz="2200"/>
        </a:p>
      </dgm:t>
    </dgm:pt>
    <dgm:pt modelId="{BB4E1AF4-C010-4DDF-95FA-4FFB549D3ABB}" type="sibTrans" cxnId="{FCED288F-9F00-4688-8F4D-54B9B547A833}">
      <dgm:prSet/>
      <dgm:spPr/>
      <dgm:t>
        <a:bodyPr/>
        <a:lstStyle/>
        <a:p>
          <a:endParaRPr lang="en-GB" sz="2200"/>
        </a:p>
      </dgm:t>
    </dgm:pt>
    <dgm:pt modelId="{7C9C5DE2-458F-4A2E-A8D3-031809E99AB5}" type="pres">
      <dgm:prSet presAssocID="{4D906D36-6C9C-40A1-BF3E-E078BEA2658E}" presName="linear" presStyleCnt="0">
        <dgm:presLayoutVars>
          <dgm:animLvl val="lvl"/>
          <dgm:resizeHandles val="exact"/>
        </dgm:presLayoutVars>
      </dgm:prSet>
      <dgm:spPr/>
      <dgm:t>
        <a:bodyPr/>
        <a:lstStyle/>
        <a:p>
          <a:endParaRPr lang="en-GB"/>
        </a:p>
      </dgm:t>
    </dgm:pt>
    <dgm:pt modelId="{AB25B066-8528-4B90-8E84-397D43A500F8}" type="pres">
      <dgm:prSet presAssocID="{E486555B-6BC3-4C88-97AC-6E0EA3FBCC1D}" presName="parentText" presStyleLbl="node1" presStyleIdx="0" presStyleCnt="3">
        <dgm:presLayoutVars>
          <dgm:chMax val="0"/>
          <dgm:bulletEnabled val="1"/>
        </dgm:presLayoutVars>
      </dgm:prSet>
      <dgm:spPr>
        <a:prstGeom prst="round2DiagRect">
          <a:avLst/>
        </a:prstGeom>
      </dgm:spPr>
      <dgm:t>
        <a:bodyPr/>
        <a:lstStyle/>
        <a:p>
          <a:endParaRPr lang="en-GB"/>
        </a:p>
      </dgm:t>
    </dgm:pt>
    <dgm:pt modelId="{F333F0BC-72AC-495D-9542-A42DF1D97B0C}" type="pres">
      <dgm:prSet presAssocID="{2B0CD81E-55EC-482E-9377-EA98F7C37FF8}" presName="spacer" presStyleCnt="0"/>
      <dgm:spPr/>
    </dgm:pt>
    <dgm:pt modelId="{F2F4C8EE-84E6-4445-83DE-0BA8EACFCB78}" type="pres">
      <dgm:prSet presAssocID="{752AF7F7-5163-4317-85C0-2F99807844A0}" presName="parentText" presStyleLbl="node1" presStyleIdx="1" presStyleCnt="3">
        <dgm:presLayoutVars>
          <dgm:chMax val="0"/>
          <dgm:bulletEnabled val="1"/>
        </dgm:presLayoutVars>
      </dgm:prSet>
      <dgm:spPr>
        <a:prstGeom prst="round2DiagRect">
          <a:avLst/>
        </a:prstGeom>
      </dgm:spPr>
      <dgm:t>
        <a:bodyPr/>
        <a:lstStyle/>
        <a:p>
          <a:endParaRPr lang="en-GB"/>
        </a:p>
      </dgm:t>
    </dgm:pt>
    <dgm:pt modelId="{B8D07CDB-4B28-4A2A-90FD-54A5CD778059}" type="pres">
      <dgm:prSet presAssocID="{E672102F-48CC-4900-ADB9-7A5566C0B94E}" presName="spacer" presStyleCnt="0"/>
      <dgm:spPr/>
    </dgm:pt>
    <dgm:pt modelId="{A030B5A2-606F-4371-A01B-0E36337F927F}" type="pres">
      <dgm:prSet presAssocID="{39BBA068-43F3-4E07-B6C1-738803F74045}" presName="parentText" presStyleLbl="node1" presStyleIdx="2" presStyleCnt="3">
        <dgm:presLayoutVars>
          <dgm:chMax val="0"/>
          <dgm:bulletEnabled val="1"/>
        </dgm:presLayoutVars>
      </dgm:prSet>
      <dgm:spPr>
        <a:prstGeom prst="round2DiagRect">
          <a:avLst/>
        </a:prstGeom>
      </dgm:spPr>
      <dgm:t>
        <a:bodyPr/>
        <a:lstStyle/>
        <a:p>
          <a:endParaRPr lang="en-GB"/>
        </a:p>
      </dgm:t>
    </dgm:pt>
  </dgm:ptLst>
  <dgm:cxnLst>
    <dgm:cxn modelId="{1B77854F-BA92-4AD6-AEF7-5B750B4C2525}" type="presOf" srcId="{752AF7F7-5163-4317-85C0-2F99807844A0}" destId="{F2F4C8EE-84E6-4445-83DE-0BA8EACFCB78}" srcOrd="0" destOrd="0" presId="urn:microsoft.com/office/officeart/2005/8/layout/vList2"/>
    <dgm:cxn modelId="{FCED288F-9F00-4688-8F4D-54B9B547A833}" srcId="{4D906D36-6C9C-40A1-BF3E-E078BEA2658E}" destId="{39BBA068-43F3-4E07-B6C1-738803F74045}" srcOrd="2" destOrd="0" parTransId="{951178AF-F444-41A7-938C-9B10C744BF70}" sibTransId="{BB4E1AF4-C010-4DDF-95FA-4FFB549D3ABB}"/>
    <dgm:cxn modelId="{2B703DA2-9E1B-4C0A-96BA-9770AD1666E4}" type="presOf" srcId="{39BBA068-43F3-4E07-B6C1-738803F74045}" destId="{A030B5A2-606F-4371-A01B-0E36337F927F}" srcOrd="0" destOrd="0" presId="urn:microsoft.com/office/officeart/2005/8/layout/vList2"/>
    <dgm:cxn modelId="{8D271FAB-CA2D-4C0A-8619-571749A4ACBA}" srcId="{4D906D36-6C9C-40A1-BF3E-E078BEA2658E}" destId="{752AF7F7-5163-4317-85C0-2F99807844A0}" srcOrd="1" destOrd="0" parTransId="{62A0465D-0F8C-4065-971E-CA728C5EECAA}" sibTransId="{E672102F-48CC-4900-ADB9-7A5566C0B94E}"/>
    <dgm:cxn modelId="{AFA31642-D787-4C42-8EBE-7F1AE52760B3}" srcId="{4D906D36-6C9C-40A1-BF3E-E078BEA2658E}" destId="{E486555B-6BC3-4C88-97AC-6E0EA3FBCC1D}" srcOrd="0" destOrd="0" parTransId="{B7CEEFC4-5F22-4C95-A227-6B68548973AF}" sibTransId="{2B0CD81E-55EC-482E-9377-EA98F7C37FF8}"/>
    <dgm:cxn modelId="{A3FDEA86-5521-4496-9298-33E78C14435C}" type="presOf" srcId="{4D906D36-6C9C-40A1-BF3E-E078BEA2658E}" destId="{7C9C5DE2-458F-4A2E-A8D3-031809E99AB5}" srcOrd="0" destOrd="0" presId="urn:microsoft.com/office/officeart/2005/8/layout/vList2"/>
    <dgm:cxn modelId="{7F461A65-0A4C-403B-BDC2-58DF20AE5CD4}" type="presOf" srcId="{E486555B-6BC3-4C88-97AC-6E0EA3FBCC1D}" destId="{AB25B066-8528-4B90-8E84-397D43A500F8}" srcOrd="0" destOrd="0" presId="urn:microsoft.com/office/officeart/2005/8/layout/vList2"/>
    <dgm:cxn modelId="{3E59A224-3765-4C2A-A34D-E819119AADDD}" type="presParOf" srcId="{7C9C5DE2-458F-4A2E-A8D3-031809E99AB5}" destId="{AB25B066-8528-4B90-8E84-397D43A500F8}" srcOrd="0" destOrd="0" presId="urn:microsoft.com/office/officeart/2005/8/layout/vList2"/>
    <dgm:cxn modelId="{1354D27D-EEE2-4C33-9A7B-AF05A4F0EC63}" type="presParOf" srcId="{7C9C5DE2-458F-4A2E-A8D3-031809E99AB5}" destId="{F333F0BC-72AC-495D-9542-A42DF1D97B0C}" srcOrd="1" destOrd="0" presId="urn:microsoft.com/office/officeart/2005/8/layout/vList2"/>
    <dgm:cxn modelId="{DE5CF8F1-5954-4188-8615-064D31DBF8B2}" type="presParOf" srcId="{7C9C5DE2-458F-4A2E-A8D3-031809E99AB5}" destId="{F2F4C8EE-84E6-4445-83DE-0BA8EACFCB78}" srcOrd="2" destOrd="0" presId="urn:microsoft.com/office/officeart/2005/8/layout/vList2"/>
    <dgm:cxn modelId="{538C3E26-4C16-4125-83F8-DC37E825F62D}" type="presParOf" srcId="{7C9C5DE2-458F-4A2E-A8D3-031809E99AB5}" destId="{B8D07CDB-4B28-4A2A-90FD-54A5CD778059}" srcOrd="3" destOrd="0" presId="urn:microsoft.com/office/officeart/2005/8/layout/vList2"/>
    <dgm:cxn modelId="{6443DCB6-C4FF-4AAC-90F7-1FFF7D27AA51}" type="presParOf" srcId="{7C9C5DE2-458F-4A2E-A8D3-031809E99AB5}" destId="{A030B5A2-606F-4371-A01B-0E36337F927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50C560-1317-4F26-BC3E-B8A9984B999B}" type="doc">
      <dgm:prSet loTypeId="urn:microsoft.com/office/officeart/2005/8/layout/default#5" loCatId="list" qsTypeId="urn:microsoft.com/office/officeart/2005/8/quickstyle/simple3" qsCatId="simple" csTypeId="urn:microsoft.com/office/officeart/2005/8/colors/colorful2" csCatId="colorful" phldr="1"/>
      <dgm:spPr/>
      <dgm:t>
        <a:bodyPr/>
        <a:lstStyle/>
        <a:p>
          <a:endParaRPr lang="en-GB"/>
        </a:p>
      </dgm:t>
    </dgm:pt>
    <dgm:pt modelId="{3BEEF089-FE49-48A9-978C-50100849FA58}">
      <dgm:prSet phldrT="[Text]"/>
      <dgm:spPr/>
      <dgm:t>
        <a:bodyPr/>
        <a:lstStyle/>
        <a:p>
          <a:r>
            <a:rPr lang="en-GB" dirty="0" smtClean="0"/>
            <a:t>Increase market share</a:t>
          </a:r>
          <a:endParaRPr lang="en-GB" dirty="0"/>
        </a:p>
      </dgm:t>
    </dgm:pt>
    <dgm:pt modelId="{5F241772-40A4-4397-8D4F-A2DF07B9A3CD}" type="parTrans" cxnId="{B27A9B10-4FB4-4017-9835-91941191AFE4}">
      <dgm:prSet/>
      <dgm:spPr/>
      <dgm:t>
        <a:bodyPr/>
        <a:lstStyle/>
        <a:p>
          <a:endParaRPr lang="en-GB"/>
        </a:p>
      </dgm:t>
    </dgm:pt>
    <dgm:pt modelId="{2CEE51AC-A3D3-4ACB-801E-62ED793A018C}" type="sibTrans" cxnId="{B27A9B10-4FB4-4017-9835-91941191AFE4}">
      <dgm:prSet/>
      <dgm:spPr/>
      <dgm:t>
        <a:bodyPr/>
        <a:lstStyle/>
        <a:p>
          <a:endParaRPr lang="en-GB"/>
        </a:p>
      </dgm:t>
    </dgm:pt>
    <dgm:pt modelId="{CD6B3181-5AD5-41D6-AC53-2EC271D94F32}">
      <dgm:prSet phldrT="[Text]"/>
      <dgm:spPr/>
      <dgm:t>
        <a:bodyPr/>
        <a:lstStyle/>
        <a:p>
          <a:r>
            <a:rPr lang="en-GB" dirty="0" smtClean="0"/>
            <a:t>Cheaper labour and production</a:t>
          </a:r>
          <a:endParaRPr lang="en-GB" dirty="0"/>
        </a:p>
      </dgm:t>
    </dgm:pt>
    <dgm:pt modelId="{A2224789-D145-4335-BC6E-2D511DC6EC54}" type="parTrans" cxnId="{F9F5ADE7-1839-44D4-AC38-80A3262B0625}">
      <dgm:prSet/>
      <dgm:spPr/>
      <dgm:t>
        <a:bodyPr/>
        <a:lstStyle/>
        <a:p>
          <a:endParaRPr lang="en-GB"/>
        </a:p>
      </dgm:t>
    </dgm:pt>
    <dgm:pt modelId="{0DC7101F-C5E8-4C6E-9BF5-742963D2AA8F}" type="sibTrans" cxnId="{F9F5ADE7-1839-44D4-AC38-80A3262B0625}">
      <dgm:prSet/>
      <dgm:spPr/>
      <dgm:t>
        <a:bodyPr/>
        <a:lstStyle/>
        <a:p>
          <a:endParaRPr lang="en-GB"/>
        </a:p>
      </dgm:t>
    </dgm:pt>
    <dgm:pt modelId="{FF37252D-7A26-4002-86A7-8D6B3C5CDB15}">
      <dgm:prSet phldrT="[Text]"/>
      <dgm:spPr/>
      <dgm:t>
        <a:bodyPr/>
        <a:lstStyle/>
        <a:p>
          <a:r>
            <a:rPr lang="en-GB" dirty="0" smtClean="0"/>
            <a:t>Take advantage of Government Grants</a:t>
          </a:r>
          <a:endParaRPr lang="en-GB" dirty="0"/>
        </a:p>
      </dgm:t>
    </dgm:pt>
    <dgm:pt modelId="{FF0DA45C-C80B-40FE-B612-6BAF2BCF9FAD}" type="parTrans" cxnId="{17731349-620E-435E-8493-E38D34A85A2F}">
      <dgm:prSet/>
      <dgm:spPr/>
      <dgm:t>
        <a:bodyPr/>
        <a:lstStyle/>
        <a:p>
          <a:endParaRPr lang="en-GB"/>
        </a:p>
      </dgm:t>
    </dgm:pt>
    <dgm:pt modelId="{1D8E5B82-AFC0-4E19-84D8-4452A6A49DBB}" type="sibTrans" cxnId="{17731349-620E-435E-8493-E38D34A85A2F}">
      <dgm:prSet/>
      <dgm:spPr/>
      <dgm:t>
        <a:bodyPr/>
        <a:lstStyle/>
        <a:p>
          <a:endParaRPr lang="en-GB"/>
        </a:p>
      </dgm:t>
    </dgm:pt>
    <dgm:pt modelId="{F55E7C8F-BA05-4C1F-8013-1F2EFD338F01}">
      <dgm:prSet phldrT="[Text]"/>
      <dgm:spPr/>
      <dgm:t>
        <a:bodyPr/>
        <a:lstStyle/>
        <a:p>
          <a:r>
            <a:rPr lang="en-GB" dirty="0" smtClean="0"/>
            <a:t>Avoid or reduce tax</a:t>
          </a:r>
          <a:endParaRPr lang="en-GB" dirty="0"/>
        </a:p>
      </dgm:t>
    </dgm:pt>
    <dgm:pt modelId="{BEB14171-A82A-496B-861C-4DF0EEA712A7}" type="parTrans" cxnId="{24A4AE4A-E325-47F8-A811-FC3164C3312A}">
      <dgm:prSet/>
      <dgm:spPr/>
      <dgm:t>
        <a:bodyPr/>
        <a:lstStyle/>
        <a:p>
          <a:endParaRPr lang="en-GB"/>
        </a:p>
      </dgm:t>
    </dgm:pt>
    <dgm:pt modelId="{9A752159-FDFC-43D9-B873-BE9452A6C405}" type="sibTrans" cxnId="{24A4AE4A-E325-47F8-A811-FC3164C3312A}">
      <dgm:prSet/>
      <dgm:spPr/>
      <dgm:t>
        <a:bodyPr/>
        <a:lstStyle/>
        <a:p>
          <a:endParaRPr lang="en-GB"/>
        </a:p>
      </dgm:t>
    </dgm:pt>
    <dgm:pt modelId="{32BDE28D-A8AC-4AD8-886E-49361A708B80}">
      <dgm:prSet phldrT="[Text]"/>
      <dgm:spPr/>
      <dgm:t>
        <a:bodyPr/>
        <a:lstStyle/>
        <a:p>
          <a:r>
            <a:rPr lang="en-GB" dirty="0" smtClean="0"/>
            <a:t>Save costs of transport</a:t>
          </a:r>
          <a:endParaRPr lang="en-GB" dirty="0"/>
        </a:p>
      </dgm:t>
    </dgm:pt>
    <dgm:pt modelId="{D52E46F6-C724-4031-A0EE-31C32DCAD8A7}" type="parTrans" cxnId="{994FC898-868A-42CF-9F37-D3803B24732A}">
      <dgm:prSet/>
      <dgm:spPr/>
      <dgm:t>
        <a:bodyPr/>
        <a:lstStyle/>
        <a:p>
          <a:endParaRPr lang="en-GB"/>
        </a:p>
      </dgm:t>
    </dgm:pt>
    <dgm:pt modelId="{D03B238D-C3AA-49DF-AE99-D489285B4F0A}" type="sibTrans" cxnId="{994FC898-868A-42CF-9F37-D3803B24732A}">
      <dgm:prSet/>
      <dgm:spPr/>
      <dgm:t>
        <a:bodyPr/>
        <a:lstStyle/>
        <a:p>
          <a:endParaRPr lang="en-GB"/>
        </a:p>
      </dgm:t>
    </dgm:pt>
    <dgm:pt modelId="{304DDF1E-2DF4-4B32-A31C-4A56EC3E8B6B}">
      <dgm:prSet phldrT="[Text]"/>
      <dgm:spPr/>
      <dgm:t>
        <a:bodyPr/>
        <a:lstStyle/>
        <a:p>
          <a:r>
            <a:rPr lang="en-GB" dirty="0" smtClean="0"/>
            <a:t>Avoid trade barriers</a:t>
          </a:r>
          <a:endParaRPr lang="en-GB" dirty="0"/>
        </a:p>
      </dgm:t>
    </dgm:pt>
    <dgm:pt modelId="{CB59964D-0E96-437C-A5B8-51F9D0305181}" type="parTrans" cxnId="{236FE0D1-6BD7-4AD0-926F-2FCF10360D25}">
      <dgm:prSet/>
      <dgm:spPr/>
      <dgm:t>
        <a:bodyPr/>
        <a:lstStyle/>
        <a:p>
          <a:endParaRPr lang="en-GB"/>
        </a:p>
      </dgm:t>
    </dgm:pt>
    <dgm:pt modelId="{C8E29F10-53D8-4C0E-86A5-C832984CE747}" type="sibTrans" cxnId="{236FE0D1-6BD7-4AD0-926F-2FCF10360D25}">
      <dgm:prSet/>
      <dgm:spPr/>
      <dgm:t>
        <a:bodyPr/>
        <a:lstStyle/>
        <a:p>
          <a:endParaRPr lang="en-GB"/>
        </a:p>
      </dgm:t>
    </dgm:pt>
    <dgm:pt modelId="{A173785A-F8ED-4772-B152-492BDFDEA722}" type="pres">
      <dgm:prSet presAssocID="{B050C560-1317-4F26-BC3E-B8A9984B999B}" presName="diagram" presStyleCnt="0">
        <dgm:presLayoutVars>
          <dgm:dir/>
          <dgm:resizeHandles val="exact"/>
        </dgm:presLayoutVars>
      </dgm:prSet>
      <dgm:spPr/>
      <dgm:t>
        <a:bodyPr/>
        <a:lstStyle/>
        <a:p>
          <a:endParaRPr lang="en-GB"/>
        </a:p>
      </dgm:t>
    </dgm:pt>
    <dgm:pt modelId="{03670029-A82F-447B-BB9C-47A55CED1144}" type="pres">
      <dgm:prSet presAssocID="{3BEEF089-FE49-48A9-978C-50100849FA58}" presName="node" presStyleLbl="node1" presStyleIdx="0" presStyleCnt="6">
        <dgm:presLayoutVars>
          <dgm:bulletEnabled val="1"/>
        </dgm:presLayoutVars>
      </dgm:prSet>
      <dgm:spPr/>
      <dgm:t>
        <a:bodyPr/>
        <a:lstStyle/>
        <a:p>
          <a:endParaRPr lang="en-GB"/>
        </a:p>
      </dgm:t>
    </dgm:pt>
    <dgm:pt modelId="{BD7C5E1B-BA7B-4E88-B3B8-9B75A75BE7D0}" type="pres">
      <dgm:prSet presAssocID="{2CEE51AC-A3D3-4ACB-801E-62ED793A018C}" presName="sibTrans" presStyleCnt="0"/>
      <dgm:spPr/>
    </dgm:pt>
    <dgm:pt modelId="{F9F0BF89-98EB-498F-B18E-522B4AA3BF9D}" type="pres">
      <dgm:prSet presAssocID="{CD6B3181-5AD5-41D6-AC53-2EC271D94F32}" presName="node" presStyleLbl="node1" presStyleIdx="1" presStyleCnt="6">
        <dgm:presLayoutVars>
          <dgm:bulletEnabled val="1"/>
        </dgm:presLayoutVars>
      </dgm:prSet>
      <dgm:spPr/>
      <dgm:t>
        <a:bodyPr/>
        <a:lstStyle/>
        <a:p>
          <a:endParaRPr lang="en-GB"/>
        </a:p>
      </dgm:t>
    </dgm:pt>
    <dgm:pt modelId="{EB7B5132-5CF3-4C23-9CD0-43F7BC1EC9BE}" type="pres">
      <dgm:prSet presAssocID="{0DC7101F-C5E8-4C6E-9BF5-742963D2AA8F}" presName="sibTrans" presStyleCnt="0"/>
      <dgm:spPr/>
    </dgm:pt>
    <dgm:pt modelId="{B4A8F67B-6628-479F-8825-D75794BE0A84}" type="pres">
      <dgm:prSet presAssocID="{FF37252D-7A26-4002-86A7-8D6B3C5CDB15}" presName="node" presStyleLbl="node1" presStyleIdx="2" presStyleCnt="6">
        <dgm:presLayoutVars>
          <dgm:bulletEnabled val="1"/>
        </dgm:presLayoutVars>
      </dgm:prSet>
      <dgm:spPr/>
      <dgm:t>
        <a:bodyPr/>
        <a:lstStyle/>
        <a:p>
          <a:endParaRPr lang="en-GB"/>
        </a:p>
      </dgm:t>
    </dgm:pt>
    <dgm:pt modelId="{9DE3D562-927C-4427-93DB-0E1FCB5D2772}" type="pres">
      <dgm:prSet presAssocID="{1D8E5B82-AFC0-4E19-84D8-4452A6A49DBB}" presName="sibTrans" presStyleCnt="0"/>
      <dgm:spPr/>
    </dgm:pt>
    <dgm:pt modelId="{ABF7BFE4-733A-440A-8937-856902F706CF}" type="pres">
      <dgm:prSet presAssocID="{F55E7C8F-BA05-4C1F-8013-1F2EFD338F01}" presName="node" presStyleLbl="node1" presStyleIdx="3" presStyleCnt="6">
        <dgm:presLayoutVars>
          <dgm:bulletEnabled val="1"/>
        </dgm:presLayoutVars>
      </dgm:prSet>
      <dgm:spPr/>
      <dgm:t>
        <a:bodyPr/>
        <a:lstStyle/>
        <a:p>
          <a:endParaRPr lang="en-GB"/>
        </a:p>
      </dgm:t>
    </dgm:pt>
    <dgm:pt modelId="{8273B850-C921-4C8B-96BF-96D9F192D4D4}" type="pres">
      <dgm:prSet presAssocID="{9A752159-FDFC-43D9-B873-BE9452A6C405}" presName="sibTrans" presStyleCnt="0"/>
      <dgm:spPr/>
    </dgm:pt>
    <dgm:pt modelId="{5637C9B5-4C6B-421D-AC4A-0F872B728C8C}" type="pres">
      <dgm:prSet presAssocID="{32BDE28D-A8AC-4AD8-886E-49361A708B80}" presName="node" presStyleLbl="node1" presStyleIdx="4" presStyleCnt="6">
        <dgm:presLayoutVars>
          <dgm:bulletEnabled val="1"/>
        </dgm:presLayoutVars>
      </dgm:prSet>
      <dgm:spPr/>
      <dgm:t>
        <a:bodyPr/>
        <a:lstStyle/>
        <a:p>
          <a:endParaRPr lang="en-GB"/>
        </a:p>
      </dgm:t>
    </dgm:pt>
    <dgm:pt modelId="{366BCB16-46B8-4A25-AB92-217343FCDD48}" type="pres">
      <dgm:prSet presAssocID="{D03B238D-C3AA-49DF-AE99-D489285B4F0A}" presName="sibTrans" presStyleCnt="0"/>
      <dgm:spPr/>
    </dgm:pt>
    <dgm:pt modelId="{E2B53E15-D004-449B-B927-1D8C8D31DF14}" type="pres">
      <dgm:prSet presAssocID="{304DDF1E-2DF4-4B32-A31C-4A56EC3E8B6B}" presName="node" presStyleLbl="node1" presStyleIdx="5" presStyleCnt="6">
        <dgm:presLayoutVars>
          <dgm:bulletEnabled val="1"/>
        </dgm:presLayoutVars>
      </dgm:prSet>
      <dgm:spPr/>
      <dgm:t>
        <a:bodyPr/>
        <a:lstStyle/>
        <a:p>
          <a:endParaRPr lang="en-GB"/>
        </a:p>
      </dgm:t>
    </dgm:pt>
  </dgm:ptLst>
  <dgm:cxnLst>
    <dgm:cxn modelId="{703C86F1-6ED2-42C6-8A6E-02AA6E8B252C}" type="presOf" srcId="{CD6B3181-5AD5-41D6-AC53-2EC271D94F32}" destId="{F9F0BF89-98EB-498F-B18E-522B4AA3BF9D}" srcOrd="0" destOrd="0" presId="urn:microsoft.com/office/officeart/2005/8/layout/default#5"/>
    <dgm:cxn modelId="{994FC898-868A-42CF-9F37-D3803B24732A}" srcId="{B050C560-1317-4F26-BC3E-B8A9984B999B}" destId="{32BDE28D-A8AC-4AD8-886E-49361A708B80}" srcOrd="4" destOrd="0" parTransId="{D52E46F6-C724-4031-A0EE-31C32DCAD8A7}" sibTransId="{D03B238D-C3AA-49DF-AE99-D489285B4F0A}"/>
    <dgm:cxn modelId="{1CFC330C-BA2C-4681-A14B-0A75ED478E8F}" type="presOf" srcId="{FF37252D-7A26-4002-86A7-8D6B3C5CDB15}" destId="{B4A8F67B-6628-479F-8825-D75794BE0A84}" srcOrd="0" destOrd="0" presId="urn:microsoft.com/office/officeart/2005/8/layout/default#5"/>
    <dgm:cxn modelId="{8F01C82B-CB56-47A0-B794-898B2AE737A0}" type="presOf" srcId="{32BDE28D-A8AC-4AD8-886E-49361A708B80}" destId="{5637C9B5-4C6B-421D-AC4A-0F872B728C8C}" srcOrd="0" destOrd="0" presId="urn:microsoft.com/office/officeart/2005/8/layout/default#5"/>
    <dgm:cxn modelId="{24A4AE4A-E325-47F8-A811-FC3164C3312A}" srcId="{B050C560-1317-4F26-BC3E-B8A9984B999B}" destId="{F55E7C8F-BA05-4C1F-8013-1F2EFD338F01}" srcOrd="3" destOrd="0" parTransId="{BEB14171-A82A-496B-861C-4DF0EEA712A7}" sibTransId="{9A752159-FDFC-43D9-B873-BE9452A6C405}"/>
    <dgm:cxn modelId="{17731349-620E-435E-8493-E38D34A85A2F}" srcId="{B050C560-1317-4F26-BC3E-B8A9984B999B}" destId="{FF37252D-7A26-4002-86A7-8D6B3C5CDB15}" srcOrd="2" destOrd="0" parTransId="{FF0DA45C-C80B-40FE-B612-6BAF2BCF9FAD}" sibTransId="{1D8E5B82-AFC0-4E19-84D8-4452A6A49DBB}"/>
    <dgm:cxn modelId="{236FE0D1-6BD7-4AD0-926F-2FCF10360D25}" srcId="{B050C560-1317-4F26-BC3E-B8A9984B999B}" destId="{304DDF1E-2DF4-4B32-A31C-4A56EC3E8B6B}" srcOrd="5" destOrd="0" parTransId="{CB59964D-0E96-437C-A5B8-51F9D0305181}" sibTransId="{C8E29F10-53D8-4C0E-86A5-C832984CE747}"/>
    <dgm:cxn modelId="{2F5F4743-131D-4115-8F67-9346F3FE8A31}" type="presOf" srcId="{304DDF1E-2DF4-4B32-A31C-4A56EC3E8B6B}" destId="{E2B53E15-D004-449B-B927-1D8C8D31DF14}" srcOrd="0" destOrd="0" presId="urn:microsoft.com/office/officeart/2005/8/layout/default#5"/>
    <dgm:cxn modelId="{B27A9B10-4FB4-4017-9835-91941191AFE4}" srcId="{B050C560-1317-4F26-BC3E-B8A9984B999B}" destId="{3BEEF089-FE49-48A9-978C-50100849FA58}" srcOrd="0" destOrd="0" parTransId="{5F241772-40A4-4397-8D4F-A2DF07B9A3CD}" sibTransId="{2CEE51AC-A3D3-4ACB-801E-62ED793A018C}"/>
    <dgm:cxn modelId="{2B9080D9-98E4-4FD8-844C-92662E32E56D}" type="presOf" srcId="{B050C560-1317-4F26-BC3E-B8A9984B999B}" destId="{A173785A-F8ED-4772-B152-492BDFDEA722}" srcOrd="0" destOrd="0" presId="urn:microsoft.com/office/officeart/2005/8/layout/default#5"/>
    <dgm:cxn modelId="{F9F5ADE7-1839-44D4-AC38-80A3262B0625}" srcId="{B050C560-1317-4F26-BC3E-B8A9984B999B}" destId="{CD6B3181-5AD5-41D6-AC53-2EC271D94F32}" srcOrd="1" destOrd="0" parTransId="{A2224789-D145-4335-BC6E-2D511DC6EC54}" sibTransId="{0DC7101F-C5E8-4C6E-9BF5-742963D2AA8F}"/>
    <dgm:cxn modelId="{6B8E9B4C-330D-4F4C-BA54-9FEE860D1C85}" type="presOf" srcId="{3BEEF089-FE49-48A9-978C-50100849FA58}" destId="{03670029-A82F-447B-BB9C-47A55CED1144}" srcOrd="0" destOrd="0" presId="urn:microsoft.com/office/officeart/2005/8/layout/default#5"/>
    <dgm:cxn modelId="{ACDA3E99-4512-48F3-98A0-34100395DB6F}" type="presOf" srcId="{F55E7C8F-BA05-4C1F-8013-1F2EFD338F01}" destId="{ABF7BFE4-733A-440A-8937-856902F706CF}" srcOrd="0" destOrd="0" presId="urn:microsoft.com/office/officeart/2005/8/layout/default#5"/>
    <dgm:cxn modelId="{66F58483-30E4-4A1F-9B2F-05D3A66DB341}" type="presParOf" srcId="{A173785A-F8ED-4772-B152-492BDFDEA722}" destId="{03670029-A82F-447B-BB9C-47A55CED1144}" srcOrd="0" destOrd="0" presId="urn:microsoft.com/office/officeart/2005/8/layout/default#5"/>
    <dgm:cxn modelId="{E21F63CC-9E26-4D89-99BF-8E01403116F9}" type="presParOf" srcId="{A173785A-F8ED-4772-B152-492BDFDEA722}" destId="{BD7C5E1B-BA7B-4E88-B3B8-9B75A75BE7D0}" srcOrd="1" destOrd="0" presId="urn:microsoft.com/office/officeart/2005/8/layout/default#5"/>
    <dgm:cxn modelId="{799E0D2E-D7E6-4534-9896-144CC95164FD}" type="presParOf" srcId="{A173785A-F8ED-4772-B152-492BDFDEA722}" destId="{F9F0BF89-98EB-498F-B18E-522B4AA3BF9D}" srcOrd="2" destOrd="0" presId="urn:microsoft.com/office/officeart/2005/8/layout/default#5"/>
    <dgm:cxn modelId="{AA7A96A3-D53C-41D2-AE38-8986D03452DD}" type="presParOf" srcId="{A173785A-F8ED-4772-B152-492BDFDEA722}" destId="{EB7B5132-5CF3-4C23-9CD0-43F7BC1EC9BE}" srcOrd="3" destOrd="0" presId="urn:microsoft.com/office/officeart/2005/8/layout/default#5"/>
    <dgm:cxn modelId="{F3C57FD3-AE3F-4C83-9534-149E39270AA0}" type="presParOf" srcId="{A173785A-F8ED-4772-B152-492BDFDEA722}" destId="{B4A8F67B-6628-479F-8825-D75794BE0A84}" srcOrd="4" destOrd="0" presId="urn:microsoft.com/office/officeart/2005/8/layout/default#5"/>
    <dgm:cxn modelId="{7AAD5CDE-C5D3-49C2-B704-D135927A9DA7}" type="presParOf" srcId="{A173785A-F8ED-4772-B152-492BDFDEA722}" destId="{9DE3D562-927C-4427-93DB-0E1FCB5D2772}" srcOrd="5" destOrd="0" presId="urn:microsoft.com/office/officeart/2005/8/layout/default#5"/>
    <dgm:cxn modelId="{543F13A4-886A-467E-8B58-58DB5FB515D0}" type="presParOf" srcId="{A173785A-F8ED-4772-B152-492BDFDEA722}" destId="{ABF7BFE4-733A-440A-8937-856902F706CF}" srcOrd="6" destOrd="0" presId="urn:microsoft.com/office/officeart/2005/8/layout/default#5"/>
    <dgm:cxn modelId="{A56E0CBD-EC65-4FC1-8B1F-25D44023310C}" type="presParOf" srcId="{A173785A-F8ED-4772-B152-492BDFDEA722}" destId="{8273B850-C921-4C8B-96BF-96D9F192D4D4}" srcOrd="7" destOrd="0" presId="urn:microsoft.com/office/officeart/2005/8/layout/default#5"/>
    <dgm:cxn modelId="{BCEEE63E-AA29-4DEB-9D2D-785B21281D35}" type="presParOf" srcId="{A173785A-F8ED-4772-B152-492BDFDEA722}" destId="{5637C9B5-4C6B-421D-AC4A-0F872B728C8C}" srcOrd="8" destOrd="0" presId="urn:microsoft.com/office/officeart/2005/8/layout/default#5"/>
    <dgm:cxn modelId="{5B51E772-97CF-4801-982E-0B94B9351851}" type="presParOf" srcId="{A173785A-F8ED-4772-B152-492BDFDEA722}" destId="{366BCB16-46B8-4A25-AB92-217343FCDD48}" srcOrd="9" destOrd="0" presId="urn:microsoft.com/office/officeart/2005/8/layout/default#5"/>
    <dgm:cxn modelId="{17963F7E-7F8C-4EB6-AEEC-3306FAF70421}" type="presParOf" srcId="{A173785A-F8ED-4772-B152-492BDFDEA722}" destId="{E2B53E15-D004-449B-B927-1D8C8D31DF14}" srcOrd="10"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4A5550-C291-46A3-AED3-7F32F5B25E56}" type="doc">
      <dgm:prSet loTypeId="urn:microsoft.com/office/officeart/2005/8/layout/default#10" loCatId="list" qsTypeId="urn:microsoft.com/office/officeart/2005/8/quickstyle/simple3" qsCatId="simple" csTypeId="urn:microsoft.com/office/officeart/2005/8/colors/colorful2" csCatId="colorful" phldr="1"/>
      <dgm:spPr/>
      <dgm:t>
        <a:bodyPr/>
        <a:lstStyle/>
        <a:p>
          <a:endParaRPr lang="en-GB"/>
        </a:p>
      </dgm:t>
    </dgm:pt>
    <dgm:pt modelId="{B7FA4DAA-B34F-4171-9431-5752487B6C9D}">
      <dgm:prSet phldrT="[Text]"/>
      <dgm:spPr/>
      <dgm:t>
        <a:bodyPr/>
        <a:lstStyle/>
        <a:p>
          <a:r>
            <a:rPr lang="en-GB" dirty="0" smtClean="0">
              <a:latin typeface="+mj-lt"/>
            </a:rPr>
            <a:t>Shares can be sold on the stock exchange </a:t>
          </a:r>
          <a:r>
            <a:rPr lang="en-GB" b="1" dirty="0" smtClean="0">
              <a:latin typeface="+mj-lt"/>
            </a:rPr>
            <a:t>meaning</a:t>
          </a:r>
          <a:r>
            <a:rPr lang="en-GB" dirty="0" smtClean="0">
              <a:latin typeface="+mj-lt"/>
            </a:rPr>
            <a:t> large amounts of finance can be raised. </a:t>
          </a:r>
          <a:endParaRPr lang="en-GB" b="1" dirty="0">
            <a:solidFill>
              <a:srgbClr val="7030A0"/>
            </a:solidFill>
            <a:latin typeface="+mj-lt"/>
          </a:endParaRPr>
        </a:p>
      </dgm:t>
    </dgm:pt>
    <dgm:pt modelId="{067E9F9F-D2F2-4751-A150-BFD8CE549923}" type="parTrans" cxnId="{7B167A9E-B271-4679-9CDB-9319A48A2311}">
      <dgm:prSet/>
      <dgm:spPr/>
      <dgm:t>
        <a:bodyPr/>
        <a:lstStyle/>
        <a:p>
          <a:endParaRPr lang="en-GB" dirty="0"/>
        </a:p>
      </dgm:t>
    </dgm:pt>
    <dgm:pt modelId="{B4398EDE-4160-4F74-8673-7C39EE2ACC37}" type="sibTrans" cxnId="{7B167A9E-B271-4679-9CDB-9319A48A2311}">
      <dgm:prSet/>
      <dgm:spPr/>
      <dgm:t>
        <a:bodyPr/>
        <a:lstStyle/>
        <a:p>
          <a:endParaRPr lang="en-GB" dirty="0"/>
        </a:p>
      </dgm:t>
    </dgm:pt>
    <dgm:pt modelId="{44A016D2-E589-467F-BDF3-9741ACC76417}">
      <dgm:prSet phldrT="[Text]"/>
      <dgm:spPr/>
      <dgm:t>
        <a:bodyPr/>
        <a:lstStyle/>
        <a:p>
          <a:r>
            <a:rPr lang="en-GB" dirty="0" smtClean="0">
              <a:latin typeface="+mj-lt"/>
            </a:rPr>
            <a:t>PLCs often dominate their market </a:t>
          </a:r>
          <a:r>
            <a:rPr lang="en-GB" b="1" dirty="0" smtClean="0">
              <a:latin typeface="+mj-lt"/>
            </a:rPr>
            <a:t>meaning</a:t>
          </a:r>
          <a:r>
            <a:rPr lang="en-GB" dirty="0" smtClean="0">
              <a:latin typeface="+mj-lt"/>
            </a:rPr>
            <a:t> they can force smaller organisations out of business OR This also means they can dictate market prices. </a:t>
          </a:r>
        </a:p>
      </dgm:t>
    </dgm:pt>
    <dgm:pt modelId="{D3F298BF-5165-4369-93F1-A48FB0B93A40}" type="parTrans" cxnId="{81CE8229-D0A7-4719-BF05-68043B5FA60F}">
      <dgm:prSet/>
      <dgm:spPr/>
      <dgm:t>
        <a:bodyPr/>
        <a:lstStyle/>
        <a:p>
          <a:endParaRPr lang="en-GB"/>
        </a:p>
      </dgm:t>
    </dgm:pt>
    <dgm:pt modelId="{ED5C1DA5-49E6-46AC-B1F4-F57804A7373D}" type="sibTrans" cxnId="{81CE8229-D0A7-4719-BF05-68043B5FA60F}">
      <dgm:prSet/>
      <dgm:spPr/>
      <dgm:t>
        <a:bodyPr/>
        <a:lstStyle/>
        <a:p>
          <a:endParaRPr lang="en-GB"/>
        </a:p>
      </dgm:t>
    </dgm:pt>
    <dgm:pt modelId="{223EA853-7792-4E1B-94FB-0C5FDCA21C01}">
      <dgm:prSet phldrT="[Text]"/>
      <dgm:spPr/>
      <dgm:t>
        <a:bodyPr/>
        <a:lstStyle/>
        <a:p>
          <a:r>
            <a:rPr lang="en-GB" dirty="0" smtClean="0">
              <a:latin typeface="+mj-lt"/>
            </a:rPr>
            <a:t>Lenders are more likely to give money </a:t>
          </a:r>
          <a:r>
            <a:rPr lang="en-GB" b="1" dirty="0" smtClean="0">
              <a:latin typeface="+mj-lt"/>
            </a:rPr>
            <a:t>as</a:t>
          </a:r>
          <a:r>
            <a:rPr lang="en-GB" dirty="0" smtClean="0">
              <a:latin typeface="+mj-lt"/>
            </a:rPr>
            <a:t> they have greater confidence it will be paid back. </a:t>
          </a:r>
        </a:p>
      </dgm:t>
    </dgm:pt>
    <dgm:pt modelId="{0CA8396A-4DC6-4DA3-AABD-5AD5D43920F3}" type="parTrans" cxnId="{AF2251CF-FC55-451E-939B-DF06AAE4DC09}">
      <dgm:prSet/>
      <dgm:spPr/>
      <dgm:t>
        <a:bodyPr/>
        <a:lstStyle/>
        <a:p>
          <a:endParaRPr lang="en-GB"/>
        </a:p>
      </dgm:t>
    </dgm:pt>
    <dgm:pt modelId="{5B367458-3443-4A65-84D2-CBC7D4475C9B}" type="sibTrans" cxnId="{AF2251CF-FC55-451E-939B-DF06AAE4DC09}">
      <dgm:prSet/>
      <dgm:spPr/>
      <dgm:t>
        <a:bodyPr/>
        <a:lstStyle/>
        <a:p>
          <a:endParaRPr lang="en-GB"/>
        </a:p>
      </dgm:t>
    </dgm:pt>
    <dgm:pt modelId="{04F8DB61-A45C-40A1-99EB-0D423D11FA5F}">
      <dgm:prSet phldrT="[Text]"/>
      <dgm:spPr/>
      <dgm:t>
        <a:bodyPr/>
        <a:lstStyle/>
        <a:p>
          <a:r>
            <a:rPr lang="en-GB" dirty="0" smtClean="0">
              <a:latin typeface="+mj-lt"/>
            </a:rPr>
            <a:t>Investors will have limited liability </a:t>
          </a:r>
          <a:r>
            <a:rPr lang="en-GB" b="1" dirty="0" smtClean="0">
              <a:latin typeface="+mj-lt"/>
            </a:rPr>
            <a:t>meaning</a:t>
          </a:r>
          <a:r>
            <a:rPr lang="en-GB" dirty="0" smtClean="0">
              <a:latin typeface="+mj-lt"/>
            </a:rPr>
            <a:t> PLCs will find it easier to attract shareholders. </a:t>
          </a:r>
        </a:p>
      </dgm:t>
    </dgm:pt>
    <dgm:pt modelId="{90D53694-467C-4217-AE2E-EEC752033085}" type="parTrans" cxnId="{926FBEA0-D056-4DB7-BE1C-C7912427FFAB}">
      <dgm:prSet/>
      <dgm:spPr/>
      <dgm:t>
        <a:bodyPr/>
        <a:lstStyle/>
        <a:p>
          <a:endParaRPr lang="en-GB"/>
        </a:p>
      </dgm:t>
    </dgm:pt>
    <dgm:pt modelId="{11C5A1E3-EAC9-4FD4-932E-AB160E9058BF}" type="sibTrans" cxnId="{926FBEA0-D056-4DB7-BE1C-C7912427FFAB}">
      <dgm:prSet/>
      <dgm:spPr/>
      <dgm:t>
        <a:bodyPr/>
        <a:lstStyle/>
        <a:p>
          <a:endParaRPr lang="en-GB"/>
        </a:p>
      </dgm:t>
    </dgm:pt>
    <dgm:pt modelId="{258F15C3-62D4-480F-9DCA-97399FD6E9BE}">
      <dgm:prSet phldrT="[Text]"/>
      <dgm:spPr/>
      <dgm:t>
        <a:bodyPr/>
        <a:lstStyle/>
        <a:p>
          <a:r>
            <a:rPr lang="en-GB" dirty="0" smtClean="0">
              <a:latin typeface="+mj-lt"/>
            </a:rPr>
            <a:t>Initial set-up costs will be high </a:t>
          </a:r>
          <a:r>
            <a:rPr lang="en-GB" b="1" dirty="0" smtClean="0">
              <a:latin typeface="+mj-lt"/>
            </a:rPr>
            <a:t>resulting in </a:t>
          </a:r>
          <a:r>
            <a:rPr lang="en-GB" dirty="0" smtClean="0">
              <a:latin typeface="+mj-lt"/>
            </a:rPr>
            <a:t>poorer profit results for the first few years. </a:t>
          </a:r>
        </a:p>
      </dgm:t>
    </dgm:pt>
    <dgm:pt modelId="{43EA35AB-5766-4CE1-BC80-B9D7D2D7BD52}" type="parTrans" cxnId="{CC665595-38D8-4A1D-B413-0E8B8631429C}">
      <dgm:prSet/>
      <dgm:spPr/>
      <dgm:t>
        <a:bodyPr/>
        <a:lstStyle/>
        <a:p>
          <a:endParaRPr lang="en-GB"/>
        </a:p>
      </dgm:t>
    </dgm:pt>
    <dgm:pt modelId="{26E66119-56D8-49DC-9866-CA00C3D287D7}" type="sibTrans" cxnId="{CC665595-38D8-4A1D-B413-0E8B8631429C}">
      <dgm:prSet/>
      <dgm:spPr/>
      <dgm:t>
        <a:bodyPr/>
        <a:lstStyle/>
        <a:p>
          <a:endParaRPr lang="en-GB"/>
        </a:p>
      </dgm:t>
    </dgm:pt>
    <dgm:pt modelId="{C3E4C1D9-8D38-4A7A-8E5E-ECA7D8A3F56B}">
      <dgm:prSet phldrT="[Text]"/>
      <dgm:spPr/>
      <dgm:t>
        <a:bodyPr/>
        <a:lstStyle/>
        <a:p>
          <a:r>
            <a:rPr lang="en-GB" dirty="0" smtClean="0">
              <a:latin typeface="+mj-lt"/>
            </a:rPr>
            <a:t>There is a large amount of legislation which must be complied with </a:t>
          </a:r>
          <a:r>
            <a:rPr lang="en-GB" b="1" dirty="0" smtClean="0">
              <a:latin typeface="+mj-lt"/>
            </a:rPr>
            <a:t>or</a:t>
          </a:r>
          <a:r>
            <a:rPr lang="en-GB" dirty="0" smtClean="0">
              <a:latin typeface="+mj-lt"/>
            </a:rPr>
            <a:t> the company may be fined OR have legal action taken against them. </a:t>
          </a:r>
        </a:p>
      </dgm:t>
    </dgm:pt>
    <dgm:pt modelId="{21B0158E-FD67-439F-B61E-39559458DD64}" type="parTrans" cxnId="{41FB3455-2C82-4E0C-A21F-D1A2146BEE33}">
      <dgm:prSet/>
      <dgm:spPr/>
      <dgm:t>
        <a:bodyPr/>
        <a:lstStyle/>
        <a:p>
          <a:endParaRPr lang="en-GB"/>
        </a:p>
      </dgm:t>
    </dgm:pt>
    <dgm:pt modelId="{C9B3FEEB-43EA-4812-B6C9-0B02121EDAF8}" type="sibTrans" cxnId="{41FB3455-2C82-4E0C-A21F-D1A2146BEE33}">
      <dgm:prSet/>
      <dgm:spPr/>
      <dgm:t>
        <a:bodyPr/>
        <a:lstStyle/>
        <a:p>
          <a:endParaRPr lang="en-GB"/>
        </a:p>
      </dgm:t>
    </dgm:pt>
    <dgm:pt modelId="{5BEA5C63-C482-41E7-BBEB-2C606C78BA83}">
      <dgm:prSet phldrT="[Text]"/>
      <dgm:spPr/>
      <dgm:t>
        <a:bodyPr/>
        <a:lstStyle/>
        <a:p>
          <a:r>
            <a:rPr lang="en-GB" dirty="0" smtClean="0">
              <a:latin typeface="+mj-lt"/>
            </a:rPr>
            <a:t>PLCs have no control over who buys shares </a:t>
          </a:r>
          <a:r>
            <a:rPr lang="en-GB" b="1" dirty="0" smtClean="0">
              <a:latin typeface="+mj-lt"/>
            </a:rPr>
            <a:t>which might mean </a:t>
          </a:r>
          <a:r>
            <a:rPr lang="en-GB" dirty="0" smtClean="0">
              <a:latin typeface="+mj-lt"/>
            </a:rPr>
            <a:t>investors can plan a hostile takeover. </a:t>
          </a:r>
        </a:p>
      </dgm:t>
    </dgm:pt>
    <dgm:pt modelId="{7FA27DD5-C5B8-4B5E-B03F-EFEAFAE32BFB}" type="parTrans" cxnId="{28D021D3-026F-45FD-94D9-201EE7C87FDF}">
      <dgm:prSet/>
      <dgm:spPr/>
      <dgm:t>
        <a:bodyPr/>
        <a:lstStyle/>
        <a:p>
          <a:endParaRPr lang="en-GB"/>
        </a:p>
      </dgm:t>
    </dgm:pt>
    <dgm:pt modelId="{5E5B2600-DAD4-498E-9800-1C861AC87902}" type="sibTrans" cxnId="{28D021D3-026F-45FD-94D9-201EE7C87FDF}">
      <dgm:prSet/>
      <dgm:spPr/>
      <dgm:t>
        <a:bodyPr/>
        <a:lstStyle/>
        <a:p>
          <a:endParaRPr lang="en-GB"/>
        </a:p>
      </dgm:t>
    </dgm:pt>
    <dgm:pt modelId="{60C54E5B-6257-4138-B5FF-E492460F606C}">
      <dgm:prSet phldrT="[Text]"/>
      <dgm:spPr/>
      <dgm:t>
        <a:bodyPr/>
        <a:lstStyle/>
        <a:p>
          <a:r>
            <a:rPr lang="en-GB" dirty="0" smtClean="0">
              <a:latin typeface="+mj-lt"/>
            </a:rPr>
            <a:t>PLCs are required by law to publish annual accounts </a:t>
          </a:r>
          <a:r>
            <a:rPr lang="en-GB" b="1" dirty="0" smtClean="0">
              <a:latin typeface="+mj-lt"/>
            </a:rPr>
            <a:t>which</a:t>
          </a:r>
          <a:r>
            <a:rPr lang="en-GB" dirty="0" smtClean="0">
              <a:latin typeface="+mj-lt"/>
            </a:rPr>
            <a:t> will be costly to produce.</a:t>
          </a:r>
        </a:p>
      </dgm:t>
    </dgm:pt>
    <dgm:pt modelId="{2884C236-E694-440A-A91F-F11F6A05B378}" type="parTrans" cxnId="{CA9CD8A0-6052-4C5F-B8E2-47F28158B4CD}">
      <dgm:prSet/>
      <dgm:spPr/>
      <dgm:t>
        <a:bodyPr/>
        <a:lstStyle/>
        <a:p>
          <a:endParaRPr lang="en-GB"/>
        </a:p>
      </dgm:t>
    </dgm:pt>
    <dgm:pt modelId="{9690AE09-5C2B-47A3-A9C8-0B60DF1B3D37}" type="sibTrans" cxnId="{CA9CD8A0-6052-4C5F-B8E2-47F28158B4CD}">
      <dgm:prSet/>
      <dgm:spPr/>
      <dgm:t>
        <a:bodyPr/>
        <a:lstStyle/>
        <a:p>
          <a:endParaRPr lang="en-GB"/>
        </a:p>
      </dgm:t>
    </dgm:pt>
    <dgm:pt modelId="{A2F23F68-7E07-4A13-A8C5-5B2E30F778F8}" type="pres">
      <dgm:prSet presAssocID="{264A5550-C291-46A3-AED3-7F32F5B25E56}" presName="diagram" presStyleCnt="0">
        <dgm:presLayoutVars>
          <dgm:dir/>
          <dgm:resizeHandles val="exact"/>
        </dgm:presLayoutVars>
      </dgm:prSet>
      <dgm:spPr/>
      <dgm:t>
        <a:bodyPr/>
        <a:lstStyle/>
        <a:p>
          <a:endParaRPr lang="en-GB"/>
        </a:p>
      </dgm:t>
    </dgm:pt>
    <dgm:pt modelId="{D0AA0A94-AA32-41AB-9877-778720886070}" type="pres">
      <dgm:prSet presAssocID="{B7FA4DAA-B34F-4171-9431-5752487B6C9D}" presName="node" presStyleLbl="node1" presStyleIdx="0" presStyleCnt="8" custScaleY="98535">
        <dgm:presLayoutVars>
          <dgm:bulletEnabled val="1"/>
        </dgm:presLayoutVars>
      </dgm:prSet>
      <dgm:spPr/>
      <dgm:t>
        <a:bodyPr/>
        <a:lstStyle/>
        <a:p>
          <a:endParaRPr lang="en-GB"/>
        </a:p>
      </dgm:t>
    </dgm:pt>
    <dgm:pt modelId="{0284FF29-1A8D-4B27-A83F-2F8F7FBD6907}" type="pres">
      <dgm:prSet presAssocID="{B4398EDE-4160-4F74-8673-7C39EE2ACC37}" presName="sibTrans" presStyleCnt="0"/>
      <dgm:spPr/>
    </dgm:pt>
    <dgm:pt modelId="{34AA802C-3ECF-43FD-9099-2BEEB40E794F}" type="pres">
      <dgm:prSet presAssocID="{44A016D2-E589-467F-BDF3-9741ACC76417}" presName="node" presStyleLbl="node1" presStyleIdx="1" presStyleCnt="8">
        <dgm:presLayoutVars>
          <dgm:bulletEnabled val="1"/>
        </dgm:presLayoutVars>
      </dgm:prSet>
      <dgm:spPr/>
      <dgm:t>
        <a:bodyPr/>
        <a:lstStyle/>
        <a:p>
          <a:endParaRPr lang="en-GB"/>
        </a:p>
      </dgm:t>
    </dgm:pt>
    <dgm:pt modelId="{8E90C6D1-B317-4890-8D8F-CD2506048D19}" type="pres">
      <dgm:prSet presAssocID="{ED5C1DA5-49E6-46AC-B1F4-F57804A7373D}" presName="sibTrans" presStyleCnt="0"/>
      <dgm:spPr/>
    </dgm:pt>
    <dgm:pt modelId="{A3F34081-F9C2-4217-B7C0-D7B4212B06B7}" type="pres">
      <dgm:prSet presAssocID="{223EA853-7792-4E1B-94FB-0C5FDCA21C01}" presName="node" presStyleLbl="node1" presStyleIdx="2" presStyleCnt="8">
        <dgm:presLayoutVars>
          <dgm:bulletEnabled val="1"/>
        </dgm:presLayoutVars>
      </dgm:prSet>
      <dgm:spPr/>
      <dgm:t>
        <a:bodyPr/>
        <a:lstStyle/>
        <a:p>
          <a:endParaRPr lang="en-GB"/>
        </a:p>
      </dgm:t>
    </dgm:pt>
    <dgm:pt modelId="{B6FE34A9-7992-41AA-8E3E-5F3ADE28168D}" type="pres">
      <dgm:prSet presAssocID="{5B367458-3443-4A65-84D2-CBC7D4475C9B}" presName="sibTrans" presStyleCnt="0"/>
      <dgm:spPr/>
    </dgm:pt>
    <dgm:pt modelId="{719D7610-84CC-4CB4-9AC0-5BAE655DF419}" type="pres">
      <dgm:prSet presAssocID="{04F8DB61-A45C-40A1-99EB-0D423D11FA5F}" presName="node" presStyleLbl="node1" presStyleIdx="3" presStyleCnt="8">
        <dgm:presLayoutVars>
          <dgm:bulletEnabled val="1"/>
        </dgm:presLayoutVars>
      </dgm:prSet>
      <dgm:spPr/>
      <dgm:t>
        <a:bodyPr/>
        <a:lstStyle/>
        <a:p>
          <a:endParaRPr lang="en-GB"/>
        </a:p>
      </dgm:t>
    </dgm:pt>
    <dgm:pt modelId="{5D115A25-0C54-4124-8D93-56A3077B186C}" type="pres">
      <dgm:prSet presAssocID="{11C5A1E3-EAC9-4FD4-932E-AB160E9058BF}" presName="sibTrans" presStyleCnt="0"/>
      <dgm:spPr/>
    </dgm:pt>
    <dgm:pt modelId="{30724A88-854C-4FE2-B72E-3ECB41B3CD4F}" type="pres">
      <dgm:prSet presAssocID="{258F15C3-62D4-480F-9DCA-97399FD6E9BE}" presName="node" presStyleLbl="node1" presStyleIdx="4" presStyleCnt="8">
        <dgm:presLayoutVars>
          <dgm:bulletEnabled val="1"/>
        </dgm:presLayoutVars>
      </dgm:prSet>
      <dgm:spPr/>
      <dgm:t>
        <a:bodyPr/>
        <a:lstStyle/>
        <a:p>
          <a:endParaRPr lang="en-GB"/>
        </a:p>
      </dgm:t>
    </dgm:pt>
    <dgm:pt modelId="{1CA11329-806F-4C6E-8581-8477B1776976}" type="pres">
      <dgm:prSet presAssocID="{26E66119-56D8-49DC-9866-CA00C3D287D7}" presName="sibTrans" presStyleCnt="0"/>
      <dgm:spPr/>
    </dgm:pt>
    <dgm:pt modelId="{05CA6654-A661-4409-9C6C-2CEEC181C9F3}" type="pres">
      <dgm:prSet presAssocID="{C3E4C1D9-8D38-4A7A-8E5E-ECA7D8A3F56B}" presName="node" presStyleLbl="node1" presStyleIdx="5" presStyleCnt="8">
        <dgm:presLayoutVars>
          <dgm:bulletEnabled val="1"/>
        </dgm:presLayoutVars>
      </dgm:prSet>
      <dgm:spPr/>
      <dgm:t>
        <a:bodyPr/>
        <a:lstStyle/>
        <a:p>
          <a:endParaRPr lang="en-GB"/>
        </a:p>
      </dgm:t>
    </dgm:pt>
    <dgm:pt modelId="{4DE3AC6E-370C-4CDE-B8B2-7B6E466CCFA4}" type="pres">
      <dgm:prSet presAssocID="{C9B3FEEB-43EA-4812-B6C9-0B02121EDAF8}" presName="sibTrans" presStyleCnt="0"/>
      <dgm:spPr/>
    </dgm:pt>
    <dgm:pt modelId="{365566CB-398D-4FE8-AA5D-9995061CA428}" type="pres">
      <dgm:prSet presAssocID="{5BEA5C63-C482-41E7-BBEB-2C606C78BA83}" presName="node" presStyleLbl="node1" presStyleIdx="6" presStyleCnt="8">
        <dgm:presLayoutVars>
          <dgm:bulletEnabled val="1"/>
        </dgm:presLayoutVars>
      </dgm:prSet>
      <dgm:spPr/>
      <dgm:t>
        <a:bodyPr/>
        <a:lstStyle/>
        <a:p>
          <a:endParaRPr lang="en-GB"/>
        </a:p>
      </dgm:t>
    </dgm:pt>
    <dgm:pt modelId="{34F1D834-3CBD-45A7-BF69-9283F5F54DAE}" type="pres">
      <dgm:prSet presAssocID="{5E5B2600-DAD4-498E-9800-1C861AC87902}" presName="sibTrans" presStyleCnt="0"/>
      <dgm:spPr/>
    </dgm:pt>
    <dgm:pt modelId="{755DB786-2D84-46E6-B29F-CBFAC46D74B0}" type="pres">
      <dgm:prSet presAssocID="{60C54E5B-6257-4138-B5FF-E492460F606C}" presName="node" presStyleLbl="node1" presStyleIdx="7" presStyleCnt="8">
        <dgm:presLayoutVars>
          <dgm:bulletEnabled val="1"/>
        </dgm:presLayoutVars>
      </dgm:prSet>
      <dgm:spPr/>
      <dgm:t>
        <a:bodyPr/>
        <a:lstStyle/>
        <a:p>
          <a:endParaRPr lang="en-GB"/>
        </a:p>
      </dgm:t>
    </dgm:pt>
  </dgm:ptLst>
  <dgm:cxnLst>
    <dgm:cxn modelId="{AF2251CF-FC55-451E-939B-DF06AAE4DC09}" srcId="{264A5550-C291-46A3-AED3-7F32F5B25E56}" destId="{223EA853-7792-4E1B-94FB-0C5FDCA21C01}" srcOrd="2" destOrd="0" parTransId="{0CA8396A-4DC6-4DA3-AABD-5AD5D43920F3}" sibTransId="{5B367458-3443-4A65-84D2-CBC7D4475C9B}"/>
    <dgm:cxn modelId="{7B167A9E-B271-4679-9CDB-9319A48A2311}" srcId="{264A5550-C291-46A3-AED3-7F32F5B25E56}" destId="{B7FA4DAA-B34F-4171-9431-5752487B6C9D}" srcOrd="0" destOrd="0" parTransId="{067E9F9F-D2F2-4751-A150-BFD8CE549923}" sibTransId="{B4398EDE-4160-4F74-8673-7C39EE2ACC37}"/>
    <dgm:cxn modelId="{77D196D0-3545-4705-846E-8682FD58F03D}" type="presOf" srcId="{04F8DB61-A45C-40A1-99EB-0D423D11FA5F}" destId="{719D7610-84CC-4CB4-9AC0-5BAE655DF419}" srcOrd="0" destOrd="0" presId="urn:microsoft.com/office/officeart/2005/8/layout/default#10"/>
    <dgm:cxn modelId="{28D021D3-026F-45FD-94D9-201EE7C87FDF}" srcId="{264A5550-C291-46A3-AED3-7F32F5B25E56}" destId="{5BEA5C63-C482-41E7-BBEB-2C606C78BA83}" srcOrd="6" destOrd="0" parTransId="{7FA27DD5-C5B8-4B5E-B03F-EFEAFAE32BFB}" sibTransId="{5E5B2600-DAD4-498E-9800-1C861AC87902}"/>
    <dgm:cxn modelId="{5EA65C00-026E-42CC-912F-13794BE112E1}" type="presOf" srcId="{44A016D2-E589-467F-BDF3-9741ACC76417}" destId="{34AA802C-3ECF-43FD-9099-2BEEB40E794F}" srcOrd="0" destOrd="0" presId="urn:microsoft.com/office/officeart/2005/8/layout/default#10"/>
    <dgm:cxn modelId="{81CE8229-D0A7-4719-BF05-68043B5FA60F}" srcId="{264A5550-C291-46A3-AED3-7F32F5B25E56}" destId="{44A016D2-E589-467F-BDF3-9741ACC76417}" srcOrd="1" destOrd="0" parTransId="{D3F298BF-5165-4369-93F1-A48FB0B93A40}" sibTransId="{ED5C1DA5-49E6-46AC-B1F4-F57804A7373D}"/>
    <dgm:cxn modelId="{926FBEA0-D056-4DB7-BE1C-C7912427FFAB}" srcId="{264A5550-C291-46A3-AED3-7F32F5B25E56}" destId="{04F8DB61-A45C-40A1-99EB-0D423D11FA5F}" srcOrd="3" destOrd="0" parTransId="{90D53694-467C-4217-AE2E-EEC752033085}" sibTransId="{11C5A1E3-EAC9-4FD4-932E-AB160E9058BF}"/>
    <dgm:cxn modelId="{CA9CD8A0-6052-4C5F-B8E2-47F28158B4CD}" srcId="{264A5550-C291-46A3-AED3-7F32F5B25E56}" destId="{60C54E5B-6257-4138-B5FF-E492460F606C}" srcOrd="7" destOrd="0" parTransId="{2884C236-E694-440A-A91F-F11F6A05B378}" sibTransId="{9690AE09-5C2B-47A3-A9C8-0B60DF1B3D37}"/>
    <dgm:cxn modelId="{CC665595-38D8-4A1D-B413-0E8B8631429C}" srcId="{264A5550-C291-46A3-AED3-7F32F5B25E56}" destId="{258F15C3-62D4-480F-9DCA-97399FD6E9BE}" srcOrd="4" destOrd="0" parTransId="{43EA35AB-5766-4CE1-BC80-B9D7D2D7BD52}" sibTransId="{26E66119-56D8-49DC-9866-CA00C3D287D7}"/>
    <dgm:cxn modelId="{41FB3455-2C82-4E0C-A21F-D1A2146BEE33}" srcId="{264A5550-C291-46A3-AED3-7F32F5B25E56}" destId="{C3E4C1D9-8D38-4A7A-8E5E-ECA7D8A3F56B}" srcOrd="5" destOrd="0" parTransId="{21B0158E-FD67-439F-B61E-39559458DD64}" sibTransId="{C9B3FEEB-43EA-4812-B6C9-0B02121EDAF8}"/>
    <dgm:cxn modelId="{BEB667D9-8041-423D-9A99-1A7CA2769C7E}" type="presOf" srcId="{223EA853-7792-4E1B-94FB-0C5FDCA21C01}" destId="{A3F34081-F9C2-4217-B7C0-D7B4212B06B7}" srcOrd="0" destOrd="0" presId="urn:microsoft.com/office/officeart/2005/8/layout/default#10"/>
    <dgm:cxn modelId="{4FD57C28-62FF-4659-B7E7-74C73DC2030E}" type="presOf" srcId="{60C54E5B-6257-4138-B5FF-E492460F606C}" destId="{755DB786-2D84-46E6-B29F-CBFAC46D74B0}" srcOrd="0" destOrd="0" presId="urn:microsoft.com/office/officeart/2005/8/layout/default#10"/>
    <dgm:cxn modelId="{1C7C5C35-BC64-4CA1-85DD-4C11F63FE5AF}" type="presOf" srcId="{5BEA5C63-C482-41E7-BBEB-2C606C78BA83}" destId="{365566CB-398D-4FE8-AA5D-9995061CA428}" srcOrd="0" destOrd="0" presId="urn:microsoft.com/office/officeart/2005/8/layout/default#10"/>
    <dgm:cxn modelId="{B862ED6F-43D6-4D1D-9B03-F165E97E2273}" type="presOf" srcId="{264A5550-C291-46A3-AED3-7F32F5B25E56}" destId="{A2F23F68-7E07-4A13-A8C5-5B2E30F778F8}" srcOrd="0" destOrd="0" presId="urn:microsoft.com/office/officeart/2005/8/layout/default#10"/>
    <dgm:cxn modelId="{31AEDD19-D600-421C-AEA5-940D1ED216B1}" type="presOf" srcId="{C3E4C1D9-8D38-4A7A-8E5E-ECA7D8A3F56B}" destId="{05CA6654-A661-4409-9C6C-2CEEC181C9F3}" srcOrd="0" destOrd="0" presId="urn:microsoft.com/office/officeart/2005/8/layout/default#10"/>
    <dgm:cxn modelId="{6D73FE1D-7C84-444C-8A14-4D4376A2B6E5}" type="presOf" srcId="{B7FA4DAA-B34F-4171-9431-5752487B6C9D}" destId="{D0AA0A94-AA32-41AB-9877-778720886070}" srcOrd="0" destOrd="0" presId="urn:microsoft.com/office/officeart/2005/8/layout/default#10"/>
    <dgm:cxn modelId="{C8645AE6-66F6-4AE2-9FBC-276938EB0BF4}" type="presOf" srcId="{258F15C3-62D4-480F-9DCA-97399FD6E9BE}" destId="{30724A88-854C-4FE2-B72E-3ECB41B3CD4F}" srcOrd="0" destOrd="0" presId="urn:microsoft.com/office/officeart/2005/8/layout/default#10"/>
    <dgm:cxn modelId="{6522846E-FA8D-4EDF-9C17-12D21B4DB0BA}" type="presParOf" srcId="{A2F23F68-7E07-4A13-A8C5-5B2E30F778F8}" destId="{D0AA0A94-AA32-41AB-9877-778720886070}" srcOrd="0" destOrd="0" presId="urn:microsoft.com/office/officeart/2005/8/layout/default#10"/>
    <dgm:cxn modelId="{5D6F04D3-F0EE-4F93-A60E-818B476AD46F}" type="presParOf" srcId="{A2F23F68-7E07-4A13-A8C5-5B2E30F778F8}" destId="{0284FF29-1A8D-4B27-A83F-2F8F7FBD6907}" srcOrd="1" destOrd="0" presId="urn:microsoft.com/office/officeart/2005/8/layout/default#10"/>
    <dgm:cxn modelId="{E8039C98-D1E7-4234-A190-B7F120AD1957}" type="presParOf" srcId="{A2F23F68-7E07-4A13-A8C5-5B2E30F778F8}" destId="{34AA802C-3ECF-43FD-9099-2BEEB40E794F}" srcOrd="2" destOrd="0" presId="urn:microsoft.com/office/officeart/2005/8/layout/default#10"/>
    <dgm:cxn modelId="{E0494120-FFD6-4DFA-AB75-5C4390DA6961}" type="presParOf" srcId="{A2F23F68-7E07-4A13-A8C5-5B2E30F778F8}" destId="{8E90C6D1-B317-4890-8D8F-CD2506048D19}" srcOrd="3" destOrd="0" presId="urn:microsoft.com/office/officeart/2005/8/layout/default#10"/>
    <dgm:cxn modelId="{5081B78F-B1E0-4E69-8C23-212E74C33599}" type="presParOf" srcId="{A2F23F68-7E07-4A13-A8C5-5B2E30F778F8}" destId="{A3F34081-F9C2-4217-B7C0-D7B4212B06B7}" srcOrd="4" destOrd="0" presId="urn:microsoft.com/office/officeart/2005/8/layout/default#10"/>
    <dgm:cxn modelId="{08518F53-B128-42B6-9418-831C8DDD93DB}" type="presParOf" srcId="{A2F23F68-7E07-4A13-A8C5-5B2E30F778F8}" destId="{B6FE34A9-7992-41AA-8E3E-5F3ADE28168D}" srcOrd="5" destOrd="0" presId="urn:microsoft.com/office/officeart/2005/8/layout/default#10"/>
    <dgm:cxn modelId="{F6808187-BC30-486D-AE41-3D38C9A76545}" type="presParOf" srcId="{A2F23F68-7E07-4A13-A8C5-5B2E30F778F8}" destId="{719D7610-84CC-4CB4-9AC0-5BAE655DF419}" srcOrd="6" destOrd="0" presId="urn:microsoft.com/office/officeart/2005/8/layout/default#10"/>
    <dgm:cxn modelId="{699D002A-7C2F-49DB-96DD-751FFA90149B}" type="presParOf" srcId="{A2F23F68-7E07-4A13-A8C5-5B2E30F778F8}" destId="{5D115A25-0C54-4124-8D93-56A3077B186C}" srcOrd="7" destOrd="0" presId="urn:microsoft.com/office/officeart/2005/8/layout/default#10"/>
    <dgm:cxn modelId="{B1618FAA-BF6E-4173-86D2-C49DF2B03B07}" type="presParOf" srcId="{A2F23F68-7E07-4A13-A8C5-5B2E30F778F8}" destId="{30724A88-854C-4FE2-B72E-3ECB41B3CD4F}" srcOrd="8" destOrd="0" presId="urn:microsoft.com/office/officeart/2005/8/layout/default#10"/>
    <dgm:cxn modelId="{9B5620BC-BFD2-4D49-8045-67D7057722A6}" type="presParOf" srcId="{A2F23F68-7E07-4A13-A8C5-5B2E30F778F8}" destId="{1CA11329-806F-4C6E-8581-8477B1776976}" srcOrd="9" destOrd="0" presId="urn:microsoft.com/office/officeart/2005/8/layout/default#10"/>
    <dgm:cxn modelId="{F9FE5C7C-BC2E-41AB-B6F4-023245B8D998}" type="presParOf" srcId="{A2F23F68-7E07-4A13-A8C5-5B2E30F778F8}" destId="{05CA6654-A661-4409-9C6C-2CEEC181C9F3}" srcOrd="10" destOrd="0" presId="urn:microsoft.com/office/officeart/2005/8/layout/default#10"/>
    <dgm:cxn modelId="{8D2F7085-0D64-4DAD-B6F8-D5B02A413EFC}" type="presParOf" srcId="{A2F23F68-7E07-4A13-A8C5-5B2E30F778F8}" destId="{4DE3AC6E-370C-4CDE-B8B2-7B6E466CCFA4}" srcOrd="11" destOrd="0" presId="urn:microsoft.com/office/officeart/2005/8/layout/default#10"/>
    <dgm:cxn modelId="{2EA167CA-F1AC-4BFD-A643-CCC51337D7E3}" type="presParOf" srcId="{A2F23F68-7E07-4A13-A8C5-5B2E30F778F8}" destId="{365566CB-398D-4FE8-AA5D-9995061CA428}" srcOrd="12" destOrd="0" presId="urn:microsoft.com/office/officeart/2005/8/layout/default#10"/>
    <dgm:cxn modelId="{2B5F8186-767D-4C68-8DBA-852DBB69098A}" type="presParOf" srcId="{A2F23F68-7E07-4A13-A8C5-5B2E30F778F8}" destId="{34F1D834-3CBD-45A7-BF69-9283F5F54DAE}" srcOrd="13" destOrd="0" presId="urn:microsoft.com/office/officeart/2005/8/layout/default#10"/>
    <dgm:cxn modelId="{C5073570-89DB-4481-8A39-66A46EB8D80A}" type="presParOf" srcId="{A2F23F68-7E07-4A13-A8C5-5B2E30F778F8}" destId="{755DB786-2D84-46E6-B29F-CBFAC46D74B0}" srcOrd="14" destOrd="0" presId="urn:microsoft.com/office/officeart/2005/8/layout/default#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70029-A82F-447B-BB9C-47A55CED1144}">
      <dsp:nvSpPr>
        <dsp:cNvPr id="0" name=""/>
        <dsp:cNvSpPr/>
      </dsp:nvSpPr>
      <dsp:spPr>
        <a:xfrm>
          <a:off x="522334" y="1288"/>
          <a:ext cx="2318274" cy="139096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Increase market share</a:t>
          </a:r>
          <a:endParaRPr lang="en-GB" sz="2600" kern="1200" dirty="0"/>
        </a:p>
      </dsp:txBody>
      <dsp:txXfrm>
        <a:off x="522334" y="1288"/>
        <a:ext cx="2318274" cy="1390964"/>
      </dsp:txXfrm>
    </dsp:sp>
    <dsp:sp modelId="{F9F0BF89-98EB-498F-B18E-522B4AA3BF9D}">
      <dsp:nvSpPr>
        <dsp:cNvPr id="0" name=""/>
        <dsp:cNvSpPr/>
      </dsp:nvSpPr>
      <dsp:spPr>
        <a:xfrm>
          <a:off x="3072436" y="1288"/>
          <a:ext cx="2318274" cy="1390964"/>
        </a:xfrm>
        <a:prstGeom prst="rect">
          <a:avLst/>
        </a:prstGeom>
        <a:gradFill rotWithShape="0">
          <a:gsLst>
            <a:gs pos="0">
              <a:schemeClr val="accent2">
                <a:hueOff val="936304"/>
                <a:satOff val="-1168"/>
                <a:lumOff val="275"/>
                <a:alphaOff val="0"/>
                <a:tint val="50000"/>
                <a:satMod val="300000"/>
              </a:schemeClr>
            </a:gs>
            <a:gs pos="35000">
              <a:schemeClr val="accent2">
                <a:hueOff val="936304"/>
                <a:satOff val="-1168"/>
                <a:lumOff val="275"/>
                <a:alphaOff val="0"/>
                <a:tint val="37000"/>
                <a:satMod val="300000"/>
              </a:schemeClr>
            </a:gs>
            <a:gs pos="100000">
              <a:schemeClr val="accent2">
                <a:hueOff val="936304"/>
                <a:satOff val="-1168"/>
                <a:lumOff val="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Cheaper labour and production</a:t>
          </a:r>
          <a:endParaRPr lang="en-GB" sz="2600" kern="1200" dirty="0"/>
        </a:p>
      </dsp:txBody>
      <dsp:txXfrm>
        <a:off x="3072436" y="1288"/>
        <a:ext cx="2318274" cy="1390964"/>
      </dsp:txXfrm>
    </dsp:sp>
    <dsp:sp modelId="{B4A8F67B-6628-479F-8825-D75794BE0A84}">
      <dsp:nvSpPr>
        <dsp:cNvPr id="0" name=""/>
        <dsp:cNvSpPr/>
      </dsp:nvSpPr>
      <dsp:spPr>
        <a:xfrm>
          <a:off x="5622538" y="1288"/>
          <a:ext cx="2318274" cy="1390964"/>
        </a:xfrm>
        <a:prstGeom prst="rect">
          <a:avLst/>
        </a:prstGeom>
        <a:gradFill rotWithShape="0">
          <a:gsLst>
            <a:gs pos="0">
              <a:schemeClr val="accent2">
                <a:hueOff val="1872608"/>
                <a:satOff val="-2336"/>
                <a:lumOff val="549"/>
                <a:alphaOff val="0"/>
                <a:tint val="50000"/>
                <a:satMod val="300000"/>
              </a:schemeClr>
            </a:gs>
            <a:gs pos="35000">
              <a:schemeClr val="accent2">
                <a:hueOff val="1872608"/>
                <a:satOff val="-2336"/>
                <a:lumOff val="549"/>
                <a:alphaOff val="0"/>
                <a:tint val="37000"/>
                <a:satMod val="300000"/>
              </a:schemeClr>
            </a:gs>
            <a:gs pos="100000">
              <a:schemeClr val="accent2">
                <a:hueOff val="1872608"/>
                <a:satOff val="-2336"/>
                <a:lumOff val="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Take advantage of Government Grants</a:t>
          </a:r>
          <a:endParaRPr lang="en-GB" sz="2600" kern="1200" dirty="0"/>
        </a:p>
      </dsp:txBody>
      <dsp:txXfrm>
        <a:off x="5622538" y="1288"/>
        <a:ext cx="2318274" cy="1390964"/>
      </dsp:txXfrm>
    </dsp:sp>
    <dsp:sp modelId="{ABF7BFE4-733A-440A-8937-856902F706CF}">
      <dsp:nvSpPr>
        <dsp:cNvPr id="0" name=""/>
        <dsp:cNvSpPr/>
      </dsp:nvSpPr>
      <dsp:spPr>
        <a:xfrm>
          <a:off x="522334" y="1624080"/>
          <a:ext cx="2318274" cy="1390964"/>
        </a:xfrm>
        <a:prstGeom prst="rect">
          <a:avLst/>
        </a:prstGeom>
        <a:gradFill rotWithShape="0">
          <a:gsLst>
            <a:gs pos="0">
              <a:schemeClr val="accent2">
                <a:hueOff val="2808911"/>
                <a:satOff val="-3503"/>
                <a:lumOff val="824"/>
                <a:alphaOff val="0"/>
                <a:tint val="50000"/>
                <a:satMod val="300000"/>
              </a:schemeClr>
            </a:gs>
            <a:gs pos="35000">
              <a:schemeClr val="accent2">
                <a:hueOff val="2808911"/>
                <a:satOff val="-3503"/>
                <a:lumOff val="824"/>
                <a:alphaOff val="0"/>
                <a:tint val="37000"/>
                <a:satMod val="300000"/>
              </a:schemeClr>
            </a:gs>
            <a:gs pos="100000">
              <a:schemeClr val="accent2">
                <a:hueOff val="2808911"/>
                <a:satOff val="-3503"/>
                <a:lumOff val="82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Avoid or reduce tax</a:t>
          </a:r>
          <a:endParaRPr lang="en-GB" sz="2600" kern="1200" dirty="0"/>
        </a:p>
      </dsp:txBody>
      <dsp:txXfrm>
        <a:off x="522334" y="1624080"/>
        <a:ext cx="2318274" cy="1390964"/>
      </dsp:txXfrm>
    </dsp:sp>
    <dsp:sp modelId="{5637C9B5-4C6B-421D-AC4A-0F872B728C8C}">
      <dsp:nvSpPr>
        <dsp:cNvPr id="0" name=""/>
        <dsp:cNvSpPr/>
      </dsp:nvSpPr>
      <dsp:spPr>
        <a:xfrm>
          <a:off x="3072436" y="1624080"/>
          <a:ext cx="2318274" cy="1390964"/>
        </a:xfrm>
        <a:prstGeom prst="rect">
          <a:avLst/>
        </a:prstGeom>
        <a:gradFill rotWithShape="0">
          <a:gsLst>
            <a:gs pos="0">
              <a:schemeClr val="accent2">
                <a:hueOff val="3745215"/>
                <a:satOff val="-4671"/>
                <a:lumOff val="1098"/>
                <a:alphaOff val="0"/>
                <a:tint val="50000"/>
                <a:satMod val="300000"/>
              </a:schemeClr>
            </a:gs>
            <a:gs pos="35000">
              <a:schemeClr val="accent2">
                <a:hueOff val="3745215"/>
                <a:satOff val="-4671"/>
                <a:lumOff val="1098"/>
                <a:alphaOff val="0"/>
                <a:tint val="37000"/>
                <a:satMod val="300000"/>
              </a:schemeClr>
            </a:gs>
            <a:gs pos="100000">
              <a:schemeClr val="accent2">
                <a:hueOff val="3745215"/>
                <a:satOff val="-4671"/>
                <a:lumOff val="10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Save costs of transport</a:t>
          </a:r>
          <a:endParaRPr lang="en-GB" sz="2600" kern="1200" dirty="0"/>
        </a:p>
      </dsp:txBody>
      <dsp:txXfrm>
        <a:off x="3072436" y="1624080"/>
        <a:ext cx="2318274" cy="1390964"/>
      </dsp:txXfrm>
    </dsp:sp>
    <dsp:sp modelId="{E2B53E15-D004-449B-B927-1D8C8D31DF14}">
      <dsp:nvSpPr>
        <dsp:cNvPr id="0" name=""/>
        <dsp:cNvSpPr/>
      </dsp:nvSpPr>
      <dsp:spPr>
        <a:xfrm>
          <a:off x="5622538" y="1624080"/>
          <a:ext cx="2318274" cy="1390964"/>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Avoid trade barriers</a:t>
          </a:r>
          <a:endParaRPr lang="en-GB" sz="2600" kern="1200" dirty="0"/>
        </a:p>
      </dsp:txBody>
      <dsp:txXfrm>
        <a:off x="5622538" y="1624080"/>
        <a:ext cx="2318274" cy="1390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0A94-AA32-41AB-9877-778720886070}">
      <dsp:nvSpPr>
        <dsp:cNvPr id="0" name=""/>
        <dsp:cNvSpPr/>
      </dsp:nvSpPr>
      <dsp:spPr>
        <a:xfrm>
          <a:off x="943417" y="11986"/>
          <a:ext cx="2335689" cy="138088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mj-lt"/>
            </a:rPr>
            <a:t>Shares can be sold on the stock exchange </a:t>
          </a:r>
          <a:r>
            <a:rPr lang="en-GB" sz="1500" b="1" kern="1200" dirty="0" smtClean="0">
              <a:latin typeface="+mj-lt"/>
            </a:rPr>
            <a:t>meaning</a:t>
          </a:r>
          <a:r>
            <a:rPr lang="en-GB" sz="1500" kern="1200" dirty="0" smtClean="0">
              <a:latin typeface="+mj-lt"/>
            </a:rPr>
            <a:t> large amounts of finance can be raised. </a:t>
          </a:r>
          <a:endParaRPr lang="en-GB" sz="1500" b="1" kern="1200" dirty="0">
            <a:solidFill>
              <a:srgbClr val="7030A0"/>
            </a:solidFill>
            <a:latin typeface="+mj-lt"/>
          </a:endParaRPr>
        </a:p>
      </dsp:txBody>
      <dsp:txXfrm>
        <a:off x="943417" y="11986"/>
        <a:ext cx="2335689" cy="1380882"/>
      </dsp:txXfrm>
    </dsp:sp>
    <dsp:sp modelId="{34AA802C-3ECF-43FD-9099-2BEEB40E794F}">
      <dsp:nvSpPr>
        <dsp:cNvPr id="0" name=""/>
        <dsp:cNvSpPr/>
      </dsp:nvSpPr>
      <dsp:spPr>
        <a:xfrm>
          <a:off x="3512675" y="1721"/>
          <a:ext cx="2335689" cy="1401413"/>
        </a:xfrm>
        <a:prstGeom prst="rect">
          <a:avLst/>
        </a:prstGeom>
        <a:gradFill rotWithShape="0">
          <a:gsLst>
            <a:gs pos="0">
              <a:schemeClr val="accent2">
                <a:hueOff val="668788"/>
                <a:satOff val="-834"/>
                <a:lumOff val="196"/>
                <a:alphaOff val="0"/>
                <a:tint val="50000"/>
                <a:satMod val="300000"/>
              </a:schemeClr>
            </a:gs>
            <a:gs pos="35000">
              <a:schemeClr val="accent2">
                <a:hueOff val="668788"/>
                <a:satOff val="-834"/>
                <a:lumOff val="196"/>
                <a:alphaOff val="0"/>
                <a:tint val="37000"/>
                <a:satMod val="300000"/>
              </a:schemeClr>
            </a:gs>
            <a:gs pos="100000">
              <a:schemeClr val="accent2">
                <a:hueOff val="668788"/>
                <a:satOff val="-834"/>
                <a:lumOff val="19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mj-lt"/>
            </a:rPr>
            <a:t>PLCs often dominate their market </a:t>
          </a:r>
          <a:r>
            <a:rPr lang="en-GB" sz="1500" b="1" kern="1200" dirty="0" smtClean="0">
              <a:latin typeface="+mj-lt"/>
            </a:rPr>
            <a:t>meaning</a:t>
          </a:r>
          <a:r>
            <a:rPr lang="en-GB" sz="1500" kern="1200" dirty="0" smtClean="0">
              <a:latin typeface="+mj-lt"/>
            </a:rPr>
            <a:t> they can force smaller organisations out of business OR This also means they can dictate market prices. </a:t>
          </a:r>
        </a:p>
      </dsp:txBody>
      <dsp:txXfrm>
        <a:off x="3512675" y="1721"/>
        <a:ext cx="2335689" cy="1401413"/>
      </dsp:txXfrm>
    </dsp:sp>
    <dsp:sp modelId="{A3F34081-F9C2-4217-B7C0-D7B4212B06B7}">
      <dsp:nvSpPr>
        <dsp:cNvPr id="0" name=""/>
        <dsp:cNvSpPr/>
      </dsp:nvSpPr>
      <dsp:spPr>
        <a:xfrm>
          <a:off x="6081933" y="1721"/>
          <a:ext cx="2335689" cy="1401413"/>
        </a:xfrm>
        <a:prstGeom prst="rect">
          <a:avLst/>
        </a:prstGeom>
        <a:gradFill rotWithShape="0">
          <a:gsLst>
            <a:gs pos="0">
              <a:schemeClr val="accent2">
                <a:hueOff val="1337577"/>
                <a:satOff val="-1668"/>
                <a:lumOff val="392"/>
                <a:alphaOff val="0"/>
                <a:tint val="50000"/>
                <a:satMod val="300000"/>
              </a:schemeClr>
            </a:gs>
            <a:gs pos="35000">
              <a:schemeClr val="accent2">
                <a:hueOff val="1337577"/>
                <a:satOff val="-1668"/>
                <a:lumOff val="392"/>
                <a:alphaOff val="0"/>
                <a:tint val="37000"/>
                <a:satMod val="300000"/>
              </a:schemeClr>
            </a:gs>
            <a:gs pos="100000">
              <a:schemeClr val="accent2">
                <a:hueOff val="1337577"/>
                <a:satOff val="-1668"/>
                <a:lumOff val="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mj-lt"/>
            </a:rPr>
            <a:t>Lenders are more likely to give money </a:t>
          </a:r>
          <a:r>
            <a:rPr lang="en-GB" sz="1500" b="1" kern="1200" dirty="0" smtClean="0">
              <a:latin typeface="+mj-lt"/>
            </a:rPr>
            <a:t>as</a:t>
          </a:r>
          <a:r>
            <a:rPr lang="en-GB" sz="1500" kern="1200" dirty="0" smtClean="0">
              <a:latin typeface="+mj-lt"/>
            </a:rPr>
            <a:t> they have greater confidence it will be paid back. </a:t>
          </a:r>
        </a:p>
      </dsp:txBody>
      <dsp:txXfrm>
        <a:off x="6081933" y="1721"/>
        <a:ext cx="2335689" cy="1401413"/>
      </dsp:txXfrm>
    </dsp:sp>
    <dsp:sp modelId="{719D7610-84CC-4CB4-9AC0-5BAE655DF419}">
      <dsp:nvSpPr>
        <dsp:cNvPr id="0" name=""/>
        <dsp:cNvSpPr/>
      </dsp:nvSpPr>
      <dsp:spPr>
        <a:xfrm>
          <a:off x="943417" y="1636703"/>
          <a:ext cx="2335689" cy="1401413"/>
        </a:xfrm>
        <a:prstGeom prst="rect">
          <a:avLst/>
        </a:prstGeom>
        <a:gradFill rotWithShape="0">
          <a:gsLst>
            <a:gs pos="0">
              <a:schemeClr val="accent2">
                <a:hueOff val="2006365"/>
                <a:satOff val="-2502"/>
                <a:lumOff val="588"/>
                <a:alphaOff val="0"/>
                <a:tint val="50000"/>
                <a:satMod val="300000"/>
              </a:schemeClr>
            </a:gs>
            <a:gs pos="35000">
              <a:schemeClr val="accent2">
                <a:hueOff val="2006365"/>
                <a:satOff val="-2502"/>
                <a:lumOff val="588"/>
                <a:alphaOff val="0"/>
                <a:tint val="37000"/>
                <a:satMod val="300000"/>
              </a:schemeClr>
            </a:gs>
            <a:gs pos="100000">
              <a:schemeClr val="accent2">
                <a:hueOff val="2006365"/>
                <a:satOff val="-2502"/>
                <a:lumOff val="5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mj-lt"/>
            </a:rPr>
            <a:t>Investors will have limited liability </a:t>
          </a:r>
          <a:r>
            <a:rPr lang="en-GB" sz="1500" b="1" kern="1200" dirty="0" smtClean="0">
              <a:latin typeface="+mj-lt"/>
            </a:rPr>
            <a:t>meaning</a:t>
          </a:r>
          <a:r>
            <a:rPr lang="en-GB" sz="1500" kern="1200" dirty="0" smtClean="0">
              <a:latin typeface="+mj-lt"/>
            </a:rPr>
            <a:t> PLCs will find it easier to attract shareholders. </a:t>
          </a:r>
        </a:p>
      </dsp:txBody>
      <dsp:txXfrm>
        <a:off x="943417" y="1636703"/>
        <a:ext cx="2335689" cy="1401413"/>
      </dsp:txXfrm>
    </dsp:sp>
    <dsp:sp modelId="{30724A88-854C-4FE2-B72E-3ECB41B3CD4F}">
      <dsp:nvSpPr>
        <dsp:cNvPr id="0" name=""/>
        <dsp:cNvSpPr/>
      </dsp:nvSpPr>
      <dsp:spPr>
        <a:xfrm>
          <a:off x="3512675" y="1636703"/>
          <a:ext cx="2335689" cy="1401413"/>
        </a:xfrm>
        <a:prstGeom prst="rect">
          <a:avLst/>
        </a:prstGeom>
        <a:gradFill rotWithShape="0">
          <a:gsLst>
            <a:gs pos="0">
              <a:schemeClr val="accent2">
                <a:hueOff val="2675154"/>
                <a:satOff val="-3337"/>
                <a:lumOff val="785"/>
                <a:alphaOff val="0"/>
                <a:tint val="50000"/>
                <a:satMod val="300000"/>
              </a:schemeClr>
            </a:gs>
            <a:gs pos="35000">
              <a:schemeClr val="accent2">
                <a:hueOff val="2675154"/>
                <a:satOff val="-3337"/>
                <a:lumOff val="785"/>
                <a:alphaOff val="0"/>
                <a:tint val="37000"/>
                <a:satMod val="300000"/>
              </a:schemeClr>
            </a:gs>
            <a:gs pos="100000">
              <a:schemeClr val="accent2">
                <a:hueOff val="2675154"/>
                <a:satOff val="-3337"/>
                <a:lumOff val="7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mj-lt"/>
            </a:rPr>
            <a:t>Initial set-up costs will be high </a:t>
          </a:r>
          <a:r>
            <a:rPr lang="en-GB" sz="1500" b="1" kern="1200" dirty="0" smtClean="0">
              <a:latin typeface="+mj-lt"/>
            </a:rPr>
            <a:t>resulting in </a:t>
          </a:r>
          <a:r>
            <a:rPr lang="en-GB" sz="1500" kern="1200" dirty="0" smtClean="0">
              <a:latin typeface="+mj-lt"/>
            </a:rPr>
            <a:t>poorer profit results for the first few years. </a:t>
          </a:r>
        </a:p>
      </dsp:txBody>
      <dsp:txXfrm>
        <a:off x="3512675" y="1636703"/>
        <a:ext cx="2335689" cy="1401413"/>
      </dsp:txXfrm>
    </dsp:sp>
    <dsp:sp modelId="{05CA6654-A661-4409-9C6C-2CEEC181C9F3}">
      <dsp:nvSpPr>
        <dsp:cNvPr id="0" name=""/>
        <dsp:cNvSpPr/>
      </dsp:nvSpPr>
      <dsp:spPr>
        <a:xfrm>
          <a:off x="6081933" y="1636703"/>
          <a:ext cx="2335689" cy="1401413"/>
        </a:xfrm>
        <a:prstGeom prst="rect">
          <a:avLst/>
        </a:prstGeom>
        <a:gradFill rotWithShape="0">
          <a:gsLst>
            <a:gs pos="0">
              <a:schemeClr val="accent2">
                <a:hueOff val="3343942"/>
                <a:satOff val="-4171"/>
                <a:lumOff val="981"/>
                <a:alphaOff val="0"/>
                <a:tint val="50000"/>
                <a:satMod val="300000"/>
              </a:schemeClr>
            </a:gs>
            <a:gs pos="35000">
              <a:schemeClr val="accent2">
                <a:hueOff val="3343942"/>
                <a:satOff val="-4171"/>
                <a:lumOff val="981"/>
                <a:alphaOff val="0"/>
                <a:tint val="37000"/>
                <a:satMod val="300000"/>
              </a:schemeClr>
            </a:gs>
            <a:gs pos="100000">
              <a:schemeClr val="accent2">
                <a:hueOff val="3343942"/>
                <a:satOff val="-4171"/>
                <a:lumOff val="9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mj-lt"/>
            </a:rPr>
            <a:t>There is a large amount of legislation which must be complied with </a:t>
          </a:r>
          <a:r>
            <a:rPr lang="en-GB" sz="1500" b="1" kern="1200" dirty="0" smtClean="0">
              <a:latin typeface="+mj-lt"/>
            </a:rPr>
            <a:t>or</a:t>
          </a:r>
          <a:r>
            <a:rPr lang="en-GB" sz="1500" kern="1200" dirty="0" smtClean="0">
              <a:latin typeface="+mj-lt"/>
            </a:rPr>
            <a:t> the company may be fined OR have legal action taken against them. </a:t>
          </a:r>
        </a:p>
      </dsp:txBody>
      <dsp:txXfrm>
        <a:off x="6081933" y="1636703"/>
        <a:ext cx="2335689" cy="1401413"/>
      </dsp:txXfrm>
    </dsp:sp>
    <dsp:sp modelId="{365566CB-398D-4FE8-AA5D-9995061CA428}">
      <dsp:nvSpPr>
        <dsp:cNvPr id="0" name=""/>
        <dsp:cNvSpPr/>
      </dsp:nvSpPr>
      <dsp:spPr>
        <a:xfrm>
          <a:off x="2228046" y="3271686"/>
          <a:ext cx="2335689" cy="1401413"/>
        </a:xfrm>
        <a:prstGeom prst="rect">
          <a:avLst/>
        </a:prstGeom>
        <a:gradFill rotWithShape="0">
          <a:gsLst>
            <a:gs pos="0">
              <a:schemeClr val="accent2">
                <a:hueOff val="4012731"/>
                <a:satOff val="-5005"/>
                <a:lumOff val="1177"/>
                <a:alphaOff val="0"/>
                <a:tint val="50000"/>
                <a:satMod val="300000"/>
              </a:schemeClr>
            </a:gs>
            <a:gs pos="35000">
              <a:schemeClr val="accent2">
                <a:hueOff val="4012731"/>
                <a:satOff val="-5005"/>
                <a:lumOff val="1177"/>
                <a:alphaOff val="0"/>
                <a:tint val="37000"/>
                <a:satMod val="300000"/>
              </a:schemeClr>
            </a:gs>
            <a:gs pos="100000">
              <a:schemeClr val="accent2">
                <a:hueOff val="4012731"/>
                <a:satOff val="-5005"/>
                <a:lumOff val="11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mj-lt"/>
            </a:rPr>
            <a:t>PLCs have no control over who buys shares </a:t>
          </a:r>
          <a:r>
            <a:rPr lang="en-GB" sz="1500" b="1" kern="1200" dirty="0" smtClean="0">
              <a:latin typeface="+mj-lt"/>
            </a:rPr>
            <a:t>which might mean </a:t>
          </a:r>
          <a:r>
            <a:rPr lang="en-GB" sz="1500" kern="1200" dirty="0" smtClean="0">
              <a:latin typeface="+mj-lt"/>
            </a:rPr>
            <a:t>investors can plan a hostile takeover. </a:t>
          </a:r>
        </a:p>
      </dsp:txBody>
      <dsp:txXfrm>
        <a:off x="2228046" y="3271686"/>
        <a:ext cx="2335689" cy="1401413"/>
      </dsp:txXfrm>
    </dsp:sp>
    <dsp:sp modelId="{755DB786-2D84-46E6-B29F-CBFAC46D74B0}">
      <dsp:nvSpPr>
        <dsp:cNvPr id="0" name=""/>
        <dsp:cNvSpPr/>
      </dsp:nvSpPr>
      <dsp:spPr>
        <a:xfrm>
          <a:off x="4797304" y="3271686"/>
          <a:ext cx="2335689" cy="1401413"/>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latin typeface="+mj-lt"/>
            </a:rPr>
            <a:t>PLCs are required by law to publish annual accounts </a:t>
          </a:r>
          <a:r>
            <a:rPr lang="en-GB" sz="1500" b="1" kern="1200" dirty="0" smtClean="0">
              <a:latin typeface="+mj-lt"/>
            </a:rPr>
            <a:t>which</a:t>
          </a:r>
          <a:r>
            <a:rPr lang="en-GB" sz="1500" kern="1200" dirty="0" smtClean="0">
              <a:latin typeface="+mj-lt"/>
            </a:rPr>
            <a:t> will be costly to produce.</a:t>
          </a:r>
        </a:p>
      </dsp:txBody>
      <dsp:txXfrm>
        <a:off x="4797304" y="3271686"/>
        <a:ext cx="2335689" cy="140141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C257E-17D9-49C2-B1E8-AF6FD60CF2D2}" type="datetimeFigureOut">
              <a:rPr lang="en-GB" smtClean="0"/>
              <a:pPr/>
              <a:t>04/09/2017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7B801-603B-437C-8FB1-32F8E5CFF49F}" type="slidenum">
              <a:rPr lang="en-GB" smtClean="0"/>
              <a:pPr/>
              <a:t>‹#›</a:t>
            </a:fld>
            <a:endParaRPr lang="en-GB"/>
          </a:p>
        </p:txBody>
      </p:sp>
    </p:spTree>
    <p:extLst>
      <p:ext uri="{BB962C8B-B14F-4D97-AF65-F5344CB8AC3E}">
        <p14:creationId xmlns:p14="http://schemas.microsoft.com/office/powerpoint/2010/main" val="39706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28790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89759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303285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026130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812829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783847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044411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824400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269057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380261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2E45B-10CC-46EE-BC2B-F1204F477F0A}" type="slidenum">
              <a:rPr lang="en-US"/>
              <a:pPr/>
              <a:t>19</a:t>
            </a:fld>
            <a:endParaRPr lang="en-US" dirty="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84055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7"/>
          <p:cNvSpPr>
            <a:spLocks noGrp="1" noChangeArrowheads="1"/>
          </p:cNvSpPr>
          <p:nvPr>
            <p:ph type="dt" idx="1"/>
          </p:nvPr>
        </p:nvSpPr>
        <p:spPr>
          <a:ln/>
        </p:spPr>
        <p:txBody>
          <a:bodyPr/>
          <a:lstStyle/>
          <a:p>
            <a:fld id="{413E34F3-0113-4763-A197-7DEF66BECD7A}" type="datetime1">
              <a:rPr lang="en-GB"/>
              <a:pPr/>
              <a:t>04/09/2017</a:t>
            </a:fld>
            <a:endParaRPr lang="en-GB" dirty="0"/>
          </a:p>
        </p:txBody>
      </p:sp>
      <p:sp>
        <p:nvSpPr>
          <p:cNvPr id="7" name="Rectangle 1031"/>
          <p:cNvSpPr>
            <a:spLocks noGrp="1" noChangeArrowheads="1"/>
          </p:cNvSpPr>
          <p:nvPr>
            <p:ph type="sldNum" sz="quarter" idx="5"/>
          </p:nvPr>
        </p:nvSpPr>
        <p:spPr>
          <a:ln/>
        </p:spPr>
        <p:txBody>
          <a:bodyPr/>
          <a:lstStyle/>
          <a:p>
            <a:fld id="{E5B1A95A-FDE5-43C2-8F06-23C32B459446}" type="slidenum">
              <a:rPr lang="en-GB"/>
              <a:pPr/>
              <a:t>2</a:t>
            </a:fld>
            <a:endParaRPr lang="en-GB"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GB" b="1" dirty="0"/>
              <a:t>Teacher Note</a:t>
            </a:r>
          </a:p>
          <a:p>
            <a:endParaRPr lang="en-GB" dirty="0"/>
          </a:p>
          <a:p>
            <a:r>
              <a:rPr lang="en-GB" dirty="0"/>
              <a:t>Explain what each sector involves, try to use q and a to establish the basics:</a:t>
            </a:r>
          </a:p>
          <a:p>
            <a:endParaRPr lang="en-GB" dirty="0"/>
          </a:p>
          <a:p>
            <a:r>
              <a:rPr lang="en-GB" dirty="0"/>
              <a:t>Private – to make money (profits)</a:t>
            </a:r>
          </a:p>
          <a:p>
            <a:endParaRPr lang="en-GB" dirty="0"/>
          </a:p>
          <a:p>
            <a:r>
              <a:rPr lang="en-GB" dirty="0"/>
              <a:t>Public – to provide a service which the whole country benefits from (refer back to “services”</a:t>
            </a:r>
          </a:p>
          <a:p>
            <a:endParaRPr lang="en-GB" dirty="0"/>
          </a:p>
          <a:p>
            <a:r>
              <a:rPr lang="en-GB" dirty="0"/>
              <a:t>Voluntary – to raise FUNDS for worthy causes, at this stage it is good to ensure pupils do not just think about money.  If your school does the Xmas shoe box appeal (another “thing” for BM pupils to be involved in from Oct to Xmas through Red Cross) where we put “goods” together to send to children and adults less fortunate than us, you can use this to put the voluntary across of not just being “money”.</a:t>
            </a:r>
          </a:p>
        </p:txBody>
      </p:sp>
    </p:spTree>
    <p:extLst>
      <p:ext uri="{BB962C8B-B14F-4D97-AF65-F5344CB8AC3E}">
        <p14:creationId xmlns:p14="http://schemas.microsoft.com/office/powerpoint/2010/main" val="198900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316A5-E078-4B13-970E-1E5EB253D939}" type="slidenum">
              <a:rPr lang="en-US"/>
              <a:pPr/>
              <a:t>20</a:t>
            </a:fld>
            <a:endParaRPr lang="en-US" dirty="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GB" dirty="0"/>
              <a:t>Class to give examples of sole traders. </a:t>
            </a:r>
            <a:endParaRPr lang="en-US" dirty="0"/>
          </a:p>
        </p:txBody>
      </p:sp>
    </p:spTree>
    <p:extLst>
      <p:ext uri="{BB962C8B-B14F-4D97-AF65-F5344CB8AC3E}">
        <p14:creationId xmlns:p14="http://schemas.microsoft.com/office/powerpoint/2010/main" val="2192374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F308E-C802-483C-9751-B25760DC8D27}" type="slidenum">
              <a:rPr lang="en-US"/>
              <a:pPr/>
              <a:t>21</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779492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0C708-53BD-49E1-8021-E2569FDC7872}" type="slidenum">
              <a:rPr lang="en-US"/>
              <a:pPr/>
              <a:t>22</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GB"/>
              <a:t>Class to give examples of sole traders. </a:t>
            </a:r>
            <a:endParaRPr lang="en-US"/>
          </a:p>
        </p:txBody>
      </p:sp>
    </p:spTree>
    <p:extLst>
      <p:ext uri="{BB962C8B-B14F-4D97-AF65-F5344CB8AC3E}">
        <p14:creationId xmlns:p14="http://schemas.microsoft.com/office/powerpoint/2010/main" val="3747066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F308E-C802-483C-9751-B25760DC8D27}" type="slidenum">
              <a:rPr lang="en-US"/>
              <a:pPr/>
              <a:t>23</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62397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434229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4081361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E650F-A9FB-482E-9FED-E056AB025C50}" type="slidenum">
              <a:rPr lang="en-US"/>
              <a:pPr/>
              <a:t>27</a:t>
            </a:fld>
            <a:endParaRPr lang="en-US" dirty="0"/>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351698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E650F-A9FB-482E-9FED-E056AB025C50}" type="slidenum">
              <a:rPr lang="en-US"/>
              <a:pPr/>
              <a:t>28</a:t>
            </a:fld>
            <a:endParaRPr lang="en-US" dirty="0"/>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646847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9E5660-3FB9-4B32-9DA1-D17ED7F46F96}" type="slidenum">
              <a:rPr lang="en-US"/>
              <a:pPr/>
              <a:t>29</a:t>
            </a:fld>
            <a:endParaRPr lang="en-US" dirty="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305537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66944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r>
              <a:rPr lang="en-GB" dirty="0" smtClean="0"/>
              <a:t>N5 revision</a:t>
            </a:r>
          </a:p>
        </p:txBody>
      </p:sp>
    </p:spTree>
    <p:extLst>
      <p:ext uri="{BB962C8B-B14F-4D97-AF65-F5344CB8AC3E}">
        <p14:creationId xmlns:p14="http://schemas.microsoft.com/office/powerpoint/2010/main" val="1176102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763AA-8878-4222-9203-DA80F5566C27}" type="slidenum">
              <a:rPr lang="en-US"/>
              <a:pPr/>
              <a:t>31</a:t>
            </a:fld>
            <a:endParaRPr lang="en-US" dirty="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GB" dirty="0"/>
              <a:t>Class to give examples of sole traders. </a:t>
            </a:r>
            <a:endParaRPr lang="en-US" dirty="0"/>
          </a:p>
        </p:txBody>
      </p:sp>
    </p:spTree>
    <p:extLst>
      <p:ext uri="{BB962C8B-B14F-4D97-AF65-F5344CB8AC3E}">
        <p14:creationId xmlns:p14="http://schemas.microsoft.com/office/powerpoint/2010/main" val="3074417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763AA-8878-4222-9203-DA80F5566C27}" type="slidenum">
              <a:rPr lang="en-US"/>
              <a:pPr/>
              <a:t>32</a:t>
            </a:fld>
            <a:endParaRPr lang="en-US" dirty="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1151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895380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6240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154359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27A20-7BCB-4F36-9018-4BAA8C38EF8D}" type="slidenum">
              <a:rPr lang="en-GB"/>
              <a:pPr/>
              <a:t>40</a:t>
            </a:fld>
            <a:endParaRPr lang="en-GB"/>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1454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27A20-7BCB-4F36-9018-4BAA8C38EF8D}" type="slidenum">
              <a:rPr lang="en-GB"/>
              <a:pPr/>
              <a:t>41</a:t>
            </a:fld>
            <a:endParaRPr lang="en-GB"/>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6379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046885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38F35-9423-48FD-8BC1-219D58E9D7AA}" type="slidenum">
              <a:rPr lang="en-GB"/>
              <a:pPr/>
              <a:t>43</a:t>
            </a:fld>
            <a:endParaRPr lang="en-GB"/>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759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Working</a:t>
            </a:r>
            <a:r>
              <a:rPr lang="en-GB" baseline="0" dirty="0" smtClean="0"/>
              <a:t> with your 10am partner…</a:t>
            </a:r>
          </a:p>
          <a:p>
            <a:endParaRPr lang="en-GB" dirty="0"/>
          </a:p>
        </p:txBody>
      </p:sp>
      <p:sp>
        <p:nvSpPr>
          <p:cNvPr id="4" name="Slide Number Placeholder 3"/>
          <p:cNvSpPr>
            <a:spLocks noGrp="1"/>
          </p:cNvSpPr>
          <p:nvPr>
            <p:ph type="sldNum" sz="quarter" idx="10"/>
          </p:nvPr>
        </p:nvSpPr>
        <p:spPr/>
        <p:txBody>
          <a:bodyPr/>
          <a:lstStyle/>
          <a:p>
            <a:fld id="{A827B801-603B-437C-8FB1-32F8E5CFF49F}" type="slidenum">
              <a:rPr lang="en-GB" smtClean="0"/>
              <a:pPr/>
              <a:t>44</a:t>
            </a:fld>
            <a:endParaRPr lang="en-GB"/>
          </a:p>
        </p:txBody>
      </p:sp>
    </p:spTree>
    <p:extLst>
      <p:ext uri="{BB962C8B-B14F-4D97-AF65-F5344CB8AC3E}">
        <p14:creationId xmlns:p14="http://schemas.microsoft.com/office/powerpoint/2010/main" val="355546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28071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33DA3-83FC-4F06-B186-668D62DC84F5}" type="slidenum">
              <a:rPr lang="en-US"/>
              <a:pPr/>
              <a:t>5</a:t>
            </a:fld>
            <a:endParaRPr lang="en-US"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GB" dirty="0"/>
              <a:t>Class to give examples of sole traders. </a:t>
            </a:r>
            <a:endParaRPr lang="en-US" dirty="0"/>
          </a:p>
        </p:txBody>
      </p:sp>
    </p:spTree>
    <p:extLst>
      <p:ext uri="{BB962C8B-B14F-4D97-AF65-F5344CB8AC3E}">
        <p14:creationId xmlns:p14="http://schemas.microsoft.com/office/powerpoint/2010/main" val="235429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245807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33425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33DA3-83FC-4F06-B186-668D62DC84F5}" type="slidenum">
              <a:rPr lang="en-US"/>
              <a:pPr/>
              <a:t>8</a:t>
            </a:fld>
            <a:endParaRPr lang="en-US" dirty="0"/>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35101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4656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3FE58F-98C5-4260-8936-C84F465D5B85}" type="datetimeFigureOut">
              <a:rPr lang="en-GB" smtClean="0"/>
              <a:pPr/>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8DDEC-138F-46E9-B619-0D8DCBE5803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3FE58F-98C5-4260-8936-C84F465D5B85}" type="datetimeFigureOut">
              <a:rPr lang="en-GB" smtClean="0"/>
              <a:pPr/>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8DDEC-138F-46E9-B619-0D8DCBE5803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3FE58F-98C5-4260-8936-C84F465D5B85}" type="datetimeFigureOut">
              <a:rPr lang="en-GB" smtClean="0"/>
              <a:pPr/>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8DDEC-138F-46E9-B619-0D8DCBE5803E}"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38400" y="228600"/>
            <a:ext cx="6400800" cy="1219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384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4384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52400" y="6248400"/>
            <a:ext cx="1901825"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934200" y="6248400"/>
            <a:ext cx="1905000" cy="457200"/>
          </a:xfrm>
        </p:spPr>
        <p:txBody>
          <a:bodyPr/>
          <a:lstStyle>
            <a:lvl1pPr>
              <a:defRPr/>
            </a:lvl1pPr>
          </a:lstStyle>
          <a:p>
            <a:fld id="{B2208B60-FB9D-4BEB-9991-5C1910D22124}" type="slidenum">
              <a:rPr lang="en-US"/>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3FE58F-98C5-4260-8936-C84F465D5B85}" type="datetimeFigureOut">
              <a:rPr lang="en-GB" smtClean="0"/>
              <a:pPr/>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8DDEC-138F-46E9-B619-0D8DCBE5803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FE58F-98C5-4260-8936-C84F465D5B85}" type="datetimeFigureOut">
              <a:rPr lang="en-GB" smtClean="0"/>
              <a:pPr/>
              <a:t>04/09/2017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18DDEC-138F-46E9-B619-0D8DCBE5803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3FE58F-98C5-4260-8936-C84F465D5B85}" type="datetimeFigureOut">
              <a:rPr lang="en-GB" smtClean="0"/>
              <a:pPr/>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18DDEC-138F-46E9-B619-0D8DCBE5803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3FE58F-98C5-4260-8936-C84F465D5B85}" type="datetimeFigureOut">
              <a:rPr lang="en-GB" smtClean="0"/>
              <a:pPr/>
              <a:t>04/09/2017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18DDEC-138F-46E9-B619-0D8DCBE5803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3FE58F-98C5-4260-8936-C84F465D5B85}" type="datetimeFigureOut">
              <a:rPr lang="en-GB" smtClean="0"/>
              <a:pPr/>
              <a:t>04/09/2017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18DDEC-138F-46E9-B619-0D8DCBE5803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FE58F-98C5-4260-8936-C84F465D5B85}" type="datetimeFigureOut">
              <a:rPr lang="en-GB" smtClean="0"/>
              <a:pPr/>
              <a:t>04/09/2017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18DDEC-138F-46E9-B619-0D8DCBE5803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FE58F-98C5-4260-8936-C84F465D5B85}" type="datetimeFigureOut">
              <a:rPr lang="en-GB" smtClean="0"/>
              <a:pPr/>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18DDEC-138F-46E9-B619-0D8DCBE5803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FE58F-98C5-4260-8936-C84F465D5B85}" type="datetimeFigureOut">
              <a:rPr lang="en-GB" smtClean="0"/>
              <a:pPr/>
              <a:t>04/09/2017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18DDEC-138F-46E9-B619-0D8DCBE5803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FE58F-98C5-4260-8936-C84F465D5B85}" type="datetimeFigureOut">
              <a:rPr lang="en-GB" smtClean="0"/>
              <a:pPr/>
              <a:t>04/09/2017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8DDEC-138F-46E9-B619-0D8DCBE5803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bbc.co.uk/learningzone/clips/13157.bb.wm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www.bsm.co.uk/" TargetMode="External"/><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3.png"/><Relationship Id="rId5" Type="http://schemas.openxmlformats.org/officeDocument/2006/relationships/image" Target="../media/image14.jpeg"/><Relationship Id="rId10" Type="http://schemas.openxmlformats.org/officeDocument/2006/relationships/hyperlink" Target="http://www.bbc.co.uk/learningzone/clips/13156.bb.wmv" TargetMode="External"/><Relationship Id="rId4" Type="http://schemas.openxmlformats.org/officeDocument/2006/relationships/image" Target="../media/image13.jpeg"/><Relationship Id="rId9"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bbc.co.uk/learningzone/clips/exploring-the-sole-trader-business-model/13155.html" TargetMode="Externa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1.jpe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gif"/><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bbc.co.uk/learningzone/clips/textile-design-with-fleet-bigwood-working-in-a-partnership/12800.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r="56588"/>
          <a:stretch/>
        </p:blipFill>
        <p:spPr bwMode="auto">
          <a:xfrm>
            <a:off x="6163511" y="-28270"/>
            <a:ext cx="2688389" cy="688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
            <a:ext cx="6192688" cy="688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7"/>
          <p:cNvGrpSpPr/>
          <p:nvPr/>
        </p:nvGrpSpPr>
        <p:grpSpPr>
          <a:xfrm>
            <a:off x="7975600" y="0"/>
            <a:ext cx="1168400" cy="6858000"/>
            <a:chOff x="7975600" y="0"/>
            <a:chExt cx="1168400" cy="6858000"/>
          </a:xfrm>
          <a:solidFill>
            <a:srgbClr val="8325A1"/>
          </a:solidFill>
        </p:grpSpPr>
        <p:sp>
          <p:nvSpPr>
            <p:cNvPr id="3" name="Rectangle 2"/>
            <p:cNvSpPr/>
            <p:nvPr/>
          </p:nvSpPr>
          <p:spPr>
            <a:xfrm>
              <a:off x="8559800" y="0"/>
              <a:ext cx="5842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ounded Rectangle 3"/>
            <p:cNvSpPr/>
            <p:nvPr/>
          </p:nvSpPr>
          <p:spPr>
            <a:xfrm>
              <a:off x="7975600" y="0"/>
              <a:ext cx="1168400" cy="6858000"/>
            </a:xfrm>
            <a:prstGeom prst="roundRect">
              <a:avLst>
                <a:gd name="adj" fmla="val 307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5" name="Round Diagonal Corner Rectangle 4"/>
          <p:cNvSpPr/>
          <p:nvPr/>
        </p:nvSpPr>
        <p:spPr>
          <a:xfrm>
            <a:off x="355600" y="3873500"/>
            <a:ext cx="5676900" cy="2641600"/>
          </a:xfrm>
          <a:prstGeom prst="round2DiagRect">
            <a:avLst/>
          </a:prstGeom>
          <a:solidFill>
            <a:srgbClr val="8325A1">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54" name="TextBox 5"/>
          <p:cNvSpPr txBox="1">
            <a:spLocks noChangeArrowheads="1"/>
          </p:cNvSpPr>
          <p:nvPr/>
        </p:nvSpPr>
        <p:spPr bwMode="auto">
          <a:xfrm>
            <a:off x="530225" y="4204327"/>
            <a:ext cx="5365750" cy="2092881"/>
          </a:xfrm>
          <a:prstGeom prst="rect">
            <a:avLst/>
          </a:prstGeom>
          <a:noFill/>
          <a:ln w="9525">
            <a:noFill/>
            <a:miter lim="800000"/>
            <a:headEnd/>
            <a:tailEnd/>
          </a:ln>
        </p:spPr>
        <p:txBody>
          <a:bodyPr>
            <a:spAutoFit/>
          </a:bodyPr>
          <a:lstStyle/>
          <a:p>
            <a:r>
              <a:rPr lang="en-GB" sz="4000" b="1" dirty="0" smtClean="0">
                <a:solidFill>
                  <a:schemeClr val="bg1"/>
                </a:solidFill>
              </a:rPr>
              <a:t>Types of Organisations</a:t>
            </a:r>
          </a:p>
          <a:p>
            <a:endParaRPr lang="en-GB" sz="2000" b="1" dirty="0" smtClean="0">
              <a:solidFill>
                <a:schemeClr val="bg1"/>
              </a:solidFill>
            </a:endParaRPr>
          </a:p>
          <a:p>
            <a:endParaRPr lang="en-GB" sz="2000" b="1" dirty="0" smtClean="0">
              <a:solidFill>
                <a:schemeClr val="bg1"/>
              </a:solidFill>
            </a:endParaRPr>
          </a:p>
          <a:p>
            <a:r>
              <a:rPr lang="en-GB" sz="2500" b="1" dirty="0" smtClean="0">
                <a:solidFill>
                  <a:schemeClr val="bg1"/>
                </a:solidFill>
              </a:rPr>
              <a:t>Understanding Business Higher Business Management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Diagram 25"/>
          <p:cNvGraphicFramePr/>
          <p:nvPr/>
        </p:nvGraphicFramePr>
        <p:xfrm>
          <a:off x="673244" y="3800118"/>
          <a:ext cx="5972175" cy="1804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12" descr="http://www.jelawnscapes.com/Grass_Border_3.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24"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25"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229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Two Months Later ...</a:t>
            </a:r>
            <a:endParaRPr lang="en-US" sz="4000" dirty="0">
              <a:solidFill>
                <a:schemeClr val="bg1"/>
              </a:solidFill>
            </a:endParaRPr>
          </a:p>
        </p:txBody>
      </p:sp>
      <p:sp>
        <p:nvSpPr>
          <p:cNvPr id="12293" name="Text Box 25"/>
          <p:cNvSpPr txBox="1">
            <a:spLocks noChangeArrowheads="1"/>
          </p:cNvSpPr>
          <p:nvPr/>
        </p:nvSpPr>
        <p:spPr bwMode="auto">
          <a:xfrm>
            <a:off x="566100" y="1854200"/>
            <a:ext cx="7861300" cy="2015936"/>
          </a:xfrm>
          <a:prstGeom prst="rect">
            <a:avLst/>
          </a:prstGeom>
          <a:noFill/>
          <a:ln w="9525">
            <a:noFill/>
            <a:miter lim="800000"/>
            <a:headEnd/>
            <a:tailEnd/>
          </a:ln>
        </p:spPr>
        <p:txBody>
          <a:bodyPr>
            <a:spAutoFit/>
          </a:bodyPr>
          <a:lstStyle/>
          <a:p>
            <a:r>
              <a:rPr lang="en-GB" sz="2500" dirty="0"/>
              <a:t>Building Up is still doing well, so they decide to </a:t>
            </a:r>
            <a:r>
              <a:rPr lang="en-GB" sz="2500" dirty="0" smtClean="0"/>
              <a:t>expand</a:t>
            </a:r>
          </a:p>
          <a:p>
            <a:r>
              <a:rPr lang="en-GB" sz="2500" dirty="0" smtClean="0"/>
              <a:t>Jean </a:t>
            </a:r>
            <a:r>
              <a:rPr lang="en-GB" sz="2500" dirty="0"/>
              <a:t>suggests they bring in </a:t>
            </a:r>
            <a:r>
              <a:rPr lang="en-GB" sz="2500" b="1" dirty="0"/>
              <a:t>two</a:t>
            </a:r>
            <a:r>
              <a:rPr lang="en-GB" sz="2500" dirty="0"/>
              <a:t> new </a:t>
            </a:r>
            <a:r>
              <a:rPr lang="en-GB" sz="2500" dirty="0" smtClean="0"/>
              <a:t>partners</a:t>
            </a:r>
          </a:p>
          <a:p>
            <a:endParaRPr lang="en-GB" sz="2500" dirty="0" smtClean="0"/>
          </a:p>
          <a:p>
            <a:endParaRPr lang="en-GB" sz="2500" dirty="0">
              <a:solidFill>
                <a:schemeClr val="accent2"/>
              </a:solidFill>
            </a:endParaRPr>
          </a:p>
          <a:p>
            <a:r>
              <a:rPr lang="en-GB" sz="2500" dirty="0">
                <a:solidFill>
                  <a:srgbClr val="CC0000"/>
                </a:solidFill>
              </a:rPr>
              <a:t>Why bring in more partners</a:t>
            </a:r>
            <a:r>
              <a:rPr lang="en-GB" sz="2500" dirty="0" smtClean="0">
                <a:solidFill>
                  <a:srgbClr val="CC0000"/>
                </a:solidFill>
              </a:rPr>
              <a:t>?</a:t>
            </a:r>
            <a:endParaRPr lang="en-GB" sz="2500" dirty="0">
              <a:solidFill>
                <a:srgbClr val="CC0000"/>
              </a:solidFill>
            </a:endParaRPr>
          </a:p>
        </p:txBody>
      </p:sp>
      <p:sp>
        <p:nvSpPr>
          <p:cNvPr id="32" name="Oval 31"/>
          <p:cNvSpPr/>
          <p:nvPr/>
        </p:nvSpPr>
        <p:spPr>
          <a:xfrm>
            <a:off x="7828744" y="4924426"/>
            <a:ext cx="590550" cy="5905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33" name="Straight Connector 32"/>
          <p:cNvCxnSpPr>
            <a:stCxn id="32" idx="4"/>
          </p:cNvCxnSpPr>
          <p:nvPr/>
        </p:nvCxnSpPr>
        <p:spPr>
          <a:xfrm rot="16200000" flipH="1">
            <a:off x="7852557" y="5786438"/>
            <a:ext cx="552450" cy="9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114494" y="5524501"/>
            <a:ext cx="495300" cy="3048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7685869" y="5610226"/>
            <a:ext cx="438150" cy="2286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7966857" y="6186488"/>
            <a:ext cx="552450"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7809694" y="6143626"/>
            <a:ext cx="466725" cy="2000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Chord 37"/>
          <p:cNvSpPr/>
          <p:nvPr/>
        </p:nvSpPr>
        <p:spPr>
          <a:xfrm rot="6584543">
            <a:off x="7809694" y="4619626"/>
            <a:ext cx="609600" cy="609600"/>
          </a:xfrm>
          <a:prstGeom prst="chord">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Rounded Rectangle 38"/>
          <p:cNvSpPr/>
          <p:nvPr/>
        </p:nvSpPr>
        <p:spPr>
          <a:xfrm rot="20763675">
            <a:off x="7542994" y="4953001"/>
            <a:ext cx="552450" cy="114300"/>
          </a:xfrm>
          <a:prstGeom prst="roundRect">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0" name="Oval 39"/>
          <p:cNvSpPr/>
          <p:nvPr/>
        </p:nvSpPr>
        <p:spPr>
          <a:xfrm>
            <a:off x="6704794" y="4838701"/>
            <a:ext cx="590550" cy="59055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41" name="Straight Connector 40"/>
          <p:cNvCxnSpPr>
            <a:stCxn id="40" idx="4"/>
          </p:cNvCxnSpPr>
          <p:nvPr/>
        </p:nvCxnSpPr>
        <p:spPr>
          <a:xfrm rot="5400000">
            <a:off x="6680982" y="5719763"/>
            <a:ext cx="609600" cy="285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990544" y="5543551"/>
            <a:ext cx="514350" cy="2000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6399994" y="5562601"/>
            <a:ext cx="600075" cy="1905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6823857" y="6157913"/>
            <a:ext cx="552450" cy="2381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623832" y="6196013"/>
            <a:ext cx="552450" cy="1428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7" name="Block Arc 46"/>
          <p:cNvSpPr/>
          <p:nvPr/>
        </p:nvSpPr>
        <p:spPr>
          <a:xfrm>
            <a:off x="6542869" y="4705351"/>
            <a:ext cx="904875" cy="1333500"/>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graphicEl>
                                              <a:dgm id="{0C503B39-9427-4142-BD70-8F835EBDB7D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graphicEl>
                                              <a:dgm id="{B8A98FB7-7F1E-4110-8E6C-B02323F16B5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graphicEl>
                                              <a:dgm id="{5C6431F3-F2AD-43A8-A9BE-64A080394E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sp>
        <p:nvSpPr>
          <p:cNvPr id="13316"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New Partners</a:t>
            </a:r>
            <a:endParaRPr lang="en-US" sz="4000" dirty="0">
              <a:solidFill>
                <a:schemeClr val="bg1"/>
              </a:solidFill>
            </a:endParaRPr>
          </a:p>
        </p:txBody>
      </p:sp>
      <p:sp>
        <p:nvSpPr>
          <p:cNvPr id="25" name="Oval 24"/>
          <p:cNvSpPr/>
          <p:nvPr/>
        </p:nvSpPr>
        <p:spPr>
          <a:xfrm>
            <a:off x="7681912" y="2089904"/>
            <a:ext cx="590550" cy="59055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6" name="Straight Connector 25"/>
          <p:cNvCxnSpPr>
            <a:stCxn id="25" idx="4"/>
          </p:cNvCxnSpPr>
          <p:nvPr/>
        </p:nvCxnSpPr>
        <p:spPr>
          <a:xfrm rot="5400000">
            <a:off x="7658100" y="2970966"/>
            <a:ext cx="609600" cy="285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967662" y="2994779"/>
            <a:ext cx="409575" cy="1524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flipV="1">
            <a:off x="7510462" y="3004304"/>
            <a:ext cx="466725" cy="2286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7800975" y="3409116"/>
            <a:ext cx="552450" cy="2381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600950" y="3447216"/>
            <a:ext cx="552450" cy="1428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5" name="Block Arc 44"/>
          <p:cNvSpPr/>
          <p:nvPr/>
        </p:nvSpPr>
        <p:spPr>
          <a:xfrm>
            <a:off x="7519987" y="1956554"/>
            <a:ext cx="904875" cy="1333500"/>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3333" name="Rectangle 55"/>
          <p:cNvSpPr>
            <a:spLocks noChangeArrowheads="1"/>
          </p:cNvSpPr>
          <p:nvPr/>
        </p:nvSpPr>
        <p:spPr bwMode="auto">
          <a:xfrm>
            <a:off x="316724" y="1957575"/>
            <a:ext cx="5793625" cy="3170099"/>
          </a:xfrm>
          <a:prstGeom prst="rect">
            <a:avLst/>
          </a:prstGeom>
          <a:noFill/>
          <a:ln w="9525">
            <a:noFill/>
            <a:miter lim="800000"/>
            <a:headEnd/>
            <a:tailEnd/>
          </a:ln>
        </p:spPr>
        <p:txBody>
          <a:bodyPr wrap="square">
            <a:spAutoFit/>
          </a:bodyPr>
          <a:lstStyle/>
          <a:p>
            <a:pPr>
              <a:spcBef>
                <a:spcPct val="50000"/>
              </a:spcBef>
            </a:pPr>
            <a:r>
              <a:rPr lang="en-GB" sz="2500" dirty="0" smtClean="0"/>
              <a:t>Jean’s </a:t>
            </a:r>
            <a:r>
              <a:rPr lang="en-GB" sz="2500" dirty="0"/>
              <a:t>pal, Sue, is an interior designer. Jean thinks it would be great idea to expand into the interior design market</a:t>
            </a:r>
            <a:r>
              <a:rPr lang="en-GB" sz="2500" dirty="0" smtClean="0"/>
              <a:t>.</a:t>
            </a:r>
          </a:p>
          <a:p>
            <a:pPr>
              <a:spcBef>
                <a:spcPct val="50000"/>
              </a:spcBef>
            </a:pPr>
            <a:endParaRPr lang="en-GB" sz="2500" dirty="0" smtClean="0"/>
          </a:p>
          <a:p>
            <a:pPr>
              <a:spcBef>
                <a:spcPct val="50000"/>
              </a:spcBef>
            </a:pPr>
            <a:r>
              <a:rPr lang="en-GB" sz="2500" dirty="0" smtClean="0"/>
              <a:t>Bill’s pal, Tom, is an architect. Bill thinks it would be great idea to expand into the custom housing market.</a:t>
            </a:r>
            <a:endParaRPr lang="en-GB" sz="2800" dirty="0" smtClean="0"/>
          </a:p>
        </p:txBody>
      </p:sp>
      <p:cxnSp>
        <p:nvCxnSpPr>
          <p:cNvPr id="55" name="Straight Connector 54"/>
          <p:cNvCxnSpPr>
            <a:stCxn id="54" idx="4"/>
          </p:cNvCxnSpPr>
          <p:nvPr/>
        </p:nvCxnSpPr>
        <p:spPr>
          <a:xfrm rot="16200000" flipH="1">
            <a:off x="6867525" y="3094791"/>
            <a:ext cx="552450" cy="95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253287" y="2994779"/>
            <a:ext cx="295275" cy="2190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flipV="1">
            <a:off x="6719887" y="2975729"/>
            <a:ext cx="409575" cy="2667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7043737" y="3432929"/>
            <a:ext cx="409575" cy="2000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6805612" y="3490079"/>
            <a:ext cx="523875"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929437" y="2728079"/>
            <a:ext cx="428625" cy="7429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4" name="Oval 53"/>
          <p:cNvSpPr/>
          <p:nvPr/>
        </p:nvSpPr>
        <p:spPr>
          <a:xfrm>
            <a:off x="6843712" y="2232779"/>
            <a:ext cx="590550" cy="590550"/>
          </a:xfrm>
          <a:prstGeom prst="ellips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3" name="Cloud 82"/>
          <p:cNvSpPr/>
          <p:nvPr/>
        </p:nvSpPr>
        <p:spPr>
          <a:xfrm rot="11114370">
            <a:off x="6664325" y="1923217"/>
            <a:ext cx="895350" cy="723900"/>
          </a:xfrm>
          <a:prstGeom prst="cloud">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5" name="Freeform 84"/>
          <p:cNvSpPr/>
          <p:nvPr/>
        </p:nvSpPr>
        <p:spPr>
          <a:xfrm>
            <a:off x="6862762" y="2232779"/>
            <a:ext cx="533400" cy="533400"/>
          </a:xfrm>
          <a:custGeom>
            <a:avLst/>
            <a:gdLst>
              <a:gd name="connsiteX0" fmla="*/ 0 w 590550"/>
              <a:gd name="connsiteY0" fmla="*/ 295275 h 590550"/>
              <a:gd name="connsiteX1" fmla="*/ 86484 w 590550"/>
              <a:gd name="connsiteY1" fmla="*/ 86484 h 590550"/>
              <a:gd name="connsiteX2" fmla="*/ 295275 w 590550"/>
              <a:gd name="connsiteY2" fmla="*/ 0 h 590550"/>
              <a:gd name="connsiteX3" fmla="*/ 504066 w 590550"/>
              <a:gd name="connsiteY3" fmla="*/ 86484 h 590550"/>
              <a:gd name="connsiteX4" fmla="*/ 590550 w 590550"/>
              <a:gd name="connsiteY4" fmla="*/ 295275 h 590550"/>
              <a:gd name="connsiteX5" fmla="*/ 504066 w 590550"/>
              <a:gd name="connsiteY5" fmla="*/ 504066 h 590550"/>
              <a:gd name="connsiteX6" fmla="*/ 295275 w 590550"/>
              <a:gd name="connsiteY6" fmla="*/ 590550 h 590550"/>
              <a:gd name="connsiteX7" fmla="*/ 86484 w 590550"/>
              <a:gd name="connsiteY7" fmla="*/ 504066 h 590550"/>
              <a:gd name="connsiteX8" fmla="*/ 0 w 590550"/>
              <a:gd name="connsiteY8" fmla="*/ 2952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0" y="295275"/>
                </a:moveTo>
                <a:cubicBezTo>
                  <a:pt x="0" y="216963"/>
                  <a:pt x="31109" y="141859"/>
                  <a:pt x="86484" y="86484"/>
                </a:cubicBezTo>
                <a:cubicBezTo>
                  <a:pt x="141859" y="31109"/>
                  <a:pt x="216963" y="0"/>
                  <a:pt x="295275" y="0"/>
                </a:cubicBezTo>
                <a:cubicBezTo>
                  <a:pt x="373587" y="0"/>
                  <a:pt x="448691" y="31109"/>
                  <a:pt x="504066" y="86484"/>
                </a:cubicBezTo>
                <a:cubicBezTo>
                  <a:pt x="559441" y="141859"/>
                  <a:pt x="590550" y="216963"/>
                  <a:pt x="590550" y="295275"/>
                </a:cubicBezTo>
                <a:cubicBezTo>
                  <a:pt x="590550" y="373587"/>
                  <a:pt x="559441" y="448691"/>
                  <a:pt x="504066" y="504066"/>
                </a:cubicBezTo>
                <a:cubicBezTo>
                  <a:pt x="448691" y="559441"/>
                  <a:pt x="373587" y="590550"/>
                  <a:pt x="295275" y="590550"/>
                </a:cubicBezTo>
                <a:cubicBezTo>
                  <a:pt x="216963" y="590550"/>
                  <a:pt x="141859" y="559441"/>
                  <a:pt x="86484" y="504066"/>
                </a:cubicBezTo>
                <a:cubicBezTo>
                  <a:pt x="31109" y="448691"/>
                  <a:pt x="0" y="373587"/>
                  <a:pt x="0" y="295275"/>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76" name="Group 75"/>
          <p:cNvGrpSpPr/>
          <p:nvPr/>
        </p:nvGrpSpPr>
        <p:grpSpPr>
          <a:xfrm>
            <a:off x="5572125" y="4619625"/>
            <a:ext cx="3276600" cy="1952625"/>
            <a:chOff x="5572125" y="4619625"/>
            <a:chExt cx="3276600" cy="1952625"/>
          </a:xfrm>
        </p:grpSpPr>
        <p:sp>
          <p:nvSpPr>
            <p:cNvPr id="36" name="Oval 35"/>
            <p:cNvSpPr/>
            <p:nvPr/>
          </p:nvSpPr>
          <p:spPr>
            <a:xfrm>
              <a:off x="6467475" y="4924425"/>
              <a:ext cx="590550" cy="5905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37" name="Straight Connector 36"/>
            <p:cNvCxnSpPr>
              <a:stCxn id="36" idx="4"/>
            </p:cNvCxnSpPr>
            <p:nvPr/>
          </p:nvCxnSpPr>
          <p:spPr>
            <a:xfrm rot="16200000" flipH="1">
              <a:off x="6491288" y="5786437"/>
              <a:ext cx="552450" cy="9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753225" y="5829300"/>
              <a:ext cx="409575" cy="1143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6391275" y="5514975"/>
              <a:ext cx="371475" cy="32385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6605588" y="6186487"/>
              <a:ext cx="552450"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448425" y="6143625"/>
              <a:ext cx="466725" cy="2000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Chord 41"/>
            <p:cNvSpPr/>
            <p:nvPr/>
          </p:nvSpPr>
          <p:spPr>
            <a:xfrm rot="6584543">
              <a:off x="6448425" y="4619625"/>
              <a:ext cx="609600" cy="609600"/>
            </a:xfrm>
            <a:prstGeom prst="chord">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3" name="Rounded Rectangle 42"/>
            <p:cNvSpPr/>
            <p:nvPr/>
          </p:nvSpPr>
          <p:spPr>
            <a:xfrm rot="20763675">
              <a:off x="6181725" y="4953000"/>
              <a:ext cx="552450" cy="114300"/>
            </a:xfrm>
            <a:prstGeom prst="roundRect">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4" name="Oval 43"/>
            <p:cNvSpPr/>
            <p:nvPr/>
          </p:nvSpPr>
          <p:spPr>
            <a:xfrm>
              <a:off x="8105775" y="4791075"/>
              <a:ext cx="590550" cy="59055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46" name="Straight Connector 45"/>
            <p:cNvCxnSpPr>
              <a:stCxn id="44" idx="4"/>
            </p:cNvCxnSpPr>
            <p:nvPr/>
          </p:nvCxnSpPr>
          <p:spPr>
            <a:xfrm rot="5400000">
              <a:off x="8081963" y="5672137"/>
              <a:ext cx="609600" cy="285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391525" y="5695950"/>
              <a:ext cx="409575" cy="1524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V="1">
              <a:off x="7934325" y="5705475"/>
              <a:ext cx="466725" cy="2286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8224838" y="6110287"/>
              <a:ext cx="552450" cy="2381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8024813" y="6148387"/>
              <a:ext cx="552450" cy="1428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51" name="Block Arc 50"/>
            <p:cNvSpPr/>
            <p:nvPr/>
          </p:nvSpPr>
          <p:spPr>
            <a:xfrm>
              <a:off x="7943850" y="4657725"/>
              <a:ext cx="904875" cy="1333500"/>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52" name="Straight Connector 51"/>
            <p:cNvCxnSpPr>
              <a:stCxn id="65" idx="4"/>
            </p:cNvCxnSpPr>
            <p:nvPr/>
          </p:nvCxnSpPr>
          <p:spPr>
            <a:xfrm rot="16200000" flipH="1">
              <a:off x="7291388" y="5795962"/>
              <a:ext cx="552450" cy="95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677150" y="5695950"/>
              <a:ext cx="295275" cy="2190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7143750" y="5676900"/>
              <a:ext cx="409575" cy="2667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7467600" y="6134100"/>
              <a:ext cx="409575" cy="2000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7229475" y="6191250"/>
              <a:ext cx="523875"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7353300" y="5429250"/>
              <a:ext cx="428625" cy="7429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5" name="Oval 64"/>
            <p:cNvSpPr/>
            <p:nvPr/>
          </p:nvSpPr>
          <p:spPr>
            <a:xfrm>
              <a:off x="7267575" y="4933950"/>
              <a:ext cx="590550" cy="590550"/>
            </a:xfrm>
            <a:prstGeom prst="ellips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6" name="Cloud 65"/>
            <p:cNvSpPr/>
            <p:nvPr/>
          </p:nvSpPr>
          <p:spPr>
            <a:xfrm rot="11114370">
              <a:off x="7088188" y="4624388"/>
              <a:ext cx="895350" cy="723900"/>
            </a:xfrm>
            <a:prstGeom prst="cloud">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7" name="Freeform 66"/>
            <p:cNvSpPr/>
            <p:nvPr/>
          </p:nvSpPr>
          <p:spPr>
            <a:xfrm>
              <a:off x="7286625" y="4933950"/>
              <a:ext cx="533400" cy="533400"/>
            </a:xfrm>
            <a:custGeom>
              <a:avLst/>
              <a:gdLst>
                <a:gd name="connsiteX0" fmla="*/ 0 w 590550"/>
                <a:gd name="connsiteY0" fmla="*/ 295275 h 590550"/>
                <a:gd name="connsiteX1" fmla="*/ 86484 w 590550"/>
                <a:gd name="connsiteY1" fmla="*/ 86484 h 590550"/>
                <a:gd name="connsiteX2" fmla="*/ 295275 w 590550"/>
                <a:gd name="connsiteY2" fmla="*/ 0 h 590550"/>
                <a:gd name="connsiteX3" fmla="*/ 504066 w 590550"/>
                <a:gd name="connsiteY3" fmla="*/ 86484 h 590550"/>
                <a:gd name="connsiteX4" fmla="*/ 590550 w 590550"/>
                <a:gd name="connsiteY4" fmla="*/ 295275 h 590550"/>
                <a:gd name="connsiteX5" fmla="*/ 504066 w 590550"/>
                <a:gd name="connsiteY5" fmla="*/ 504066 h 590550"/>
                <a:gd name="connsiteX6" fmla="*/ 295275 w 590550"/>
                <a:gd name="connsiteY6" fmla="*/ 590550 h 590550"/>
                <a:gd name="connsiteX7" fmla="*/ 86484 w 590550"/>
                <a:gd name="connsiteY7" fmla="*/ 504066 h 590550"/>
                <a:gd name="connsiteX8" fmla="*/ 0 w 590550"/>
                <a:gd name="connsiteY8" fmla="*/ 2952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0" y="295275"/>
                  </a:moveTo>
                  <a:cubicBezTo>
                    <a:pt x="0" y="216963"/>
                    <a:pt x="31109" y="141859"/>
                    <a:pt x="86484" y="86484"/>
                  </a:cubicBezTo>
                  <a:cubicBezTo>
                    <a:pt x="141859" y="31109"/>
                    <a:pt x="216963" y="0"/>
                    <a:pt x="295275" y="0"/>
                  </a:cubicBezTo>
                  <a:cubicBezTo>
                    <a:pt x="373587" y="0"/>
                    <a:pt x="448691" y="31109"/>
                    <a:pt x="504066" y="86484"/>
                  </a:cubicBezTo>
                  <a:cubicBezTo>
                    <a:pt x="559441" y="141859"/>
                    <a:pt x="590550" y="216963"/>
                    <a:pt x="590550" y="295275"/>
                  </a:cubicBezTo>
                  <a:cubicBezTo>
                    <a:pt x="590550" y="373587"/>
                    <a:pt x="559441" y="448691"/>
                    <a:pt x="504066" y="504066"/>
                  </a:cubicBezTo>
                  <a:cubicBezTo>
                    <a:pt x="448691" y="559441"/>
                    <a:pt x="373587" y="590550"/>
                    <a:pt x="295275" y="590550"/>
                  </a:cubicBezTo>
                  <a:cubicBezTo>
                    <a:pt x="216963" y="590550"/>
                    <a:pt x="141859" y="559441"/>
                    <a:pt x="86484" y="504066"/>
                  </a:cubicBezTo>
                  <a:cubicBezTo>
                    <a:pt x="31109" y="448691"/>
                    <a:pt x="0" y="373587"/>
                    <a:pt x="0" y="295275"/>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68" name="Straight Connector 67"/>
            <p:cNvCxnSpPr>
              <a:stCxn id="73" idx="4"/>
            </p:cNvCxnSpPr>
            <p:nvPr/>
          </p:nvCxnSpPr>
          <p:spPr>
            <a:xfrm rot="16200000" flipH="1">
              <a:off x="5748338" y="5672137"/>
              <a:ext cx="552450" cy="95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029325" y="5505450"/>
              <a:ext cx="390525" cy="1619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flipV="1">
              <a:off x="5572125" y="5667375"/>
              <a:ext cx="476250" cy="1428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853113" y="6081712"/>
              <a:ext cx="609600" cy="2571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5619750" y="6086475"/>
              <a:ext cx="609600" cy="2286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5724525" y="4810125"/>
              <a:ext cx="590550" cy="59055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4" name="Cloud 73"/>
            <p:cNvSpPr/>
            <p:nvPr/>
          </p:nvSpPr>
          <p:spPr>
            <a:xfrm rot="1209600">
              <a:off x="5753100" y="5086350"/>
              <a:ext cx="533400" cy="466725"/>
            </a:xfrm>
            <a:prstGeom prst="clou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5" name="Block Arc 74"/>
            <p:cNvSpPr/>
            <p:nvPr/>
          </p:nvSpPr>
          <p:spPr>
            <a:xfrm flipV="1">
              <a:off x="5895975" y="5172075"/>
              <a:ext cx="238125" cy="1809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3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4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5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6388"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One Year Later ...</a:t>
            </a:r>
            <a:endParaRPr lang="en-US" sz="4000" dirty="0">
              <a:solidFill>
                <a:schemeClr val="bg1"/>
              </a:solidFill>
            </a:endParaRPr>
          </a:p>
        </p:txBody>
      </p:sp>
      <p:sp>
        <p:nvSpPr>
          <p:cNvPr id="16389" name="Text Box 25"/>
          <p:cNvSpPr txBox="1">
            <a:spLocks noChangeArrowheads="1"/>
          </p:cNvSpPr>
          <p:nvPr/>
        </p:nvSpPr>
        <p:spPr bwMode="auto">
          <a:xfrm>
            <a:off x="447350" y="1901700"/>
            <a:ext cx="7115500" cy="2015936"/>
          </a:xfrm>
          <a:prstGeom prst="rect">
            <a:avLst/>
          </a:prstGeom>
          <a:noFill/>
          <a:ln w="9525">
            <a:noFill/>
            <a:miter lim="800000"/>
            <a:headEnd/>
            <a:tailEnd/>
          </a:ln>
        </p:spPr>
        <p:txBody>
          <a:bodyPr wrap="square">
            <a:spAutoFit/>
          </a:bodyPr>
          <a:lstStyle/>
          <a:p>
            <a:r>
              <a:rPr lang="en-GB" sz="2500" dirty="0"/>
              <a:t>Financially the business was fine, however there was big trouble in the </a:t>
            </a:r>
            <a:r>
              <a:rPr lang="en-GB" sz="2500" dirty="0" smtClean="0"/>
              <a:t>boardroom</a:t>
            </a:r>
            <a:endParaRPr lang="en-GB" sz="2500" dirty="0"/>
          </a:p>
          <a:p>
            <a:endParaRPr lang="en-GB" sz="2500" dirty="0" smtClean="0"/>
          </a:p>
          <a:p>
            <a:endParaRPr lang="en-GB" sz="2500" dirty="0" smtClean="0"/>
          </a:p>
          <a:p>
            <a:r>
              <a:rPr lang="en-GB" sz="2500" dirty="0" smtClean="0"/>
              <a:t>Workload </a:t>
            </a:r>
            <a:r>
              <a:rPr lang="en-GB" sz="2500" dirty="0"/>
              <a:t>was getting heavier and more </a:t>
            </a:r>
            <a:r>
              <a:rPr lang="en-GB" sz="2500" dirty="0" smtClean="0"/>
              <a:t>complicated</a:t>
            </a:r>
          </a:p>
        </p:txBody>
      </p:sp>
      <p:sp>
        <p:nvSpPr>
          <p:cNvPr id="17" name="Oval 16"/>
          <p:cNvSpPr/>
          <p:nvPr/>
        </p:nvSpPr>
        <p:spPr>
          <a:xfrm>
            <a:off x="6467475" y="4924425"/>
            <a:ext cx="590550" cy="5905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18" name="Straight Connector 17"/>
          <p:cNvCxnSpPr>
            <a:stCxn id="17" idx="4"/>
          </p:cNvCxnSpPr>
          <p:nvPr/>
        </p:nvCxnSpPr>
        <p:spPr>
          <a:xfrm rot="16200000" flipH="1">
            <a:off x="6491288" y="5786437"/>
            <a:ext cx="552450" cy="9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753225" y="5572125"/>
            <a:ext cx="323850" cy="2571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6410325" y="5667375"/>
            <a:ext cx="352425" cy="17145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6605588" y="6186487"/>
            <a:ext cx="552450"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448425" y="6143625"/>
            <a:ext cx="466725" cy="2000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Chord 22"/>
          <p:cNvSpPr/>
          <p:nvPr/>
        </p:nvSpPr>
        <p:spPr>
          <a:xfrm rot="6584543">
            <a:off x="6448425" y="4619625"/>
            <a:ext cx="609600" cy="609600"/>
          </a:xfrm>
          <a:prstGeom prst="chord">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ounded Rectangle 23"/>
          <p:cNvSpPr/>
          <p:nvPr/>
        </p:nvSpPr>
        <p:spPr>
          <a:xfrm rot="20763675">
            <a:off x="6181725" y="4953000"/>
            <a:ext cx="552450" cy="114300"/>
          </a:xfrm>
          <a:prstGeom prst="roundRect">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 name="Oval 24"/>
          <p:cNvSpPr/>
          <p:nvPr/>
        </p:nvSpPr>
        <p:spPr>
          <a:xfrm>
            <a:off x="8105775" y="4791075"/>
            <a:ext cx="590550" cy="59055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6" name="Straight Connector 25"/>
          <p:cNvCxnSpPr>
            <a:stCxn id="25" idx="4"/>
          </p:cNvCxnSpPr>
          <p:nvPr/>
        </p:nvCxnSpPr>
        <p:spPr>
          <a:xfrm rot="5400000">
            <a:off x="8081963" y="5672137"/>
            <a:ext cx="609600" cy="285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382000" y="5591175"/>
            <a:ext cx="409575" cy="1524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flipV="1">
            <a:off x="8001000" y="5572125"/>
            <a:ext cx="400050" cy="1619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8224838" y="6110287"/>
            <a:ext cx="552450" cy="2381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8024813" y="6148387"/>
            <a:ext cx="552450" cy="1428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5" name="Block Arc 44"/>
          <p:cNvSpPr/>
          <p:nvPr/>
        </p:nvSpPr>
        <p:spPr>
          <a:xfrm>
            <a:off x="7943850" y="4657725"/>
            <a:ext cx="904875" cy="1333500"/>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55" name="Straight Connector 54"/>
          <p:cNvCxnSpPr>
            <a:stCxn id="54" idx="4"/>
          </p:cNvCxnSpPr>
          <p:nvPr/>
        </p:nvCxnSpPr>
        <p:spPr>
          <a:xfrm rot="16200000" flipH="1">
            <a:off x="7291388" y="5795962"/>
            <a:ext cx="552450" cy="95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677150" y="5553075"/>
            <a:ext cx="428625" cy="1428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flipV="1">
            <a:off x="7048500" y="5676900"/>
            <a:ext cx="504825" cy="2190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7467600" y="6134100"/>
            <a:ext cx="409575" cy="2000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7229475" y="6191250"/>
            <a:ext cx="523875"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353300" y="5429250"/>
            <a:ext cx="428625" cy="7429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4" name="Oval 53"/>
          <p:cNvSpPr/>
          <p:nvPr/>
        </p:nvSpPr>
        <p:spPr>
          <a:xfrm>
            <a:off x="7267575" y="4933950"/>
            <a:ext cx="590550" cy="590550"/>
          </a:xfrm>
          <a:prstGeom prst="ellips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3" name="Cloud 82"/>
          <p:cNvSpPr/>
          <p:nvPr/>
        </p:nvSpPr>
        <p:spPr>
          <a:xfrm rot="11114370">
            <a:off x="7088188" y="4624388"/>
            <a:ext cx="895350" cy="723900"/>
          </a:xfrm>
          <a:prstGeom prst="cloud">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5" name="Freeform 84"/>
          <p:cNvSpPr/>
          <p:nvPr/>
        </p:nvSpPr>
        <p:spPr>
          <a:xfrm>
            <a:off x="7286625" y="4933950"/>
            <a:ext cx="533400" cy="533400"/>
          </a:xfrm>
          <a:custGeom>
            <a:avLst/>
            <a:gdLst>
              <a:gd name="connsiteX0" fmla="*/ 0 w 590550"/>
              <a:gd name="connsiteY0" fmla="*/ 295275 h 590550"/>
              <a:gd name="connsiteX1" fmla="*/ 86484 w 590550"/>
              <a:gd name="connsiteY1" fmla="*/ 86484 h 590550"/>
              <a:gd name="connsiteX2" fmla="*/ 295275 w 590550"/>
              <a:gd name="connsiteY2" fmla="*/ 0 h 590550"/>
              <a:gd name="connsiteX3" fmla="*/ 504066 w 590550"/>
              <a:gd name="connsiteY3" fmla="*/ 86484 h 590550"/>
              <a:gd name="connsiteX4" fmla="*/ 590550 w 590550"/>
              <a:gd name="connsiteY4" fmla="*/ 295275 h 590550"/>
              <a:gd name="connsiteX5" fmla="*/ 504066 w 590550"/>
              <a:gd name="connsiteY5" fmla="*/ 504066 h 590550"/>
              <a:gd name="connsiteX6" fmla="*/ 295275 w 590550"/>
              <a:gd name="connsiteY6" fmla="*/ 590550 h 590550"/>
              <a:gd name="connsiteX7" fmla="*/ 86484 w 590550"/>
              <a:gd name="connsiteY7" fmla="*/ 504066 h 590550"/>
              <a:gd name="connsiteX8" fmla="*/ 0 w 590550"/>
              <a:gd name="connsiteY8" fmla="*/ 2952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0" y="295275"/>
                </a:moveTo>
                <a:cubicBezTo>
                  <a:pt x="0" y="216963"/>
                  <a:pt x="31109" y="141859"/>
                  <a:pt x="86484" y="86484"/>
                </a:cubicBezTo>
                <a:cubicBezTo>
                  <a:pt x="141859" y="31109"/>
                  <a:pt x="216963" y="0"/>
                  <a:pt x="295275" y="0"/>
                </a:cubicBezTo>
                <a:cubicBezTo>
                  <a:pt x="373587" y="0"/>
                  <a:pt x="448691" y="31109"/>
                  <a:pt x="504066" y="86484"/>
                </a:cubicBezTo>
                <a:cubicBezTo>
                  <a:pt x="559441" y="141859"/>
                  <a:pt x="590550" y="216963"/>
                  <a:pt x="590550" y="295275"/>
                </a:cubicBezTo>
                <a:cubicBezTo>
                  <a:pt x="590550" y="373587"/>
                  <a:pt x="559441" y="448691"/>
                  <a:pt x="504066" y="504066"/>
                </a:cubicBezTo>
                <a:cubicBezTo>
                  <a:pt x="448691" y="559441"/>
                  <a:pt x="373587" y="590550"/>
                  <a:pt x="295275" y="590550"/>
                </a:cubicBezTo>
                <a:cubicBezTo>
                  <a:pt x="216963" y="590550"/>
                  <a:pt x="141859" y="559441"/>
                  <a:pt x="86484" y="504066"/>
                </a:cubicBezTo>
                <a:cubicBezTo>
                  <a:pt x="31109" y="448691"/>
                  <a:pt x="0" y="373587"/>
                  <a:pt x="0" y="295275"/>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32" name="Straight Connector 31"/>
          <p:cNvCxnSpPr>
            <a:stCxn id="37" idx="4"/>
          </p:cNvCxnSpPr>
          <p:nvPr/>
        </p:nvCxnSpPr>
        <p:spPr>
          <a:xfrm rot="16200000" flipH="1">
            <a:off x="5748338" y="5672137"/>
            <a:ext cx="552450" cy="95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6005513" y="5691187"/>
            <a:ext cx="266700" cy="2190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791200" y="5705475"/>
            <a:ext cx="295275" cy="2190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853113" y="6081712"/>
            <a:ext cx="609600" cy="2571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5619750" y="6086475"/>
            <a:ext cx="609600" cy="2286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5724525" y="4810125"/>
            <a:ext cx="590550" cy="59055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Cloud 37"/>
          <p:cNvSpPr/>
          <p:nvPr/>
        </p:nvSpPr>
        <p:spPr>
          <a:xfrm rot="1209600">
            <a:off x="5753100" y="5086350"/>
            <a:ext cx="533400" cy="466725"/>
          </a:xfrm>
          <a:prstGeom prst="clou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Block Arc 38"/>
          <p:cNvSpPr/>
          <p:nvPr/>
        </p:nvSpPr>
        <p:spPr>
          <a:xfrm>
            <a:off x="5895975" y="5238750"/>
            <a:ext cx="238125" cy="20002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44" name="Straight Connector 43"/>
          <p:cNvCxnSpPr/>
          <p:nvPr/>
        </p:nvCxnSpPr>
        <p:spPr>
          <a:xfrm rot="5400000" flipH="1" flipV="1">
            <a:off x="6248400" y="5381625"/>
            <a:ext cx="514350" cy="13335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V="1">
            <a:off x="6748463" y="5262562"/>
            <a:ext cx="381000" cy="2952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7058025" y="5905500"/>
            <a:ext cx="457200" cy="857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8029575" y="5715000"/>
            <a:ext cx="323850" cy="13335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8362950" y="5724525"/>
            <a:ext cx="409575" cy="1524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47350" y="4366080"/>
            <a:ext cx="4572000" cy="1354217"/>
          </a:xfrm>
          <a:prstGeom prst="rect">
            <a:avLst/>
          </a:prstGeom>
        </p:spPr>
        <p:txBody>
          <a:bodyPr>
            <a:spAutoFit/>
          </a:bodyPr>
          <a:lstStyle/>
          <a:p>
            <a:r>
              <a:rPr lang="en-GB" sz="2500" dirty="0" smtClean="0"/>
              <a:t>The partners were constantly </a:t>
            </a:r>
            <a:r>
              <a:rPr lang="en-GB" sz="3200" b="1" dirty="0" smtClean="0">
                <a:solidFill>
                  <a:srgbClr val="00B0F0"/>
                </a:solidFill>
              </a:rPr>
              <a:t>disagreeing</a:t>
            </a:r>
            <a:r>
              <a:rPr lang="en-GB" sz="2500" dirty="0" smtClean="0"/>
              <a:t> about business decisions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4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49"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741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Business Conflict</a:t>
            </a:r>
            <a:endParaRPr lang="en-US" sz="4000" dirty="0">
              <a:solidFill>
                <a:schemeClr val="bg1"/>
              </a:solidFill>
            </a:endParaRPr>
          </a:p>
        </p:txBody>
      </p:sp>
      <p:sp>
        <p:nvSpPr>
          <p:cNvPr id="17413" name="Text Box 25"/>
          <p:cNvSpPr txBox="1">
            <a:spLocks noChangeArrowheads="1"/>
          </p:cNvSpPr>
          <p:nvPr/>
        </p:nvSpPr>
        <p:spPr bwMode="auto">
          <a:xfrm>
            <a:off x="625475" y="1889825"/>
            <a:ext cx="7861300" cy="862013"/>
          </a:xfrm>
          <a:prstGeom prst="rect">
            <a:avLst/>
          </a:prstGeom>
          <a:noFill/>
          <a:ln w="9525">
            <a:noFill/>
            <a:miter lim="800000"/>
            <a:headEnd/>
            <a:tailEnd/>
          </a:ln>
        </p:spPr>
        <p:txBody>
          <a:bodyPr>
            <a:spAutoFit/>
          </a:bodyPr>
          <a:lstStyle/>
          <a:p>
            <a:pPr>
              <a:spcBef>
                <a:spcPct val="50000"/>
              </a:spcBef>
            </a:pPr>
            <a:r>
              <a:rPr lang="en-GB" sz="2500" dirty="0"/>
              <a:t>One day Sue had enough, she felt overworked and undervalued for her creative </a:t>
            </a:r>
            <a:r>
              <a:rPr lang="en-GB" sz="2500" dirty="0" smtClean="0"/>
              <a:t>input</a:t>
            </a:r>
            <a:endParaRPr lang="en-GB" b="1" dirty="0">
              <a:solidFill>
                <a:srgbClr val="FF0000"/>
              </a:solidFill>
            </a:endParaRPr>
          </a:p>
        </p:txBody>
      </p:sp>
      <p:sp>
        <p:nvSpPr>
          <p:cNvPr id="17" name="Oval 16"/>
          <p:cNvSpPr/>
          <p:nvPr/>
        </p:nvSpPr>
        <p:spPr>
          <a:xfrm>
            <a:off x="8058150" y="4848225"/>
            <a:ext cx="590550" cy="5905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18" name="Straight Connector 17"/>
          <p:cNvCxnSpPr>
            <a:stCxn id="17" idx="4"/>
          </p:cNvCxnSpPr>
          <p:nvPr/>
        </p:nvCxnSpPr>
        <p:spPr>
          <a:xfrm rot="16200000" flipH="1">
            <a:off x="8081963" y="5710237"/>
            <a:ext cx="552450" cy="9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8334375" y="5762625"/>
            <a:ext cx="238125"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877175" y="5486400"/>
            <a:ext cx="485775" cy="2667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8196263" y="6110287"/>
            <a:ext cx="552450"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039100" y="6067425"/>
            <a:ext cx="466725" cy="2000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Chord 22"/>
          <p:cNvSpPr/>
          <p:nvPr/>
        </p:nvSpPr>
        <p:spPr>
          <a:xfrm rot="6584543">
            <a:off x="8039100" y="4543425"/>
            <a:ext cx="609600" cy="609600"/>
          </a:xfrm>
          <a:prstGeom prst="chord">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ounded Rectangle 23"/>
          <p:cNvSpPr/>
          <p:nvPr/>
        </p:nvSpPr>
        <p:spPr>
          <a:xfrm rot="20763675">
            <a:off x="7753350" y="4895850"/>
            <a:ext cx="552450" cy="114300"/>
          </a:xfrm>
          <a:prstGeom prst="roundRect">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 name="Oval 24"/>
          <p:cNvSpPr/>
          <p:nvPr/>
        </p:nvSpPr>
        <p:spPr>
          <a:xfrm>
            <a:off x="4086100" y="3938526"/>
            <a:ext cx="590550" cy="59055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6" name="Straight Connector 25"/>
          <p:cNvCxnSpPr>
            <a:stCxn id="25" idx="4"/>
          </p:cNvCxnSpPr>
          <p:nvPr/>
        </p:nvCxnSpPr>
        <p:spPr>
          <a:xfrm rot="5400000">
            <a:off x="4062288" y="4819588"/>
            <a:ext cx="609600" cy="285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71850" y="4719576"/>
            <a:ext cx="238125" cy="9525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0800000" flipV="1">
            <a:off x="3714625" y="4681476"/>
            <a:ext cx="676275" cy="666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4205163" y="5257738"/>
            <a:ext cx="552450" cy="2381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005138" y="5295838"/>
            <a:ext cx="552450" cy="1428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5" name="Block Arc 44"/>
          <p:cNvSpPr/>
          <p:nvPr/>
        </p:nvSpPr>
        <p:spPr>
          <a:xfrm>
            <a:off x="3924175" y="3805176"/>
            <a:ext cx="904875" cy="1333500"/>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55" name="Straight Connector 54"/>
          <p:cNvCxnSpPr>
            <a:stCxn id="54" idx="4"/>
          </p:cNvCxnSpPr>
          <p:nvPr/>
        </p:nvCxnSpPr>
        <p:spPr>
          <a:xfrm rot="16200000" flipH="1">
            <a:off x="1452438" y="4943413"/>
            <a:ext cx="552450" cy="95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838200" y="4433826"/>
            <a:ext cx="600075" cy="4095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1000000" y="4614801"/>
            <a:ext cx="714375" cy="20955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633413" y="5276788"/>
            <a:ext cx="457200" cy="2571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390525" y="5338701"/>
            <a:ext cx="523875"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14350" y="4576701"/>
            <a:ext cx="428625" cy="7429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4" name="Oval 53"/>
          <p:cNvSpPr/>
          <p:nvPr/>
        </p:nvSpPr>
        <p:spPr>
          <a:xfrm>
            <a:off x="1428625" y="4081401"/>
            <a:ext cx="590550" cy="590550"/>
          </a:xfrm>
          <a:prstGeom prst="ellips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3" name="Cloud 82"/>
          <p:cNvSpPr/>
          <p:nvPr/>
        </p:nvSpPr>
        <p:spPr>
          <a:xfrm rot="11114370">
            <a:off x="1249238" y="3771839"/>
            <a:ext cx="895350" cy="723900"/>
          </a:xfrm>
          <a:prstGeom prst="cloud">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5" name="Freeform 84"/>
          <p:cNvSpPr/>
          <p:nvPr/>
        </p:nvSpPr>
        <p:spPr>
          <a:xfrm>
            <a:off x="1447675" y="4081401"/>
            <a:ext cx="533400" cy="533400"/>
          </a:xfrm>
          <a:custGeom>
            <a:avLst/>
            <a:gdLst>
              <a:gd name="connsiteX0" fmla="*/ 0 w 590550"/>
              <a:gd name="connsiteY0" fmla="*/ 295275 h 590550"/>
              <a:gd name="connsiteX1" fmla="*/ 86484 w 590550"/>
              <a:gd name="connsiteY1" fmla="*/ 86484 h 590550"/>
              <a:gd name="connsiteX2" fmla="*/ 295275 w 590550"/>
              <a:gd name="connsiteY2" fmla="*/ 0 h 590550"/>
              <a:gd name="connsiteX3" fmla="*/ 504066 w 590550"/>
              <a:gd name="connsiteY3" fmla="*/ 86484 h 590550"/>
              <a:gd name="connsiteX4" fmla="*/ 590550 w 590550"/>
              <a:gd name="connsiteY4" fmla="*/ 295275 h 590550"/>
              <a:gd name="connsiteX5" fmla="*/ 504066 w 590550"/>
              <a:gd name="connsiteY5" fmla="*/ 504066 h 590550"/>
              <a:gd name="connsiteX6" fmla="*/ 295275 w 590550"/>
              <a:gd name="connsiteY6" fmla="*/ 590550 h 590550"/>
              <a:gd name="connsiteX7" fmla="*/ 86484 w 590550"/>
              <a:gd name="connsiteY7" fmla="*/ 504066 h 590550"/>
              <a:gd name="connsiteX8" fmla="*/ 0 w 590550"/>
              <a:gd name="connsiteY8" fmla="*/ 2952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0" y="295275"/>
                </a:moveTo>
                <a:cubicBezTo>
                  <a:pt x="0" y="216963"/>
                  <a:pt x="31109" y="141859"/>
                  <a:pt x="86484" y="86484"/>
                </a:cubicBezTo>
                <a:cubicBezTo>
                  <a:pt x="141859" y="31109"/>
                  <a:pt x="216963" y="0"/>
                  <a:pt x="295275" y="0"/>
                </a:cubicBezTo>
                <a:cubicBezTo>
                  <a:pt x="373587" y="0"/>
                  <a:pt x="448691" y="31109"/>
                  <a:pt x="504066" y="86484"/>
                </a:cubicBezTo>
                <a:cubicBezTo>
                  <a:pt x="559441" y="141859"/>
                  <a:pt x="590550" y="216963"/>
                  <a:pt x="590550" y="295275"/>
                </a:cubicBezTo>
                <a:cubicBezTo>
                  <a:pt x="590550" y="373587"/>
                  <a:pt x="559441" y="448691"/>
                  <a:pt x="504066" y="504066"/>
                </a:cubicBezTo>
                <a:cubicBezTo>
                  <a:pt x="448691" y="559441"/>
                  <a:pt x="373587" y="590550"/>
                  <a:pt x="295275" y="590550"/>
                </a:cubicBezTo>
                <a:cubicBezTo>
                  <a:pt x="216963" y="590550"/>
                  <a:pt x="141859" y="559441"/>
                  <a:pt x="86484" y="504066"/>
                </a:cubicBezTo>
                <a:cubicBezTo>
                  <a:pt x="31109" y="448691"/>
                  <a:pt x="0" y="373587"/>
                  <a:pt x="0" y="295275"/>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32" name="Straight Connector 31"/>
          <p:cNvCxnSpPr>
            <a:stCxn id="37" idx="4"/>
          </p:cNvCxnSpPr>
          <p:nvPr/>
        </p:nvCxnSpPr>
        <p:spPr>
          <a:xfrm rot="16200000" flipH="1">
            <a:off x="7224713" y="5576887"/>
            <a:ext cx="552450" cy="95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505700" y="5410200"/>
            <a:ext cx="390525" cy="1619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7086600" y="5524500"/>
            <a:ext cx="438150" cy="476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7329488" y="5986462"/>
            <a:ext cx="609600" cy="2571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096125" y="5991225"/>
            <a:ext cx="609600" cy="2286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200900" y="4714875"/>
            <a:ext cx="590550" cy="59055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Cloud 37"/>
          <p:cNvSpPr/>
          <p:nvPr/>
        </p:nvSpPr>
        <p:spPr>
          <a:xfrm rot="1209600">
            <a:off x="7229475" y="4991100"/>
            <a:ext cx="533400" cy="466725"/>
          </a:xfrm>
          <a:prstGeom prst="clou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Block Arc 38"/>
          <p:cNvSpPr/>
          <p:nvPr/>
        </p:nvSpPr>
        <p:spPr>
          <a:xfrm>
            <a:off x="7372350" y="5133975"/>
            <a:ext cx="238125" cy="219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7447" name="TextBox 42"/>
          <p:cNvSpPr txBox="1">
            <a:spLocks noChangeArrowheads="1"/>
          </p:cNvSpPr>
          <p:nvPr/>
        </p:nvSpPr>
        <p:spPr bwMode="auto">
          <a:xfrm rot="2495693">
            <a:off x="2219325" y="4054415"/>
            <a:ext cx="1123950" cy="400110"/>
          </a:xfrm>
          <a:prstGeom prst="rect">
            <a:avLst/>
          </a:prstGeom>
          <a:noFill/>
          <a:ln w="9525">
            <a:noFill/>
            <a:miter lim="800000"/>
            <a:headEnd/>
            <a:tailEnd/>
          </a:ln>
        </p:spPr>
        <p:txBody>
          <a:bodyPr>
            <a:spAutoFit/>
          </a:bodyPr>
          <a:lstStyle/>
          <a:p>
            <a:r>
              <a:rPr lang="en-GB" sz="2000">
                <a:latin typeface="Segoe Print" pitchFamily="2" charset="0"/>
              </a:rPr>
              <a:t>RAWR!</a:t>
            </a:r>
          </a:p>
        </p:txBody>
      </p:sp>
      <p:sp>
        <p:nvSpPr>
          <p:cNvPr id="17448" name="TextBox 43"/>
          <p:cNvSpPr txBox="1">
            <a:spLocks noChangeArrowheads="1"/>
          </p:cNvSpPr>
          <p:nvPr/>
        </p:nvSpPr>
        <p:spPr bwMode="auto">
          <a:xfrm rot="-2342184">
            <a:off x="609600" y="3454340"/>
            <a:ext cx="1123950" cy="400110"/>
          </a:xfrm>
          <a:prstGeom prst="rect">
            <a:avLst/>
          </a:prstGeom>
          <a:noFill/>
          <a:ln w="9525">
            <a:noFill/>
            <a:miter lim="800000"/>
            <a:headEnd/>
            <a:tailEnd/>
          </a:ln>
        </p:spPr>
        <p:txBody>
          <a:bodyPr>
            <a:spAutoFit/>
          </a:bodyPr>
          <a:lstStyle/>
          <a:p>
            <a:r>
              <a:rPr lang="en-GB" sz="2000" dirty="0" err="1">
                <a:latin typeface="Segoe Print" pitchFamily="2" charset="0"/>
              </a:rPr>
              <a:t>RAWR</a:t>
            </a:r>
            <a:r>
              <a:rPr lang="en-GB" sz="2000" dirty="0">
                <a:latin typeface="Segoe Print" pitchFamily="2" charset="0"/>
              </a:rPr>
              <a:t>!</a:t>
            </a:r>
          </a:p>
        </p:txBody>
      </p:sp>
      <p:cxnSp>
        <p:nvCxnSpPr>
          <p:cNvPr id="51" name="Straight Connector 50"/>
          <p:cNvCxnSpPr/>
          <p:nvPr/>
        </p:nvCxnSpPr>
        <p:spPr>
          <a:xfrm rot="5400000" flipH="1" flipV="1">
            <a:off x="6915150" y="5114925"/>
            <a:ext cx="609600" cy="24765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V="1">
            <a:off x="7486650" y="5076825"/>
            <a:ext cx="485775" cy="2571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7853362" y="5148263"/>
            <a:ext cx="409575" cy="3429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4357562" y="4791014"/>
            <a:ext cx="295275" cy="28575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84"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8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grpSp>
        <p:nvGrpSpPr>
          <p:cNvPr id="3" name="Group 71"/>
          <p:cNvGrpSpPr/>
          <p:nvPr/>
        </p:nvGrpSpPr>
        <p:grpSpPr>
          <a:xfrm rot="17557014">
            <a:off x="813892" y="1888425"/>
            <a:ext cx="1438274" cy="1919682"/>
            <a:chOff x="704851" y="3681018"/>
            <a:chExt cx="1438274" cy="1919682"/>
          </a:xfrm>
          <a:solidFill>
            <a:schemeClr val="bg1">
              <a:lumMod val="85000"/>
            </a:schemeClr>
          </a:solidFill>
        </p:grpSpPr>
        <p:cxnSp>
          <p:nvCxnSpPr>
            <p:cNvPr id="73" name="Straight Connector 72"/>
            <p:cNvCxnSpPr>
              <a:stCxn id="80" idx="4"/>
            </p:cNvCxnSpPr>
            <p:nvPr/>
          </p:nvCxnSpPr>
          <p:spPr>
            <a:xfrm rot="16200000" flipH="1">
              <a:off x="1157289" y="4852990"/>
              <a:ext cx="552452" cy="9524"/>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543050" y="4343400"/>
              <a:ext cx="600075" cy="409575"/>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a:off x="704851" y="4524375"/>
              <a:ext cx="714379" cy="209550"/>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1338264" y="5186364"/>
              <a:ext cx="457204" cy="257167"/>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1095380" y="5248271"/>
              <a:ext cx="523874" cy="180984"/>
            </a:xfrm>
            <a:prstGeom prst="line">
              <a:avLst/>
            </a:prstGeom>
            <a:grpFill/>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219200" y="4486275"/>
              <a:ext cx="428625" cy="74295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0" name="Oval 79"/>
            <p:cNvSpPr/>
            <p:nvPr/>
          </p:nvSpPr>
          <p:spPr>
            <a:xfrm>
              <a:off x="1133478" y="3990976"/>
              <a:ext cx="590550" cy="590550"/>
            </a:xfrm>
            <a:prstGeom prst="ellipse">
              <a:avLst/>
            </a:pr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1" name="Cloud 80"/>
            <p:cNvSpPr/>
            <p:nvPr/>
          </p:nvSpPr>
          <p:spPr>
            <a:xfrm rot="11114370">
              <a:off x="954587" y="3681018"/>
              <a:ext cx="894895" cy="723721"/>
            </a:xfrm>
            <a:prstGeom prst="cloud">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2" name="Freeform 81"/>
            <p:cNvSpPr/>
            <p:nvPr/>
          </p:nvSpPr>
          <p:spPr>
            <a:xfrm>
              <a:off x="1152528" y="3990976"/>
              <a:ext cx="533397" cy="533397"/>
            </a:xfrm>
            <a:custGeom>
              <a:avLst/>
              <a:gdLst>
                <a:gd name="connsiteX0" fmla="*/ 0 w 590550"/>
                <a:gd name="connsiteY0" fmla="*/ 295275 h 590550"/>
                <a:gd name="connsiteX1" fmla="*/ 86484 w 590550"/>
                <a:gd name="connsiteY1" fmla="*/ 86484 h 590550"/>
                <a:gd name="connsiteX2" fmla="*/ 295275 w 590550"/>
                <a:gd name="connsiteY2" fmla="*/ 0 h 590550"/>
                <a:gd name="connsiteX3" fmla="*/ 504066 w 590550"/>
                <a:gd name="connsiteY3" fmla="*/ 86484 h 590550"/>
                <a:gd name="connsiteX4" fmla="*/ 590550 w 590550"/>
                <a:gd name="connsiteY4" fmla="*/ 295275 h 590550"/>
                <a:gd name="connsiteX5" fmla="*/ 504066 w 590550"/>
                <a:gd name="connsiteY5" fmla="*/ 504066 h 590550"/>
                <a:gd name="connsiteX6" fmla="*/ 295275 w 590550"/>
                <a:gd name="connsiteY6" fmla="*/ 590550 h 590550"/>
                <a:gd name="connsiteX7" fmla="*/ 86484 w 590550"/>
                <a:gd name="connsiteY7" fmla="*/ 504066 h 590550"/>
                <a:gd name="connsiteX8" fmla="*/ 0 w 590550"/>
                <a:gd name="connsiteY8" fmla="*/ 2952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0" y="295275"/>
                  </a:moveTo>
                  <a:cubicBezTo>
                    <a:pt x="0" y="216963"/>
                    <a:pt x="31109" y="141859"/>
                    <a:pt x="86484" y="86484"/>
                  </a:cubicBezTo>
                  <a:cubicBezTo>
                    <a:pt x="141859" y="31109"/>
                    <a:pt x="216963" y="0"/>
                    <a:pt x="295275" y="0"/>
                  </a:cubicBezTo>
                  <a:cubicBezTo>
                    <a:pt x="373587" y="0"/>
                    <a:pt x="448691" y="31109"/>
                    <a:pt x="504066" y="86484"/>
                  </a:cubicBezTo>
                  <a:cubicBezTo>
                    <a:pt x="559441" y="141859"/>
                    <a:pt x="590550" y="216963"/>
                    <a:pt x="590550" y="295275"/>
                  </a:cubicBezTo>
                  <a:cubicBezTo>
                    <a:pt x="590550" y="373587"/>
                    <a:pt x="559441" y="448691"/>
                    <a:pt x="504066" y="504066"/>
                  </a:cubicBezTo>
                  <a:cubicBezTo>
                    <a:pt x="448691" y="559441"/>
                    <a:pt x="373587" y="590550"/>
                    <a:pt x="295275" y="590550"/>
                  </a:cubicBezTo>
                  <a:cubicBezTo>
                    <a:pt x="216963" y="590550"/>
                    <a:pt x="141859" y="559441"/>
                    <a:pt x="86484" y="504066"/>
                  </a:cubicBezTo>
                  <a:cubicBezTo>
                    <a:pt x="31109" y="448691"/>
                    <a:pt x="0" y="373587"/>
                    <a:pt x="0" y="295275"/>
                  </a:cubicBezTo>
                  <a:close/>
                </a:path>
              </a:pathLst>
            </a:custGeom>
            <a:grp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grpSp>
        <p:nvGrpSpPr>
          <p:cNvPr id="4" name="Group 55"/>
          <p:cNvGrpSpPr/>
          <p:nvPr/>
        </p:nvGrpSpPr>
        <p:grpSpPr>
          <a:xfrm rot="17557014">
            <a:off x="1189598" y="2297999"/>
            <a:ext cx="1438274" cy="1919682"/>
            <a:chOff x="704851" y="3681018"/>
            <a:chExt cx="1438274" cy="1919682"/>
          </a:xfrm>
          <a:solidFill>
            <a:schemeClr val="bg1">
              <a:lumMod val="65000"/>
            </a:schemeClr>
          </a:solidFill>
        </p:grpSpPr>
        <p:cxnSp>
          <p:nvCxnSpPr>
            <p:cNvPr id="61" name="Straight Connector 60"/>
            <p:cNvCxnSpPr>
              <a:stCxn id="69" idx="4"/>
            </p:cNvCxnSpPr>
            <p:nvPr/>
          </p:nvCxnSpPr>
          <p:spPr>
            <a:xfrm rot="16200000" flipH="1">
              <a:off x="1157289" y="4852990"/>
              <a:ext cx="552452" cy="9524"/>
            </a:xfrm>
            <a:prstGeom prst="line">
              <a:avLst/>
            </a:prstGeom>
            <a:grpFill/>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543050" y="4343400"/>
              <a:ext cx="600075" cy="409575"/>
            </a:xfrm>
            <a:prstGeom prst="line">
              <a:avLst/>
            </a:prstGeom>
            <a:grpFill/>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704851" y="4524375"/>
              <a:ext cx="714379" cy="209550"/>
            </a:xfrm>
            <a:prstGeom prst="line">
              <a:avLst/>
            </a:prstGeom>
            <a:grpFill/>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1338264" y="5186364"/>
              <a:ext cx="457204" cy="257167"/>
            </a:xfrm>
            <a:prstGeom prst="line">
              <a:avLst/>
            </a:prstGeom>
            <a:grpFill/>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095380" y="5248271"/>
              <a:ext cx="523874" cy="180984"/>
            </a:xfrm>
            <a:prstGeom prst="line">
              <a:avLst/>
            </a:prstGeom>
            <a:grpFill/>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1219200" y="4486275"/>
              <a:ext cx="428625" cy="74295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9" name="Oval 68"/>
            <p:cNvSpPr/>
            <p:nvPr/>
          </p:nvSpPr>
          <p:spPr>
            <a:xfrm>
              <a:off x="1133478" y="3990976"/>
              <a:ext cx="590550" cy="590550"/>
            </a:xfrm>
            <a:prstGeom prst="ellipse">
              <a:avLst/>
            </a:prstGeom>
            <a:grp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0" name="Cloud 69"/>
            <p:cNvSpPr/>
            <p:nvPr/>
          </p:nvSpPr>
          <p:spPr>
            <a:xfrm rot="11114370">
              <a:off x="954587" y="3681018"/>
              <a:ext cx="894895" cy="723721"/>
            </a:xfrm>
            <a:prstGeom prst="cloud">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1" name="Freeform 70"/>
            <p:cNvSpPr/>
            <p:nvPr/>
          </p:nvSpPr>
          <p:spPr>
            <a:xfrm>
              <a:off x="1152528" y="3990976"/>
              <a:ext cx="533397" cy="533397"/>
            </a:xfrm>
            <a:custGeom>
              <a:avLst/>
              <a:gdLst>
                <a:gd name="connsiteX0" fmla="*/ 0 w 590550"/>
                <a:gd name="connsiteY0" fmla="*/ 295275 h 590550"/>
                <a:gd name="connsiteX1" fmla="*/ 86484 w 590550"/>
                <a:gd name="connsiteY1" fmla="*/ 86484 h 590550"/>
                <a:gd name="connsiteX2" fmla="*/ 295275 w 590550"/>
                <a:gd name="connsiteY2" fmla="*/ 0 h 590550"/>
                <a:gd name="connsiteX3" fmla="*/ 504066 w 590550"/>
                <a:gd name="connsiteY3" fmla="*/ 86484 h 590550"/>
                <a:gd name="connsiteX4" fmla="*/ 590550 w 590550"/>
                <a:gd name="connsiteY4" fmla="*/ 295275 h 590550"/>
                <a:gd name="connsiteX5" fmla="*/ 504066 w 590550"/>
                <a:gd name="connsiteY5" fmla="*/ 504066 h 590550"/>
                <a:gd name="connsiteX6" fmla="*/ 295275 w 590550"/>
                <a:gd name="connsiteY6" fmla="*/ 590550 h 590550"/>
                <a:gd name="connsiteX7" fmla="*/ 86484 w 590550"/>
                <a:gd name="connsiteY7" fmla="*/ 504066 h 590550"/>
                <a:gd name="connsiteX8" fmla="*/ 0 w 590550"/>
                <a:gd name="connsiteY8" fmla="*/ 2952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0" y="295275"/>
                  </a:moveTo>
                  <a:cubicBezTo>
                    <a:pt x="0" y="216963"/>
                    <a:pt x="31109" y="141859"/>
                    <a:pt x="86484" y="86484"/>
                  </a:cubicBezTo>
                  <a:cubicBezTo>
                    <a:pt x="141859" y="31109"/>
                    <a:pt x="216963" y="0"/>
                    <a:pt x="295275" y="0"/>
                  </a:cubicBezTo>
                  <a:cubicBezTo>
                    <a:pt x="373587" y="0"/>
                    <a:pt x="448691" y="31109"/>
                    <a:pt x="504066" y="86484"/>
                  </a:cubicBezTo>
                  <a:cubicBezTo>
                    <a:pt x="559441" y="141859"/>
                    <a:pt x="590550" y="216963"/>
                    <a:pt x="590550" y="295275"/>
                  </a:cubicBezTo>
                  <a:cubicBezTo>
                    <a:pt x="590550" y="373587"/>
                    <a:pt x="559441" y="448691"/>
                    <a:pt x="504066" y="504066"/>
                  </a:cubicBezTo>
                  <a:cubicBezTo>
                    <a:pt x="448691" y="559441"/>
                    <a:pt x="373587" y="590550"/>
                    <a:pt x="295275" y="590550"/>
                  </a:cubicBezTo>
                  <a:cubicBezTo>
                    <a:pt x="216963" y="590550"/>
                    <a:pt x="141859" y="559441"/>
                    <a:pt x="86484" y="504066"/>
                  </a:cubicBezTo>
                  <a:cubicBezTo>
                    <a:pt x="31109" y="448691"/>
                    <a:pt x="0" y="373587"/>
                    <a:pt x="0" y="295275"/>
                  </a:cubicBezTo>
                  <a:close/>
                </a:path>
              </a:pathLst>
            </a:custGeom>
            <a:grp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8438"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Business Conflict</a:t>
            </a:r>
            <a:endParaRPr lang="en-US" sz="4000" dirty="0">
              <a:solidFill>
                <a:schemeClr val="bg1"/>
              </a:solidFill>
            </a:endParaRPr>
          </a:p>
        </p:txBody>
      </p:sp>
      <p:sp>
        <p:nvSpPr>
          <p:cNvPr id="18439" name="Text Box 25"/>
          <p:cNvSpPr txBox="1">
            <a:spLocks noChangeArrowheads="1"/>
          </p:cNvSpPr>
          <p:nvPr/>
        </p:nvSpPr>
        <p:spPr bwMode="auto">
          <a:xfrm>
            <a:off x="542350" y="5259356"/>
            <a:ext cx="7861300" cy="477838"/>
          </a:xfrm>
          <a:prstGeom prst="rect">
            <a:avLst/>
          </a:prstGeom>
          <a:noFill/>
          <a:ln w="9525">
            <a:noFill/>
            <a:miter lim="800000"/>
            <a:headEnd/>
            <a:tailEnd/>
          </a:ln>
        </p:spPr>
        <p:txBody>
          <a:bodyPr>
            <a:spAutoFit/>
          </a:bodyPr>
          <a:lstStyle/>
          <a:p>
            <a:pPr>
              <a:spcBef>
                <a:spcPct val="50000"/>
              </a:spcBef>
            </a:pPr>
            <a:r>
              <a:rPr lang="en-GB" sz="2500" dirty="0"/>
              <a:t>After a fight with Jean, Sue </a:t>
            </a:r>
            <a:r>
              <a:rPr lang="en-GB" sz="2500" dirty="0" smtClean="0"/>
              <a:t>left</a:t>
            </a:r>
            <a:endParaRPr lang="en-GB" b="1" dirty="0">
              <a:solidFill>
                <a:srgbClr val="FF0000"/>
              </a:solidFill>
            </a:endParaRPr>
          </a:p>
        </p:txBody>
      </p:sp>
      <p:sp>
        <p:nvSpPr>
          <p:cNvPr id="17" name="Oval 16"/>
          <p:cNvSpPr/>
          <p:nvPr/>
        </p:nvSpPr>
        <p:spPr>
          <a:xfrm>
            <a:off x="8058150" y="4848225"/>
            <a:ext cx="590550" cy="5905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18" name="Straight Connector 17"/>
          <p:cNvCxnSpPr>
            <a:stCxn id="17" idx="4"/>
          </p:cNvCxnSpPr>
          <p:nvPr/>
        </p:nvCxnSpPr>
        <p:spPr>
          <a:xfrm rot="16200000" flipH="1">
            <a:off x="8081963" y="5710237"/>
            <a:ext cx="552450" cy="9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8334375" y="5762625"/>
            <a:ext cx="238125"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877175" y="5486400"/>
            <a:ext cx="485775" cy="2667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8196263" y="6110287"/>
            <a:ext cx="552450"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039100" y="6067425"/>
            <a:ext cx="466725" cy="2000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Chord 22"/>
          <p:cNvSpPr/>
          <p:nvPr/>
        </p:nvSpPr>
        <p:spPr>
          <a:xfrm rot="6584543">
            <a:off x="8039100" y="4543425"/>
            <a:ext cx="609600" cy="609600"/>
          </a:xfrm>
          <a:prstGeom prst="chord">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ounded Rectangle 23"/>
          <p:cNvSpPr/>
          <p:nvPr/>
        </p:nvSpPr>
        <p:spPr>
          <a:xfrm rot="20763675">
            <a:off x="7753350" y="4895850"/>
            <a:ext cx="552450" cy="114300"/>
          </a:xfrm>
          <a:prstGeom prst="roundRect">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 name="Oval 24"/>
          <p:cNvSpPr/>
          <p:nvPr/>
        </p:nvSpPr>
        <p:spPr>
          <a:xfrm rot="1451183">
            <a:off x="4351112" y="2807307"/>
            <a:ext cx="590550" cy="59055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6" name="Straight Connector 25"/>
          <p:cNvCxnSpPr>
            <a:stCxn id="25" idx="4"/>
          </p:cNvCxnSpPr>
          <p:nvPr/>
        </p:nvCxnSpPr>
        <p:spPr>
          <a:xfrm rot="6851183">
            <a:off x="4081237" y="3629632"/>
            <a:ext cx="609600" cy="285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25724" y="3545495"/>
            <a:ext cx="361950" cy="331787"/>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2251183" flipV="1">
            <a:off x="3681187" y="3415320"/>
            <a:ext cx="762000" cy="1905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7651183" flipH="1">
            <a:off x="3992337" y="4066194"/>
            <a:ext cx="552450" cy="2381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6851183">
            <a:off x="3814537" y="4023332"/>
            <a:ext cx="552450" cy="1428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5" name="Block Arc 44"/>
          <p:cNvSpPr/>
          <p:nvPr/>
        </p:nvSpPr>
        <p:spPr>
          <a:xfrm rot="1451183">
            <a:off x="4090762" y="2650145"/>
            <a:ext cx="904875" cy="1333500"/>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grpSp>
        <p:nvGrpSpPr>
          <p:cNvPr id="5" name="Group 51"/>
          <p:cNvGrpSpPr>
            <a:grpSpLocks/>
          </p:cNvGrpSpPr>
          <p:nvPr/>
        </p:nvGrpSpPr>
        <p:grpSpPr bwMode="auto">
          <a:xfrm rot="-4042986">
            <a:off x="1456296" y="2582556"/>
            <a:ext cx="1438275" cy="1920875"/>
            <a:chOff x="704851" y="3681018"/>
            <a:chExt cx="1438274" cy="1919682"/>
          </a:xfrm>
        </p:grpSpPr>
        <p:cxnSp>
          <p:nvCxnSpPr>
            <p:cNvPr id="55" name="Straight Connector 54"/>
            <p:cNvCxnSpPr>
              <a:stCxn id="54" idx="4"/>
            </p:cNvCxnSpPr>
            <p:nvPr/>
          </p:nvCxnSpPr>
          <p:spPr>
            <a:xfrm rot="16200000" flipH="1">
              <a:off x="1157449" y="4848690"/>
              <a:ext cx="552107" cy="95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544765" y="4340053"/>
              <a:ext cx="600075" cy="40932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704851" y="4521852"/>
              <a:ext cx="714375" cy="20942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339835" y="5184351"/>
              <a:ext cx="456916" cy="2571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096967" y="5247824"/>
              <a:ext cx="523550"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219189" y="4482208"/>
              <a:ext cx="428625" cy="74248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4" name="Oval 53"/>
            <p:cNvSpPr/>
            <p:nvPr/>
          </p:nvSpPr>
          <p:spPr>
            <a:xfrm>
              <a:off x="1133678" y="3989718"/>
              <a:ext cx="590550" cy="591769"/>
            </a:xfrm>
            <a:prstGeom prst="ellips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3" name="Cloud 82"/>
            <p:cNvSpPr/>
            <p:nvPr/>
          </p:nvSpPr>
          <p:spPr>
            <a:xfrm rot="11114370">
              <a:off x="958027" y="3678333"/>
              <a:ext cx="895349" cy="723450"/>
            </a:xfrm>
            <a:prstGeom prst="cloud">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5" name="Freeform 84"/>
            <p:cNvSpPr/>
            <p:nvPr/>
          </p:nvSpPr>
          <p:spPr>
            <a:xfrm>
              <a:off x="1152118" y="3989839"/>
              <a:ext cx="533400" cy="534656"/>
            </a:xfrm>
            <a:custGeom>
              <a:avLst/>
              <a:gdLst>
                <a:gd name="connsiteX0" fmla="*/ 0 w 590550"/>
                <a:gd name="connsiteY0" fmla="*/ 295275 h 590550"/>
                <a:gd name="connsiteX1" fmla="*/ 86484 w 590550"/>
                <a:gd name="connsiteY1" fmla="*/ 86484 h 590550"/>
                <a:gd name="connsiteX2" fmla="*/ 295275 w 590550"/>
                <a:gd name="connsiteY2" fmla="*/ 0 h 590550"/>
                <a:gd name="connsiteX3" fmla="*/ 504066 w 590550"/>
                <a:gd name="connsiteY3" fmla="*/ 86484 h 590550"/>
                <a:gd name="connsiteX4" fmla="*/ 590550 w 590550"/>
                <a:gd name="connsiteY4" fmla="*/ 295275 h 590550"/>
                <a:gd name="connsiteX5" fmla="*/ 504066 w 590550"/>
                <a:gd name="connsiteY5" fmla="*/ 504066 h 590550"/>
                <a:gd name="connsiteX6" fmla="*/ 295275 w 590550"/>
                <a:gd name="connsiteY6" fmla="*/ 590550 h 590550"/>
                <a:gd name="connsiteX7" fmla="*/ 86484 w 590550"/>
                <a:gd name="connsiteY7" fmla="*/ 504066 h 590550"/>
                <a:gd name="connsiteX8" fmla="*/ 0 w 590550"/>
                <a:gd name="connsiteY8" fmla="*/ 2952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0" y="295275"/>
                  </a:moveTo>
                  <a:cubicBezTo>
                    <a:pt x="0" y="216963"/>
                    <a:pt x="31109" y="141859"/>
                    <a:pt x="86484" y="86484"/>
                  </a:cubicBezTo>
                  <a:cubicBezTo>
                    <a:pt x="141859" y="31109"/>
                    <a:pt x="216963" y="0"/>
                    <a:pt x="295275" y="0"/>
                  </a:cubicBezTo>
                  <a:cubicBezTo>
                    <a:pt x="373587" y="0"/>
                    <a:pt x="448691" y="31109"/>
                    <a:pt x="504066" y="86484"/>
                  </a:cubicBezTo>
                  <a:cubicBezTo>
                    <a:pt x="559441" y="141859"/>
                    <a:pt x="590550" y="216963"/>
                    <a:pt x="590550" y="295275"/>
                  </a:cubicBezTo>
                  <a:cubicBezTo>
                    <a:pt x="590550" y="373587"/>
                    <a:pt x="559441" y="448691"/>
                    <a:pt x="504066" y="504066"/>
                  </a:cubicBezTo>
                  <a:cubicBezTo>
                    <a:pt x="448691" y="559441"/>
                    <a:pt x="373587" y="590550"/>
                    <a:pt x="295275" y="590550"/>
                  </a:cubicBezTo>
                  <a:cubicBezTo>
                    <a:pt x="216963" y="590550"/>
                    <a:pt x="141859" y="559441"/>
                    <a:pt x="86484" y="504066"/>
                  </a:cubicBezTo>
                  <a:cubicBezTo>
                    <a:pt x="31109" y="448691"/>
                    <a:pt x="0" y="373587"/>
                    <a:pt x="0" y="295275"/>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cxnSp>
        <p:nvCxnSpPr>
          <p:cNvPr id="32" name="Straight Connector 31"/>
          <p:cNvCxnSpPr>
            <a:stCxn id="37" idx="4"/>
          </p:cNvCxnSpPr>
          <p:nvPr/>
        </p:nvCxnSpPr>
        <p:spPr>
          <a:xfrm rot="16200000" flipH="1">
            <a:off x="7224713" y="5576887"/>
            <a:ext cx="552450" cy="95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505700" y="5410200"/>
            <a:ext cx="390525" cy="1619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7086600" y="5524500"/>
            <a:ext cx="438150" cy="476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7329488" y="5986462"/>
            <a:ext cx="609600" cy="2571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7096125" y="5991225"/>
            <a:ext cx="609600" cy="2286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7200900" y="4714875"/>
            <a:ext cx="590550" cy="59055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Cloud 37"/>
          <p:cNvSpPr/>
          <p:nvPr/>
        </p:nvSpPr>
        <p:spPr>
          <a:xfrm rot="1209600">
            <a:off x="7229475" y="4991100"/>
            <a:ext cx="533400" cy="466725"/>
          </a:xfrm>
          <a:prstGeom prst="clou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Block Arc 38"/>
          <p:cNvSpPr/>
          <p:nvPr/>
        </p:nvSpPr>
        <p:spPr>
          <a:xfrm>
            <a:off x="7372350" y="5133975"/>
            <a:ext cx="238125" cy="219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51" name="Straight Connector 50"/>
          <p:cNvCxnSpPr/>
          <p:nvPr/>
        </p:nvCxnSpPr>
        <p:spPr>
          <a:xfrm rot="5400000" flipH="1" flipV="1">
            <a:off x="6915150" y="5114925"/>
            <a:ext cx="609600" cy="24765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V="1">
            <a:off x="7486650" y="5076825"/>
            <a:ext cx="485775" cy="2571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7853362" y="5148263"/>
            <a:ext cx="409575" cy="3429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Cube 91"/>
          <p:cNvSpPr/>
          <p:nvPr/>
        </p:nvSpPr>
        <p:spPr>
          <a:xfrm rot="19863332">
            <a:off x="4644799" y="3762982"/>
            <a:ext cx="657225" cy="295275"/>
          </a:xfrm>
          <a:prstGeom prst="cube">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469" name="TextBox 92"/>
          <p:cNvSpPr txBox="1">
            <a:spLocks noChangeArrowheads="1"/>
          </p:cNvSpPr>
          <p:nvPr/>
        </p:nvSpPr>
        <p:spPr bwMode="auto">
          <a:xfrm rot="-4240908">
            <a:off x="2256271" y="2418251"/>
            <a:ext cx="1123950" cy="400110"/>
          </a:xfrm>
          <a:prstGeom prst="rect">
            <a:avLst/>
          </a:prstGeom>
          <a:noFill/>
          <a:ln w="9525">
            <a:noFill/>
            <a:miter lim="800000"/>
            <a:headEnd/>
            <a:tailEnd/>
          </a:ln>
        </p:spPr>
        <p:txBody>
          <a:bodyPr>
            <a:spAutoFit/>
          </a:bodyPr>
          <a:lstStyle/>
          <a:p>
            <a:r>
              <a:rPr lang="en-GB" sz="2000" dirty="0" err="1">
                <a:latin typeface="Segoe Print" pitchFamily="2" charset="0"/>
              </a:rPr>
              <a:t>RAWR</a:t>
            </a:r>
            <a:r>
              <a:rPr lang="en-GB" sz="2000" dirty="0">
                <a:latin typeface="Segoe Print" pitchFamily="2" charset="0"/>
              </a:rPr>
              <a:t>!</a:t>
            </a:r>
          </a:p>
        </p:txBody>
      </p:sp>
      <p:sp>
        <p:nvSpPr>
          <p:cNvPr id="18470" name="TextBox 93"/>
          <p:cNvSpPr txBox="1">
            <a:spLocks noChangeArrowheads="1"/>
          </p:cNvSpPr>
          <p:nvPr/>
        </p:nvSpPr>
        <p:spPr bwMode="auto">
          <a:xfrm rot="2495693">
            <a:off x="341746" y="3647770"/>
            <a:ext cx="1123950" cy="400110"/>
          </a:xfrm>
          <a:prstGeom prst="rect">
            <a:avLst/>
          </a:prstGeom>
          <a:noFill/>
          <a:ln w="9525">
            <a:noFill/>
            <a:miter lim="800000"/>
            <a:headEnd/>
            <a:tailEnd/>
          </a:ln>
        </p:spPr>
        <p:txBody>
          <a:bodyPr>
            <a:spAutoFit/>
          </a:bodyPr>
          <a:lstStyle/>
          <a:p>
            <a:r>
              <a:rPr lang="en-GB" sz="2000">
                <a:latin typeface="Segoe Print" pitchFamily="2" charset="0"/>
              </a:rPr>
              <a:t>RAWR!</a:t>
            </a:r>
          </a:p>
        </p:txBody>
      </p:sp>
      <p:sp>
        <p:nvSpPr>
          <p:cNvPr id="18471" name="TextBox 94"/>
          <p:cNvSpPr txBox="1">
            <a:spLocks noChangeArrowheads="1"/>
          </p:cNvSpPr>
          <p:nvPr/>
        </p:nvSpPr>
        <p:spPr bwMode="auto">
          <a:xfrm rot="-1580721">
            <a:off x="5265387" y="2804927"/>
            <a:ext cx="1282700" cy="400110"/>
          </a:xfrm>
          <a:prstGeom prst="rect">
            <a:avLst/>
          </a:prstGeom>
          <a:noFill/>
          <a:ln w="9525">
            <a:noFill/>
            <a:miter lim="800000"/>
            <a:headEnd/>
            <a:tailEnd/>
          </a:ln>
        </p:spPr>
        <p:txBody>
          <a:bodyPr>
            <a:spAutoFit/>
          </a:bodyPr>
          <a:lstStyle/>
          <a:p>
            <a:r>
              <a:rPr lang="en-GB" sz="2000">
                <a:latin typeface="Segoe Print" pitchFamily="2" charset="0"/>
              </a:rPr>
              <a:t>ARRGH!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42"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43"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9460"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Business Conflict</a:t>
            </a:r>
            <a:endParaRPr lang="en-US" sz="4000" dirty="0">
              <a:solidFill>
                <a:schemeClr val="bg1"/>
              </a:solidFill>
            </a:endParaRPr>
          </a:p>
        </p:txBody>
      </p:sp>
      <p:sp>
        <p:nvSpPr>
          <p:cNvPr id="19461" name="Text Box 25"/>
          <p:cNvSpPr txBox="1">
            <a:spLocks noChangeArrowheads="1"/>
          </p:cNvSpPr>
          <p:nvPr/>
        </p:nvSpPr>
        <p:spPr bwMode="auto">
          <a:xfrm>
            <a:off x="625475" y="1854200"/>
            <a:ext cx="7861300" cy="2069797"/>
          </a:xfrm>
          <a:prstGeom prst="rect">
            <a:avLst/>
          </a:prstGeom>
          <a:noFill/>
          <a:ln w="9525">
            <a:noFill/>
            <a:miter lim="800000"/>
            <a:headEnd/>
            <a:tailEnd/>
          </a:ln>
        </p:spPr>
        <p:txBody>
          <a:bodyPr>
            <a:spAutoFit/>
          </a:bodyPr>
          <a:lstStyle/>
          <a:p>
            <a:pPr>
              <a:spcBef>
                <a:spcPct val="50000"/>
              </a:spcBef>
            </a:pPr>
            <a:r>
              <a:rPr lang="en-GB" sz="2500" dirty="0"/>
              <a:t>Disturbed with the </a:t>
            </a:r>
            <a:r>
              <a:rPr lang="en-GB" sz="3600" b="1" dirty="0">
                <a:solidFill>
                  <a:srgbClr val="00B0F0"/>
                </a:solidFill>
              </a:rPr>
              <a:t>internal</a:t>
            </a:r>
            <a:r>
              <a:rPr lang="en-GB" sz="2500" dirty="0"/>
              <a:t> conflict of the business, Tom pulls out of the </a:t>
            </a:r>
            <a:r>
              <a:rPr lang="en-GB" sz="2500" dirty="0" smtClean="0"/>
              <a:t>partnership</a:t>
            </a:r>
          </a:p>
          <a:p>
            <a:pPr>
              <a:spcBef>
                <a:spcPct val="50000"/>
              </a:spcBef>
            </a:pPr>
            <a:endParaRPr lang="en-GB" sz="2000" dirty="0"/>
          </a:p>
          <a:p>
            <a:pPr>
              <a:spcBef>
                <a:spcPct val="50000"/>
              </a:spcBef>
            </a:pPr>
            <a:r>
              <a:rPr lang="en-GB" sz="2500" dirty="0" smtClean="0">
                <a:solidFill>
                  <a:schemeClr val="tx2"/>
                </a:solidFill>
              </a:rPr>
              <a:t>What problems will this cause for Building Up?</a:t>
            </a:r>
            <a:endParaRPr lang="en-GB" sz="2500" dirty="0">
              <a:solidFill>
                <a:schemeClr val="tx2"/>
              </a:solidFill>
            </a:endParaRPr>
          </a:p>
        </p:txBody>
      </p:sp>
      <p:sp>
        <p:nvSpPr>
          <p:cNvPr id="17" name="Oval 16"/>
          <p:cNvSpPr/>
          <p:nvPr/>
        </p:nvSpPr>
        <p:spPr>
          <a:xfrm>
            <a:off x="8058150" y="4848225"/>
            <a:ext cx="590550" cy="5905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18" name="Straight Connector 17"/>
          <p:cNvCxnSpPr>
            <a:stCxn id="17" idx="4"/>
          </p:cNvCxnSpPr>
          <p:nvPr/>
        </p:nvCxnSpPr>
        <p:spPr>
          <a:xfrm rot="16200000" flipH="1">
            <a:off x="8081963" y="5710237"/>
            <a:ext cx="552450" cy="9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343900" y="5610225"/>
            <a:ext cx="314325" cy="1428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7877175" y="5486400"/>
            <a:ext cx="485775" cy="2667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8196263" y="6110287"/>
            <a:ext cx="552450"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8039100" y="6067425"/>
            <a:ext cx="466725" cy="2000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Chord 22"/>
          <p:cNvSpPr/>
          <p:nvPr/>
        </p:nvSpPr>
        <p:spPr>
          <a:xfrm rot="6584543">
            <a:off x="8039100" y="4543425"/>
            <a:ext cx="609600" cy="609600"/>
          </a:xfrm>
          <a:prstGeom prst="chord">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Rounded Rectangle 23"/>
          <p:cNvSpPr/>
          <p:nvPr/>
        </p:nvSpPr>
        <p:spPr>
          <a:xfrm rot="20763675">
            <a:off x="7753350" y="4895850"/>
            <a:ext cx="552450" cy="114300"/>
          </a:xfrm>
          <a:prstGeom prst="roundRect">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32" name="Straight Connector 31"/>
          <p:cNvCxnSpPr>
            <a:stCxn id="37" idx="4"/>
          </p:cNvCxnSpPr>
          <p:nvPr/>
        </p:nvCxnSpPr>
        <p:spPr>
          <a:xfrm rot="16200000" flipH="1">
            <a:off x="1738313" y="5662612"/>
            <a:ext cx="552450" cy="95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019300" y="5495925"/>
            <a:ext cx="390525" cy="1619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1600200" y="5610225"/>
            <a:ext cx="438150" cy="476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1843088" y="6072187"/>
            <a:ext cx="609600" cy="2571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1609725" y="6076950"/>
            <a:ext cx="609600" cy="2286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714500" y="4800600"/>
            <a:ext cx="590550" cy="59055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Cloud 37"/>
          <p:cNvSpPr/>
          <p:nvPr/>
        </p:nvSpPr>
        <p:spPr>
          <a:xfrm rot="1209600">
            <a:off x="1743075" y="5076825"/>
            <a:ext cx="533400" cy="466725"/>
          </a:xfrm>
          <a:prstGeom prst="clou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Block Arc 38"/>
          <p:cNvSpPr/>
          <p:nvPr/>
        </p:nvSpPr>
        <p:spPr>
          <a:xfrm>
            <a:off x="1885950" y="5219700"/>
            <a:ext cx="238125" cy="219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51" name="Straight Connector 50"/>
          <p:cNvCxnSpPr/>
          <p:nvPr/>
        </p:nvCxnSpPr>
        <p:spPr>
          <a:xfrm rot="5400000" flipH="1" flipV="1">
            <a:off x="1428750" y="5200650"/>
            <a:ext cx="609600" cy="24765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2286000" y="5133975"/>
            <a:ext cx="485775" cy="3143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7853362" y="5148263"/>
            <a:ext cx="409575" cy="3429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V="1">
            <a:off x="8305800" y="5305425"/>
            <a:ext cx="447675" cy="2000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7067550" y="4800600"/>
            <a:ext cx="590550" cy="59055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88" name="Straight Connector 87"/>
          <p:cNvCxnSpPr>
            <a:stCxn id="87" idx="4"/>
          </p:cNvCxnSpPr>
          <p:nvPr/>
        </p:nvCxnSpPr>
        <p:spPr>
          <a:xfrm rot="5400000">
            <a:off x="7043738" y="5681662"/>
            <a:ext cx="609600" cy="285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343775" y="5600700"/>
            <a:ext cx="409575" cy="1524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0800000" flipV="1">
            <a:off x="6962775" y="5581650"/>
            <a:ext cx="400050" cy="1619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7186613" y="6119812"/>
            <a:ext cx="552450" cy="2381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6986588" y="6157912"/>
            <a:ext cx="552450" cy="1428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97" name="Block Arc 96"/>
          <p:cNvSpPr/>
          <p:nvPr/>
        </p:nvSpPr>
        <p:spPr>
          <a:xfrm>
            <a:off x="6905625" y="4667250"/>
            <a:ext cx="904875" cy="1333500"/>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98" name="Straight Connector 97"/>
          <p:cNvCxnSpPr/>
          <p:nvPr/>
        </p:nvCxnSpPr>
        <p:spPr>
          <a:xfrm rot="10800000">
            <a:off x="6991350" y="5724525"/>
            <a:ext cx="323850" cy="13335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7324725" y="5734050"/>
            <a:ext cx="409575" cy="1524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3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3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21510"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Shortly After ...</a:t>
            </a:r>
            <a:endParaRPr lang="en-US" sz="4000" dirty="0">
              <a:solidFill>
                <a:schemeClr val="bg1"/>
              </a:solidFill>
            </a:endParaRPr>
          </a:p>
        </p:txBody>
      </p:sp>
      <p:sp>
        <p:nvSpPr>
          <p:cNvPr id="4101" name="Text Box 25"/>
          <p:cNvSpPr txBox="1">
            <a:spLocks noChangeArrowheads="1"/>
          </p:cNvSpPr>
          <p:nvPr/>
        </p:nvSpPr>
        <p:spPr bwMode="auto">
          <a:xfrm>
            <a:off x="615950" y="2149434"/>
            <a:ext cx="7861300" cy="1261884"/>
          </a:xfrm>
          <a:prstGeom prst="rect">
            <a:avLst/>
          </a:prstGeom>
          <a:noFill/>
          <a:ln w="9525">
            <a:noFill/>
            <a:miter lim="800000"/>
            <a:headEnd/>
            <a:tailEnd/>
          </a:ln>
        </p:spPr>
        <p:txBody>
          <a:bodyPr>
            <a:spAutoFit/>
          </a:bodyPr>
          <a:lstStyle/>
          <a:p>
            <a:pPr algn="ctr">
              <a:spcBef>
                <a:spcPct val="50000"/>
              </a:spcBef>
              <a:defRPr/>
            </a:pPr>
            <a:r>
              <a:rPr lang="en-GB" sz="2500" dirty="0">
                <a:latin typeface="+mj-lt"/>
              </a:rPr>
              <a:t>Sue was still raging about the fight. She decided to set up her own company </a:t>
            </a:r>
            <a:r>
              <a:rPr lang="en-GB" sz="2500" dirty="0" smtClean="0">
                <a:latin typeface="+mj-lt"/>
              </a:rPr>
              <a:t>to </a:t>
            </a:r>
            <a:r>
              <a:rPr lang="en-GB" sz="3600" b="1" dirty="0" smtClean="0">
                <a:solidFill>
                  <a:srgbClr val="CC0000"/>
                </a:solidFill>
                <a:latin typeface="+mj-lt"/>
              </a:rPr>
              <a:t>compete</a:t>
            </a:r>
            <a:r>
              <a:rPr lang="en-GB" sz="2500" dirty="0" smtClean="0">
                <a:latin typeface="+mj-lt"/>
              </a:rPr>
              <a:t> </a:t>
            </a:r>
            <a:r>
              <a:rPr lang="en-GB" sz="2500" dirty="0">
                <a:latin typeface="+mj-lt"/>
              </a:rPr>
              <a:t>with Building </a:t>
            </a:r>
            <a:r>
              <a:rPr lang="en-GB" sz="2500" dirty="0" smtClean="0">
                <a:latin typeface="+mj-lt"/>
              </a:rPr>
              <a:t>Up.</a:t>
            </a:r>
            <a:endParaRPr lang="en-GB" sz="2500" dirty="0">
              <a:latin typeface="+mj-lt"/>
            </a:endParaRPr>
          </a:p>
          <a:p>
            <a:pPr algn="ctr">
              <a:spcBef>
                <a:spcPct val="50000"/>
              </a:spcBef>
              <a:defRPr/>
            </a:pPr>
            <a:endParaRPr lang="en-GB" sz="1000" b="1" dirty="0">
              <a:solidFill>
                <a:srgbClr val="FF0000"/>
              </a:solidFill>
              <a:latin typeface="+mj-lt"/>
            </a:endParaRPr>
          </a:p>
        </p:txBody>
      </p:sp>
      <p:cxnSp>
        <p:nvCxnSpPr>
          <p:cNvPr id="34" name="Straight Connector 33"/>
          <p:cNvCxnSpPr>
            <a:stCxn id="51" idx="4"/>
          </p:cNvCxnSpPr>
          <p:nvPr/>
        </p:nvCxnSpPr>
        <p:spPr>
          <a:xfrm rot="16200000" flipH="1">
            <a:off x="4152898" y="5724538"/>
            <a:ext cx="552450" cy="95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538660" y="5214951"/>
            <a:ext cx="600075" cy="4095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3700460" y="5395926"/>
            <a:ext cx="714375" cy="20955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4333873" y="6057913"/>
            <a:ext cx="457200" cy="2571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4090985" y="6119826"/>
            <a:ext cx="523875"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214810" y="5357826"/>
            <a:ext cx="428625" cy="7429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 name="Oval 50"/>
          <p:cNvSpPr/>
          <p:nvPr/>
        </p:nvSpPr>
        <p:spPr>
          <a:xfrm>
            <a:off x="4129085" y="4862526"/>
            <a:ext cx="590550" cy="590550"/>
          </a:xfrm>
          <a:prstGeom prst="ellips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3" name="Cloud 52"/>
          <p:cNvSpPr/>
          <p:nvPr/>
        </p:nvSpPr>
        <p:spPr>
          <a:xfrm rot="11114370">
            <a:off x="3949698" y="4552964"/>
            <a:ext cx="895350" cy="723900"/>
          </a:xfrm>
          <a:prstGeom prst="cloud">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9" name="Freeform 58"/>
          <p:cNvSpPr/>
          <p:nvPr/>
        </p:nvSpPr>
        <p:spPr>
          <a:xfrm>
            <a:off x="4148135" y="4862526"/>
            <a:ext cx="533400" cy="533400"/>
          </a:xfrm>
          <a:custGeom>
            <a:avLst/>
            <a:gdLst>
              <a:gd name="connsiteX0" fmla="*/ 0 w 590550"/>
              <a:gd name="connsiteY0" fmla="*/ 295275 h 590550"/>
              <a:gd name="connsiteX1" fmla="*/ 86484 w 590550"/>
              <a:gd name="connsiteY1" fmla="*/ 86484 h 590550"/>
              <a:gd name="connsiteX2" fmla="*/ 295275 w 590550"/>
              <a:gd name="connsiteY2" fmla="*/ 0 h 590550"/>
              <a:gd name="connsiteX3" fmla="*/ 504066 w 590550"/>
              <a:gd name="connsiteY3" fmla="*/ 86484 h 590550"/>
              <a:gd name="connsiteX4" fmla="*/ 590550 w 590550"/>
              <a:gd name="connsiteY4" fmla="*/ 295275 h 590550"/>
              <a:gd name="connsiteX5" fmla="*/ 504066 w 590550"/>
              <a:gd name="connsiteY5" fmla="*/ 504066 h 590550"/>
              <a:gd name="connsiteX6" fmla="*/ 295275 w 590550"/>
              <a:gd name="connsiteY6" fmla="*/ 590550 h 590550"/>
              <a:gd name="connsiteX7" fmla="*/ 86484 w 590550"/>
              <a:gd name="connsiteY7" fmla="*/ 504066 h 590550"/>
              <a:gd name="connsiteX8" fmla="*/ 0 w 590550"/>
              <a:gd name="connsiteY8" fmla="*/ 2952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0" y="295275"/>
                </a:moveTo>
                <a:cubicBezTo>
                  <a:pt x="0" y="216963"/>
                  <a:pt x="31109" y="141859"/>
                  <a:pt x="86484" y="86484"/>
                </a:cubicBezTo>
                <a:cubicBezTo>
                  <a:pt x="141859" y="31109"/>
                  <a:pt x="216963" y="0"/>
                  <a:pt x="295275" y="0"/>
                </a:cubicBezTo>
                <a:cubicBezTo>
                  <a:pt x="373587" y="0"/>
                  <a:pt x="448691" y="31109"/>
                  <a:pt x="504066" y="86484"/>
                </a:cubicBezTo>
                <a:cubicBezTo>
                  <a:pt x="559441" y="141859"/>
                  <a:pt x="590550" y="216963"/>
                  <a:pt x="590550" y="295275"/>
                </a:cubicBezTo>
                <a:cubicBezTo>
                  <a:pt x="590550" y="373587"/>
                  <a:pt x="559441" y="448691"/>
                  <a:pt x="504066" y="504066"/>
                </a:cubicBezTo>
                <a:cubicBezTo>
                  <a:pt x="448691" y="559441"/>
                  <a:pt x="373587" y="590550"/>
                  <a:pt x="295275" y="590550"/>
                </a:cubicBezTo>
                <a:cubicBezTo>
                  <a:pt x="216963" y="590550"/>
                  <a:pt x="141859" y="559441"/>
                  <a:pt x="86484" y="504066"/>
                </a:cubicBezTo>
                <a:cubicBezTo>
                  <a:pt x="31109" y="448691"/>
                  <a:pt x="0" y="373587"/>
                  <a:pt x="0" y="295275"/>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0" name="TextBox 42"/>
          <p:cNvSpPr txBox="1">
            <a:spLocks noChangeArrowheads="1"/>
          </p:cNvSpPr>
          <p:nvPr/>
        </p:nvSpPr>
        <p:spPr bwMode="auto">
          <a:xfrm rot="2495693">
            <a:off x="4919785" y="4835540"/>
            <a:ext cx="1123950" cy="400110"/>
          </a:xfrm>
          <a:prstGeom prst="rect">
            <a:avLst/>
          </a:prstGeom>
          <a:noFill/>
          <a:ln w="9525">
            <a:noFill/>
            <a:miter lim="800000"/>
            <a:headEnd/>
            <a:tailEnd/>
          </a:ln>
        </p:spPr>
        <p:txBody>
          <a:bodyPr>
            <a:spAutoFit/>
          </a:bodyPr>
          <a:lstStyle/>
          <a:p>
            <a:r>
              <a:rPr lang="en-GB" sz="2000">
                <a:latin typeface="Segoe Print" pitchFamily="2" charset="0"/>
              </a:rPr>
              <a:t>RAWR!</a:t>
            </a:r>
          </a:p>
        </p:txBody>
      </p:sp>
      <p:sp>
        <p:nvSpPr>
          <p:cNvPr id="66" name="TextBox 43"/>
          <p:cNvSpPr txBox="1">
            <a:spLocks noChangeArrowheads="1"/>
          </p:cNvSpPr>
          <p:nvPr/>
        </p:nvSpPr>
        <p:spPr bwMode="auto">
          <a:xfrm rot="-2342184">
            <a:off x="3310060" y="4235465"/>
            <a:ext cx="1123950" cy="400110"/>
          </a:xfrm>
          <a:prstGeom prst="rect">
            <a:avLst/>
          </a:prstGeom>
          <a:noFill/>
          <a:ln w="9525">
            <a:noFill/>
            <a:miter lim="800000"/>
            <a:headEnd/>
            <a:tailEnd/>
          </a:ln>
        </p:spPr>
        <p:txBody>
          <a:bodyPr>
            <a:spAutoFit/>
          </a:bodyPr>
          <a:lstStyle/>
          <a:p>
            <a:r>
              <a:rPr lang="en-GB" sz="2000" dirty="0" err="1">
                <a:latin typeface="Segoe Print" pitchFamily="2" charset="0"/>
              </a:rPr>
              <a:t>RAWR</a:t>
            </a:r>
            <a:r>
              <a:rPr lang="en-GB" sz="2000" dirty="0">
                <a:latin typeface="Segoe Print" pitchFamily="2" charset="0"/>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3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3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cxnSp>
        <p:nvCxnSpPr>
          <p:cNvPr id="42" name="Straight Connector 41"/>
          <p:cNvCxnSpPr/>
          <p:nvPr/>
        </p:nvCxnSpPr>
        <p:spPr>
          <a:xfrm rot="10800000" flipV="1">
            <a:off x="695325" y="5695950"/>
            <a:ext cx="800100" cy="28575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42950" y="5867400"/>
            <a:ext cx="800100" cy="85725"/>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sp>
        <p:nvSpPr>
          <p:cNvPr id="21510"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Shortly After ...</a:t>
            </a:r>
            <a:endParaRPr lang="en-US" sz="4000" dirty="0">
              <a:solidFill>
                <a:schemeClr val="bg1"/>
              </a:solidFill>
            </a:endParaRPr>
          </a:p>
        </p:txBody>
      </p:sp>
      <p:sp>
        <p:nvSpPr>
          <p:cNvPr id="4101" name="Text Box 25"/>
          <p:cNvSpPr txBox="1">
            <a:spLocks noChangeArrowheads="1"/>
          </p:cNvSpPr>
          <p:nvPr/>
        </p:nvSpPr>
        <p:spPr bwMode="auto">
          <a:xfrm>
            <a:off x="615950" y="1968191"/>
            <a:ext cx="7861300" cy="1246495"/>
          </a:xfrm>
          <a:prstGeom prst="rect">
            <a:avLst/>
          </a:prstGeom>
          <a:noFill/>
          <a:ln w="9525">
            <a:noFill/>
            <a:miter lim="800000"/>
            <a:headEnd/>
            <a:tailEnd/>
          </a:ln>
        </p:spPr>
        <p:txBody>
          <a:bodyPr>
            <a:spAutoFit/>
          </a:bodyPr>
          <a:lstStyle/>
          <a:p>
            <a:pPr>
              <a:spcBef>
                <a:spcPct val="50000"/>
              </a:spcBef>
              <a:defRPr/>
            </a:pPr>
            <a:r>
              <a:rPr lang="en-GB" sz="2500" dirty="0" smtClean="0">
                <a:latin typeface="+mj-lt"/>
              </a:rPr>
              <a:t>Her </a:t>
            </a:r>
            <a:r>
              <a:rPr lang="en-GB" sz="2500" dirty="0">
                <a:latin typeface="+mj-lt"/>
              </a:rPr>
              <a:t>husband was a joiner by trade and her son had just finished his apprenticeship as a Painter and </a:t>
            </a:r>
            <a:r>
              <a:rPr lang="en-GB" sz="2500" dirty="0" smtClean="0">
                <a:latin typeface="+mj-lt"/>
              </a:rPr>
              <a:t>Decorator …how convenient.</a:t>
            </a:r>
            <a:endParaRPr lang="en-GB" sz="2500" b="1" dirty="0">
              <a:solidFill>
                <a:srgbClr val="FF0000"/>
              </a:solidFill>
              <a:latin typeface="+mj-lt"/>
            </a:endParaRPr>
          </a:p>
        </p:txBody>
      </p:sp>
      <p:cxnSp>
        <p:nvCxnSpPr>
          <p:cNvPr id="40" name="Straight Connector 39"/>
          <p:cNvCxnSpPr>
            <a:stCxn id="46" idx="4"/>
          </p:cNvCxnSpPr>
          <p:nvPr/>
        </p:nvCxnSpPr>
        <p:spPr>
          <a:xfrm rot="16200000" flipH="1">
            <a:off x="1233488" y="5815012"/>
            <a:ext cx="552450" cy="95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19250" y="5715000"/>
            <a:ext cx="638175" cy="13335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414463" y="6148387"/>
            <a:ext cx="457200" cy="2571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171575" y="6210300"/>
            <a:ext cx="523875"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1295400" y="5448300"/>
            <a:ext cx="428625" cy="7429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6" name="Oval 45"/>
          <p:cNvSpPr/>
          <p:nvPr/>
        </p:nvSpPr>
        <p:spPr>
          <a:xfrm>
            <a:off x="1209675" y="4953000"/>
            <a:ext cx="590550" cy="590550"/>
          </a:xfrm>
          <a:prstGeom prst="ellips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 name="Cloud 46"/>
          <p:cNvSpPr/>
          <p:nvPr/>
        </p:nvSpPr>
        <p:spPr>
          <a:xfrm rot="11114370">
            <a:off x="1030288" y="4643438"/>
            <a:ext cx="895350" cy="723900"/>
          </a:xfrm>
          <a:prstGeom prst="cloud">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 name="Freeform 47"/>
          <p:cNvSpPr/>
          <p:nvPr/>
        </p:nvSpPr>
        <p:spPr>
          <a:xfrm>
            <a:off x="1228725" y="4953000"/>
            <a:ext cx="533400" cy="533400"/>
          </a:xfrm>
          <a:custGeom>
            <a:avLst/>
            <a:gdLst>
              <a:gd name="connsiteX0" fmla="*/ 0 w 590550"/>
              <a:gd name="connsiteY0" fmla="*/ 295275 h 590550"/>
              <a:gd name="connsiteX1" fmla="*/ 86484 w 590550"/>
              <a:gd name="connsiteY1" fmla="*/ 86484 h 590550"/>
              <a:gd name="connsiteX2" fmla="*/ 295275 w 590550"/>
              <a:gd name="connsiteY2" fmla="*/ 0 h 590550"/>
              <a:gd name="connsiteX3" fmla="*/ 504066 w 590550"/>
              <a:gd name="connsiteY3" fmla="*/ 86484 h 590550"/>
              <a:gd name="connsiteX4" fmla="*/ 590550 w 590550"/>
              <a:gd name="connsiteY4" fmla="*/ 295275 h 590550"/>
              <a:gd name="connsiteX5" fmla="*/ 504066 w 590550"/>
              <a:gd name="connsiteY5" fmla="*/ 504066 h 590550"/>
              <a:gd name="connsiteX6" fmla="*/ 295275 w 590550"/>
              <a:gd name="connsiteY6" fmla="*/ 590550 h 590550"/>
              <a:gd name="connsiteX7" fmla="*/ 86484 w 590550"/>
              <a:gd name="connsiteY7" fmla="*/ 504066 h 590550"/>
              <a:gd name="connsiteX8" fmla="*/ 0 w 590550"/>
              <a:gd name="connsiteY8" fmla="*/ 2952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0" y="295275"/>
                </a:moveTo>
                <a:cubicBezTo>
                  <a:pt x="0" y="216963"/>
                  <a:pt x="31109" y="141859"/>
                  <a:pt x="86484" y="86484"/>
                </a:cubicBezTo>
                <a:cubicBezTo>
                  <a:pt x="141859" y="31109"/>
                  <a:pt x="216963" y="0"/>
                  <a:pt x="295275" y="0"/>
                </a:cubicBezTo>
                <a:cubicBezTo>
                  <a:pt x="373587" y="0"/>
                  <a:pt x="448691" y="31109"/>
                  <a:pt x="504066" y="86484"/>
                </a:cubicBezTo>
                <a:cubicBezTo>
                  <a:pt x="559441" y="141859"/>
                  <a:pt x="590550" y="216963"/>
                  <a:pt x="590550" y="295275"/>
                </a:cubicBezTo>
                <a:cubicBezTo>
                  <a:pt x="590550" y="373587"/>
                  <a:pt x="559441" y="448691"/>
                  <a:pt x="504066" y="504066"/>
                </a:cubicBezTo>
                <a:cubicBezTo>
                  <a:pt x="448691" y="559441"/>
                  <a:pt x="373587" y="590550"/>
                  <a:pt x="295275" y="590550"/>
                </a:cubicBezTo>
                <a:cubicBezTo>
                  <a:pt x="216963" y="590550"/>
                  <a:pt x="141859" y="559441"/>
                  <a:pt x="86484" y="504066"/>
                </a:cubicBezTo>
                <a:cubicBezTo>
                  <a:pt x="31109" y="448691"/>
                  <a:pt x="0" y="373587"/>
                  <a:pt x="0" y="295275"/>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521" name="TextBox 49"/>
          <p:cNvSpPr txBox="1">
            <a:spLocks noChangeArrowheads="1"/>
          </p:cNvSpPr>
          <p:nvPr/>
        </p:nvSpPr>
        <p:spPr bwMode="auto">
          <a:xfrm rot="20448185">
            <a:off x="785387" y="4384682"/>
            <a:ext cx="1664974" cy="400110"/>
          </a:xfrm>
          <a:prstGeom prst="rect">
            <a:avLst/>
          </a:prstGeom>
          <a:noFill/>
          <a:ln w="9525">
            <a:noFill/>
            <a:miter lim="800000"/>
            <a:headEnd/>
            <a:tailEnd/>
          </a:ln>
        </p:spPr>
        <p:txBody>
          <a:bodyPr wrap="square">
            <a:prstTxWarp prst="textArchUp">
              <a:avLst/>
            </a:prstTxWarp>
            <a:spAutoFit/>
          </a:bodyPr>
          <a:lstStyle/>
          <a:p>
            <a:r>
              <a:rPr lang="en-GB" sz="2000" dirty="0" err="1">
                <a:latin typeface="Segoe Print" pitchFamily="2" charset="0"/>
              </a:rPr>
              <a:t>HAHAHA</a:t>
            </a:r>
            <a:r>
              <a:rPr lang="en-GB" sz="2000" dirty="0">
                <a:latin typeface="Segoe Print" pitchFamily="2" charset="0"/>
              </a:rPr>
              <a:t>!</a:t>
            </a:r>
          </a:p>
        </p:txBody>
      </p:sp>
      <p:sp>
        <p:nvSpPr>
          <p:cNvPr id="52" name="Oval 51"/>
          <p:cNvSpPr/>
          <p:nvPr/>
        </p:nvSpPr>
        <p:spPr>
          <a:xfrm>
            <a:off x="457200" y="5048250"/>
            <a:ext cx="590550" cy="590550"/>
          </a:xfrm>
          <a:prstGeom prst="ellipse">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54" name="Straight Connector 53"/>
          <p:cNvCxnSpPr>
            <a:stCxn id="52" idx="4"/>
          </p:cNvCxnSpPr>
          <p:nvPr/>
        </p:nvCxnSpPr>
        <p:spPr>
          <a:xfrm rot="16200000" flipH="1">
            <a:off x="481013" y="5910262"/>
            <a:ext cx="552450" cy="9525"/>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flipV="1">
            <a:off x="495300" y="5962650"/>
            <a:ext cx="257175" cy="209550"/>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676275" y="6229350"/>
            <a:ext cx="409575" cy="238125"/>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38150" y="6267450"/>
            <a:ext cx="466725" cy="200025"/>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1943100" y="5105400"/>
            <a:ext cx="590550" cy="590550"/>
          </a:xfrm>
          <a:prstGeom prst="ellipse">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62" name="Straight Connector 61"/>
          <p:cNvCxnSpPr>
            <a:stCxn id="61" idx="4"/>
          </p:cNvCxnSpPr>
          <p:nvPr/>
        </p:nvCxnSpPr>
        <p:spPr>
          <a:xfrm rot="16200000" flipH="1">
            <a:off x="1933575" y="6000750"/>
            <a:ext cx="609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28850" y="5886450"/>
            <a:ext cx="323850" cy="2667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1976437" y="5843588"/>
            <a:ext cx="276225" cy="2667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2171700" y="6324600"/>
            <a:ext cx="333375" cy="200025"/>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2014537" y="6348413"/>
            <a:ext cx="333375" cy="1143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92" name="Cloud 91"/>
          <p:cNvSpPr/>
          <p:nvPr/>
        </p:nvSpPr>
        <p:spPr>
          <a:xfrm>
            <a:off x="409575" y="4981575"/>
            <a:ext cx="638175" cy="247650"/>
          </a:xfrm>
          <a:prstGeom prst="clou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3" name="Cloud 92"/>
          <p:cNvSpPr/>
          <p:nvPr/>
        </p:nvSpPr>
        <p:spPr>
          <a:xfrm>
            <a:off x="561975" y="5467350"/>
            <a:ext cx="323850" cy="247650"/>
          </a:xfrm>
          <a:prstGeom prst="clou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4" name="Moon 93"/>
          <p:cNvSpPr/>
          <p:nvPr/>
        </p:nvSpPr>
        <p:spPr>
          <a:xfrm rot="16673858">
            <a:off x="677863" y="5507037"/>
            <a:ext cx="101600" cy="168275"/>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5" name="Rectangle 94"/>
          <p:cNvSpPr/>
          <p:nvPr/>
        </p:nvSpPr>
        <p:spPr>
          <a:xfrm>
            <a:off x="3757364" y="3528010"/>
            <a:ext cx="4991100" cy="477054"/>
          </a:xfrm>
          <a:prstGeom prst="rect">
            <a:avLst/>
          </a:prstGeom>
        </p:spPr>
        <p:txBody>
          <a:bodyPr>
            <a:spAutoFit/>
          </a:bodyPr>
          <a:lstStyle/>
          <a:p>
            <a:pPr eaLnBrk="0" hangingPunct="0">
              <a:spcBef>
                <a:spcPct val="50000"/>
              </a:spcBef>
              <a:defRPr/>
            </a:pPr>
            <a:r>
              <a:rPr lang="en-US" sz="2500" dirty="0" smtClean="0">
                <a:latin typeface="+mn-lt"/>
              </a:rPr>
              <a:t>They decided </a:t>
            </a:r>
            <a:r>
              <a:rPr lang="en-US" sz="2500" dirty="0">
                <a:latin typeface="+mn-lt"/>
              </a:rPr>
              <a:t>to set </a:t>
            </a:r>
            <a:r>
              <a:rPr lang="en-US" sz="2500" dirty="0" smtClean="0">
                <a:latin typeface="+mn-lt"/>
              </a:rPr>
              <a:t>up a</a:t>
            </a:r>
          </a:p>
        </p:txBody>
      </p:sp>
      <p:sp>
        <p:nvSpPr>
          <p:cNvPr id="37" name="Rounded Rectangle 36"/>
          <p:cNvSpPr/>
          <p:nvPr/>
        </p:nvSpPr>
        <p:spPr>
          <a:xfrm>
            <a:off x="3807400" y="4367277"/>
            <a:ext cx="4696920" cy="1293971"/>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0" hangingPunct="0">
              <a:spcBef>
                <a:spcPct val="50000"/>
              </a:spcBef>
              <a:defRPr/>
            </a:pPr>
            <a:r>
              <a:rPr lang="en-US" sz="3500" b="1" dirty="0" smtClean="0">
                <a:solidFill>
                  <a:schemeClr val="accent4"/>
                </a:solidFill>
              </a:rPr>
              <a:t>Private Limited Company (Ltd)</a:t>
            </a:r>
            <a:endParaRPr lang="en-US" sz="35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5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5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22532"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Limited Companies</a:t>
            </a:r>
            <a:endParaRPr lang="en-US" sz="4000" dirty="0">
              <a:solidFill>
                <a:schemeClr val="bg1"/>
              </a:solidFill>
            </a:endParaRPr>
          </a:p>
        </p:txBody>
      </p:sp>
      <p:sp>
        <p:nvSpPr>
          <p:cNvPr id="22533" name="Text Box 6"/>
          <p:cNvSpPr txBox="1">
            <a:spLocks noChangeArrowheads="1"/>
          </p:cNvSpPr>
          <p:nvPr/>
        </p:nvSpPr>
        <p:spPr bwMode="auto">
          <a:xfrm>
            <a:off x="425450" y="2204864"/>
            <a:ext cx="7308850" cy="1077218"/>
          </a:xfrm>
          <a:prstGeom prst="rect">
            <a:avLst/>
          </a:prstGeom>
          <a:noFill/>
          <a:ln w="9525">
            <a:noFill/>
            <a:miter lim="800000"/>
            <a:headEnd/>
            <a:tailEnd/>
          </a:ln>
        </p:spPr>
        <p:txBody>
          <a:bodyPr>
            <a:spAutoFit/>
          </a:bodyPr>
          <a:lstStyle/>
          <a:p>
            <a:pPr>
              <a:spcBef>
                <a:spcPct val="50000"/>
              </a:spcBef>
            </a:pPr>
            <a:r>
              <a:rPr lang="en-GB" sz="2500" dirty="0"/>
              <a:t>What is the difference between a </a:t>
            </a:r>
            <a:r>
              <a:rPr lang="en-GB" sz="3200" b="1" dirty="0">
                <a:solidFill>
                  <a:srgbClr val="7030A0"/>
                </a:solidFill>
              </a:rPr>
              <a:t>Private</a:t>
            </a:r>
            <a:r>
              <a:rPr lang="en-GB" sz="2500" b="1" dirty="0"/>
              <a:t> </a:t>
            </a:r>
            <a:r>
              <a:rPr lang="en-GB" sz="2500" dirty="0"/>
              <a:t>Limited Company and a </a:t>
            </a:r>
            <a:r>
              <a:rPr lang="en-GB" sz="3200" b="1" dirty="0">
                <a:solidFill>
                  <a:srgbClr val="7030A0"/>
                </a:solidFill>
              </a:rPr>
              <a:t>Public</a:t>
            </a:r>
            <a:r>
              <a:rPr lang="en-GB" sz="2500" b="1" dirty="0"/>
              <a:t> </a:t>
            </a:r>
            <a:r>
              <a:rPr lang="en-GB" sz="2500" dirty="0"/>
              <a:t>Limited Company</a:t>
            </a:r>
            <a:r>
              <a:rPr lang="en-GB" sz="2500" dirty="0" smtClean="0"/>
              <a:t>?</a:t>
            </a:r>
            <a:endParaRPr lang="en-GB" sz="2500" dirty="0"/>
          </a:p>
        </p:txBody>
      </p:sp>
      <p:cxnSp>
        <p:nvCxnSpPr>
          <p:cNvPr id="34" name="Straight Connector 33"/>
          <p:cNvCxnSpPr/>
          <p:nvPr/>
        </p:nvCxnSpPr>
        <p:spPr>
          <a:xfrm rot="10800000" flipV="1">
            <a:off x="6934200" y="5705475"/>
            <a:ext cx="800100" cy="28575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981825" y="5876925"/>
            <a:ext cx="800100" cy="85725"/>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3" idx="4"/>
          </p:cNvCxnSpPr>
          <p:nvPr/>
        </p:nvCxnSpPr>
        <p:spPr>
          <a:xfrm rot="16200000" flipH="1">
            <a:off x="7472363" y="5824537"/>
            <a:ext cx="552450" cy="95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858125" y="5724525"/>
            <a:ext cx="638175" cy="13335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7653338" y="6157912"/>
            <a:ext cx="457200" cy="2571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7410450" y="6219825"/>
            <a:ext cx="523875" cy="18097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534275" y="5457825"/>
            <a:ext cx="428625" cy="7429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3" name="Oval 42"/>
          <p:cNvSpPr/>
          <p:nvPr/>
        </p:nvSpPr>
        <p:spPr>
          <a:xfrm>
            <a:off x="7448550" y="4962525"/>
            <a:ext cx="590550" cy="590550"/>
          </a:xfrm>
          <a:prstGeom prst="ellips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4" name="Cloud 43"/>
          <p:cNvSpPr/>
          <p:nvPr/>
        </p:nvSpPr>
        <p:spPr>
          <a:xfrm rot="11114370">
            <a:off x="7269163" y="4652963"/>
            <a:ext cx="895350" cy="723900"/>
          </a:xfrm>
          <a:prstGeom prst="cloud">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5" name="Freeform 44"/>
          <p:cNvSpPr/>
          <p:nvPr/>
        </p:nvSpPr>
        <p:spPr>
          <a:xfrm>
            <a:off x="7467600" y="4962525"/>
            <a:ext cx="533400" cy="533400"/>
          </a:xfrm>
          <a:custGeom>
            <a:avLst/>
            <a:gdLst>
              <a:gd name="connsiteX0" fmla="*/ 0 w 590550"/>
              <a:gd name="connsiteY0" fmla="*/ 295275 h 590550"/>
              <a:gd name="connsiteX1" fmla="*/ 86484 w 590550"/>
              <a:gd name="connsiteY1" fmla="*/ 86484 h 590550"/>
              <a:gd name="connsiteX2" fmla="*/ 295275 w 590550"/>
              <a:gd name="connsiteY2" fmla="*/ 0 h 590550"/>
              <a:gd name="connsiteX3" fmla="*/ 504066 w 590550"/>
              <a:gd name="connsiteY3" fmla="*/ 86484 h 590550"/>
              <a:gd name="connsiteX4" fmla="*/ 590550 w 590550"/>
              <a:gd name="connsiteY4" fmla="*/ 295275 h 590550"/>
              <a:gd name="connsiteX5" fmla="*/ 504066 w 590550"/>
              <a:gd name="connsiteY5" fmla="*/ 504066 h 590550"/>
              <a:gd name="connsiteX6" fmla="*/ 295275 w 590550"/>
              <a:gd name="connsiteY6" fmla="*/ 590550 h 590550"/>
              <a:gd name="connsiteX7" fmla="*/ 86484 w 590550"/>
              <a:gd name="connsiteY7" fmla="*/ 504066 h 590550"/>
              <a:gd name="connsiteX8" fmla="*/ 0 w 590550"/>
              <a:gd name="connsiteY8" fmla="*/ 29527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 h="590550">
                <a:moveTo>
                  <a:pt x="0" y="295275"/>
                </a:moveTo>
                <a:cubicBezTo>
                  <a:pt x="0" y="216963"/>
                  <a:pt x="31109" y="141859"/>
                  <a:pt x="86484" y="86484"/>
                </a:cubicBezTo>
                <a:cubicBezTo>
                  <a:pt x="141859" y="31109"/>
                  <a:pt x="216963" y="0"/>
                  <a:pt x="295275" y="0"/>
                </a:cubicBezTo>
                <a:cubicBezTo>
                  <a:pt x="373587" y="0"/>
                  <a:pt x="448691" y="31109"/>
                  <a:pt x="504066" y="86484"/>
                </a:cubicBezTo>
                <a:cubicBezTo>
                  <a:pt x="559441" y="141859"/>
                  <a:pt x="590550" y="216963"/>
                  <a:pt x="590550" y="295275"/>
                </a:cubicBezTo>
                <a:cubicBezTo>
                  <a:pt x="590550" y="373587"/>
                  <a:pt x="559441" y="448691"/>
                  <a:pt x="504066" y="504066"/>
                </a:cubicBezTo>
                <a:cubicBezTo>
                  <a:pt x="448691" y="559441"/>
                  <a:pt x="373587" y="590550"/>
                  <a:pt x="295275" y="590550"/>
                </a:cubicBezTo>
                <a:cubicBezTo>
                  <a:pt x="216963" y="590550"/>
                  <a:pt x="141859" y="559441"/>
                  <a:pt x="86484" y="504066"/>
                </a:cubicBezTo>
                <a:cubicBezTo>
                  <a:pt x="31109" y="448691"/>
                  <a:pt x="0" y="373587"/>
                  <a:pt x="0" y="295275"/>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6" name="Oval 45"/>
          <p:cNvSpPr/>
          <p:nvPr/>
        </p:nvSpPr>
        <p:spPr>
          <a:xfrm>
            <a:off x="6696075" y="5057775"/>
            <a:ext cx="590550" cy="590550"/>
          </a:xfrm>
          <a:prstGeom prst="ellipse">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47" name="Straight Connector 46"/>
          <p:cNvCxnSpPr>
            <a:stCxn id="46" idx="4"/>
          </p:cNvCxnSpPr>
          <p:nvPr/>
        </p:nvCxnSpPr>
        <p:spPr>
          <a:xfrm rot="16200000" flipH="1">
            <a:off x="6719888" y="5919787"/>
            <a:ext cx="552450" cy="9525"/>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V="1">
            <a:off x="6734175" y="5972175"/>
            <a:ext cx="257175" cy="209550"/>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6915150" y="6238875"/>
            <a:ext cx="409575" cy="238125"/>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677025" y="6276975"/>
            <a:ext cx="466725" cy="200025"/>
          </a:xfrm>
          <a:prstGeom prst="line">
            <a:avLst/>
          </a:prstGeom>
          <a:ln w="76200">
            <a:solidFill>
              <a:srgbClr val="008000"/>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8181975" y="5114925"/>
            <a:ext cx="590550" cy="590550"/>
          </a:xfrm>
          <a:prstGeom prst="ellipse">
            <a:avLst/>
          </a:prstGeom>
          <a:solidFill>
            <a:schemeClr val="bg1"/>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52" name="Straight Connector 51"/>
          <p:cNvCxnSpPr>
            <a:stCxn id="51" idx="4"/>
          </p:cNvCxnSpPr>
          <p:nvPr/>
        </p:nvCxnSpPr>
        <p:spPr>
          <a:xfrm rot="16200000" flipH="1">
            <a:off x="8172450" y="6010275"/>
            <a:ext cx="6096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467725" y="5895975"/>
            <a:ext cx="323850" cy="2667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8215312" y="5853113"/>
            <a:ext cx="276225" cy="2667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8410575" y="6334125"/>
            <a:ext cx="333375" cy="200025"/>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8253412" y="6357938"/>
            <a:ext cx="333375" cy="1143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65" name="Cloud 64"/>
          <p:cNvSpPr/>
          <p:nvPr/>
        </p:nvSpPr>
        <p:spPr>
          <a:xfrm>
            <a:off x="6648450" y="4991100"/>
            <a:ext cx="638175" cy="247650"/>
          </a:xfrm>
          <a:prstGeom prst="clou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6" name="Cloud 65"/>
          <p:cNvSpPr/>
          <p:nvPr/>
        </p:nvSpPr>
        <p:spPr>
          <a:xfrm>
            <a:off x="6800850" y="5476875"/>
            <a:ext cx="352425" cy="276225"/>
          </a:xfrm>
          <a:prstGeom prst="cloud">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7" name="Moon 66"/>
          <p:cNvSpPr/>
          <p:nvPr/>
        </p:nvSpPr>
        <p:spPr>
          <a:xfrm rot="16673858">
            <a:off x="6926263" y="5516562"/>
            <a:ext cx="101600" cy="168275"/>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26" name="Picture 2" descr="C:\Users\Alan\AppData\Local\Microsoft\Windows\Temporary Internet Files\Content.IE5\VEO30LSO\MC900431621[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8193" y="-11747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rmAutofit fontScale="90000"/>
          </a:bodyPr>
          <a:lstStyle/>
          <a:p>
            <a:r>
              <a:rPr lang="en-GB" sz="3200" dirty="0"/>
              <a:t/>
            </a:r>
            <a:br>
              <a:rPr lang="en-GB" sz="3200" dirty="0"/>
            </a:br>
            <a:r>
              <a:rPr lang="en-GB" sz="3200" dirty="0"/>
              <a:t/>
            </a:r>
            <a:br>
              <a:rPr lang="en-GB" sz="3200" dirty="0"/>
            </a:br>
            <a:endParaRPr lang="en-US" sz="3200" dirty="0"/>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1"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2"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3"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Limited Companies</a:t>
            </a:r>
            <a:endParaRPr lang="en-US" sz="4000" dirty="0">
              <a:solidFill>
                <a:schemeClr val="bg1"/>
              </a:solidFill>
            </a:endParaRPr>
          </a:p>
        </p:txBody>
      </p:sp>
      <p:sp>
        <p:nvSpPr>
          <p:cNvPr id="25" name="Rectangle 24"/>
          <p:cNvSpPr/>
          <p:nvPr/>
        </p:nvSpPr>
        <p:spPr>
          <a:xfrm>
            <a:off x="4684817" y="2541319"/>
            <a:ext cx="4267079" cy="1686296"/>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kumimoji="0" lang="en-GB" sz="2200" b="0" i="0" u="none" strike="noStrike" kern="1200" cap="none" spc="0" normalizeH="0" baseline="0" noProof="0" dirty="0" smtClean="0">
                <a:ln>
                  <a:noFill/>
                </a:ln>
                <a:solidFill>
                  <a:schemeClr val="tx1"/>
                </a:solidFill>
                <a:effectLst/>
                <a:uLnTx/>
                <a:uFillTx/>
                <a:latin typeface="+mn-lt"/>
                <a:ea typeface="+mn-ea"/>
                <a:cs typeface="+mn-cs"/>
              </a:rPr>
              <a:t>A company whose shares are available for purchase by</a:t>
            </a:r>
            <a:r>
              <a:rPr kumimoji="0" lang="en-GB" sz="2200" b="0" i="0" u="none" strike="noStrike" kern="1200" cap="none" spc="0" normalizeH="0" noProof="0" dirty="0" smtClean="0">
                <a:ln>
                  <a:noFill/>
                </a:ln>
                <a:solidFill>
                  <a:schemeClr val="tx1"/>
                </a:solidFill>
                <a:effectLst/>
                <a:uLnTx/>
                <a:uFillTx/>
                <a:latin typeface="+mn-lt"/>
                <a:ea typeface="+mn-ea"/>
                <a:cs typeface="+mn-cs"/>
              </a:rPr>
              <a:t> the public on the Stock Market</a:t>
            </a:r>
            <a:endParaRPr lang="en-GB" sz="2200" kern="1200" dirty="0"/>
          </a:p>
        </p:txBody>
      </p:sp>
      <p:sp>
        <p:nvSpPr>
          <p:cNvPr id="37" name="Rectangle 36"/>
          <p:cNvSpPr/>
          <p:nvPr/>
        </p:nvSpPr>
        <p:spPr>
          <a:xfrm>
            <a:off x="199781" y="2549883"/>
            <a:ext cx="4275117" cy="756000"/>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200" kern="1200" dirty="0" smtClean="0"/>
              <a:t>A company whose shares are owned privately</a:t>
            </a:r>
            <a:endParaRPr lang="en-GB" sz="2200" kern="1200" dirty="0"/>
          </a:p>
        </p:txBody>
      </p:sp>
      <p:sp>
        <p:nvSpPr>
          <p:cNvPr id="35" name="Rectangle 34"/>
          <p:cNvSpPr/>
          <p:nvPr/>
        </p:nvSpPr>
        <p:spPr>
          <a:xfrm>
            <a:off x="199781" y="3480702"/>
            <a:ext cx="4267080" cy="756000"/>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200" kern="1200" dirty="0" smtClean="0"/>
              <a:t>Shares are not available to the public on the Stock Market</a:t>
            </a:r>
            <a:endParaRPr lang="en-GB" sz="2200" kern="1200" dirty="0"/>
          </a:p>
        </p:txBody>
      </p:sp>
      <p:sp>
        <p:nvSpPr>
          <p:cNvPr id="33" name="Rectangle 32"/>
          <p:cNvSpPr/>
          <p:nvPr/>
        </p:nvSpPr>
        <p:spPr>
          <a:xfrm>
            <a:off x="199781" y="5342340"/>
            <a:ext cx="2783026" cy="1343464"/>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200" kern="1200" dirty="0" smtClean="0"/>
              <a:t>Owned by the </a:t>
            </a:r>
            <a:r>
              <a:rPr lang="en-GB" sz="2200" b="1" kern="1200" dirty="0" smtClean="0">
                <a:solidFill>
                  <a:schemeClr val="tx1"/>
                </a:solidFill>
              </a:rPr>
              <a:t>Shareholders</a:t>
            </a:r>
            <a:endParaRPr lang="en-GB" sz="2200" kern="1200" dirty="0">
              <a:solidFill>
                <a:schemeClr val="tx1"/>
              </a:solidFill>
            </a:endParaRPr>
          </a:p>
        </p:txBody>
      </p:sp>
      <p:sp>
        <p:nvSpPr>
          <p:cNvPr id="31" name="Rectangle 30"/>
          <p:cNvSpPr/>
          <p:nvPr/>
        </p:nvSpPr>
        <p:spPr>
          <a:xfrm>
            <a:off x="3184325" y="5330466"/>
            <a:ext cx="2783026" cy="1343464"/>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200" kern="1200" dirty="0" smtClean="0">
                <a:solidFill>
                  <a:schemeClr val="tx1"/>
                </a:solidFill>
              </a:rPr>
              <a:t>Controlled by a </a:t>
            </a:r>
            <a:r>
              <a:rPr lang="en-GB" sz="2200" b="1" kern="1200" dirty="0" smtClean="0">
                <a:solidFill>
                  <a:schemeClr val="tx1"/>
                </a:solidFill>
              </a:rPr>
              <a:t>Board </a:t>
            </a:r>
            <a:r>
              <a:rPr lang="en-GB" sz="2200" b="1" kern="1200" smtClean="0">
                <a:solidFill>
                  <a:schemeClr val="tx1"/>
                </a:solidFill>
              </a:rPr>
              <a:t>of Directors</a:t>
            </a:r>
            <a:endParaRPr lang="en-GB" sz="2200" kern="1200" dirty="0">
              <a:solidFill>
                <a:schemeClr val="tx1"/>
              </a:solidFill>
            </a:endParaRPr>
          </a:p>
        </p:txBody>
      </p:sp>
      <p:sp>
        <p:nvSpPr>
          <p:cNvPr id="38" name="Rectangle 37"/>
          <p:cNvSpPr>
            <a:spLocks noChangeAspect="1"/>
          </p:cNvSpPr>
          <p:nvPr/>
        </p:nvSpPr>
        <p:spPr>
          <a:xfrm>
            <a:off x="199781" y="4411521"/>
            <a:ext cx="4267080" cy="756000"/>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200" kern="1200" dirty="0" smtClean="0"/>
              <a:t>Minimum of one Shareholder</a:t>
            </a:r>
            <a:endParaRPr lang="en-GB" sz="2200" kern="1200" dirty="0"/>
          </a:p>
        </p:txBody>
      </p:sp>
      <p:sp>
        <p:nvSpPr>
          <p:cNvPr id="41" name="Rectangle 40"/>
          <p:cNvSpPr/>
          <p:nvPr/>
        </p:nvSpPr>
        <p:spPr>
          <a:xfrm>
            <a:off x="4684817" y="4411521"/>
            <a:ext cx="4267080" cy="75600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200" kern="1200" dirty="0" smtClean="0"/>
              <a:t>Minimum of two Shareholders</a:t>
            </a:r>
            <a:endParaRPr lang="en-GB" sz="2200" kern="1200" dirty="0"/>
          </a:p>
        </p:txBody>
      </p:sp>
      <p:sp>
        <p:nvSpPr>
          <p:cNvPr id="42" name="Rectangle 41"/>
          <p:cNvSpPr/>
          <p:nvPr/>
        </p:nvSpPr>
        <p:spPr>
          <a:xfrm>
            <a:off x="6168870" y="5330466"/>
            <a:ext cx="2783026" cy="1343464"/>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200" kern="1200" dirty="0" smtClean="0"/>
              <a:t>Must produce a </a:t>
            </a:r>
            <a:r>
              <a:rPr lang="en-GB" sz="2200" b="1" kern="1200" dirty="0" smtClean="0"/>
              <a:t>Memorandum and Articles of Association</a:t>
            </a:r>
            <a:endParaRPr lang="en-GB" sz="2200" b="1" kern="1200" dirty="0"/>
          </a:p>
        </p:txBody>
      </p:sp>
      <p:sp>
        <p:nvSpPr>
          <p:cNvPr id="43" name="Rectangle 42"/>
          <p:cNvSpPr/>
          <p:nvPr/>
        </p:nvSpPr>
        <p:spPr>
          <a:xfrm>
            <a:off x="207818" y="1638797"/>
            <a:ext cx="4267080" cy="736267"/>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200" b="1" kern="1200" dirty="0" smtClean="0">
                <a:solidFill>
                  <a:schemeClr val="tx1"/>
                </a:solidFill>
              </a:rPr>
              <a:t>Private</a:t>
            </a:r>
            <a:r>
              <a:rPr lang="en-GB" sz="2200" b="1" kern="1200" dirty="0" smtClean="0"/>
              <a:t> Limited Company (Ltd)</a:t>
            </a:r>
            <a:endParaRPr lang="en-GB" sz="2200" b="1" kern="1200" dirty="0"/>
          </a:p>
        </p:txBody>
      </p:sp>
      <p:sp>
        <p:nvSpPr>
          <p:cNvPr id="44" name="Rectangle 43"/>
          <p:cNvSpPr/>
          <p:nvPr/>
        </p:nvSpPr>
        <p:spPr>
          <a:xfrm>
            <a:off x="4684817" y="1638797"/>
            <a:ext cx="4267080" cy="736267"/>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200" b="1" dirty="0" smtClean="0">
                <a:solidFill>
                  <a:schemeClr val="tx1"/>
                </a:solidFill>
              </a:rPr>
              <a:t>Public</a:t>
            </a:r>
            <a:r>
              <a:rPr lang="en-GB" sz="2200" b="1" kern="1200" dirty="0" smtClean="0"/>
              <a:t> Limited Company (plc)</a:t>
            </a:r>
            <a:endParaRPr lang="en-GB" sz="2200" b="1" kern="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7" grpId="0" animBg="1"/>
      <p:bldP spid="35" grpId="0" animBg="1"/>
      <p:bldP spid="33" grpId="0" animBg="1"/>
      <p:bldP spid="31" grpId="0" animBg="1"/>
      <p:bldP spid="38"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9"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0"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Types of Businesses</a:t>
            </a:r>
            <a:endParaRPr lang="en-US" sz="4000" dirty="0">
              <a:solidFill>
                <a:schemeClr val="bg1"/>
              </a:solidFill>
            </a:endParaRPr>
          </a:p>
        </p:txBody>
      </p:sp>
      <p:graphicFrame>
        <p:nvGraphicFramePr>
          <p:cNvPr id="18" name="Diagram 17"/>
          <p:cNvGraphicFramePr/>
          <p:nvPr/>
        </p:nvGraphicFramePr>
        <p:xfrm>
          <a:off x="323528" y="1700808"/>
          <a:ext cx="856895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graphicEl>
                                              <a:dgm id="{A7829F3B-E229-4D5A-B2D2-59441C438C2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graphicEl>
                                              <a:dgm id="{19016418-A374-4719-92A0-57907885F31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graphicEl>
                                              <a:dgm id="{2BAB3FE5-0AF3-43AD-90B6-FDED0F02C30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graphicEl>
                                              <a:dgm id="{E9EAECEA-6B6F-43C4-AA15-E72E979B109B}"/>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graphicEl>
                                              <a:dgm id="{5F0D77AB-EE54-4ABB-AAC5-0227BC1711B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graphicEl>
                                              <a:dgm id="{5FBBC9A4-3D39-49A7-9025-50FCAF1316A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graphicEl>
                                              <a:dgm id="{FBFF51DA-E81A-4C2F-B652-79625777D3B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graphicEl>
                                              <a:dgm id="{15C2349A-EE45-4C46-81ED-EE073041828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graphicEl>
                                              <a:dgm id="{FF45B208-8E6B-4368-ACC4-2E4080C0BBC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graphicEl>
                                              <a:dgm id="{E026BB50-F927-4C76-AB59-AC38C7B52B6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graphicEl>
                                              <a:dgm id="{3F4FDFA2-88B4-46E2-A787-03BDF961755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graphicEl>
                                              <a:dgm id="{B4135579-AE94-4BB1-98DD-72BC009AE00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lvlAtOnc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418528" y="1840676"/>
          <a:ext cx="3960000" cy="4667004"/>
        </p:xfrm>
        <a:graphic>
          <a:graphicData uri="http://schemas.openxmlformats.org/drawingml/2006/table">
            <a:tbl>
              <a:tblPr>
                <a:tableStyleId>{3C2FFA5D-87B4-456A-9821-1D502468CF0F}</a:tableStyleId>
              </a:tblPr>
              <a:tblGrid>
                <a:gridCol w="3960000"/>
              </a:tblGrid>
              <a:tr h="629195">
                <a:tc>
                  <a:txBody>
                    <a:bodyPr/>
                    <a:lstStyle/>
                    <a:p>
                      <a:pPr algn="ctr">
                        <a:lnSpc>
                          <a:spcPct val="115000"/>
                        </a:lnSpc>
                        <a:spcAft>
                          <a:spcPts val="0"/>
                        </a:spcAft>
                      </a:pPr>
                      <a:r>
                        <a:rPr lang="en-US" sz="2200" b="1" dirty="0" smtClean="0">
                          <a:solidFill>
                            <a:schemeClr val="accent1"/>
                          </a:solidFill>
                        </a:rPr>
                        <a:t>ADVANTAGES</a:t>
                      </a:r>
                      <a:r>
                        <a:rPr lang="en-US" sz="2200" dirty="0" smtClean="0"/>
                        <a:t> </a:t>
                      </a:r>
                      <a:endParaRPr lang="en-GB" sz="2200" dirty="0">
                        <a:latin typeface="Calibri"/>
                        <a:ea typeface="Calibri"/>
                        <a:cs typeface="Times New Roman"/>
                      </a:endParaRPr>
                    </a:p>
                  </a:txBody>
                  <a:tcPr marL="74392" marR="74392" marT="37196" marB="37196" anchor="ctr"/>
                </a:tc>
              </a:tr>
              <a:tr h="97705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Control of company not lost to outsiders </a:t>
                      </a:r>
                      <a:endParaRPr lang="en-GB" sz="2200" dirty="0">
                        <a:latin typeface="Calibri"/>
                        <a:ea typeface="Calibri"/>
                        <a:cs typeface="Times New Roman"/>
                      </a:endParaRPr>
                    </a:p>
                  </a:txBody>
                  <a:tcPr marL="74392" marR="74392" marT="37196" marB="37196" anchor="ctr"/>
                </a:tc>
              </a:tr>
              <a:tr h="111334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More finance can be raised from shareholders and lenders</a:t>
                      </a:r>
                      <a:endParaRPr lang="en-GB" sz="2200" dirty="0">
                        <a:latin typeface="Calibri"/>
                        <a:ea typeface="Calibri"/>
                        <a:cs typeface="Times New Roman"/>
                      </a:endParaRPr>
                    </a:p>
                  </a:txBody>
                  <a:tcPr marL="74392" marR="74392" marT="37196" marB="37196" anchor="ctr"/>
                </a:tc>
              </a:tr>
              <a:tr h="111334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200" dirty="0" err="1" smtClean="0">
                          <a:latin typeface="Calibri"/>
                          <a:ea typeface="Calibri"/>
                          <a:cs typeface="Times New Roman"/>
                        </a:rPr>
                        <a:t>BOD</a:t>
                      </a:r>
                      <a:r>
                        <a:rPr lang="en-GB" sz="2200" dirty="0" smtClean="0">
                          <a:latin typeface="Calibri"/>
                          <a:ea typeface="Calibri"/>
                          <a:cs typeface="Times New Roman"/>
                        </a:rPr>
                        <a:t> </a:t>
                      </a:r>
                      <a:r>
                        <a:rPr lang="en-GB" sz="2200" baseline="0" dirty="0" smtClean="0">
                          <a:latin typeface="Calibri"/>
                          <a:ea typeface="Calibri"/>
                          <a:cs typeface="Times New Roman"/>
                        </a:rPr>
                        <a:t>brings significant experience to aid decision making</a:t>
                      </a:r>
                      <a:endParaRPr lang="en-GB" sz="2200" dirty="0">
                        <a:latin typeface="Calibri"/>
                        <a:ea typeface="Calibri"/>
                        <a:cs typeface="Times New Roman"/>
                      </a:endParaRPr>
                    </a:p>
                  </a:txBody>
                  <a:tcPr marL="74392" marR="74392" marT="37196" marB="37196" anchor="ctr"/>
                </a:tc>
              </a:tr>
              <a:tr h="83406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b="1" dirty="0" smtClean="0">
                          <a:latin typeface="Calibri" pitchFamily="34" charset="0"/>
                        </a:rPr>
                        <a:t>Limited</a:t>
                      </a:r>
                      <a:r>
                        <a:rPr lang="en-GB" sz="2400" dirty="0" smtClean="0">
                          <a:latin typeface="Calibri" pitchFamily="34" charset="0"/>
                        </a:rPr>
                        <a:t> liability </a:t>
                      </a:r>
                      <a:endParaRPr lang="en-GB" sz="2200" dirty="0">
                        <a:latin typeface="Calibri"/>
                        <a:ea typeface="Calibri"/>
                        <a:cs typeface="Times New Roman"/>
                      </a:endParaRPr>
                    </a:p>
                  </a:txBody>
                  <a:tcPr marL="74392" marR="74392" marT="37196" marB="37196"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601263294"/>
              </p:ext>
            </p:extLst>
          </p:nvPr>
        </p:nvGraphicFramePr>
        <p:xfrm>
          <a:off x="4785756" y="1840676"/>
          <a:ext cx="3960000" cy="4667003"/>
        </p:xfrm>
        <a:graphic>
          <a:graphicData uri="http://schemas.openxmlformats.org/drawingml/2006/table">
            <a:tbl>
              <a:tblPr>
                <a:tableStyleId>{284E427A-3D55-4303-BF80-6455036E1DE7}</a:tableStyleId>
              </a:tblPr>
              <a:tblGrid>
                <a:gridCol w="3960000"/>
              </a:tblGrid>
              <a:tr h="642705">
                <a:tc>
                  <a:txBody>
                    <a:bodyPr/>
                    <a:lstStyle/>
                    <a:p>
                      <a:pPr algn="ctr">
                        <a:lnSpc>
                          <a:spcPct val="115000"/>
                        </a:lnSpc>
                        <a:spcAft>
                          <a:spcPts val="0"/>
                        </a:spcAft>
                      </a:pPr>
                      <a:r>
                        <a:rPr lang="en-US" sz="2200" b="1" dirty="0" smtClean="0">
                          <a:solidFill>
                            <a:schemeClr val="accent2"/>
                          </a:solidFill>
                        </a:rPr>
                        <a:t>DISADVANTAGES</a:t>
                      </a:r>
                      <a:r>
                        <a:rPr lang="en-US" sz="2200" dirty="0" smtClean="0"/>
                        <a:t> </a:t>
                      </a:r>
                      <a:endParaRPr lang="en-GB" sz="2200" dirty="0">
                        <a:latin typeface="Calibri"/>
                        <a:ea typeface="Calibri"/>
                        <a:cs typeface="Times New Roman"/>
                      </a:endParaRPr>
                    </a:p>
                  </a:txBody>
                  <a:tcPr marL="74392" marR="74392" marT="37196" marB="37196" anchor="ctr"/>
                </a:tc>
              </a:tr>
              <a:tr h="134592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Profits shared amongst more people</a:t>
                      </a:r>
                      <a:endParaRPr lang="en-GB" sz="2200" dirty="0">
                        <a:latin typeface="Calibri"/>
                        <a:ea typeface="Calibri"/>
                        <a:cs typeface="Times New Roman"/>
                      </a:endParaRPr>
                    </a:p>
                  </a:txBody>
                  <a:tcPr marL="74392" marR="74392" marT="37196" marB="37196" anchor="ctr"/>
                </a:tc>
              </a:tr>
              <a:tr h="153340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Shares can’t be sold to the general public </a:t>
                      </a:r>
                      <a:endParaRPr lang="en-GB" sz="2200" dirty="0">
                        <a:latin typeface="Calibri"/>
                        <a:ea typeface="Calibri"/>
                        <a:cs typeface="Times New Roman"/>
                      </a:endParaRPr>
                    </a:p>
                  </a:txBody>
                  <a:tcPr marL="74392" marR="74392" marT="37196" marB="37196" anchor="ctr"/>
                </a:tc>
              </a:tr>
              <a:tr h="114496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Must abide by the Companies Act </a:t>
                      </a:r>
                      <a:endParaRPr lang="en-GB" sz="2200" dirty="0">
                        <a:latin typeface="Calibri"/>
                        <a:ea typeface="Calibri"/>
                        <a:cs typeface="Times New Roman"/>
                      </a:endParaRPr>
                    </a:p>
                  </a:txBody>
                  <a:tcPr marL="74392" marR="74392" marT="37196" marB="37196" anchor="ctr"/>
                </a:tc>
              </a:tr>
            </a:tbl>
          </a:graphicData>
        </a:graphic>
      </p:graphicFrame>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2"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3"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rgbClr val="CCFF66"/>
                </a:solidFill>
              </a:rPr>
              <a:t>Private</a:t>
            </a:r>
            <a:r>
              <a:rPr lang="en-GB" sz="4000" b="1" dirty="0" smtClean="0">
                <a:solidFill>
                  <a:schemeClr val="bg1"/>
                </a:solidFill>
              </a:rPr>
              <a:t> Limited Company (Ltd)</a:t>
            </a:r>
            <a:endParaRPr lang="en-US" sz="4000"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12"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13"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rgbClr val="CCFF66"/>
                </a:solidFill>
              </a:rPr>
              <a:t>Private </a:t>
            </a:r>
            <a:r>
              <a:rPr lang="en-GB" sz="4000" b="1" dirty="0" smtClean="0">
                <a:solidFill>
                  <a:schemeClr val="bg1"/>
                </a:solidFill>
              </a:rPr>
              <a:t>Limited Company (plc)</a:t>
            </a:r>
            <a:endParaRPr lang="en-US" sz="4000" dirty="0">
              <a:solidFill>
                <a:schemeClr val="bg1"/>
              </a:solidFill>
            </a:endParaRPr>
          </a:p>
        </p:txBody>
      </p:sp>
      <p:pic>
        <p:nvPicPr>
          <p:cNvPr id="10" name="Content Placeholder 9"/>
          <p:cNvPicPr>
            <a:picLocks noGrp="1" noChangeAspect="1"/>
          </p:cNvPicPr>
          <p:nvPr>
            <p:ph sz="quarter" idx="3"/>
          </p:nvPr>
        </p:nvPicPr>
        <p:blipFill>
          <a:blip r:embed="rId3"/>
          <a:stretch>
            <a:fillRect/>
          </a:stretch>
        </p:blipFill>
        <p:spPr>
          <a:xfrm>
            <a:off x="176560" y="4437049"/>
            <a:ext cx="2911099" cy="2183324"/>
          </a:xfrm>
          <a:prstGeom prst="rect">
            <a:avLst/>
          </a:prstGeom>
        </p:spPr>
      </p:pic>
      <p:pic>
        <p:nvPicPr>
          <p:cNvPr id="8" name="Content Placeholder 7"/>
          <p:cNvPicPr>
            <a:picLocks noGrp="1" noChangeAspect="1"/>
          </p:cNvPicPr>
          <p:nvPr>
            <p:ph sz="quarter" idx="1"/>
          </p:nvPr>
        </p:nvPicPr>
        <p:blipFill>
          <a:blip r:embed="rId4"/>
          <a:stretch>
            <a:fillRect/>
          </a:stretch>
        </p:blipFill>
        <p:spPr>
          <a:xfrm rot="917711">
            <a:off x="4516860" y="1762699"/>
            <a:ext cx="3443987" cy="3531546"/>
          </a:xfrm>
          <a:prstGeom prst="rect">
            <a:avLst/>
          </a:prstGeom>
        </p:spPr>
      </p:pic>
      <p:pic>
        <p:nvPicPr>
          <p:cNvPr id="7" name="Picture 6"/>
          <p:cNvPicPr>
            <a:picLocks noChangeAspect="1"/>
          </p:cNvPicPr>
          <p:nvPr/>
        </p:nvPicPr>
        <p:blipFill>
          <a:blip r:embed="rId5"/>
          <a:stretch>
            <a:fillRect/>
          </a:stretch>
        </p:blipFill>
        <p:spPr>
          <a:xfrm rot="20309090">
            <a:off x="524385" y="1774837"/>
            <a:ext cx="3553166" cy="2555786"/>
          </a:xfrm>
          <a:prstGeom prst="rect">
            <a:avLst/>
          </a:prstGeom>
        </p:spPr>
      </p:pic>
      <p:pic>
        <p:nvPicPr>
          <p:cNvPr id="11" name="Picture 10"/>
          <p:cNvPicPr>
            <a:picLocks noChangeAspect="1"/>
          </p:cNvPicPr>
          <p:nvPr/>
        </p:nvPicPr>
        <p:blipFill>
          <a:blip r:embed="rId6"/>
          <a:stretch>
            <a:fillRect/>
          </a:stretch>
        </p:blipFill>
        <p:spPr>
          <a:xfrm>
            <a:off x="5714999" y="4653136"/>
            <a:ext cx="3127456" cy="2083139"/>
          </a:xfrm>
          <a:prstGeom prst="rect">
            <a:avLst/>
          </a:prstGeom>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3"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14"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15"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rgbClr val="CCFF66"/>
                </a:solidFill>
              </a:rPr>
              <a:t>Public</a:t>
            </a:r>
            <a:r>
              <a:rPr lang="en-GB" sz="4000" b="1" dirty="0" smtClean="0">
                <a:solidFill>
                  <a:schemeClr val="bg1"/>
                </a:solidFill>
              </a:rPr>
              <a:t> Limited Company (plc)</a:t>
            </a:r>
            <a:endParaRPr lang="en-US" sz="4000" dirty="0">
              <a:solidFill>
                <a:schemeClr val="bg1"/>
              </a:solidFill>
            </a:endParaRPr>
          </a:p>
        </p:txBody>
      </p:sp>
      <p:graphicFrame>
        <p:nvGraphicFramePr>
          <p:cNvPr id="11" name="Table 10"/>
          <p:cNvGraphicFramePr>
            <a:graphicFrameLocks noGrp="1"/>
          </p:cNvGraphicFramePr>
          <p:nvPr/>
        </p:nvGraphicFramePr>
        <p:xfrm>
          <a:off x="202038" y="1733796"/>
          <a:ext cx="4140000" cy="4863764"/>
        </p:xfrm>
        <a:graphic>
          <a:graphicData uri="http://schemas.openxmlformats.org/drawingml/2006/table">
            <a:tbl>
              <a:tblPr>
                <a:tableStyleId>{3C2FFA5D-87B4-456A-9821-1D502468CF0F}</a:tableStyleId>
              </a:tblPr>
              <a:tblGrid>
                <a:gridCol w="4140000"/>
              </a:tblGrid>
              <a:tr h="393833">
                <a:tc>
                  <a:txBody>
                    <a:bodyPr/>
                    <a:lstStyle/>
                    <a:p>
                      <a:pPr algn="ctr">
                        <a:lnSpc>
                          <a:spcPct val="115000"/>
                        </a:lnSpc>
                        <a:spcAft>
                          <a:spcPts val="0"/>
                        </a:spcAft>
                      </a:pPr>
                      <a:r>
                        <a:rPr lang="en-US" sz="2200" b="1" dirty="0" smtClean="0">
                          <a:solidFill>
                            <a:schemeClr val="accent1"/>
                          </a:solidFill>
                        </a:rPr>
                        <a:t>ADVANTAGES</a:t>
                      </a:r>
                      <a:r>
                        <a:rPr lang="en-US" sz="2200" dirty="0" smtClean="0"/>
                        <a:t> </a:t>
                      </a:r>
                      <a:endParaRPr lang="en-GB" sz="2200" dirty="0">
                        <a:latin typeface="Calibri"/>
                        <a:ea typeface="Calibri"/>
                        <a:cs typeface="Times New Roman"/>
                      </a:endParaRPr>
                    </a:p>
                  </a:txBody>
                  <a:tcPr marL="74392" marR="74392" marT="37196" marB="37196" anchor="ctr"/>
                </a:tc>
              </a:tr>
              <a:tr h="114479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Huge amounts of finance can be raised by selling shares</a:t>
                      </a:r>
                      <a:endParaRPr lang="en-GB" sz="2200" dirty="0">
                        <a:latin typeface="Calibri"/>
                        <a:ea typeface="Calibri"/>
                        <a:cs typeface="Times New Roman"/>
                      </a:endParaRPr>
                    </a:p>
                  </a:txBody>
                  <a:tcPr marL="74392" marR="74392" marT="37196" marB="37196" anchor="ctr"/>
                </a:tc>
              </a:tr>
              <a:tr h="130448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Plc’s often dominate the market</a:t>
                      </a:r>
                      <a:endParaRPr lang="en-GB" sz="2200" dirty="0">
                        <a:latin typeface="Calibri"/>
                        <a:ea typeface="Calibri"/>
                        <a:cs typeface="Times New Roman"/>
                      </a:endParaRPr>
                    </a:p>
                  </a:txBody>
                  <a:tcPr marL="74392" marR="74392" marT="37196" marB="37196" anchor="ctr"/>
                </a:tc>
              </a:tr>
              <a:tr h="97725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Easy to borrow money due to their large size</a:t>
                      </a:r>
                      <a:endParaRPr lang="en-GB" sz="2200" dirty="0">
                        <a:latin typeface="Calibri"/>
                        <a:ea typeface="Calibri"/>
                        <a:cs typeface="Times New Roman"/>
                      </a:endParaRPr>
                    </a:p>
                  </a:txBody>
                  <a:tcPr marL="74392" marR="74392" marT="37196" marB="37196" anchor="ctr"/>
                </a:tc>
              </a:tr>
              <a:tr h="977257">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b="1" dirty="0" smtClean="0">
                          <a:latin typeface="Calibri" pitchFamily="34" charset="0"/>
                        </a:rPr>
                        <a:t>Limited</a:t>
                      </a:r>
                      <a:r>
                        <a:rPr lang="en-GB" sz="2400" dirty="0" smtClean="0">
                          <a:latin typeface="Calibri" pitchFamily="34" charset="0"/>
                        </a:rPr>
                        <a:t> liability </a:t>
                      </a:r>
                      <a:endParaRPr lang="en-GB" sz="2200" dirty="0">
                        <a:latin typeface="Calibri"/>
                        <a:ea typeface="Calibri"/>
                        <a:cs typeface="Times New Roman"/>
                      </a:endParaRPr>
                    </a:p>
                  </a:txBody>
                  <a:tcPr marL="74392" marR="74392" marT="37196" marB="37196" anchor="ctr"/>
                </a:tc>
              </a:tr>
            </a:tbl>
          </a:graphicData>
        </a:graphic>
      </p:graphicFrame>
      <p:graphicFrame>
        <p:nvGraphicFramePr>
          <p:cNvPr id="12" name="Table 11"/>
          <p:cNvGraphicFramePr>
            <a:graphicFrameLocks noGrp="1"/>
          </p:cNvGraphicFramePr>
          <p:nvPr/>
        </p:nvGraphicFramePr>
        <p:xfrm>
          <a:off x="4729147" y="1733797"/>
          <a:ext cx="4140000" cy="4866942"/>
        </p:xfrm>
        <a:graphic>
          <a:graphicData uri="http://schemas.openxmlformats.org/drawingml/2006/table">
            <a:tbl>
              <a:tblPr>
                <a:tableStyleId>{284E427A-3D55-4303-BF80-6455036E1DE7}</a:tableStyleId>
              </a:tblPr>
              <a:tblGrid>
                <a:gridCol w="4140000"/>
              </a:tblGrid>
              <a:tr h="434179">
                <a:tc>
                  <a:txBody>
                    <a:bodyPr/>
                    <a:lstStyle/>
                    <a:p>
                      <a:pPr algn="ctr">
                        <a:lnSpc>
                          <a:spcPct val="115000"/>
                        </a:lnSpc>
                        <a:spcAft>
                          <a:spcPts val="0"/>
                        </a:spcAft>
                      </a:pPr>
                      <a:r>
                        <a:rPr lang="en-US" sz="2200" b="1" dirty="0" smtClean="0">
                          <a:solidFill>
                            <a:schemeClr val="accent2"/>
                          </a:solidFill>
                        </a:rPr>
                        <a:t>DISADVANTAGES</a:t>
                      </a:r>
                      <a:r>
                        <a:rPr lang="en-US" sz="2200" dirty="0" smtClean="0"/>
                        <a:t> </a:t>
                      </a:r>
                      <a:endParaRPr lang="en-GB" sz="2200" dirty="0">
                        <a:latin typeface="Calibri"/>
                        <a:ea typeface="Calibri"/>
                        <a:cs typeface="Times New Roman"/>
                      </a:endParaRPr>
                    </a:p>
                  </a:txBody>
                  <a:tcPr marL="74392" marR="74392" marT="37196" marB="37196" anchor="ctr"/>
                </a:tc>
              </a:tr>
              <a:tr h="114745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Set up costs may be high </a:t>
                      </a:r>
                      <a:endParaRPr lang="en-GB" sz="2200" dirty="0">
                        <a:latin typeface="Calibri"/>
                        <a:ea typeface="Calibri"/>
                        <a:cs typeface="Times New Roman"/>
                      </a:endParaRPr>
                    </a:p>
                  </a:txBody>
                  <a:tcPr marL="74392" marR="74392" marT="37196" marB="37196" anchor="ctr"/>
                </a:tc>
              </a:tr>
              <a:tr h="130728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No control over who buys shares</a:t>
                      </a:r>
                      <a:endParaRPr lang="en-GB" sz="2200" dirty="0">
                        <a:latin typeface="Calibri"/>
                        <a:ea typeface="Calibri"/>
                        <a:cs typeface="Times New Roman"/>
                      </a:endParaRPr>
                    </a:p>
                  </a:txBody>
                  <a:tcPr marL="74392" marR="74392" marT="37196" marB="37196" anchor="ctr"/>
                </a:tc>
              </a:tr>
              <a:tr h="97612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Must publish annual accounts</a:t>
                      </a:r>
                    </a:p>
                  </a:txBody>
                  <a:tcPr marL="74392" marR="74392" marT="37196" marB="37196" anchor="ctr"/>
                </a:tc>
              </a:tr>
              <a:tr h="97612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Must abide by the Companies Act </a:t>
                      </a:r>
                      <a:endParaRPr lang="en-GB" sz="2200" dirty="0">
                        <a:latin typeface="Calibri"/>
                        <a:ea typeface="Calibri"/>
                        <a:cs typeface="Times New Roman"/>
                      </a:endParaRPr>
                    </a:p>
                  </a:txBody>
                  <a:tcPr marL="74392" marR="74392" marT="37196" marB="37196" anchor="ct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2" name="Picture 4" descr="vodafone"/>
          <p:cNvPicPr>
            <a:picLocks noGrp="1" noChangeAspect="1" noChangeArrowheads="1"/>
          </p:cNvPicPr>
          <p:nvPr>
            <p:ph sz="quarter" idx="2"/>
          </p:nvPr>
        </p:nvPicPr>
        <p:blipFill>
          <a:blip r:embed="rId3" cstate="print"/>
          <a:srcRect/>
          <a:stretch>
            <a:fillRect/>
          </a:stretch>
        </p:blipFill>
        <p:spPr>
          <a:xfrm rot="20006405">
            <a:off x="5103911" y="3242454"/>
            <a:ext cx="3353433" cy="2851147"/>
          </a:xfrm>
          <a:prstGeom prst="rect">
            <a:avLst/>
          </a:prstGeom>
          <a:ln>
            <a:noFill/>
          </a:ln>
          <a:effectLst>
            <a:outerShdw blurRad="190500" algn="tl" rotWithShape="0">
              <a:srgbClr val="000000">
                <a:alpha val="70000"/>
              </a:srgbClr>
            </a:outerShdw>
          </a:effectLst>
        </p:spPr>
      </p:pic>
      <p:pic>
        <p:nvPicPr>
          <p:cNvPr id="252933" name="Picture 5" descr="rbs_430"/>
          <p:cNvPicPr>
            <a:picLocks noGrp="1" noChangeAspect="1" noChangeArrowheads="1"/>
          </p:cNvPicPr>
          <p:nvPr>
            <p:ph sz="quarter" idx="3"/>
          </p:nvPr>
        </p:nvPicPr>
        <p:blipFill>
          <a:blip r:embed="rId4" cstate="print"/>
          <a:srcRect/>
          <a:stretch>
            <a:fillRect/>
          </a:stretch>
        </p:blipFill>
        <p:spPr>
          <a:xfrm rot="20409384">
            <a:off x="555367" y="1457957"/>
            <a:ext cx="3574763" cy="2634910"/>
          </a:xfrm>
          <a:prstGeom prst="rect">
            <a:avLst/>
          </a:prstGeom>
          <a:ln>
            <a:noFill/>
          </a:ln>
          <a:effectLst>
            <a:outerShdw blurRad="190500" algn="tl" rotWithShape="0">
              <a:srgbClr val="000000">
                <a:alpha val="70000"/>
              </a:srgbClr>
            </a:outerShdw>
          </a:effectLst>
        </p:spPr>
      </p:pic>
      <p:pic>
        <p:nvPicPr>
          <p:cNvPr id="252934" name="Picture 6" descr="Tesco%20Logo%20-%20Colour"/>
          <p:cNvPicPr>
            <a:picLocks noGrp="1" noChangeAspect="1" noChangeArrowheads="1"/>
          </p:cNvPicPr>
          <p:nvPr>
            <p:ph sz="quarter" idx="4"/>
          </p:nvPr>
        </p:nvPicPr>
        <p:blipFill>
          <a:blip r:embed="rId5" cstate="print"/>
          <a:srcRect/>
          <a:stretch>
            <a:fillRect/>
          </a:stretch>
        </p:blipFill>
        <p:spPr>
          <a:xfrm rot="743082">
            <a:off x="4942946" y="1944680"/>
            <a:ext cx="3607574" cy="1185865"/>
          </a:xfrm>
          <a:prstGeom prst="rect">
            <a:avLst/>
          </a:prstGeom>
          <a:ln>
            <a:noFill/>
          </a:ln>
          <a:effectLst>
            <a:outerShdw blurRad="190500" algn="tl" rotWithShape="0">
              <a:srgbClr val="000000">
                <a:alpha val="70000"/>
              </a:srgbClr>
            </a:outerShdw>
          </a:effectLst>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12"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13"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rgbClr val="CCFF66"/>
                </a:solidFill>
              </a:rPr>
              <a:t>Public</a:t>
            </a:r>
            <a:r>
              <a:rPr lang="en-GB" sz="4000" b="1" dirty="0" smtClean="0">
                <a:solidFill>
                  <a:schemeClr val="bg1"/>
                </a:solidFill>
              </a:rPr>
              <a:t> Limited Company (plc)</a:t>
            </a:r>
            <a:endParaRPr lang="en-US" sz="4000" dirty="0">
              <a:solidFill>
                <a:schemeClr val="bg1"/>
              </a:solidFill>
            </a:endParaRPr>
          </a:p>
        </p:txBody>
      </p:sp>
      <p:pic>
        <p:nvPicPr>
          <p:cNvPr id="252931" name="Picture 3" descr="m_logo"/>
          <p:cNvPicPr>
            <a:picLocks noGrp="1" noChangeAspect="1" noChangeArrowheads="1"/>
          </p:cNvPicPr>
          <p:nvPr>
            <p:ph sz="quarter" idx="1"/>
          </p:nvPr>
        </p:nvPicPr>
        <p:blipFill>
          <a:blip r:embed="rId6" cstate="print"/>
          <a:srcRect/>
          <a:stretch>
            <a:fillRect/>
          </a:stretch>
        </p:blipFill>
        <p:spPr>
          <a:xfrm rot="1079399">
            <a:off x="1630034" y="4172966"/>
            <a:ext cx="2381250" cy="21431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533798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flipH="1">
            <a:off x="5600700" y="1447800"/>
            <a:ext cx="1390650" cy="5410200"/>
          </a:xfrm>
          <a:prstGeom prst="rect">
            <a:avLst/>
          </a:prstGeom>
          <a:gradFill rotWithShape="0">
            <a:gsLst>
              <a:gs pos="0">
                <a:schemeClr val="bg1"/>
              </a:gs>
              <a:gs pos="100000">
                <a:schemeClr val="accent1">
                  <a:alpha val="0"/>
                </a:schemeClr>
              </a:gs>
            </a:gsLst>
            <a:lin ang="0" scaled="1"/>
          </a:gradFill>
          <a:ln w="25400" algn="ctr">
            <a:noFill/>
            <a:miter lim="800000"/>
            <a:headEnd/>
            <a:tailEnd/>
          </a:ln>
        </p:spPr>
        <p:txBody>
          <a:bodyPr anchor="ctr"/>
          <a:lstStyle/>
          <a:p>
            <a:pPr algn="ctr">
              <a:defRPr/>
            </a:pPr>
            <a:endParaRPr lang="en-GB" dirty="0">
              <a:solidFill>
                <a:schemeClr val="lt1"/>
              </a:solidFill>
              <a:latin typeface="+mn-lt"/>
            </a:endParaRPr>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Questions - </a:t>
            </a:r>
            <a:r>
              <a:rPr lang="en-GB" sz="4000" b="1" dirty="0">
                <a:solidFill>
                  <a:schemeClr val="bg1"/>
                </a:solidFill>
              </a:rPr>
              <a:t>2</a:t>
            </a:r>
            <a:endParaRPr lang="en-US" sz="4000" dirty="0">
              <a:solidFill>
                <a:schemeClr val="bg1"/>
              </a:solidFill>
            </a:endParaRPr>
          </a:p>
        </p:txBody>
      </p:sp>
      <p:sp>
        <p:nvSpPr>
          <p:cNvPr id="8" name="TextBox 7"/>
          <p:cNvSpPr txBox="1"/>
          <p:nvPr/>
        </p:nvSpPr>
        <p:spPr>
          <a:xfrm>
            <a:off x="323528" y="1792287"/>
            <a:ext cx="8424936" cy="4031873"/>
          </a:xfrm>
          <a:prstGeom prst="rect">
            <a:avLst/>
          </a:prstGeom>
          <a:noFill/>
        </p:spPr>
        <p:txBody>
          <a:bodyPr wrap="square" rtlCol="0">
            <a:spAutoFit/>
          </a:bodyPr>
          <a:lstStyle/>
          <a:p>
            <a:pPr marL="342900" indent="-342900">
              <a:buFont typeface="+mj-lt"/>
              <a:buAutoNum type="arabicPeriod"/>
            </a:pPr>
            <a:r>
              <a:rPr lang="en-GB" sz="3200" dirty="0" smtClean="0"/>
              <a:t>What is meant by a Private Limited Company?</a:t>
            </a:r>
          </a:p>
          <a:p>
            <a:pPr marL="342900" indent="-342900">
              <a:buFont typeface="+mj-lt"/>
              <a:buAutoNum type="arabicPeriod"/>
            </a:pPr>
            <a:r>
              <a:rPr lang="en-GB" sz="3200" dirty="0" smtClean="0"/>
              <a:t>What is meant by a Public Limited Company?</a:t>
            </a:r>
          </a:p>
          <a:p>
            <a:pPr marL="342900" indent="-342900">
              <a:buFont typeface="+mj-lt"/>
              <a:buAutoNum type="arabicPeriod"/>
            </a:pPr>
            <a:r>
              <a:rPr lang="en-GB" sz="3200" dirty="0" smtClean="0"/>
              <a:t>Both offer Limited Liability – what does this mean?</a:t>
            </a:r>
          </a:p>
          <a:p>
            <a:pPr marL="342900" indent="-342900">
              <a:buFont typeface="+mj-lt"/>
              <a:buAutoNum type="arabicPeriod"/>
            </a:pPr>
            <a:r>
              <a:rPr lang="en-GB" sz="3200" dirty="0" smtClean="0"/>
              <a:t>Who controls both types of company?</a:t>
            </a:r>
          </a:p>
          <a:p>
            <a:pPr marL="342900" indent="-342900">
              <a:buFont typeface="+mj-lt"/>
              <a:buAutoNum type="arabicPeriod"/>
            </a:pPr>
            <a:r>
              <a:rPr lang="en-GB" sz="3200" dirty="0" smtClean="0"/>
              <a:t>Name a difference between a Private and a Public Limited Company.</a:t>
            </a:r>
          </a:p>
          <a:p>
            <a:pPr marL="342900" indent="-342900">
              <a:buFont typeface="+mj-lt"/>
              <a:buAutoNum type="arabicPeriod"/>
            </a:pPr>
            <a:endParaRPr lang="en-GB" sz="3200" dirty="0" smtClean="0"/>
          </a:p>
        </p:txBody>
      </p:sp>
      <p:sp>
        <p:nvSpPr>
          <p:cNvPr id="3" name="Freeform 2"/>
          <p:cNvSpPr/>
          <p:nvPr/>
        </p:nvSpPr>
        <p:spPr>
          <a:xfrm>
            <a:off x="778669" y="1614488"/>
            <a:ext cx="178595" cy="257176"/>
          </a:xfrm>
          <a:custGeom>
            <a:avLst/>
            <a:gdLst/>
            <a:ahLst/>
            <a:cxnLst/>
            <a:rect l="0" t="0" r="0" b="0"/>
            <a:pathLst>
              <a:path w="178595" h="257176">
                <a:moveTo>
                  <a:pt x="28575" y="42862"/>
                </a:moveTo>
                <a:lnTo>
                  <a:pt x="28575" y="50006"/>
                </a:lnTo>
                <a:lnTo>
                  <a:pt x="21431" y="57150"/>
                </a:lnTo>
                <a:lnTo>
                  <a:pt x="14287" y="71437"/>
                </a:lnTo>
                <a:lnTo>
                  <a:pt x="7144" y="92868"/>
                </a:lnTo>
                <a:lnTo>
                  <a:pt x="0" y="121443"/>
                </a:lnTo>
                <a:lnTo>
                  <a:pt x="0" y="150018"/>
                </a:lnTo>
                <a:lnTo>
                  <a:pt x="0" y="171450"/>
                </a:lnTo>
                <a:lnTo>
                  <a:pt x="7144" y="200025"/>
                </a:lnTo>
                <a:lnTo>
                  <a:pt x="14287" y="221456"/>
                </a:lnTo>
                <a:lnTo>
                  <a:pt x="28575" y="235743"/>
                </a:lnTo>
                <a:lnTo>
                  <a:pt x="42862" y="250031"/>
                </a:lnTo>
                <a:lnTo>
                  <a:pt x="57150" y="257175"/>
                </a:lnTo>
                <a:lnTo>
                  <a:pt x="71437" y="257175"/>
                </a:lnTo>
                <a:lnTo>
                  <a:pt x="85725" y="257175"/>
                </a:lnTo>
                <a:lnTo>
                  <a:pt x="107156" y="250031"/>
                </a:lnTo>
                <a:lnTo>
                  <a:pt x="121444" y="235743"/>
                </a:lnTo>
                <a:lnTo>
                  <a:pt x="142875" y="221456"/>
                </a:lnTo>
                <a:lnTo>
                  <a:pt x="150019" y="200025"/>
                </a:lnTo>
                <a:lnTo>
                  <a:pt x="164306" y="178593"/>
                </a:lnTo>
                <a:lnTo>
                  <a:pt x="171450" y="157162"/>
                </a:lnTo>
                <a:lnTo>
                  <a:pt x="178594" y="135731"/>
                </a:lnTo>
                <a:lnTo>
                  <a:pt x="178594" y="107156"/>
                </a:lnTo>
                <a:lnTo>
                  <a:pt x="171450" y="85725"/>
                </a:lnTo>
                <a:lnTo>
                  <a:pt x="164306" y="57150"/>
                </a:lnTo>
                <a:lnTo>
                  <a:pt x="150019" y="35718"/>
                </a:lnTo>
                <a:lnTo>
                  <a:pt x="135731" y="21431"/>
                </a:lnTo>
                <a:lnTo>
                  <a:pt x="121444" y="7143"/>
                </a:lnTo>
                <a:lnTo>
                  <a:pt x="100012" y="0"/>
                </a:lnTo>
                <a:lnTo>
                  <a:pt x="78581" y="0"/>
                </a:lnTo>
                <a:lnTo>
                  <a:pt x="57150" y="7143"/>
                </a:lnTo>
                <a:lnTo>
                  <a:pt x="35719" y="14287"/>
                </a:lnTo>
                <a:lnTo>
                  <a:pt x="28575" y="35718"/>
                </a:lnTo>
                <a:lnTo>
                  <a:pt x="21431" y="57150"/>
                </a:lnTo>
                <a:lnTo>
                  <a:pt x="14287" y="78581"/>
                </a:lnTo>
                <a:lnTo>
                  <a:pt x="21431" y="100012"/>
                </a:lnTo>
                <a:lnTo>
                  <a:pt x="28575" y="128587"/>
                </a:lnTo>
                <a:lnTo>
                  <a:pt x="50006" y="157162"/>
                </a:lnTo>
                <a:lnTo>
                  <a:pt x="64294" y="185737"/>
                </a:lnTo>
                <a:lnTo>
                  <a:pt x="92869" y="207168"/>
                </a:lnTo>
                <a:lnTo>
                  <a:pt x="121444" y="228600"/>
                </a:lnTo>
                <a:lnTo>
                  <a:pt x="121444" y="228600"/>
                </a:lnTo>
                <a:lnTo>
                  <a:pt x="121444" y="2286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Freeform 3"/>
          <p:cNvSpPr/>
          <p:nvPr/>
        </p:nvSpPr>
        <p:spPr>
          <a:xfrm>
            <a:off x="1000125" y="1593056"/>
            <a:ext cx="407195" cy="328614"/>
          </a:xfrm>
          <a:custGeom>
            <a:avLst/>
            <a:gdLst/>
            <a:ahLst/>
            <a:cxnLst/>
            <a:rect l="0" t="0" r="0" b="0"/>
            <a:pathLst>
              <a:path w="407195" h="328614">
                <a:moveTo>
                  <a:pt x="14288" y="135732"/>
                </a:moveTo>
                <a:lnTo>
                  <a:pt x="14288" y="142875"/>
                </a:lnTo>
                <a:lnTo>
                  <a:pt x="7144" y="150019"/>
                </a:lnTo>
                <a:lnTo>
                  <a:pt x="7144" y="164307"/>
                </a:lnTo>
                <a:lnTo>
                  <a:pt x="7144" y="178594"/>
                </a:lnTo>
                <a:lnTo>
                  <a:pt x="0" y="200025"/>
                </a:lnTo>
                <a:lnTo>
                  <a:pt x="7144" y="221457"/>
                </a:lnTo>
                <a:lnTo>
                  <a:pt x="14288" y="242888"/>
                </a:lnTo>
                <a:lnTo>
                  <a:pt x="21431" y="257175"/>
                </a:lnTo>
                <a:lnTo>
                  <a:pt x="28575" y="271463"/>
                </a:lnTo>
                <a:lnTo>
                  <a:pt x="35719" y="285750"/>
                </a:lnTo>
                <a:lnTo>
                  <a:pt x="42863" y="285750"/>
                </a:lnTo>
                <a:lnTo>
                  <a:pt x="57150" y="292894"/>
                </a:lnTo>
                <a:lnTo>
                  <a:pt x="57150" y="292894"/>
                </a:lnTo>
                <a:lnTo>
                  <a:pt x="71438" y="285750"/>
                </a:lnTo>
                <a:lnTo>
                  <a:pt x="71438" y="278607"/>
                </a:lnTo>
                <a:lnTo>
                  <a:pt x="78581" y="271463"/>
                </a:lnTo>
                <a:lnTo>
                  <a:pt x="85725" y="257175"/>
                </a:lnTo>
                <a:lnTo>
                  <a:pt x="92869" y="235744"/>
                </a:lnTo>
                <a:lnTo>
                  <a:pt x="92869" y="207169"/>
                </a:lnTo>
                <a:lnTo>
                  <a:pt x="92869" y="185738"/>
                </a:lnTo>
                <a:lnTo>
                  <a:pt x="92869" y="164307"/>
                </a:lnTo>
                <a:lnTo>
                  <a:pt x="92869" y="135732"/>
                </a:lnTo>
                <a:lnTo>
                  <a:pt x="92869" y="121444"/>
                </a:lnTo>
                <a:lnTo>
                  <a:pt x="92869" y="107157"/>
                </a:lnTo>
                <a:lnTo>
                  <a:pt x="92869" y="107157"/>
                </a:lnTo>
                <a:lnTo>
                  <a:pt x="92869" y="100013"/>
                </a:lnTo>
                <a:lnTo>
                  <a:pt x="92869" y="100013"/>
                </a:lnTo>
                <a:lnTo>
                  <a:pt x="92869" y="107157"/>
                </a:lnTo>
                <a:lnTo>
                  <a:pt x="92869" y="114300"/>
                </a:lnTo>
                <a:lnTo>
                  <a:pt x="100013" y="128588"/>
                </a:lnTo>
                <a:lnTo>
                  <a:pt x="100013" y="150019"/>
                </a:lnTo>
                <a:lnTo>
                  <a:pt x="100013" y="171450"/>
                </a:lnTo>
                <a:lnTo>
                  <a:pt x="107156" y="200025"/>
                </a:lnTo>
                <a:lnTo>
                  <a:pt x="114300" y="228600"/>
                </a:lnTo>
                <a:lnTo>
                  <a:pt x="121444" y="257175"/>
                </a:lnTo>
                <a:lnTo>
                  <a:pt x="128588" y="271463"/>
                </a:lnTo>
                <a:lnTo>
                  <a:pt x="142875" y="292894"/>
                </a:lnTo>
                <a:lnTo>
                  <a:pt x="150019" y="300038"/>
                </a:lnTo>
                <a:lnTo>
                  <a:pt x="164306" y="307182"/>
                </a:lnTo>
                <a:lnTo>
                  <a:pt x="178594" y="307182"/>
                </a:lnTo>
                <a:lnTo>
                  <a:pt x="185738" y="300038"/>
                </a:lnTo>
                <a:lnTo>
                  <a:pt x="192881" y="292894"/>
                </a:lnTo>
                <a:lnTo>
                  <a:pt x="200025" y="285750"/>
                </a:lnTo>
                <a:lnTo>
                  <a:pt x="207169" y="264319"/>
                </a:lnTo>
                <a:lnTo>
                  <a:pt x="207169" y="235744"/>
                </a:lnTo>
                <a:lnTo>
                  <a:pt x="207169" y="207169"/>
                </a:lnTo>
                <a:lnTo>
                  <a:pt x="207169" y="164307"/>
                </a:lnTo>
                <a:lnTo>
                  <a:pt x="207169" y="128588"/>
                </a:lnTo>
                <a:lnTo>
                  <a:pt x="207169" y="85725"/>
                </a:lnTo>
                <a:lnTo>
                  <a:pt x="200025" y="50007"/>
                </a:lnTo>
                <a:lnTo>
                  <a:pt x="200025" y="28575"/>
                </a:lnTo>
                <a:lnTo>
                  <a:pt x="192881" y="14288"/>
                </a:lnTo>
                <a:lnTo>
                  <a:pt x="192881" y="0"/>
                </a:lnTo>
                <a:lnTo>
                  <a:pt x="192881" y="0"/>
                </a:lnTo>
                <a:lnTo>
                  <a:pt x="192881" y="7144"/>
                </a:lnTo>
                <a:lnTo>
                  <a:pt x="192881" y="14288"/>
                </a:lnTo>
                <a:lnTo>
                  <a:pt x="200025" y="28575"/>
                </a:lnTo>
                <a:lnTo>
                  <a:pt x="200025" y="57150"/>
                </a:lnTo>
                <a:lnTo>
                  <a:pt x="207169" y="85725"/>
                </a:lnTo>
                <a:lnTo>
                  <a:pt x="207169" y="114300"/>
                </a:lnTo>
                <a:lnTo>
                  <a:pt x="214313" y="150019"/>
                </a:lnTo>
                <a:lnTo>
                  <a:pt x="214313" y="185738"/>
                </a:lnTo>
                <a:lnTo>
                  <a:pt x="221456" y="214313"/>
                </a:lnTo>
                <a:lnTo>
                  <a:pt x="228600" y="235744"/>
                </a:lnTo>
                <a:lnTo>
                  <a:pt x="235744" y="257175"/>
                </a:lnTo>
                <a:lnTo>
                  <a:pt x="235744" y="271463"/>
                </a:lnTo>
                <a:lnTo>
                  <a:pt x="235744" y="278607"/>
                </a:lnTo>
                <a:lnTo>
                  <a:pt x="235744" y="278607"/>
                </a:lnTo>
                <a:lnTo>
                  <a:pt x="235744" y="278607"/>
                </a:lnTo>
                <a:lnTo>
                  <a:pt x="235744" y="278607"/>
                </a:lnTo>
                <a:lnTo>
                  <a:pt x="228600" y="264319"/>
                </a:lnTo>
                <a:lnTo>
                  <a:pt x="214313" y="250032"/>
                </a:lnTo>
                <a:lnTo>
                  <a:pt x="207169" y="228600"/>
                </a:lnTo>
                <a:lnTo>
                  <a:pt x="192881" y="207169"/>
                </a:lnTo>
                <a:lnTo>
                  <a:pt x="185738" y="185738"/>
                </a:lnTo>
                <a:lnTo>
                  <a:pt x="178594" y="157163"/>
                </a:lnTo>
                <a:lnTo>
                  <a:pt x="185738" y="135732"/>
                </a:lnTo>
                <a:lnTo>
                  <a:pt x="192881" y="114300"/>
                </a:lnTo>
                <a:lnTo>
                  <a:pt x="214313" y="100013"/>
                </a:lnTo>
                <a:lnTo>
                  <a:pt x="235744" y="85725"/>
                </a:lnTo>
                <a:lnTo>
                  <a:pt x="257175" y="78582"/>
                </a:lnTo>
                <a:lnTo>
                  <a:pt x="278606" y="71438"/>
                </a:lnTo>
                <a:lnTo>
                  <a:pt x="300038" y="64294"/>
                </a:lnTo>
                <a:lnTo>
                  <a:pt x="321469" y="64294"/>
                </a:lnTo>
                <a:lnTo>
                  <a:pt x="328613" y="64294"/>
                </a:lnTo>
                <a:lnTo>
                  <a:pt x="335756" y="71438"/>
                </a:lnTo>
                <a:lnTo>
                  <a:pt x="342900" y="71438"/>
                </a:lnTo>
                <a:lnTo>
                  <a:pt x="335756" y="85725"/>
                </a:lnTo>
                <a:lnTo>
                  <a:pt x="321469" y="92869"/>
                </a:lnTo>
                <a:lnTo>
                  <a:pt x="314325" y="114300"/>
                </a:lnTo>
                <a:lnTo>
                  <a:pt x="292894" y="128588"/>
                </a:lnTo>
                <a:lnTo>
                  <a:pt x="278606" y="142875"/>
                </a:lnTo>
                <a:lnTo>
                  <a:pt x="271463" y="150019"/>
                </a:lnTo>
                <a:lnTo>
                  <a:pt x="257175" y="157163"/>
                </a:lnTo>
                <a:lnTo>
                  <a:pt x="257175" y="164307"/>
                </a:lnTo>
                <a:lnTo>
                  <a:pt x="250031" y="164307"/>
                </a:lnTo>
                <a:lnTo>
                  <a:pt x="257175" y="171450"/>
                </a:lnTo>
                <a:lnTo>
                  <a:pt x="271463" y="178594"/>
                </a:lnTo>
                <a:lnTo>
                  <a:pt x="285750" y="185738"/>
                </a:lnTo>
                <a:lnTo>
                  <a:pt x="300038" y="192882"/>
                </a:lnTo>
                <a:lnTo>
                  <a:pt x="321469" y="200025"/>
                </a:lnTo>
                <a:lnTo>
                  <a:pt x="335756" y="207169"/>
                </a:lnTo>
                <a:lnTo>
                  <a:pt x="357188" y="214313"/>
                </a:lnTo>
                <a:lnTo>
                  <a:pt x="378619" y="221457"/>
                </a:lnTo>
                <a:lnTo>
                  <a:pt x="392906" y="235744"/>
                </a:lnTo>
                <a:lnTo>
                  <a:pt x="400050" y="242888"/>
                </a:lnTo>
                <a:lnTo>
                  <a:pt x="407194" y="250032"/>
                </a:lnTo>
                <a:lnTo>
                  <a:pt x="407194" y="257175"/>
                </a:lnTo>
                <a:lnTo>
                  <a:pt x="400050" y="271463"/>
                </a:lnTo>
                <a:lnTo>
                  <a:pt x="392906" y="285750"/>
                </a:lnTo>
                <a:lnTo>
                  <a:pt x="378619" y="300038"/>
                </a:lnTo>
                <a:lnTo>
                  <a:pt x="357188" y="307182"/>
                </a:lnTo>
                <a:lnTo>
                  <a:pt x="342900" y="321469"/>
                </a:lnTo>
                <a:lnTo>
                  <a:pt x="321469" y="321469"/>
                </a:lnTo>
                <a:lnTo>
                  <a:pt x="307181" y="328613"/>
                </a:lnTo>
                <a:lnTo>
                  <a:pt x="292894" y="328613"/>
                </a:lnTo>
                <a:lnTo>
                  <a:pt x="292894" y="3286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1435894" y="1593056"/>
            <a:ext cx="407195" cy="342901"/>
          </a:xfrm>
          <a:custGeom>
            <a:avLst/>
            <a:gdLst/>
            <a:ahLst/>
            <a:cxnLst/>
            <a:rect l="0" t="0" r="0" b="0"/>
            <a:pathLst>
              <a:path w="407195" h="342901">
                <a:moveTo>
                  <a:pt x="0" y="114300"/>
                </a:moveTo>
                <a:lnTo>
                  <a:pt x="0" y="114300"/>
                </a:lnTo>
                <a:lnTo>
                  <a:pt x="0" y="121444"/>
                </a:lnTo>
                <a:lnTo>
                  <a:pt x="7144" y="135732"/>
                </a:lnTo>
                <a:lnTo>
                  <a:pt x="7144" y="157163"/>
                </a:lnTo>
                <a:lnTo>
                  <a:pt x="7144" y="178594"/>
                </a:lnTo>
                <a:lnTo>
                  <a:pt x="14287" y="200025"/>
                </a:lnTo>
                <a:lnTo>
                  <a:pt x="14287" y="228600"/>
                </a:lnTo>
                <a:lnTo>
                  <a:pt x="21431" y="257175"/>
                </a:lnTo>
                <a:lnTo>
                  <a:pt x="28575" y="278607"/>
                </a:lnTo>
                <a:lnTo>
                  <a:pt x="35719" y="300038"/>
                </a:lnTo>
                <a:lnTo>
                  <a:pt x="42862" y="307182"/>
                </a:lnTo>
                <a:lnTo>
                  <a:pt x="57150" y="314325"/>
                </a:lnTo>
                <a:lnTo>
                  <a:pt x="71437" y="314325"/>
                </a:lnTo>
                <a:lnTo>
                  <a:pt x="85725" y="314325"/>
                </a:lnTo>
                <a:lnTo>
                  <a:pt x="100012" y="307182"/>
                </a:lnTo>
                <a:lnTo>
                  <a:pt x="114300" y="292894"/>
                </a:lnTo>
                <a:lnTo>
                  <a:pt x="128587" y="278607"/>
                </a:lnTo>
                <a:lnTo>
                  <a:pt x="135731" y="264319"/>
                </a:lnTo>
                <a:lnTo>
                  <a:pt x="142875" y="242888"/>
                </a:lnTo>
                <a:lnTo>
                  <a:pt x="150019" y="221457"/>
                </a:lnTo>
                <a:lnTo>
                  <a:pt x="157162" y="200025"/>
                </a:lnTo>
                <a:lnTo>
                  <a:pt x="157162" y="178594"/>
                </a:lnTo>
                <a:lnTo>
                  <a:pt x="150019" y="164307"/>
                </a:lnTo>
                <a:lnTo>
                  <a:pt x="142875" y="150019"/>
                </a:lnTo>
                <a:lnTo>
                  <a:pt x="128587" y="142875"/>
                </a:lnTo>
                <a:lnTo>
                  <a:pt x="114300" y="150019"/>
                </a:lnTo>
                <a:lnTo>
                  <a:pt x="100012" y="150019"/>
                </a:lnTo>
                <a:lnTo>
                  <a:pt x="85725" y="164307"/>
                </a:lnTo>
                <a:lnTo>
                  <a:pt x="71437" y="178594"/>
                </a:lnTo>
                <a:lnTo>
                  <a:pt x="64294" y="192882"/>
                </a:lnTo>
                <a:lnTo>
                  <a:pt x="64294" y="221457"/>
                </a:lnTo>
                <a:lnTo>
                  <a:pt x="64294" y="242888"/>
                </a:lnTo>
                <a:lnTo>
                  <a:pt x="64294" y="264319"/>
                </a:lnTo>
                <a:lnTo>
                  <a:pt x="71437" y="285750"/>
                </a:lnTo>
                <a:lnTo>
                  <a:pt x="85725" y="300038"/>
                </a:lnTo>
                <a:lnTo>
                  <a:pt x="100012" y="314325"/>
                </a:lnTo>
                <a:lnTo>
                  <a:pt x="114300" y="321469"/>
                </a:lnTo>
                <a:lnTo>
                  <a:pt x="128587" y="321469"/>
                </a:lnTo>
                <a:lnTo>
                  <a:pt x="142875" y="321469"/>
                </a:lnTo>
                <a:lnTo>
                  <a:pt x="157162" y="314325"/>
                </a:lnTo>
                <a:lnTo>
                  <a:pt x="171450" y="300038"/>
                </a:lnTo>
                <a:lnTo>
                  <a:pt x="178594" y="278607"/>
                </a:lnTo>
                <a:lnTo>
                  <a:pt x="192881" y="257175"/>
                </a:lnTo>
                <a:lnTo>
                  <a:pt x="200025" y="228600"/>
                </a:lnTo>
                <a:lnTo>
                  <a:pt x="207169" y="192882"/>
                </a:lnTo>
                <a:lnTo>
                  <a:pt x="207169" y="157163"/>
                </a:lnTo>
                <a:lnTo>
                  <a:pt x="214312" y="114300"/>
                </a:lnTo>
                <a:lnTo>
                  <a:pt x="214312" y="71438"/>
                </a:lnTo>
                <a:lnTo>
                  <a:pt x="214312" y="42863"/>
                </a:lnTo>
                <a:lnTo>
                  <a:pt x="214312" y="14288"/>
                </a:lnTo>
                <a:lnTo>
                  <a:pt x="214312" y="0"/>
                </a:lnTo>
                <a:lnTo>
                  <a:pt x="207169" y="0"/>
                </a:lnTo>
                <a:lnTo>
                  <a:pt x="207169" y="0"/>
                </a:lnTo>
                <a:lnTo>
                  <a:pt x="200025" y="7144"/>
                </a:lnTo>
                <a:lnTo>
                  <a:pt x="192881" y="21432"/>
                </a:lnTo>
                <a:lnTo>
                  <a:pt x="185737" y="42863"/>
                </a:lnTo>
                <a:lnTo>
                  <a:pt x="178594" y="71438"/>
                </a:lnTo>
                <a:lnTo>
                  <a:pt x="171450" y="107157"/>
                </a:lnTo>
                <a:lnTo>
                  <a:pt x="171450" y="150019"/>
                </a:lnTo>
                <a:lnTo>
                  <a:pt x="171450" y="185738"/>
                </a:lnTo>
                <a:lnTo>
                  <a:pt x="171450" y="221457"/>
                </a:lnTo>
                <a:lnTo>
                  <a:pt x="178594" y="242888"/>
                </a:lnTo>
                <a:lnTo>
                  <a:pt x="192881" y="271463"/>
                </a:lnTo>
                <a:lnTo>
                  <a:pt x="207169" y="285750"/>
                </a:lnTo>
                <a:lnTo>
                  <a:pt x="221456" y="292894"/>
                </a:lnTo>
                <a:lnTo>
                  <a:pt x="235744" y="300038"/>
                </a:lnTo>
                <a:lnTo>
                  <a:pt x="250031" y="300038"/>
                </a:lnTo>
                <a:lnTo>
                  <a:pt x="264319" y="300038"/>
                </a:lnTo>
                <a:lnTo>
                  <a:pt x="278606" y="292894"/>
                </a:lnTo>
                <a:lnTo>
                  <a:pt x="292894" y="285750"/>
                </a:lnTo>
                <a:lnTo>
                  <a:pt x="300037" y="271463"/>
                </a:lnTo>
                <a:lnTo>
                  <a:pt x="307181" y="250032"/>
                </a:lnTo>
                <a:lnTo>
                  <a:pt x="314325" y="228600"/>
                </a:lnTo>
                <a:lnTo>
                  <a:pt x="321469" y="200025"/>
                </a:lnTo>
                <a:lnTo>
                  <a:pt x="321469" y="178594"/>
                </a:lnTo>
                <a:lnTo>
                  <a:pt x="321469" y="150019"/>
                </a:lnTo>
                <a:lnTo>
                  <a:pt x="321469" y="135732"/>
                </a:lnTo>
                <a:lnTo>
                  <a:pt x="314325" y="121444"/>
                </a:lnTo>
                <a:lnTo>
                  <a:pt x="307181" y="114300"/>
                </a:lnTo>
                <a:lnTo>
                  <a:pt x="300037" y="114300"/>
                </a:lnTo>
                <a:lnTo>
                  <a:pt x="292894" y="121444"/>
                </a:lnTo>
                <a:lnTo>
                  <a:pt x="285750" y="135732"/>
                </a:lnTo>
                <a:lnTo>
                  <a:pt x="278606" y="157163"/>
                </a:lnTo>
                <a:lnTo>
                  <a:pt x="271462" y="192882"/>
                </a:lnTo>
                <a:lnTo>
                  <a:pt x="271462" y="221457"/>
                </a:lnTo>
                <a:lnTo>
                  <a:pt x="271462" y="250032"/>
                </a:lnTo>
                <a:lnTo>
                  <a:pt x="278606" y="278607"/>
                </a:lnTo>
                <a:lnTo>
                  <a:pt x="292894" y="300038"/>
                </a:lnTo>
                <a:lnTo>
                  <a:pt x="307181" y="314325"/>
                </a:lnTo>
                <a:lnTo>
                  <a:pt x="328612" y="328613"/>
                </a:lnTo>
                <a:lnTo>
                  <a:pt x="350044" y="342900"/>
                </a:lnTo>
                <a:lnTo>
                  <a:pt x="378619" y="342900"/>
                </a:lnTo>
                <a:lnTo>
                  <a:pt x="392906" y="342900"/>
                </a:lnTo>
                <a:lnTo>
                  <a:pt x="407194" y="342900"/>
                </a:lnTo>
                <a:lnTo>
                  <a:pt x="407194" y="3429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1964531" y="1707356"/>
            <a:ext cx="192883" cy="228601"/>
          </a:xfrm>
          <a:custGeom>
            <a:avLst/>
            <a:gdLst/>
            <a:ahLst/>
            <a:cxnLst/>
            <a:rect l="0" t="0" r="0" b="0"/>
            <a:pathLst>
              <a:path w="192883" h="228601">
                <a:moveTo>
                  <a:pt x="150019" y="14288"/>
                </a:moveTo>
                <a:lnTo>
                  <a:pt x="142875" y="14288"/>
                </a:lnTo>
                <a:lnTo>
                  <a:pt x="142875" y="14288"/>
                </a:lnTo>
                <a:lnTo>
                  <a:pt x="128588" y="7144"/>
                </a:lnTo>
                <a:lnTo>
                  <a:pt x="121444" y="7144"/>
                </a:lnTo>
                <a:lnTo>
                  <a:pt x="107157" y="0"/>
                </a:lnTo>
                <a:lnTo>
                  <a:pt x="92869" y="0"/>
                </a:lnTo>
                <a:lnTo>
                  <a:pt x="71438" y="7144"/>
                </a:lnTo>
                <a:lnTo>
                  <a:pt x="50007" y="14288"/>
                </a:lnTo>
                <a:lnTo>
                  <a:pt x="28575" y="21432"/>
                </a:lnTo>
                <a:lnTo>
                  <a:pt x="14288" y="35719"/>
                </a:lnTo>
                <a:lnTo>
                  <a:pt x="0" y="42863"/>
                </a:lnTo>
                <a:lnTo>
                  <a:pt x="0" y="50007"/>
                </a:lnTo>
                <a:lnTo>
                  <a:pt x="0" y="57150"/>
                </a:lnTo>
                <a:lnTo>
                  <a:pt x="7144" y="71438"/>
                </a:lnTo>
                <a:lnTo>
                  <a:pt x="21432" y="85725"/>
                </a:lnTo>
                <a:lnTo>
                  <a:pt x="42863" y="100013"/>
                </a:lnTo>
                <a:lnTo>
                  <a:pt x="71438" y="107157"/>
                </a:lnTo>
                <a:lnTo>
                  <a:pt x="92869" y="121444"/>
                </a:lnTo>
                <a:lnTo>
                  <a:pt x="121444" y="128588"/>
                </a:lnTo>
                <a:lnTo>
                  <a:pt x="142875" y="135732"/>
                </a:lnTo>
                <a:lnTo>
                  <a:pt x="164307" y="150019"/>
                </a:lnTo>
                <a:lnTo>
                  <a:pt x="178594" y="157163"/>
                </a:lnTo>
                <a:lnTo>
                  <a:pt x="185738" y="164307"/>
                </a:lnTo>
                <a:lnTo>
                  <a:pt x="192882" y="178594"/>
                </a:lnTo>
                <a:lnTo>
                  <a:pt x="185738" y="185738"/>
                </a:lnTo>
                <a:lnTo>
                  <a:pt x="178594" y="200025"/>
                </a:lnTo>
                <a:lnTo>
                  <a:pt x="164307" y="207169"/>
                </a:lnTo>
                <a:lnTo>
                  <a:pt x="142875" y="221457"/>
                </a:lnTo>
                <a:lnTo>
                  <a:pt x="135732" y="221457"/>
                </a:lnTo>
                <a:lnTo>
                  <a:pt x="121444" y="228600"/>
                </a:lnTo>
                <a:lnTo>
                  <a:pt x="121444" y="2286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nvSpPr>
        <p:spPr>
          <a:xfrm>
            <a:off x="2135981" y="1607344"/>
            <a:ext cx="407195" cy="328613"/>
          </a:xfrm>
          <a:custGeom>
            <a:avLst/>
            <a:gdLst/>
            <a:ahLst/>
            <a:cxnLst/>
            <a:rect l="0" t="0" r="0" b="0"/>
            <a:pathLst>
              <a:path w="407195" h="328613">
                <a:moveTo>
                  <a:pt x="7144" y="0"/>
                </a:moveTo>
                <a:lnTo>
                  <a:pt x="0" y="0"/>
                </a:lnTo>
                <a:lnTo>
                  <a:pt x="0" y="7144"/>
                </a:lnTo>
                <a:lnTo>
                  <a:pt x="0" y="21431"/>
                </a:lnTo>
                <a:lnTo>
                  <a:pt x="7144" y="42862"/>
                </a:lnTo>
                <a:lnTo>
                  <a:pt x="7144" y="71437"/>
                </a:lnTo>
                <a:lnTo>
                  <a:pt x="7144" y="107156"/>
                </a:lnTo>
                <a:lnTo>
                  <a:pt x="7144" y="142875"/>
                </a:lnTo>
                <a:lnTo>
                  <a:pt x="7144" y="178594"/>
                </a:lnTo>
                <a:lnTo>
                  <a:pt x="7144" y="207169"/>
                </a:lnTo>
                <a:lnTo>
                  <a:pt x="7144" y="235744"/>
                </a:lnTo>
                <a:lnTo>
                  <a:pt x="14288" y="257175"/>
                </a:lnTo>
                <a:lnTo>
                  <a:pt x="14288" y="271462"/>
                </a:lnTo>
                <a:lnTo>
                  <a:pt x="21432" y="278606"/>
                </a:lnTo>
                <a:lnTo>
                  <a:pt x="21432" y="285750"/>
                </a:lnTo>
                <a:lnTo>
                  <a:pt x="28575" y="285750"/>
                </a:lnTo>
                <a:lnTo>
                  <a:pt x="28575" y="278606"/>
                </a:lnTo>
                <a:lnTo>
                  <a:pt x="28575" y="271462"/>
                </a:lnTo>
                <a:lnTo>
                  <a:pt x="28575" y="257175"/>
                </a:lnTo>
                <a:lnTo>
                  <a:pt x="28575" y="242887"/>
                </a:lnTo>
                <a:lnTo>
                  <a:pt x="21432" y="214312"/>
                </a:lnTo>
                <a:lnTo>
                  <a:pt x="21432" y="185737"/>
                </a:lnTo>
                <a:lnTo>
                  <a:pt x="21432" y="164306"/>
                </a:lnTo>
                <a:lnTo>
                  <a:pt x="21432" y="142875"/>
                </a:lnTo>
                <a:lnTo>
                  <a:pt x="21432" y="128587"/>
                </a:lnTo>
                <a:lnTo>
                  <a:pt x="21432" y="121444"/>
                </a:lnTo>
                <a:lnTo>
                  <a:pt x="28575" y="121444"/>
                </a:lnTo>
                <a:lnTo>
                  <a:pt x="28575" y="121444"/>
                </a:lnTo>
                <a:lnTo>
                  <a:pt x="35719" y="135731"/>
                </a:lnTo>
                <a:lnTo>
                  <a:pt x="50007" y="150019"/>
                </a:lnTo>
                <a:lnTo>
                  <a:pt x="57150" y="164306"/>
                </a:lnTo>
                <a:lnTo>
                  <a:pt x="71438" y="185737"/>
                </a:lnTo>
                <a:lnTo>
                  <a:pt x="85725" y="207169"/>
                </a:lnTo>
                <a:lnTo>
                  <a:pt x="100013" y="228600"/>
                </a:lnTo>
                <a:lnTo>
                  <a:pt x="114300" y="242887"/>
                </a:lnTo>
                <a:lnTo>
                  <a:pt x="135732" y="257175"/>
                </a:lnTo>
                <a:lnTo>
                  <a:pt x="150019" y="264319"/>
                </a:lnTo>
                <a:lnTo>
                  <a:pt x="164307" y="264319"/>
                </a:lnTo>
                <a:lnTo>
                  <a:pt x="185738" y="264319"/>
                </a:lnTo>
                <a:lnTo>
                  <a:pt x="192882" y="250031"/>
                </a:lnTo>
                <a:lnTo>
                  <a:pt x="200025" y="242887"/>
                </a:lnTo>
                <a:lnTo>
                  <a:pt x="207169" y="221456"/>
                </a:lnTo>
                <a:lnTo>
                  <a:pt x="214313" y="200025"/>
                </a:lnTo>
                <a:lnTo>
                  <a:pt x="214313" y="178594"/>
                </a:lnTo>
                <a:lnTo>
                  <a:pt x="214313" y="150019"/>
                </a:lnTo>
                <a:lnTo>
                  <a:pt x="207169" y="128587"/>
                </a:lnTo>
                <a:lnTo>
                  <a:pt x="200025" y="114300"/>
                </a:lnTo>
                <a:lnTo>
                  <a:pt x="192882" y="107156"/>
                </a:lnTo>
                <a:lnTo>
                  <a:pt x="185738" y="107156"/>
                </a:lnTo>
                <a:lnTo>
                  <a:pt x="171450" y="114300"/>
                </a:lnTo>
                <a:lnTo>
                  <a:pt x="164307" y="128587"/>
                </a:lnTo>
                <a:lnTo>
                  <a:pt x="157163" y="142875"/>
                </a:lnTo>
                <a:lnTo>
                  <a:pt x="150019" y="171450"/>
                </a:lnTo>
                <a:lnTo>
                  <a:pt x="150019" y="192881"/>
                </a:lnTo>
                <a:lnTo>
                  <a:pt x="150019" y="221456"/>
                </a:lnTo>
                <a:lnTo>
                  <a:pt x="150019" y="242887"/>
                </a:lnTo>
                <a:lnTo>
                  <a:pt x="150019" y="257175"/>
                </a:lnTo>
                <a:lnTo>
                  <a:pt x="164307" y="264319"/>
                </a:lnTo>
                <a:lnTo>
                  <a:pt x="171450" y="271462"/>
                </a:lnTo>
                <a:lnTo>
                  <a:pt x="185738" y="271462"/>
                </a:lnTo>
                <a:lnTo>
                  <a:pt x="192882" y="264319"/>
                </a:lnTo>
                <a:lnTo>
                  <a:pt x="200025" y="257175"/>
                </a:lnTo>
                <a:lnTo>
                  <a:pt x="214313" y="242887"/>
                </a:lnTo>
                <a:lnTo>
                  <a:pt x="221457" y="221456"/>
                </a:lnTo>
                <a:lnTo>
                  <a:pt x="228600" y="200025"/>
                </a:lnTo>
                <a:lnTo>
                  <a:pt x="228600" y="178594"/>
                </a:lnTo>
                <a:lnTo>
                  <a:pt x="235744" y="164306"/>
                </a:lnTo>
                <a:lnTo>
                  <a:pt x="235744" y="150019"/>
                </a:lnTo>
                <a:lnTo>
                  <a:pt x="242888" y="150019"/>
                </a:lnTo>
                <a:lnTo>
                  <a:pt x="242888" y="150019"/>
                </a:lnTo>
                <a:lnTo>
                  <a:pt x="242888" y="157162"/>
                </a:lnTo>
                <a:lnTo>
                  <a:pt x="242888" y="178594"/>
                </a:lnTo>
                <a:lnTo>
                  <a:pt x="242888" y="200025"/>
                </a:lnTo>
                <a:lnTo>
                  <a:pt x="250032" y="228600"/>
                </a:lnTo>
                <a:lnTo>
                  <a:pt x="257175" y="250031"/>
                </a:lnTo>
                <a:lnTo>
                  <a:pt x="264319" y="278606"/>
                </a:lnTo>
                <a:lnTo>
                  <a:pt x="271463" y="300037"/>
                </a:lnTo>
                <a:lnTo>
                  <a:pt x="285750" y="314325"/>
                </a:lnTo>
                <a:lnTo>
                  <a:pt x="292894" y="321469"/>
                </a:lnTo>
                <a:lnTo>
                  <a:pt x="307182" y="328612"/>
                </a:lnTo>
                <a:lnTo>
                  <a:pt x="314326" y="328612"/>
                </a:lnTo>
                <a:lnTo>
                  <a:pt x="321469" y="328612"/>
                </a:lnTo>
                <a:lnTo>
                  <a:pt x="328613" y="321469"/>
                </a:lnTo>
                <a:lnTo>
                  <a:pt x="335757" y="307181"/>
                </a:lnTo>
                <a:lnTo>
                  <a:pt x="335757" y="292894"/>
                </a:lnTo>
                <a:lnTo>
                  <a:pt x="342901" y="257175"/>
                </a:lnTo>
                <a:lnTo>
                  <a:pt x="335757" y="228600"/>
                </a:lnTo>
                <a:lnTo>
                  <a:pt x="335757" y="185737"/>
                </a:lnTo>
                <a:lnTo>
                  <a:pt x="335757" y="157162"/>
                </a:lnTo>
                <a:lnTo>
                  <a:pt x="328613" y="128587"/>
                </a:lnTo>
                <a:lnTo>
                  <a:pt x="328613" y="107156"/>
                </a:lnTo>
                <a:lnTo>
                  <a:pt x="328613" y="92869"/>
                </a:lnTo>
                <a:lnTo>
                  <a:pt x="328613" y="85725"/>
                </a:lnTo>
                <a:lnTo>
                  <a:pt x="335757" y="85725"/>
                </a:lnTo>
                <a:lnTo>
                  <a:pt x="342901" y="85725"/>
                </a:lnTo>
                <a:lnTo>
                  <a:pt x="350044" y="85725"/>
                </a:lnTo>
                <a:lnTo>
                  <a:pt x="364332" y="92869"/>
                </a:lnTo>
                <a:lnTo>
                  <a:pt x="378619" y="100012"/>
                </a:lnTo>
                <a:lnTo>
                  <a:pt x="392907" y="107156"/>
                </a:lnTo>
                <a:lnTo>
                  <a:pt x="400051" y="114300"/>
                </a:lnTo>
                <a:lnTo>
                  <a:pt x="407194" y="121444"/>
                </a:lnTo>
                <a:lnTo>
                  <a:pt x="407194" y="1214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2528888" y="1721644"/>
            <a:ext cx="107157" cy="171451"/>
          </a:xfrm>
          <a:custGeom>
            <a:avLst/>
            <a:gdLst/>
            <a:ahLst/>
            <a:cxnLst/>
            <a:rect l="0" t="0" r="0" b="0"/>
            <a:pathLst>
              <a:path w="107157" h="171451">
                <a:moveTo>
                  <a:pt x="57150" y="142875"/>
                </a:moveTo>
                <a:lnTo>
                  <a:pt x="57150" y="142875"/>
                </a:lnTo>
                <a:lnTo>
                  <a:pt x="64294" y="135731"/>
                </a:lnTo>
                <a:lnTo>
                  <a:pt x="64294" y="128587"/>
                </a:lnTo>
                <a:lnTo>
                  <a:pt x="71437" y="121444"/>
                </a:lnTo>
                <a:lnTo>
                  <a:pt x="78581" y="107156"/>
                </a:lnTo>
                <a:lnTo>
                  <a:pt x="85725" y="85725"/>
                </a:lnTo>
                <a:lnTo>
                  <a:pt x="100012" y="71437"/>
                </a:lnTo>
                <a:lnTo>
                  <a:pt x="100012" y="50006"/>
                </a:lnTo>
                <a:lnTo>
                  <a:pt x="92869" y="35719"/>
                </a:lnTo>
                <a:lnTo>
                  <a:pt x="92869" y="21431"/>
                </a:lnTo>
                <a:lnTo>
                  <a:pt x="78581" y="7144"/>
                </a:lnTo>
                <a:lnTo>
                  <a:pt x="71437" y="0"/>
                </a:lnTo>
                <a:lnTo>
                  <a:pt x="50006" y="7144"/>
                </a:lnTo>
                <a:lnTo>
                  <a:pt x="35719" y="14287"/>
                </a:lnTo>
                <a:lnTo>
                  <a:pt x="21431" y="35719"/>
                </a:lnTo>
                <a:lnTo>
                  <a:pt x="7144" y="57150"/>
                </a:lnTo>
                <a:lnTo>
                  <a:pt x="7144" y="78581"/>
                </a:lnTo>
                <a:lnTo>
                  <a:pt x="0" y="107156"/>
                </a:lnTo>
                <a:lnTo>
                  <a:pt x="7144" y="128587"/>
                </a:lnTo>
                <a:lnTo>
                  <a:pt x="14287" y="150019"/>
                </a:lnTo>
                <a:lnTo>
                  <a:pt x="35719" y="164306"/>
                </a:lnTo>
                <a:lnTo>
                  <a:pt x="42862" y="171450"/>
                </a:lnTo>
                <a:lnTo>
                  <a:pt x="64294" y="171450"/>
                </a:lnTo>
                <a:lnTo>
                  <a:pt x="78581" y="164306"/>
                </a:lnTo>
                <a:lnTo>
                  <a:pt x="92869" y="150019"/>
                </a:lnTo>
                <a:lnTo>
                  <a:pt x="107156" y="135731"/>
                </a:lnTo>
                <a:lnTo>
                  <a:pt x="107156" y="128587"/>
                </a:lnTo>
                <a:lnTo>
                  <a:pt x="107156" y="1285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2636044" y="1600200"/>
            <a:ext cx="192882" cy="314326"/>
          </a:xfrm>
          <a:custGeom>
            <a:avLst/>
            <a:gdLst/>
            <a:ahLst/>
            <a:cxnLst/>
            <a:rect l="0" t="0" r="0" b="0"/>
            <a:pathLst>
              <a:path w="192882" h="314326">
                <a:moveTo>
                  <a:pt x="7144" y="0"/>
                </a:moveTo>
                <a:lnTo>
                  <a:pt x="7144" y="0"/>
                </a:lnTo>
                <a:lnTo>
                  <a:pt x="7144" y="0"/>
                </a:lnTo>
                <a:lnTo>
                  <a:pt x="0" y="7144"/>
                </a:lnTo>
                <a:lnTo>
                  <a:pt x="0" y="21431"/>
                </a:lnTo>
                <a:lnTo>
                  <a:pt x="0" y="50006"/>
                </a:lnTo>
                <a:lnTo>
                  <a:pt x="0" y="78581"/>
                </a:lnTo>
                <a:lnTo>
                  <a:pt x="0" y="114300"/>
                </a:lnTo>
                <a:lnTo>
                  <a:pt x="7144" y="157163"/>
                </a:lnTo>
                <a:lnTo>
                  <a:pt x="14288" y="192881"/>
                </a:lnTo>
                <a:lnTo>
                  <a:pt x="21431" y="228600"/>
                </a:lnTo>
                <a:lnTo>
                  <a:pt x="28575" y="257175"/>
                </a:lnTo>
                <a:lnTo>
                  <a:pt x="35719" y="278606"/>
                </a:lnTo>
                <a:lnTo>
                  <a:pt x="42863" y="300038"/>
                </a:lnTo>
                <a:lnTo>
                  <a:pt x="42863" y="307181"/>
                </a:lnTo>
                <a:lnTo>
                  <a:pt x="50006" y="307181"/>
                </a:lnTo>
                <a:lnTo>
                  <a:pt x="50006" y="300038"/>
                </a:lnTo>
                <a:lnTo>
                  <a:pt x="57150" y="292894"/>
                </a:lnTo>
                <a:lnTo>
                  <a:pt x="57150" y="271463"/>
                </a:lnTo>
                <a:lnTo>
                  <a:pt x="64294" y="250031"/>
                </a:lnTo>
                <a:lnTo>
                  <a:pt x="64294" y="221456"/>
                </a:lnTo>
                <a:lnTo>
                  <a:pt x="64294" y="185738"/>
                </a:lnTo>
                <a:lnTo>
                  <a:pt x="71438" y="164306"/>
                </a:lnTo>
                <a:lnTo>
                  <a:pt x="71438" y="142875"/>
                </a:lnTo>
                <a:lnTo>
                  <a:pt x="71438" y="135731"/>
                </a:lnTo>
                <a:lnTo>
                  <a:pt x="71438" y="128588"/>
                </a:lnTo>
                <a:lnTo>
                  <a:pt x="78581" y="135731"/>
                </a:lnTo>
                <a:lnTo>
                  <a:pt x="78581" y="150019"/>
                </a:lnTo>
                <a:lnTo>
                  <a:pt x="78581" y="164306"/>
                </a:lnTo>
                <a:lnTo>
                  <a:pt x="85725" y="185738"/>
                </a:lnTo>
                <a:lnTo>
                  <a:pt x="92869" y="214313"/>
                </a:lnTo>
                <a:lnTo>
                  <a:pt x="100013" y="242888"/>
                </a:lnTo>
                <a:lnTo>
                  <a:pt x="114300" y="264319"/>
                </a:lnTo>
                <a:lnTo>
                  <a:pt x="121444" y="285750"/>
                </a:lnTo>
                <a:lnTo>
                  <a:pt x="135731" y="300038"/>
                </a:lnTo>
                <a:lnTo>
                  <a:pt x="150019" y="314325"/>
                </a:lnTo>
                <a:lnTo>
                  <a:pt x="164306" y="314325"/>
                </a:lnTo>
                <a:lnTo>
                  <a:pt x="178594" y="314325"/>
                </a:lnTo>
                <a:lnTo>
                  <a:pt x="185738" y="314325"/>
                </a:lnTo>
                <a:lnTo>
                  <a:pt x="192881" y="307181"/>
                </a:lnTo>
                <a:lnTo>
                  <a:pt x="192881" y="3071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2771775" y="1771650"/>
            <a:ext cx="150020" cy="171451"/>
          </a:xfrm>
          <a:custGeom>
            <a:avLst/>
            <a:gdLst/>
            <a:ahLst/>
            <a:cxnLst/>
            <a:rect l="0" t="0" r="0" b="0"/>
            <a:pathLst>
              <a:path w="150020" h="171451">
                <a:moveTo>
                  <a:pt x="78582" y="50006"/>
                </a:moveTo>
                <a:lnTo>
                  <a:pt x="78582" y="57150"/>
                </a:lnTo>
                <a:lnTo>
                  <a:pt x="78582" y="71438"/>
                </a:lnTo>
                <a:lnTo>
                  <a:pt x="85725" y="85725"/>
                </a:lnTo>
                <a:lnTo>
                  <a:pt x="85725" y="107156"/>
                </a:lnTo>
                <a:lnTo>
                  <a:pt x="92869" y="121444"/>
                </a:lnTo>
                <a:lnTo>
                  <a:pt x="107157" y="128588"/>
                </a:lnTo>
                <a:lnTo>
                  <a:pt x="121444" y="135731"/>
                </a:lnTo>
                <a:lnTo>
                  <a:pt x="128588" y="135731"/>
                </a:lnTo>
                <a:lnTo>
                  <a:pt x="135732" y="135731"/>
                </a:lnTo>
                <a:lnTo>
                  <a:pt x="150019" y="128588"/>
                </a:lnTo>
                <a:lnTo>
                  <a:pt x="150019" y="121444"/>
                </a:lnTo>
                <a:lnTo>
                  <a:pt x="150019" y="114300"/>
                </a:lnTo>
                <a:lnTo>
                  <a:pt x="150019" y="100013"/>
                </a:lnTo>
                <a:lnTo>
                  <a:pt x="142875" y="85725"/>
                </a:lnTo>
                <a:lnTo>
                  <a:pt x="135732" y="64294"/>
                </a:lnTo>
                <a:lnTo>
                  <a:pt x="121444" y="42863"/>
                </a:lnTo>
                <a:lnTo>
                  <a:pt x="114300" y="28575"/>
                </a:lnTo>
                <a:lnTo>
                  <a:pt x="92869" y="14288"/>
                </a:lnTo>
                <a:lnTo>
                  <a:pt x="71438" y="7144"/>
                </a:lnTo>
                <a:lnTo>
                  <a:pt x="50007" y="0"/>
                </a:lnTo>
                <a:lnTo>
                  <a:pt x="28575" y="7144"/>
                </a:lnTo>
                <a:lnTo>
                  <a:pt x="14288" y="14288"/>
                </a:lnTo>
                <a:lnTo>
                  <a:pt x="7144" y="28575"/>
                </a:lnTo>
                <a:lnTo>
                  <a:pt x="0" y="50006"/>
                </a:lnTo>
                <a:lnTo>
                  <a:pt x="0" y="71438"/>
                </a:lnTo>
                <a:lnTo>
                  <a:pt x="0" y="92869"/>
                </a:lnTo>
                <a:lnTo>
                  <a:pt x="14288" y="114300"/>
                </a:lnTo>
                <a:lnTo>
                  <a:pt x="21432" y="135731"/>
                </a:lnTo>
                <a:lnTo>
                  <a:pt x="42863" y="150019"/>
                </a:lnTo>
                <a:lnTo>
                  <a:pt x="57150" y="164306"/>
                </a:lnTo>
                <a:lnTo>
                  <a:pt x="85725" y="171450"/>
                </a:lnTo>
                <a:lnTo>
                  <a:pt x="100013" y="171450"/>
                </a:lnTo>
                <a:lnTo>
                  <a:pt x="121444" y="171450"/>
                </a:lnTo>
                <a:lnTo>
                  <a:pt x="142875" y="164306"/>
                </a:lnTo>
                <a:lnTo>
                  <a:pt x="150019" y="157163"/>
                </a:lnTo>
                <a:lnTo>
                  <a:pt x="150019" y="1571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2907507" y="1585913"/>
            <a:ext cx="500063" cy="371476"/>
          </a:xfrm>
          <a:custGeom>
            <a:avLst/>
            <a:gdLst/>
            <a:ahLst/>
            <a:cxnLst/>
            <a:rect l="0" t="0" r="0" b="0"/>
            <a:pathLst>
              <a:path w="500063" h="371476">
                <a:moveTo>
                  <a:pt x="35718" y="100012"/>
                </a:moveTo>
                <a:lnTo>
                  <a:pt x="28575" y="92868"/>
                </a:lnTo>
                <a:lnTo>
                  <a:pt x="28575" y="92868"/>
                </a:lnTo>
                <a:lnTo>
                  <a:pt x="21431" y="100012"/>
                </a:lnTo>
                <a:lnTo>
                  <a:pt x="14287" y="100012"/>
                </a:lnTo>
                <a:lnTo>
                  <a:pt x="7143" y="121443"/>
                </a:lnTo>
                <a:lnTo>
                  <a:pt x="7143" y="142875"/>
                </a:lnTo>
                <a:lnTo>
                  <a:pt x="0" y="171450"/>
                </a:lnTo>
                <a:lnTo>
                  <a:pt x="0" y="200025"/>
                </a:lnTo>
                <a:lnTo>
                  <a:pt x="0" y="235743"/>
                </a:lnTo>
                <a:lnTo>
                  <a:pt x="7143" y="264318"/>
                </a:lnTo>
                <a:lnTo>
                  <a:pt x="14287" y="300037"/>
                </a:lnTo>
                <a:lnTo>
                  <a:pt x="21431" y="328612"/>
                </a:lnTo>
                <a:lnTo>
                  <a:pt x="28575" y="342900"/>
                </a:lnTo>
                <a:lnTo>
                  <a:pt x="42862" y="357187"/>
                </a:lnTo>
                <a:lnTo>
                  <a:pt x="57150" y="371475"/>
                </a:lnTo>
                <a:lnTo>
                  <a:pt x="78581" y="371475"/>
                </a:lnTo>
                <a:lnTo>
                  <a:pt x="92868" y="364331"/>
                </a:lnTo>
                <a:lnTo>
                  <a:pt x="107156" y="357187"/>
                </a:lnTo>
                <a:lnTo>
                  <a:pt x="128587" y="342900"/>
                </a:lnTo>
                <a:lnTo>
                  <a:pt x="135731" y="321468"/>
                </a:lnTo>
                <a:lnTo>
                  <a:pt x="150018" y="300037"/>
                </a:lnTo>
                <a:lnTo>
                  <a:pt x="164306" y="278606"/>
                </a:lnTo>
                <a:lnTo>
                  <a:pt x="171450" y="257175"/>
                </a:lnTo>
                <a:lnTo>
                  <a:pt x="171450" y="228600"/>
                </a:lnTo>
                <a:lnTo>
                  <a:pt x="171450" y="207168"/>
                </a:lnTo>
                <a:lnTo>
                  <a:pt x="164306" y="185737"/>
                </a:lnTo>
                <a:lnTo>
                  <a:pt x="164306" y="164306"/>
                </a:lnTo>
                <a:lnTo>
                  <a:pt x="150018" y="150018"/>
                </a:lnTo>
                <a:lnTo>
                  <a:pt x="142875" y="142875"/>
                </a:lnTo>
                <a:lnTo>
                  <a:pt x="128587" y="142875"/>
                </a:lnTo>
                <a:lnTo>
                  <a:pt x="114300" y="150018"/>
                </a:lnTo>
                <a:lnTo>
                  <a:pt x="100012" y="164306"/>
                </a:lnTo>
                <a:lnTo>
                  <a:pt x="92868" y="192881"/>
                </a:lnTo>
                <a:lnTo>
                  <a:pt x="85725" y="214312"/>
                </a:lnTo>
                <a:lnTo>
                  <a:pt x="78581" y="250031"/>
                </a:lnTo>
                <a:lnTo>
                  <a:pt x="78581" y="278606"/>
                </a:lnTo>
                <a:lnTo>
                  <a:pt x="85725" y="300037"/>
                </a:lnTo>
                <a:lnTo>
                  <a:pt x="92868" y="328612"/>
                </a:lnTo>
                <a:lnTo>
                  <a:pt x="100012" y="342900"/>
                </a:lnTo>
                <a:lnTo>
                  <a:pt x="114300" y="350043"/>
                </a:lnTo>
                <a:lnTo>
                  <a:pt x="128587" y="350043"/>
                </a:lnTo>
                <a:lnTo>
                  <a:pt x="135731" y="342900"/>
                </a:lnTo>
                <a:lnTo>
                  <a:pt x="150018" y="328612"/>
                </a:lnTo>
                <a:lnTo>
                  <a:pt x="164306" y="307181"/>
                </a:lnTo>
                <a:lnTo>
                  <a:pt x="171450" y="278606"/>
                </a:lnTo>
                <a:lnTo>
                  <a:pt x="185737" y="242887"/>
                </a:lnTo>
                <a:lnTo>
                  <a:pt x="185737" y="207168"/>
                </a:lnTo>
                <a:lnTo>
                  <a:pt x="192881" y="157162"/>
                </a:lnTo>
                <a:lnTo>
                  <a:pt x="200025" y="114300"/>
                </a:lnTo>
                <a:lnTo>
                  <a:pt x="200025" y="71437"/>
                </a:lnTo>
                <a:lnTo>
                  <a:pt x="192881" y="35718"/>
                </a:lnTo>
                <a:lnTo>
                  <a:pt x="192881" y="14287"/>
                </a:lnTo>
                <a:lnTo>
                  <a:pt x="185737" y="7143"/>
                </a:lnTo>
                <a:lnTo>
                  <a:pt x="185737" y="0"/>
                </a:lnTo>
                <a:lnTo>
                  <a:pt x="185737" y="14287"/>
                </a:lnTo>
                <a:lnTo>
                  <a:pt x="185737" y="28575"/>
                </a:lnTo>
                <a:lnTo>
                  <a:pt x="185737" y="50006"/>
                </a:lnTo>
                <a:lnTo>
                  <a:pt x="178593" y="85725"/>
                </a:lnTo>
                <a:lnTo>
                  <a:pt x="178593" y="121443"/>
                </a:lnTo>
                <a:lnTo>
                  <a:pt x="185737" y="157162"/>
                </a:lnTo>
                <a:lnTo>
                  <a:pt x="185737" y="200025"/>
                </a:lnTo>
                <a:lnTo>
                  <a:pt x="192881" y="235743"/>
                </a:lnTo>
                <a:lnTo>
                  <a:pt x="200025" y="264318"/>
                </a:lnTo>
                <a:lnTo>
                  <a:pt x="214312" y="285750"/>
                </a:lnTo>
                <a:lnTo>
                  <a:pt x="228600" y="300037"/>
                </a:lnTo>
                <a:lnTo>
                  <a:pt x="242887" y="307181"/>
                </a:lnTo>
                <a:lnTo>
                  <a:pt x="257175" y="307181"/>
                </a:lnTo>
                <a:lnTo>
                  <a:pt x="271462" y="307181"/>
                </a:lnTo>
                <a:lnTo>
                  <a:pt x="278606" y="292893"/>
                </a:lnTo>
                <a:lnTo>
                  <a:pt x="292893" y="278606"/>
                </a:lnTo>
                <a:lnTo>
                  <a:pt x="307181" y="257175"/>
                </a:lnTo>
                <a:lnTo>
                  <a:pt x="307181" y="235743"/>
                </a:lnTo>
                <a:lnTo>
                  <a:pt x="314325" y="207168"/>
                </a:lnTo>
                <a:lnTo>
                  <a:pt x="314325" y="185737"/>
                </a:lnTo>
                <a:lnTo>
                  <a:pt x="314325" y="171450"/>
                </a:lnTo>
                <a:lnTo>
                  <a:pt x="307181" y="157162"/>
                </a:lnTo>
                <a:lnTo>
                  <a:pt x="307181" y="157162"/>
                </a:lnTo>
                <a:lnTo>
                  <a:pt x="292893" y="157162"/>
                </a:lnTo>
                <a:lnTo>
                  <a:pt x="278606" y="171450"/>
                </a:lnTo>
                <a:lnTo>
                  <a:pt x="271462" y="192881"/>
                </a:lnTo>
                <a:lnTo>
                  <a:pt x="264318" y="214312"/>
                </a:lnTo>
                <a:lnTo>
                  <a:pt x="264318" y="235743"/>
                </a:lnTo>
                <a:lnTo>
                  <a:pt x="257175" y="257175"/>
                </a:lnTo>
                <a:lnTo>
                  <a:pt x="264318" y="278606"/>
                </a:lnTo>
                <a:lnTo>
                  <a:pt x="271462" y="300037"/>
                </a:lnTo>
                <a:lnTo>
                  <a:pt x="285750" y="314325"/>
                </a:lnTo>
                <a:lnTo>
                  <a:pt x="307181" y="321468"/>
                </a:lnTo>
                <a:lnTo>
                  <a:pt x="321468" y="321468"/>
                </a:lnTo>
                <a:lnTo>
                  <a:pt x="342900" y="321468"/>
                </a:lnTo>
                <a:lnTo>
                  <a:pt x="357187" y="314325"/>
                </a:lnTo>
                <a:lnTo>
                  <a:pt x="378618" y="307181"/>
                </a:lnTo>
                <a:lnTo>
                  <a:pt x="392906" y="292893"/>
                </a:lnTo>
                <a:lnTo>
                  <a:pt x="400050" y="285750"/>
                </a:lnTo>
                <a:lnTo>
                  <a:pt x="407193" y="264318"/>
                </a:lnTo>
                <a:lnTo>
                  <a:pt x="414337" y="250031"/>
                </a:lnTo>
                <a:lnTo>
                  <a:pt x="407193" y="228600"/>
                </a:lnTo>
                <a:lnTo>
                  <a:pt x="407193" y="207168"/>
                </a:lnTo>
                <a:lnTo>
                  <a:pt x="392906" y="185737"/>
                </a:lnTo>
                <a:lnTo>
                  <a:pt x="378618" y="171450"/>
                </a:lnTo>
                <a:lnTo>
                  <a:pt x="364331" y="157162"/>
                </a:lnTo>
                <a:lnTo>
                  <a:pt x="350043" y="150018"/>
                </a:lnTo>
                <a:lnTo>
                  <a:pt x="335756" y="142875"/>
                </a:lnTo>
                <a:lnTo>
                  <a:pt x="328612" y="142875"/>
                </a:lnTo>
                <a:lnTo>
                  <a:pt x="321468" y="142875"/>
                </a:lnTo>
                <a:lnTo>
                  <a:pt x="321468" y="142875"/>
                </a:lnTo>
                <a:lnTo>
                  <a:pt x="328612" y="142875"/>
                </a:lnTo>
                <a:lnTo>
                  <a:pt x="335756" y="142875"/>
                </a:lnTo>
                <a:lnTo>
                  <a:pt x="350043" y="142875"/>
                </a:lnTo>
                <a:lnTo>
                  <a:pt x="371475" y="150018"/>
                </a:lnTo>
                <a:lnTo>
                  <a:pt x="392906" y="157162"/>
                </a:lnTo>
                <a:lnTo>
                  <a:pt x="414337" y="157162"/>
                </a:lnTo>
                <a:lnTo>
                  <a:pt x="435768" y="164306"/>
                </a:lnTo>
                <a:lnTo>
                  <a:pt x="457200" y="171450"/>
                </a:lnTo>
                <a:lnTo>
                  <a:pt x="471487" y="178593"/>
                </a:lnTo>
                <a:lnTo>
                  <a:pt x="485775" y="185737"/>
                </a:lnTo>
                <a:lnTo>
                  <a:pt x="492918" y="192881"/>
                </a:lnTo>
                <a:lnTo>
                  <a:pt x="500062" y="200025"/>
                </a:lnTo>
                <a:lnTo>
                  <a:pt x="500062" y="214312"/>
                </a:lnTo>
                <a:lnTo>
                  <a:pt x="500062" y="221456"/>
                </a:lnTo>
                <a:lnTo>
                  <a:pt x="500062" y="235743"/>
                </a:lnTo>
                <a:lnTo>
                  <a:pt x="492918" y="242887"/>
                </a:lnTo>
                <a:lnTo>
                  <a:pt x="485775" y="250031"/>
                </a:lnTo>
                <a:lnTo>
                  <a:pt x="485775" y="257175"/>
                </a:lnTo>
                <a:lnTo>
                  <a:pt x="485775" y="264318"/>
                </a:lnTo>
                <a:lnTo>
                  <a:pt x="478631" y="271462"/>
                </a:lnTo>
                <a:lnTo>
                  <a:pt x="478631" y="271462"/>
                </a:lnTo>
                <a:lnTo>
                  <a:pt x="478631" y="278606"/>
                </a:lnTo>
                <a:lnTo>
                  <a:pt x="478631" y="278606"/>
                </a:lnTo>
                <a:lnTo>
                  <a:pt x="471487" y="285750"/>
                </a:lnTo>
                <a:lnTo>
                  <a:pt x="471487" y="285750"/>
                </a:lnTo>
                <a:lnTo>
                  <a:pt x="471487" y="285750"/>
                </a:lnTo>
                <a:lnTo>
                  <a:pt x="464343" y="292893"/>
                </a:lnTo>
                <a:lnTo>
                  <a:pt x="457200" y="292893"/>
                </a:lnTo>
                <a:lnTo>
                  <a:pt x="450056" y="292893"/>
                </a:lnTo>
                <a:lnTo>
                  <a:pt x="435768" y="285750"/>
                </a:lnTo>
                <a:lnTo>
                  <a:pt x="421481" y="285750"/>
                </a:lnTo>
                <a:lnTo>
                  <a:pt x="421481" y="285750"/>
                </a:lnTo>
                <a:lnTo>
                  <a:pt x="421481"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3629025" y="1678781"/>
            <a:ext cx="414339" cy="221458"/>
          </a:xfrm>
          <a:custGeom>
            <a:avLst/>
            <a:gdLst/>
            <a:ahLst/>
            <a:cxnLst/>
            <a:rect l="0" t="0" r="0" b="0"/>
            <a:pathLst>
              <a:path w="414339" h="221458">
                <a:moveTo>
                  <a:pt x="150019" y="157163"/>
                </a:moveTo>
                <a:lnTo>
                  <a:pt x="142875" y="157163"/>
                </a:lnTo>
                <a:lnTo>
                  <a:pt x="142875" y="150019"/>
                </a:lnTo>
                <a:lnTo>
                  <a:pt x="135732" y="135732"/>
                </a:lnTo>
                <a:lnTo>
                  <a:pt x="135732" y="121444"/>
                </a:lnTo>
                <a:lnTo>
                  <a:pt x="121444" y="107157"/>
                </a:lnTo>
                <a:lnTo>
                  <a:pt x="114300" y="85725"/>
                </a:lnTo>
                <a:lnTo>
                  <a:pt x="107157" y="71438"/>
                </a:lnTo>
                <a:lnTo>
                  <a:pt x="85725" y="57150"/>
                </a:lnTo>
                <a:lnTo>
                  <a:pt x="71438" y="42863"/>
                </a:lnTo>
                <a:lnTo>
                  <a:pt x="57150" y="35719"/>
                </a:lnTo>
                <a:lnTo>
                  <a:pt x="42863" y="35719"/>
                </a:lnTo>
                <a:lnTo>
                  <a:pt x="28575" y="42863"/>
                </a:lnTo>
                <a:lnTo>
                  <a:pt x="14288" y="64294"/>
                </a:lnTo>
                <a:lnTo>
                  <a:pt x="7144" y="85725"/>
                </a:lnTo>
                <a:lnTo>
                  <a:pt x="0" y="114300"/>
                </a:lnTo>
                <a:lnTo>
                  <a:pt x="0" y="142875"/>
                </a:lnTo>
                <a:lnTo>
                  <a:pt x="0" y="171450"/>
                </a:lnTo>
                <a:lnTo>
                  <a:pt x="7144" y="192882"/>
                </a:lnTo>
                <a:lnTo>
                  <a:pt x="14288" y="207169"/>
                </a:lnTo>
                <a:lnTo>
                  <a:pt x="21432" y="214313"/>
                </a:lnTo>
                <a:lnTo>
                  <a:pt x="35719" y="221457"/>
                </a:lnTo>
                <a:lnTo>
                  <a:pt x="50007" y="221457"/>
                </a:lnTo>
                <a:lnTo>
                  <a:pt x="57150" y="221457"/>
                </a:lnTo>
                <a:lnTo>
                  <a:pt x="71438" y="214313"/>
                </a:lnTo>
                <a:lnTo>
                  <a:pt x="78582" y="207169"/>
                </a:lnTo>
                <a:lnTo>
                  <a:pt x="85725" y="192882"/>
                </a:lnTo>
                <a:lnTo>
                  <a:pt x="92869" y="171450"/>
                </a:lnTo>
                <a:lnTo>
                  <a:pt x="100013" y="142875"/>
                </a:lnTo>
                <a:lnTo>
                  <a:pt x="100013" y="121444"/>
                </a:lnTo>
                <a:lnTo>
                  <a:pt x="100013" y="92869"/>
                </a:lnTo>
                <a:lnTo>
                  <a:pt x="100013" y="71438"/>
                </a:lnTo>
                <a:lnTo>
                  <a:pt x="100013" y="57150"/>
                </a:lnTo>
                <a:lnTo>
                  <a:pt x="100013" y="50007"/>
                </a:lnTo>
                <a:lnTo>
                  <a:pt x="92869" y="42863"/>
                </a:lnTo>
                <a:lnTo>
                  <a:pt x="92869" y="50007"/>
                </a:lnTo>
                <a:lnTo>
                  <a:pt x="92869" y="50007"/>
                </a:lnTo>
                <a:lnTo>
                  <a:pt x="92869" y="64294"/>
                </a:lnTo>
                <a:lnTo>
                  <a:pt x="100013" y="85725"/>
                </a:lnTo>
                <a:lnTo>
                  <a:pt x="107157" y="107157"/>
                </a:lnTo>
                <a:lnTo>
                  <a:pt x="114300" y="135732"/>
                </a:lnTo>
                <a:lnTo>
                  <a:pt x="121444" y="157163"/>
                </a:lnTo>
                <a:lnTo>
                  <a:pt x="128588" y="171450"/>
                </a:lnTo>
                <a:lnTo>
                  <a:pt x="142875" y="185738"/>
                </a:lnTo>
                <a:lnTo>
                  <a:pt x="150019" y="192882"/>
                </a:lnTo>
                <a:lnTo>
                  <a:pt x="164307" y="200025"/>
                </a:lnTo>
                <a:lnTo>
                  <a:pt x="171450" y="200025"/>
                </a:lnTo>
                <a:lnTo>
                  <a:pt x="178594" y="200025"/>
                </a:lnTo>
                <a:lnTo>
                  <a:pt x="178594" y="207169"/>
                </a:lnTo>
                <a:lnTo>
                  <a:pt x="178594" y="200025"/>
                </a:lnTo>
                <a:lnTo>
                  <a:pt x="178594" y="200025"/>
                </a:lnTo>
                <a:lnTo>
                  <a:pt x="178594" y="185738"/>
                </a:lnTo>
                <a:lnTo>
                  <a:pt x="178594" y="171450"/>
                </a:lnTo>
                <a:lnTo>
                  <a:pt x="171450" y="150019"/>
                </a:lnTo>
                <a:lnTo>
                  <a:pt x="171450" y="121444"/>
                </a:lnTo>
                <a:lnTo>
                  <a:pt x="164307" y="100013"/>
                </a:lnTo>
                <a:lnTo>
                  <a:pt x="164307" y="71438"/>
                </a:lnTo>
                <a:lnTo>
                  <a:pt x="157163" y="50007"/>
                </a:lnTo>
                <a:lnTo>
                  <a:pt x="157163" y="28575"/>
                </a:lnTo>
                <a:lnTo>
                  <a:pt x="164307" y="21432"/>
                </a:lnTo>
                <a:lnTo>
                  <a:pt x="164307" y="14288"/>
                </a:lnTo>
                <a:lnTo>
                  <a:pt x="164307" y="14288"/>
                </a:lnTo>
                <a:lnTo>
                  <a:pt x="171450" y="14288"/>
                </a:lnTo>
                <a:lnTo>
                  <a:pt x="178594" y="21432"/>
                </a:lnTo>
                <a:lnTo>
                  <a:pt x="192882" y="35719"/>
                </a:lnTo>
                <a:lnTo>
                  <a:pt x="200025" y="50007"/>
                </a:lnTo>
                <a:lnTo>
                  <a:pt x="214313" y="64294"/>
                </a:lnTo>
                <a:lnTo>
                  <a:pt x="228600" y="78582"/>
                </a:lnTo>
                <a:lnTo>
                  <a:pt x="250032" y="92869"/>
                </a:lnTo>
                <a:lnTo>
                  <a:pt x="264319" y="100013"/>
                </a:lnTo>
                <a:lnTo>
                  <a:pt x="285750" y="114300"/>
                </a:lnTo>
                <a:lnTo>
                  <a:pt x="307182" y="114300"/>
                </a:lnTo>
                <a:lnTo>
                  <a:pt x="328613" y="114300"/>
                </a:lnTo>
                <a:lnTo>
                  <a:pt x="342900" y="114300"/>
                </a:lnTo>
                <a:lnTo>
                  <a:pt x="357188" y="107157"/>
                </a:lnTo>
                <a:lnTo>
                  <a:pt x="371475" y="100013"/>
                </a:lnTo>
                <a:lnTo>
                  <a:pt x="371475" y="92869"/>
                </a:lnTo>
                <a:lnTo>
                  <a:pt x="378619" y="78582"/>
                </a:lnTo>
                <a:lnTo>
                  <a:pt x="378619" y="64294"/>
                </a:lnTo>
                <a:lnTo>
                  <a:pt x="378619" y="42863"/>
                </a:lnTo>
                <a:lnTo>
                  <a:pt x="371475" y="28575"/>
                </a:lnTo>
                <a:lnTo>
                  <a:pt x="357188" y="14288"/>
                </a:lnTo>
                <a:lnTo>
                  <a:pt x="342900" y="0"/>
                </a:lnTo>
                <a:lnTo>
                  <a:pt x="328613" y="0"/>
                </a:lnTo>
                <a:lnTo>
                  <a:pt x="314325" y="0"/>
                </a:lnTo>
                <a:lnTo>
                  <a:pt x="300038" y="14288"/>
                </a:lnTo>
                <a:lnTo>
                  <a:pt x="292894" y="28575"/>
                </a:lnTo>
                <a:lnTo>
                  <a:pt x="285750" y="50007"/>
                </a:lnTo>
                <a:lnTo>
                  <a:pt x="285750" y="71438"/>
                </a:lnTo>
                <a:lnTo>
                  <a:pt x="300038" y="92869"/>
                </a:lnTo>
                <a:lnTo>
                  <a:pt x="307182" y="121444"/>
                </a:lnTo>
                <a:lnTo>
                  <a:pt x="328613" y="142875"/>
                </a:lnTo>
                <a:lnTo>
                  <a:pt x="350044" y="164307"/>
                </a:lnTo>
                <a:lnTo>
                  <a:pt x="371475" y="178594"/>
                </a:lnTo>
                <a:lnTo>
                  <a:pt x="392907" y="185738"/>
                </a:lnTo>
                <a:lnTo>
                  <a:pt x="414338" y="192882"/>
                </a:lnTo>
                <a:lnTo>
                  <a:pt x="414338" y="19288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4221957" y="1693069"/>
            <a:ext cx="171451" cy="214313"/>
          </a:xfrm>
          <a:custGeom>
            <a:avLst/>
            <a:gdLst/>
            <a:ahLst/>
            <a:cxnLst/>
            <a:rect l="0" t="0" r="0" b="0"/>
            <a:pathLst>
              <a:path w="171451" h="214313">
                <a:moveTo>
                  <a:pt x="28575" y="78581"/>
                </a:moveTo>
                <a:lnTo>
                  <a:pt x="21431" y="85725"/>
                </a:lnTo>
                <a:lnTo>
                  <a:pt x="21431" y="100012"/>
                </a:lnTo>
                <a:lnTo>
                  <a:pt x="14287" y="121444"/>
                </a:lnTo>
                <a:lnTo>
                  <a:pt x="7143" y="150019"/>
                </a:lnTo>
                <a:lnTo>
                  <a:pt x="7143" y="171450"/>
                </a:lnTo>
                <a:lnTo>
                  <a:pt x="0" y="185737"/>
                </a:lnTo>
                <a:lnTo>
                  <a:pt x="0" y="200025"/>
                </a:lnTo>
                <a:lnTo>
                  <a:pt x="0" y="214312"/>
                </a:lnTo>
                <a:lnTo>
                  <a:pt x="0" y="214312"/>
                </a:lnTo>
                <a:lnTo>
                  <a:pt x="0" y="214312"/>
                </a:lnTo>
                <a:lnTo>
                  <a:pt x="0" y="214312"/>
                </a:lnTo>
                <a:lnTo>
                  <a:pt x="7143" y="207169"/>
                </a:lnTo>
                <a:lnTo>
                  <a:pt x="7143" y="192881"/>
                </a:lnTo>
                <a:lnTo>
                  <a:pt x="7143" y="178594"/>
                </a:lnTo>
                <a:lnTo>
                  <a:pt x="14287" y="150019"/>
                </a:lnTo>
                <a:lnTo>
                  <a:pt x="21431" y="114300"/>
                </a:lnTo>
                <a:lnTo>
                  <a:pt x="28575" y="78581"/>
                </a:lnTo>
                <a:lnTo>
                  <a:pt x="35718" y="50006"/>
                </a:lnTo>
                <a:lnTo>
                  <a:pt x="42862" y="21431"/>
                </a:lnTo>
                <a:lnTo>
                  <a:pt x="57150" y="7144"/>
                </a:lnTo>
                <a:lnTo>
                  <a:pt x="64293" y="0"/>
                </a:lnTo>
                <a:lnTo>
                  <a:pt x="71437" y="0"/>
                </a:lnTo>
                <a:lnTo>
                  <a:pt x="78581" y="7144"/>
                </a:lnTo>
                <a:lnTo>
                  <a:pt x="85725" y="21431"/>
                </a:lnTo>
                <a:lnTo>
                  <a:pt x="92868" y="35719"/>
                </a:lnTo>
                <a:lnTo>
                  <a:pt x="100012" y="57150"/>
                </a:lnTo>
                <a:lnTo>
                  <a:pt x="107156" y="85725"/>
                </a:lnTo>
                <a:lnTo>
                  <a:pt x="121443" y="107156"/>
                </a:lnTo>
                <a:lnTo>
                  <a:pt x="128587" y="128587"/>
                </a:lnTo>
                <a:lnTo>
                  <a:pt x="142875" y="157162"/>
                </a:lnTo>
                <a:lnTo>
                  <a:pt x="150018" y="171450"/>
                </a:lnTo>
                <a:lnTo>
                  <a:pt x="164306" y="178594"/>
                </a:lnTo>
                <a:lnTo>
                  <a:pt x="171450" y="185737"/>
                </a:lnTo>
                <a:lnTo>
                  <a:pt x="171450" y="1857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a:off x="4386263" y="1721644"/>
            <a:ext cx="164307" cy="171451"/>
          </a:xfrm>
          <a:custGeom>
            <a:avLst/>
            <a:gdLst/>
            <a:ahLst/>
            <a:cxnLst/>
            <a:rect l="0" t="0" r="0" b="0"/>
            <a:pathLst>
              <a:path w="164307" h="171451">
                <a:moveTo>
                  <a:pt x="71437" y="78581"/>
                </a:moveTo>
                <a:lnTo>
                  <a:pt x="64294" y="85725"/>
                </a:lnTo>
                <a:lnTo>
                  <a:pt x="71437" y="100012"/>
                </a:lnTo>
                <a:lnTo>
                  <a:pt x="78581" y="114300"/>
                </a:lnTo>
                <a:lnTo>
                  <a:pt x="85725" y="128587"/>
                </a:lnTo>
                <a:lnTo>
                  <a:pt x="107156" y="135731"/>
                </a:lnTo>
                <a:lnTo>
                  <a:pt x="121444" y="142875"/>
                </a:lnTo>
                <a:lnTo>
                  <a:pt x="135731" y="142875"/>
                </a:lnTo>
                <a:lnTo>
                  <a:pt x="150019" y="142875"/>
                </a:lnTo>
                <a:lnTo>
                  <a:pt x="157162" y="135731"/>
                </a:lnTo>
                <a:lnTo>
                  <a:pt x="157162" y="128587"/>
                </a:lnTo>
                <a:lnTo>
                  <a:pt x="164306" y="121444"/>
                </a:lnTo>
                <a:lnTo>
                  <a:pt x="164306" y="100012"/>
                </a:lnTo>
                <a:lnTo>
                  <a:pt x="157162" y="85725"/>
                </a:lnTo>
                <a:lnTo>
                  <a:pt x="150019" y="64294"/>
                </a:lnTo>
                <a:lnTo>
                  <a:pt x="142875" y="35719"/>
                </a:lnTo>
                <a:lnTo>
                  <a:pt x="121444" y="21431"/>
                </a:lnTo>
                <a:lnTo>
                  <a:pt x="100012" y="7144"/>
                </a:lnTo>
                <a:lnTo>
                  <a:pt x="78581" y="0"/>
                </a:lnTo>
                <a:lnTo>
                  <a:pt x="57150" y="0"/>
                </a:lnTo>
                <a:lnTo>
                  <a:pt x="35719" y="7144"/>
                </a:lnTo>
                <a:lnTo>
                  <a:pt x="21431" y="21431"/>
                </a:lnTo>
                <a:lnTo>
                  <a:pt x="7144" y="35719"/>
                </a:lnTo>
                <a:lnTo>
                  <a:pt x="0" y="57150"/>
                </a:lnTo>
                <a:lnTo>
                  <a:pt x="0" y="78581"/>
                </a:lnTo>
                <a:lnTo>
                  <a:pt x="7144" y="100012"/>
                </a:lnTo>
                <a:lnTo>
                  <a:pt x="21431" y="128587"/>
                </a:lnTo>
                <a:lnTo>
                  <a:pt x="35719" y="150019"/>
                </a:lnTo>
                <a:lnTo>
                  <a:pt x="64294" y="164306"/>
                </a:lnTo>
                <a:lnTo>
                  <a:pt x="85725" y="171450"/>
                </a:lnTo>
                <a:lnTo>
                  <a:pt x="114300" y="171450"/>
                </a:lnTo>
                <a:lnTo>
                  <a:pt x="128587" y="164306"/>
                </a:lnTo>
                <a:lnTo>
                  <a:pt x="142875" y="164306"/>
                </a:lnTo>
                <a:lnTo>
                  <a:pt x="142875" y="1643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a:off x="4607719" y="1635919"/>
            <a:ext cx="100014" cy="271463"/>
          </a:xfrm>
          <a:custGeom>
            <a:avLst/>
            <a:gdLst/>
            <a:ahLst/>
            <a:cxnLst/>
            <a:rect l="0" t="0" r="0" b="0"/>
            <a:pathLst>
              <a:path w="100014" h="271463">
                <a:moveTo>
                  <a:pt x="14288" y="0"/>
                </a:moveTo>
                <a:lnTo>
                  <a:pt x="14288" y="0"/>
                </a:lnTo>
                <a:lnTo>
                  <a:pt x="14288" y="7144"/>
                </a:lnTo>
                <a:lnTo>
                  <a:pt x="7144" y="14287"/>
                </a:lnTo>
                <a:lnTo>
                  <a:pt x="0" y="28575"/>
                </a:lnTo>
                <a:lnTo>
                  <a:pt x="0" y="57150"/>
                </a:lnTo>
                <a:lnTo>
                  <a:pt x="0" y="78581"/>
                </a:lnTo>
                <a:lnTo>
                  <a:pt x="0" y="114300"/>
                </a:lnTo>
                <a:lnTo>
                  <a:pt x="7144" y="142875"/>
                </a:lnTo>
                <a:lnTo>
                  <a:pt x="14288" y="171450"/>
                </a:lnTo>
                <a:lnTo>
                  <a:pt x="21431" y="200025"/>
                </a:lnTo>
                <a:lnTo>
                  <a:pt x="35719" y="221456"/>
                </a:lnTo>
                <a:lnTo>
                  <a:pt x="50006" y="242887"/>
                </a:lnTo>
                <a:lnTo>
                  <a:pt x="64294" y="257175"/>
                </a:lnTo>
                <a:lnTo>
                  <a:pt x="71438" y="264319"/>
                </a:lnTo>
                <a:lnTo>
                  <a:pt x="85725" y="271462"/>
                </a:lnTo>
                <a:lnTo>
                  <a:pt x="92869" y="271462"/>
                </a:lnTo>
                <a:lnTo>
                  <a:pt x="100013" y="271462"/>
                </a:lnTo>
                <a:lnTo>
                  <a:pt x="100013" y="2714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4572000" y="1693069"/>
            <a:ext cx="200026" cy="64295"/>
          </a:xfrm>
          <a:custGeom>
            <a:avLst/>
            <a:gdLst/>
            <a:ahLst/>
            <a:cxnLst/>
            <a:rect l="0" t="0" r="0" b="0"/>
            <a:pathLst>
              <a:path w="200026" h="64295">
                <a:moveTo>
                  <a:pt x="0" y="64294"/>
                </a:moveTo>
                <a:lnTo>
                  <a:pt x="0" y="57150"/>
                </a:lnTo>
                <a:lnTo>
                  <a:pt x="0" y="57150"/>
                </a:lnTo>
                <a:lnTo>
                  <a:pt x="14288" y="50006"/>
                </a:lnTo>
                <a:lnTo>
                  <a:pt x="35719" y="42862"/>
                </a:lnTo>
                <a:lnTo>
                  <a:pt x="57150" y="28575"/>
                </a:lnTo>
                <a:lnTo>
                  <a:pt x="85725" y="21431"/>
                </a:lnTo>
                <a:lnTo>
                  <a:pt x="121444" y="14287"/>
                </a:lnTo>
                <a:lnTo>
                  <a:pt x="157163" y="7144"/>
                </a:lnTo>
                <a:lnTo>
                  <a:pt x="200025" y="0"/>
                </a:lnTo>
                <a:lnTo>
                  <a:pt x="200025" y="0"/>
                </a:lnTo>
                <a:lnTo>
                  <a:pt x="20002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Freeform 21"/>
          <p:cNvSpPr/>
          <p:nvPr/>
        </p:nvSpPr>
        <p:spPr>
          <a:xfrm>
            <a:off x="4893470" y="1543050"/>
            <a:ext cx="371476" cy="364332"/>
          </a:xfrm>
          <a:custGeom>
            <a:avLst/>
            <a:gdLst/>
            <a:ahLst/>
            <a:cxnLst/>
            <a:rect l="0" t="0" r="0" b="0"/>
            <a:pathLst>
              <a:path w="371476" h="364332">
                <a:moveTo>
                  <a:pt x="107156" y="300038"/>
                </a:moveTo>
                <a:lnTo>
                  <a:pt x="107156" y="300038"/>
                </a:lnTo>
                <a:lnTo>
                  <a:pt x="100012" y="300038"/>
                </a:lnTo>
                <a:lnTo>
                  <a:pt x="100012" y="292894"/>
                </a:lnTo>
                <a:lnTo>
                  <a:pt x="100012" y="278606"/>
                </a:lnTo>
                <a:lnTo>
                  <a:pt x="92868" y="271463"/>
                </a:lnTo>
                <a:lnTo>
                  <a:pt x="85725" y="250031"/>
                </a:lnTo>
                <a:lnTo>
                  <a:pt x="78581" y="235744"/>
                </a:lnTo>
                <a:lnTo>
                  <a:pt x="71437" y="221456"/>
                </a:lnTo>
                <a:lnTo>
                  <a:pt x="57150" y="214313"/>
                </a:lnTo>
                <a:lnTo>
                  <a:pt x="42862" y="200025"/>
                </a:lnTo>
                <a:lnTo>
                  <a:pt x="35718" y="200025"/>
                </a:lnTo>
                <a:lnTo>
                  <a:pt x="21431" y="207169"/>
                </a:lnTo>
                <a:lnTo>
                  <a:pt x="7143" y="214313"/>
                </a:lnTo>
                <a:lnTo>
                  <a:pt x="0" y="228600"/>
                </a:lnTo>
                <a:lnTo>
                  <a:pt x="0" y="250031"/>
                </a:lnTo>
                <a:lnTo>
                  <a:pt x="0" y="278606"/>
                </a:lnTo>
                <a:lnTo>
                  <a:pt x="0" y="300038"/>
                </a:lnTo>
                <a:lnTo>
                  <a:pt x="7143" y="321469"/>
                </a:lnTo>
                <a:lnTo>
                  <a:pt x="21431" y="342900"/>
                </a:lnTo>
                <a:lnTo>
                  <a:pt x="35718" y="350044"/>
                </a:lnTo>
                <a:lnTo>
                  <a:pt x="42862" y="364331"/>
                </a:lnTo>
                <a:lnTo>
                  <a:pt x="64293" y="364331"/>
                </a:lnTo>
                <a:lnTo>
                  <a:pt x="71437" y="364331"/>
                </a:lnTo>
                <a:lnTo>
                  <a:pt x="85725" y="357188"/>
                </a:lnTo>
                <a:lnTo>
                  <a:pt x="100012" y="350044"/>
                </a:lnTo>
                <a:lnTo>
                  <a:pt x="107156" y="342900"/>
                </a:lnTo>
                <a:lnTo>
                  <a:pt x="114300" y="328613"/>
                </a:lnTo>
                <a:lnTo>
                  <a:pt x="114300" y="314325"/>
                </a:lnTo>
                <a:lnTo>
                  <a:pt x="114300" y="292894"/>
                </a:lnTo>
                <a:lnTo>
                  <a:pt x="114300" y="271463"/>
                </a:lnTo>
                <a:lnTo>
                  <a:pt x="114300" y="257175"/>
                </a:lnTo>
                <a:lnTo>
                  <a:pt x="114300" y="242888"/>
                </a:lnTo>
                <a:lnTo>
                  <a:pt x="114300" y="228600"/>
                </a:lnTo>
                <a:lnTo>
                  <a:pt x="107156" y="228600"/>
                </a:lnTo>
                <a:lnTo>
                  <a:pt x="107156" y="221456"/>
                </a:lnTo>
                <a:lnTo>
                  <a:pt x="107156" y="221456"/>
                </a:lnTo>
                <a:lnTo>
                  <a:pt x="100012" y="228600"/>
                </a:lnTo>
                <a:lnTo>
                  <a:pt x="100012" y="242888"/>
                </a:lnTo>
                <a:lnTo>
                  <a:pt x="100012" y="257175"/>
                </a:lnTo>
                <a:lnTo>
                  <a:pt x="100012" y="278606"/>
                </a:lnTo>
                <a:lnTo>
                  <a:pt x="100012" y="300038"/>
                </a:lnTo>
                <a:lnTo>
                  <a:pt x="107156" y="321469"/>
                </a:lnTo>
                <a:lnTo>
                  <a:pt x="114300" y="335756"/>
                </a:lnTo>
                <a:lnTo>
                  <a:pt x="121443" y="350044"/>
                </a:lnTo>
                <a:lnTo>
                  <a:pt x="128587" y="357188"/>
                </a:lnTo>
                <a:lnTo>
                  <a:pt x="142875" y="364331"/>
                </a:lnTo>
                <a:lnTo>
                  <a:pt x="150018" y="364331"/>
                </a:lnTo>
                <a:lnTo>
                  <a:pt x="157162" y="357188"/>
                </a:lnTo>
                <a:lnTo>
                  <a:pt x="164306" y="342900"/>
                </a:lnTo>
                <a:lnTo>
                  <a:pt x="171450" y="321469"/>
                </a:lnTo>
                <a:lnTo>
                  <a:pt x="178593" y="292894"/>
                </a:lnTo>
                <a:lnTo>
                  <a:pt x="185737" y="257175"/>
                </a:lnTo>
                <a:lnTo>
                  <a:pt x="192881" y="221456"/>
                </a:lnTo>
                <a:lnTo>
                  <a:pt x="192881" y="178594"/>
                </a:lnTo>
                <a:lnTo>
                  <a:pt x="200025" y="135731"/>
                </a:lnTo>
                <a:lnTo>
                  <a:pt x="200025" y="92869"/>
                </a:lnTo>
                <a:lnTo>
                  <a:pt x="200025" y="57150"/>
                </a:lnTo>
                <a:lnTo>
                  <a:pt x="207168" y="28575"/>
                </a:lnTo>
                <a:lnTo>
                  <a:pt x="207168" y="14288"/>
                </a:lnTo>
                <a:lnTo>
                  <a:pt x="214312" y="14288"/>
                </a:lnTo>
                <a:lnTo>
                  <a:pt x="214312" y="21431"/>
                </a:lnTo>
                <a:lnTo>
                  <a:pt x="214312" y="28575"/>
                </a:lnTo>
                <a:lnTo>
                  <a:pt x="214312" y="50006"/>
                </a:lnTo>
                <a:lnTo>
                  <a:pt x="214312" y="78581"/>
                </a:lnTo>
                <a:lnTo>
                  <a:pt x="214312" y="114300"/>
                </a:lnTo>
                <a:lnTo>
                  <a:pt x="214312" y="150019"/>
                </a:lnTo>
                <a:lnTo>
                  <a:pt x="214312" y="192881"/>
                </a:lnTo>
                <a:lnTo>
                  <a:pt x="221456" y="235744"/>
                </a:lnTo>
                <a:lnTo>
                  <a:pt x="228600" y="278606"/>
                </a:lnTo>
                <a:lnTo>
                  <a:pt x="228600" y="307181"/>
                </a:lnTo>
                <a:lnTo>
                  <a:pt x="235743" y="335756"/>
                </a:lnTo>
                <a:lnTo>
                  <a:pt x="250031" y="350044"/>
                </a:lnTo>
                <a:lnTo>
                  <a:pt x="250031" y="357188"/>
                </a:lnTo>
                <a:lnTo>
                  <a:pt x="257175" y="364331"/>
                </a:lnTo>
                <a:lnTo>
                  <a:pt x="264318" y="364331"/>
                </a:lnTo>
                <a:lnTo>
                  <a:pt x="271462" y="357188"/>
                </a:lnTo>
                <a:lnTo>
                  <a:pt x="278606" y="335756"/>
                </a:lnTo>
                <a:lnTo>
                  <a:pt x="278606" y="314325"/>
                </a:lnTo>
                <a:lnTo>
                  <a:pt x="285750" y="285750"/>
                </a:lnTo>
                <a:lnTo>
                  <a:pt x="285750" y="242888"/>
                </a:lnTo>
                <a:lnTo>
                  <a:pt x="285750" y="200025"/>
                </a:lnTo>
                <a:lnTo>
                  <a:pt x="292893" y="150019"/>
                </a:lnTo>
                <a:lnTo>
                  <a:pt x="292893" y="100013"/>
                </a:lnTo>
                <a:lnTo>
                  <a:pt x="300037" y="57150"/>
                </a:lnTo>
                <a:lnTo>
                  <a:pt x="300037" y="28575"/>
                </a:lnTo>
                <a:lnTo>
                  <a:pt x="307181" y="7144"/>
                </a:lnTo>
                <a:lnTo>
                  <a:pt x="307181" y="0"/>
                </a:lnTo>
                <a:lnTo>
                  <a:pt x="307181" y="0"/>
                </a:lnTo>
                <a:lnTo>
                  <a:pt x="314325" y="7144"/>
                </a:lnTo>
                <a:lnTo>
                  <a:pt x="314325" y="21431"/>
                </a:lnTo>
                <a:lnTo>
                  <a:pt x="307181" y="42863"/>
                </a:lnTo>
                <a:lnTo>
                  <a:pt x="307181" y="78581"/>
                </a:lnTo>
                <a:lnTo>
                  <a:pt x="307181" y="114300"/>
                </a:lnTo>
                <a:lnTo>
                  <a:pt x="307181" y="157163"/>
                </a:lnTo>
                <a:lnTo>
                  <a:pt x="307181" y="192881"/>
                </a:lnTo>
                <a:lnTo>
                  <a:pt x="314325" y="235744"/>
                </a:lnTo>
                <a:lnTo>
                  <a:pt x="321468" y="264319"/>
                </a:lnTo>
                <a:lnTo>
                  <a:pt x="328612" y="300038"/>
                </a:lnTo>
                <a:lnTo>
                  <a:pt x="342900" y="321469"/>
                </a:lnTo>
                <a:lnTo>
                  <a:pt x="357187" y="335756"/>
                </a:lnTo>
                <a:lnTo>
                  <a:pt x="364331" y="342900"/>
                </a:lnTo>
                <a:lnTo>
                  <a:pt x="371475" y="350044"/>
                </a:lnTo>
                <a:lnTo>
                  <a:pt x="371475" y="3500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5272088" y="1714500"/>
            <a:ext cx="114301" cy="178595"/>
          </a:xfrm>
          <a:custGeom>
            <a:avLst/>
            <a:gdLst/>
            <a:ahLst/>
            <a:cxnLst/>
            <a:rect l="0" t="0" r="0" b="0"/>
            <a:pathLst>
              <a:path w="114301" h="178595">
                <a:moveTo>
                  <a:pt x="21432" y="78581"/>
                </a:moveTo>
                <a:lnTo>
                  <a:pt x="21432" y="78581"/>
                </a:lnTo>
                <a:lnTo>
                  <a:pt x="21432" y="92869"/>
                </a:lnTo>
                <a:lnTo>
                  <a:pt x="21432" y="114300"/>
                </a:lnTo>
                <a:lnTo>
                  <a:pt x="28575" y="135731"/>
                </a:lnTo>
                <a:lnTo>
                  <a:pt x="35719" y="150019"/>
                </a:lnTo>
                <a:lnTo>
                  <a:pt x="42863" y="164306"/>
                </a:lnTo>
                <a:lnTo>
                  <a:pt x="57150" y="171450"/>
                </a:lnTo>
                <a:lnTo>
                  <a:pt x="71438" y="178594"/>
                </a:lnTo>
                <a:lnTo>
                  <a:pt x="78582" y="178594"/>
                </a:lnTo>
                <a:lnTo>
                  <a:pt x="85725" y="178594"/>
                </a:lnTo>
                <a:lnTo>
                  <a:pt x="100013" y="171450"/>
                </a:lnTo>
                <a:lnTo>
                  <a:pt x="107157" y="157163"/>
                </a:lnTo>
                <a:lnTo>
                  <a:pt x="114300" y="142875"/>
                </a:lnTo>
                <a:lnTo>
                  <a:pt x="114300" y="121444"/>
                </a:lnTo>
                <a:lnTo>
                  <a:pt x="114300" y="100013"/>
                </a:lnTo>
                <a:lnTo>
                  <a:pt x="107157" y="78581"/>
                </a:lnTo>
                <a:lnTo>
                  <a:pt x="100013" y="50006"/>
                </a:lnTo>
                <a:lnTo>
                  <a:pt x="85725" y="28575"/>
                </a:lnTo>
                <a:lnTo>
                  <a:pt x="71438" y="14288"/>
                </a:lnTo>
                <a:lnTo>
                  <a:pt x="57150" y="0"/>
                </a:lnTo>
                <a:lnTo>
                  <a:pt x="42863" y="0"/>
                </a:lnTo>
                <a:lnTo>
                  <a:pt x="28575" y="0"/>
                </a:lnTo>
                <a:lnTo>
                  <a:pt x="14288" y="7144"/>
                </a:lnTo>
                <a:lnTo>
                  <a:pt x="7144" y="21431"/>
                </a:lnTo>
                <a:lnTo>
                  <a:pt x="0" y="42863"/>
                </a:lnTo>
                <a:lnTo>
                  <a:pt x="0" y="64294"/>
                </a:lnTo>
                <a:lnTo>
                  <a:pt x="7144" y="85725"/>
                </a:lnTo>
                <a:lnTo>
                  <a:pt x="14288" y="100013"/>
                </a:lnTo>
                <a:lnTo>
                  <a:pt x="28575" y="121444"/>
                </a:lnTo>
                <a:lnTo>
                  <a:pt x="42863" y="135731"/>
                </a:lnTo>
                <a:lnTo>
                  <a:pt x="50007" y="150019"/>
                </a:lnTo>
                <a:lnTo>
                  <a:pt x="64294" y="150019"/>
                </a:lnTo>
                <a:lnTo>
                  <a:pt x="64294" y="1500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a:off x="5429251" y="1685925"/>
            <a:ext cx="164307" cy="214314"/>
          </a:xfrm>
          <a:custGeom>
            <a:avLst/>
            <a:gdLst/>
            <a:ahLst/>
            <a:cxnLst/>
            <a:rect l="0" t="0" r="0" b="0"/>
            <a:pathLst>
              <a:path w="164307" h="214314">
                <a:moveTo>
                  <a:pt x="21431" y="42863"/>
                </a:moveTo>
                <a:lnTo>
                  <a:pt x="21431" y="42863"/>
                </a:lnTo>
                <a:lnTo>
                  <a:pt x="14287" y="50006"/>
                </a:lnTo>
                <a:lnTo>
                  <a:pt x="14287" y="57150"/>
                </a:lnTo>
                <a:lnTo>
                  <a:pt x="7144" y="71438"/>
                </a:lnTo>
                <a:lnTo>
                  <a:pt x="7144" y="85725"/>
                </a:lnTo>
                <a:lnTo>
                  <a:pt x="0" y="114300"/>
                </a:lnTo>
                <a:lnTo>
                  <a:pt x="0" y="135731"/>
                </a:lnTo>
                <a:lnTo>
                  <a:pt x="0" y="157163"/>
                </a:lnTo>
                <a:lnTo>
                  <a:pt x="7144" y="178594"/>
                </a:lnTo>
                <a:lnTo>
                  <a:pt x="7144" y="192881"/>
                </a:lnTo>
                <a:lnTo>
                  <a:pt x="14287" y="207169"/>
                </a:lnTo>
                <a:lnTo>
                  <a:pt x="28575" y="214313"/>
                </a:lnTo>
                <a:lnTo>
                  <a:pt x="35719" y="214313"/>
                </a:lnTo>
                <a:lnTo>
                  <a:pt x="42862" y="214313"/>
                </a:lnTo>
                <a:lnTo>
                  <a:pt x="50006" y="207169"/>
                </a:lnTo>
                <a:lnTo>
                  <a:pt x="57150" y="192881"/>
                </a:lnTo>
                <a:lnTo>
                  <a:pt x="64294" y="185738"/>
                </a:lnTo>
                <a:lnTo>
                  <a:pt x="71437" y="171450"/>
                </a:lnTo>
                <a:lnTo>
                  <a:pt x="78581" y="150019"/>
                </a:lnTo>
                <a:lnTo>
                  <a:pt x="85725" y="135731"/>
                </a:lnTo>
                <a:lnTo>
                  <a:pt x="92869" y="128588"/>
                </a:lnTo>
                <a:lnTo>
                  <a:pt x="92869" y="121444"/>
                </a:lnTo>
                <a:lnTo>
                  <a:pt x="100012" y="121444"/>
                </a:lnTo>
                <a:lnTo>
                  <a:pt x="100012" y="128588"/>
                </a:lnTo>
                <a:lnTo>
                  <a:pt x="107156" y="135731"/>
                </a:lnTo>
                <a:lnTo>
                  <a:pt x="107156" y="150019"/>
                </a:lnTo>
                <a:lnTo>
                  <a:pt x="114300" y="164306"/>
                </a:lnTo>
                <a:lnTo>
                  <a:pt x="121444" y="178594"/>
                </a:lnTo>
                <a:lnTo>
                  <a:pt x="128587" y="185738"/>
                </a:lnTo>
                <a:lnTo>
                  <a:pt x="135731" y="192881"/>
                </a:lnTo>
                <a:lnTo>
                  <a:pt x="142875" y="192881"/>
                </a:lnTo>
                <a:lnTo>
                  <a:pt x="142875" y="192881"/>
                </a:lnTo>
                <a:lnTo>
                  <a:pt x="150019" y="192881"/>
                </a:lnTo>
                <a:lnTo>
                  <a:pt x="157162" y="192881"/>
                </a:lnTo>
                <a:lnTo>
                  <a:pt x="157162" y="185738"/>
                </a:lnTo>
                <a:lnTo>
                  <a:pt x="164306" y="171450"/>
                </a:lnTo>
                <a:lnTo>
                  <a:pt x="164306" y="150019"/>
                </a:lnTo>
                <a:lnTo>
                  <a:pt x="164306" y="128588"/>
                </a:lnTo>
                <a:lnTo>
                  <a:pt x="157162" y="100013"/>
                </a:lnTo>
                <a:lnTo>
                  <a:pt x="157162" y="64294"/>
                </a:lnTo>
                <a:lnTo>
                  <a:pt x="157162" y="35719"/>
                </a:lnTo>
                <a:lnTo>
                  <a:pt x="150019" y="14288"/>
                </a:lnTo>
                <a:lnTo>
                  <a:pt x="150019" y="0"/>
                </a:lnTo>
                <a:lnTo>
                  <a:pt x="15001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a:off x="5629276" y="1671638"/>
            <a:ext cx="278607" cy="242888"/>
          </a:xfrm>
          <a:custGeom>
            <a:avLst/>
            <a:gdLst/>
            <a:ahLst/>
            <a:cxnLst/>
            <a:rect l="0" t="0" r="0" b="0"/>
            <a:pathLst>
              <a:path w="278607" h="242888">
                <a:moveTo>
                  <a:pt x="7144" y="214312"/>
                </a:moveTo>
                <a:lnTo>
                  <a:pt x="7144" y="214312"/>
                </a:lnTo>
                <a:lnTo>
                  <a:pt x="14287" y="214312"/>
                </a:lnTo>
                <a:lnTo>
                  <a:pt x="21431" y="214312"/>
                </a:lnTo>
                <a:lnTo>
                  <a:pt x="35719" y="207168"/>
                </a:lnTo>
                <a:lnTo>
                  <a:pt x="50006" y="200025"/>
                </a:lnTo>
                <a:lnTo>
                  <a:pt x="57150" y="185737"/>
                </a:lnTo>
                <a:lnTo>
                  <a:pt x="71437" y="171450"/>
                </a:lnTo>
                <a:lnTo>
                  <a:pt x="78581" y="150018"/>
                </a:lnTo>
                <a:lnTo>
                  <a:pt x="85725" y="121443"/>
                </a:lnTo>
                <a:lnTo>
                  <a:pt x="85725" y="100012"/>
                </a:lnTo>
                <a:lnTo>
                  <a:pt x="85725" y="71437"/>
                </a:lnTo>
                <a:lnTo>
                  <a:pt x="85725" y="42862"/>
                </a:lnTo>
                <a:lnTo>
                  <a:pt x="78581" y="21431"/>
                </a:lnTo>
                <a:lnTo>
                  <a:pt x="71437" y="7143"/>
                </a:lnTo>
                <a:lnTo>
                  <a:pt x="57150" y="0"/>
                </a:lnTo>
                <a:lnTo>
                  <a:pt x="50006" y="7143"/>
                </a:lnTo>
                <a:lnTo>
                  <a:pt x="35719" y="14287"/>
                </a:lnTo>
                <a:lnTo>
                  <a:pt x="21431" y="35718"/>
                </a:lnTo>
                <a:lnTo>
                  <a:pt x="14287" y="57150"/>
                </a:lnTo>
                <a:lnTo>
                  <a:pt x="7144" y="85725"/>
                </a:lnTo>
                <a:lnTo>
                  <a:pt x="0" y="114300"/>
                </a:lnTo>
                <a:lnTo>
                  <a:pt x="0" y="142875"/>
                </a:lnTo>
                <a:lnTo>
                  <a:pt x="7144" y="164306"/>
                </a:lnTo>
                <a:lnTo>
                  <a:pt x="21431" y="192881"/>
                </a:lnTo>
                <a:lnTo>
                  <a:pt x="35719" y="214312"/>
                </a:lnTo>
                <a:lnTo>
                  <a:pt x="57150" y="228600"/>
                </a:lnTo>
                <a:lnTo>
                  <a:pt x="78581" y="235743"/>
                </a:lnTo>
                <a:lnTo>
                  <a:pt x="100012" y="242887"/>
                </a:lnTo>
                <a:lnTo>
                  <a:pt x="121444" y="242887"/>
                </a:lnTo>
                <a:lnTo>
                  <a:pt x="150019" y="242887"/>
                </a:lnTo>
                <a:lnTo>
                  <a:pt x="171450" y="228600"/>
                </a:lnTo>
                <a:lnTo>
                  <a:pt x="192881" y="221456"/>
                </a:lnTo>
                <a:lnTo>
                  <a:pt x="214312" y="207168"/>
                </a:lnTo>
                <a:lnTo>
                  <a:pt x="228600" y="192881"/>
                </a:lnTo>
                <a:lnTo>
                  <a:pt x="242887" y="178593"/>
                </a:lnTo>
                <a:lnTo>
                  <a:pt x="257175" y="164306"/>
                </a:lnTo>
                <a:lnTo>
                  <a:pt x="264319" y="142875"/>
                </a:lnTo>
                <a:lnTo>
                  <a:pt x="264319" y="128587"/>
                </a:lnTo>
                <a:lnTo>
                  <a:pt x="264319" y="107156"/>
                </a:lnTo>
                <a:lnTo>
                  <a:pt x="264319" y="92868"/>
                </a:lnTo>
                <a:lnTo>
                  <a:pt x="257175" y="78581"/>
                </a:lnTo>
                <a:lnTo>
                  <a:pt x="242887" y="64293"/>
                </a:lnTo>
                <a:lnTo>
                  <a:pt x="228600" y="64293"/>
                </a:lnTo>
                <a:lnTo>
                  <a:pt x="221456" y="57150"/>
                </a:lnTo>
                <a:lnTo>
                  <a:pt x="200025" y="64293"/>
                </a:lnTo>
                <a:lnTo>
                  <a:pt x="185737" y="71437"/>
                </a:lnTo>
                <a:lnTo>
                  <a:pt x="171450" y="92868"/>
                </a:lnTo>
                <a:lnTo>
                  <a:pt x="164306" y="107156"/>
                </a:lnTo>
                <a:lnTo>
                  <a:pt x="157162" y="128587"/>
                </a:lnTo>
                <a:lnTo>
                  <a:pt x="150019" y="150018"/>
                </a:lnTo>
                <a:lnTo>
                  <a:pt x="150019" y="171450"/>
                </a:lnTo>
                <a:lnTo>
                  <a:pt x="157162" y="185737"/>
                </a:lnTo>
                <a:lnTo>
                  <a:pt x="164306" y="207168"/>
                </a:lnTo>
                <a:lnTo>
                  <a:pt x="178594" y="214312"/>
                </a:lnTo>
                <a:lnTo>
                  <a:pt x="192881" y="221456"/>
                </a:lnTo>
                <a:lnTo>
                  <a:pt x="207169" y="221456"/>
                </a:lnTo>
                <a:lnTo>
                  <a:pt x="221456" y="214312"/>
                </a:lnTo>
                <a:lnTo>
                  <a:pt x="235744" y="207168"/>
                </a:lnTo>
                <a:lnTo>
                  <a:pt x="250031" y="185737"/>
                </a:lnTo>
                <a:lnTo>
                  <a:pt x="264319" y="171450"/>
                </a:lnTo>
                <a:lnTo>
                  <a:pt x="278606" y="142875"/>
                </a:lnTo>
                <a:lnTo>
                  <a:pt x="278606" y="142875"/>
                </a:lnTo>
                <a:lnTo>
                  <a:pt x="278606" y="1428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Freeform 25"/>
          <p:cNvSpPr/>
          <p:nvPr/>
        </p:nvSpPr>
        <p:spPr>
          <a:xfrm>
            <a:off x="5879307" y="1571625"/>
            <a:ext cx="64295" cy="335757"/>
          </a:xfrm>
          <a:custGeom>
            <a:avLst/>
            <a:gdLst/>
            <a:ahLst/>
            <a:cxnLst/>
            <a:rect l="0" t="0" r="0" b="0"/>
            <a:pathLst>
              <a:path w="64295" h="335757">
                <a:moveTo>
                  <a:pt x="28575" y="0"/>
                </a:moveTo>
                <a:lnTo>
                  <a:pt x="21431" y="0"/>
                </a:lnTo>
                <a:lnTo>
                  <a:pt x="21431" y="0"/>
                </a:lnTo>
                <a:lnTo>
                  <a:pt x="14288" y="0"/>
                </a:lnTo>
                <a:lnTo>
                  <a:pt x="7144" y="7144"/>
                </a:lnTo>
                <a:lnTo>
                  <a:pt x="7144" y="21431"/>
                </a:lnTo>
                <a:lnTo>
                  <a:pt x="0" y="42863"/>
                </a:lnTo>
                <a:lnTo>
                  <a:pt x="0" y="64294"/>
                </a:lnTo>
                <a:lnTo>
                  <a:pt x="0" y="92869"/>
                </a:lnTo>
                <a:lnTo>
                  <a:pt x="0" y="121444"/>
                </a:lnTo>
                <a:lnTo>
                  <a:pt x="7144" y="157163"/>
                </a:lnTo>
                <a:lnTo>
                  <a:pt x="7144" y="185738"/>
                </a:lnTo>
                <a:lnTo>
                  <a:pt x="14288" y="214313"/>
                </a:lnTo>
                <a:lnTo>
                  <a:pt x="14288" y="235744"/>
                </a:lnTo>
                <a:lnTo>
                  <a:pt x="21431" y="264319"/>
                </a:lnTo>
                <a:lnTo>
                  <a:pt x="28575" y="278606"/>
                </a:lnTo>
                <a:lnTo>
                  <a:pt x="35719" y="300038"/>
                </a:lnTo>
                <a:lnTo>
                  <a:pt x="42863" y="314325"/>
                </a:lnTo>
                <a:lnTo>
                  <a:pt x="50006" y="321469"/>
                </a:lnTo>
                <a:lnTo>
                  <a:pt x="57150" y="328613"/>
                </a:lnTo>
                <a:lnTo>
                  <a:pt x="64294" y="328613"/>
                </a:lnTo>
                <a:lnTo>
                  <a:pt x="64294" y="335756"/>
                </a:lnTo>
                <a:lnTo>
                  <a:pt x="64294" y="335756"/>
                </a:lnTo>
                <a:lnTo>
                  <a:pt x="64294" y="3357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6029326" y="1857375"/>
            <a:ext cx="21432" cy="1"/>
          </a:xfrm>
          <a:custGeom>
            <a:avLst/>
            <a:gdLst/>
            <a:ahLst/>
            <a:cxnLst/>
            <a:rect l="0" t="0" r="0" b="0"/>
            <a:pathLst>
              <a:path w="21432" h="1">
                <a:moveTo>
                  <a:pt x="21431" y="0"/>
                </a:moveTo>
                <a:lnTo>
                  <a:pt x="14287" y="0"/>
                </a:lnTo>
                <a:lnTo>
                  <a:pt x="14287" y="0"/>
                </a:lnTo>
                <a:lnTo>
                  <a:pt x="7144" y="0"/>
                </a:lnTo>
                <a:lnTo>
                  <a:pt x="0" y="0"/>
                </a:lnTo>
                <a:lnTo>
                  <a:pt x="0" y="0"/>
                </a:lnTo>
                <a:lnTo>
                  <a:pt x="0"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a:off x="1007269" y="2264569"/>
            <a:ext cx="350045" cy="185738"/>
          </a:xfrm>
          <a:custGeom>
            <a:avLst/>
            <a:gdLst/>
            <a:ahLst/>
            <a:cxnLst/>
            <a:rect l="0" t="0" r="0" b="0"/>
            <a:pathLst>
              <a:path w="350045" h="185738">
                <a:moveTo>
                  <a:pt x="135731" y="71437"/>
                </a:moveTo>
                <a:lnTo>
                  <a:pt x="135731" y="64294"/>
                </a:lnTo>
                <a:lnTo>
                  <a:pt x="128587" y="64294"/>
                </a:lnTo>
                <a:lnTo>
                  <a:pt x="128587" y="64294"/>
                </a:lnTo>
                <a:lnTo>
                  <a:pt x="128587" y="57150"/>
                </a:lnTo>
                <a:lnTo>
                  <a:pt x="121444" y="50006"/>
                </a:lnTo>
                <a:lnTo>
                  <a:pt x="121444" y="42862"/>
                </a:lnTo>
                <a:lnTo>
                  <a:pt x="114300" y="35719"/>
                </a:lnTo>
                <a:lnTo>
                  <a:pt x="107156" y="28575"/>
                </a:lnTo>
                <a:lnTo>
                  <a:pt x="100012" y="14287"/>
                </a:lnTo>
                <a:lnTo>
                  <a:pt x="92869" y="7144"/>
                </a:lnTo>
                <a:lnTo>
                  <a:pt x="78581" y="0"/>
                </a:lnTo>
                <a:lnTo>
                  <a:pt x="64294" y="0"/>
                </a:lnTo>
                <a:lnTo>
                  <a:pt x="50006" y="0"/>
                </a:lnTo>
                <a:lnTo>
                  <a:pt x="35719" y="7144"/>
                </a:lnTo>
                <a:lnTo>
                  <a:pt x="28575" y="21431"/>
                </a:lnTo>
                <a:lnTo>
                  <a:pt x="14287" y="42862"/>
                </a:lnTo>
                <a:lnTo>
                  <a:pt x="7144" y="57150"/>
                </a:lnTo>
                <a:lnTo>
                  <a:pt x="0" y="85725"/>
                </a:lnTo>
                <a:lnTo>
                  <a:pt x="0" y="107156"/>
                </a:lnTo>
                <a:lnTo>
                  <a:pt x="0" y="121444"/>
                </a:lnTo>
                <a:lnTo>
                  <a:pt x="7144" y="142875"/>
                </a:lnTo>
                <a:lnTo>
                  <a:pt x="14287" y="157162"/>
                </a:lnTo>
                <a:lnTo>
                  <a:pt x="28575" y="164306"/>
                </a:lnTo>
                <a:lnTo>
                  <a:pt x="35719" y="164306"/>
                </a:lnTo>
                <a:lnTo>
                  <a:pt x="50006" y="164306"/>
                </a:lnTo>
                <a:lnTo>
                  <a:pt x="57150" y="164306"/>
                </a:lnTo>
                <a:lnTo>
                  <a:pt x="64294" y="157162"/>
                </a:lnTo>
                <a:lnTo>
                  <a:pt x="78581" y="142875"/>
                </a:lnTo>
                <a:lnTo>
                  <a:pt x="85725" y="128587"/>
                </a:lnTo>
                <a:lnTo>
                  <a:pt x="85725" y="114300"/>
                </a:lnTo>
                <a:lnTo>
                  <a:pt x="92869" y="100012"/>
                </a:lnTo>
                <a:lnTo>
                  <a:pt x="92869" y="78581"/>
                </a:lnTo>
                <a:lnTo>
                  <a:pt x="92869" y="64294"/>
                </a:lnTo>
                <a:lnTo>
                  <a:pt x="100012" y="50006"/>
                </a:lnTo>
                <a:lnTo>
                  <a:pt x="100012" y="42862"/>
                </a:lnTo>
                <a:lnTo>
                  <a:pt x="100012" y="42862"/>
                </a:lnTo>
                <a:lnTo>
                  <a:pt x="100012" y="50006"/>
                </a:lnTo>
                <a:lnTo>
                  <a:pt x="100012" y="57150"/>
                </a:lnTo>
                <a:lnTo>
                  <a:pt x="100012" y="71437"/>
                </a:lnTo>
                <a:lnTo>
                  <a:pt x="100012" y="85725"/>
                </a:lnTo>
                <a:lnTo>
                  <a:pt x="100012" y="107156"/>
                </a:lnTo>
                <a:lnTo>
                  <a:pt x="100012" y="128587"/>
                </a:lnTo>
                <a:lnTo>
                  <a:pt x="107156" y="150019"/>
                </a:lnTo>
                <a:lnTo>
                  <a:pt x="114300" y="164306"/>
                </a:lnTo>
                <a:lnTo>
                  <a:pt x="121444" y="171450"/>
                </a:lnTo>
                <a:lnTo>
                  <a:pt x="128587" y="178594"/>
                </a:lnTo>
                <a:lnTo>
                  <a:pt x="135731" y="185737"/>
                </a:lnTo>
                <a:lnTo>
                  <a:pt x="142875" y="178594"/>
                </a:lnTo>
                <a:lnTo>
                  <a:pt x="157162" y="171450"/>
                </a:lnTo>
                <a:lnTo>
                  <a:pt x="164306" y="164306"/>
                </a:lnTo>
                <a:lnTo>
                  <a:pt x="171450" y="142875"/>
                </a:lnTo>
                <a:lnTo>
                  <a:pt x="185737" y="128587"/>
                </a:lnTo>
                <a:lnTo>
                  <a:pt x="192881" y="107156"/>
                </a:lnTo>
                <a:lnTo>
                  <a:pt x="200025" y="100012"/>
                </a:lnTo>
                <a:lnTo>
                  <a:pt x="207169" y="92869"/>
                </a:lnTo>
                <a:lnTo>
                  <a:pt x="207169" y="92869"/>
                </a:lnTo>
                <a:lnTo>
                  <a:pt x="207169" y="100012"/>
                </a:lnTo>
                <a:lnTo>
                  <a:pt x="207169" y="107156"/>
                </a:lnTo>
                <a:lnTo>
                  <a:pt x="207169" y="121444"/>
                </a:lnTo>
                <a:lnTo>
                  <a:pt x="207169" y="135731"/>
                </a:lnTo>
                <a:lnTo>
                  <a:pt x="207169" y="150019"/>
                </a:lnTo>
                <a:lnTo>
                  <a:pt x="207169" y="164306"/>
                </a:lnTo>
                <a:lnTo>
                  <a:pt x="207169" y="171450"/>
                </a:lnTo>
                <a:lnTo>
                  <a:pt x="207169" y="178594"/>
                </a:lnTo>
                <a:lnTo>
                  <a:pt x="207169" y="185737"/>
                </a:lnTo>
                <a:lnTo>
                  <a:pt x="214312" y="185737"/>
                </a:lnTo>
                <a:lnTo>
                  <a:pt x="214312" y="185737"/>
                </a:lnTo>
                <a:lnTo>
                  <a:pt x="214312" y="178594"/>
                </a:lnTo>
                <a:lnTo>
                  <a:pt x="214312" y="171450"/>
                </a:lnTo>
                <a:lnTo>
                  <a:pt x="214312" y="150019"/>
                </a:lnTo>
                <a:lnTo>
                  <a:pt x="214312" y="128587"/>
                </a:lnTo>
                <a:lnTo>
                  <a:pt x="221456" y="100012"/>
                </a:lnTo>
                <a:lnTo>
                  <a:pt x="221456" y="71437"/>
                </a:lnTo>
                <a:lnTo>
                  <a:pt x="228600" y="50006"/>
                </a:lnTo>
                <a:lnTo>
                  <a:pt x="235744" y="28575"/>
                </a:lnTo>
                <a:lnTo>
                  <a:pt x="235744" y="21431"/>
                </a:lnTo>
                <a:lnTo>
                  <a:pt x="242887" y="21431"/>
                </a:lnTo>
                <a:lnTo>
                  <a:pt x="242887" y="28575"/>
                </a:lnTo>
                <a:lnTo>
                  <a:pt x="250031" y="35719"/>
                </a:lnTo>
                <a:lnTo>
                  <a:pt x="250031" y="50006"/>
                </a:lnTo>
                <a:lnTo>
                  <a:pt x="257175" y="64294"/>
                </a:lnTo>
                <a:lnTo>
                  <a:pt x="264319" y="85725"/>
                </a:lnTo>
                <a:lnTo>
                  <a:pt x="271462" y="107156"/>
                </a:lnTo>
                <a:lnTo>
                  <a:pt x="278606" y="128587"/>
                </a:lnTo>
                <a:lnTo>
                  <a:pt x="278606" y="150019"/>
                </a:lnTo>
                <a:lnTo>
                  <a:pt x="285750" y="157162"/>
                </a:lnTo>
                <a:lnTo>
                  <a:pt x="300037" y="164306"/>
                </a:lnTo>
                <a:lnTo>
                  <a:pt x="307181" y="171450"/>
                </a:lnTo>
                <a:lnTo>
                  <a:pt x="321469" y="164306"/>
                </a:lnTo>
                <a:lnTo>
                  <a:pt x="335756" y="150019"/>
                </a:lnTo>
                <a:lnTo>
                  <a:pt x="342900" y="142875"/>
                </a:lnTo>
                <a:lnTo>
                  <a:pt x="350044" y="135731"/>
                </a:lnTo>
                <a:lnTo>
                  <a:pt x="350044" y="1357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a:off x="1371600" y="2286000"/>
            <a:ext cx="128589" cy="314326"/>
          </a:xfrm>
          <a:custGeom>
            <a:avLst/>
            <a:gdLst/>
            <a:ahLst/>
            <a:cxnLst/>
            <a:rect l="0" t="0" r="0" b="0"/>
            <a:pathLst>
              <a:path w="128589" h="314326">
                <a:moveTo>
                  <a:pt x="14288" y="0"/>
                </a:moveTo>
                <a:lnTo>
                  <a:pt x="7144" y="0"/>
                </a:lnTo>
                <a:lnTo>
                  <a:pt x="7144" y="7144"/>
                </a:lnTo>
                <a:lnTo>
                  <a:pt x="0" y="21431"/>
                </a:lnTo>
                <a:lnTo>
                  <a:pt x="0" y="42863"/>
                </a:lnTo>
                <a:lnTo>
                  <a:pt x="0" y="64294"/>
                </a:lnTo>
                <a:lnTo>
                  <a:pt x="0" y="85725"/>
                </a:lnTo>
                <a:lnTo>
                  <a:pt x="7144" y="107156"/>
                </a:lnTo>
                <a:lnTo>
                  <a:pt x="14288" y="128588"/>
                </a:lnTo>
                <a:lnTo>
                  <a:pt x="21431" y="142875"/>
                </a:lnTo>
                <a:lnTo>
                  <a:pt x="28575" y="150019"/>
                </a:lnTo>
                <a:lnTo>
                  <a:pt x="42863" y="157163"/>
                </a:lnTo>
                <a:lnTo>
                  <a:pt x="57150" y="157163"/>
                </a:lnTo>
                <a:lnTo>
                  <a:pt x="64294" y="150019"/>
                </a:lnTo>
                <a:lnTo>
                  <a:pt x="71438" y="142875"/>
                </a:lnTo>
                <a:lnTo>
                  <a:pt x="78581" y="128588"/>
                </a:lnTo>
                <a:lnTo>
                  <a:pt x="85725" y="114300"/>
                </a:lnTo>
                <a:lnTo>
                  <a:pt x="92869" y="92869"/>
                </a:lnTo>
                <a:lnTo>
                  <a:pt x="100013" y="64294"/>
                </a:lnTo>
                <a:lnTo>
                  <a:pt x="107156" y="42863"/>
                </a:lnTo>
                <a:lnTo>
                  <a:pt x="107156" y="28575"/>
                </a:lnTo>
                <a:lnTo>
                  <a:pt x="107156" y="21431"/>
                </a:lnTo>
                <a:lnTo>
                  <a:pt x="107156" y="14288"/>
                </a:lnTo>
                <a:lnTo>
                  <a:pt x="107156" y="14288"/>
                </a:lnTo>
                <a:lnTo>
                  <a:pt x="107156" y="21431"/>
                </a:lnTo>
                <a:lnTo>
                  <a:pt x="107156" y="28575"/>
                </a:lnTo>
                <a:lnTo>
                  <a:pt x="107156" y="50006"/>
                </a:lnTo>
                <a:lnTo>
                  <a:pt x="114300" y="78581"/>
                </a:lnTo>
                <a:lnTo>
                  <a:pt x="114300" y="114300"/>
                </a:lnTo>
                <a:lnTo>
                  <a:pt x="121444" y="142875"/>
                </a:lnTo>
                <a:lnTo>
                  <a:pt x="121444" y="178594"/>
                </a:lnTo>
                <a:lnTo>
                  <a:pt x="128588" y="200025"/>
                </a:lnTo>
                <a:lnTo>
                  <a:pt x="128588" y="228600"/>
                </a:lnTo>
                <a:lnTo>
                  <a:pt x="128588" y="250031"/>
                </a:lnTo>
                <a:lnTo>
                  <a:pt x="121444" y="271463"/>
                </a:lnTo>
                <a:lnTo>
                  <a:pt x="114300" y="292894"/>
                </a:lnTo>
                <a:lnTo>
                  <a:pt x="107156" y="300038"/>
                </a:lnTo>
                <a:lnTo>
                  <a:pt x="92869" y="314325"/>
                </a:lnTo>
                <a:lnTo>
                  <a:pt x="71438" y="314325"/>
                </a:lnTo>
                <a:lnTo>
                  <a:pt x="57150" y="314325"/>
                </a:lnTo>
                <a:lnTo>
                  <a:pt x="35719" y="307181"/>
                </a:lnTo>
                <a:lnTo>
                  <a:pt x="21431" y="300038"/>
                </a:lnTo>
                <a:lnTo>
                  <a:pt x="7144" y="285750"/>
                </a:lnTo>
                <a:lnTo>
                  <a:pt x="7144"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1571625" y="2286000"/>
            <a:ext cx="107157" cy="135732"/>
          </a:xfrm>
          <a:custGeom>
            <a:avLst/>
            <a:gdLst/>
            <a:ahLst/>
            <a:cxnLst/>
            <a:rect l="0" t="0" r="0" b="0"/>
            <a:pathLst>
              <a:path w="107157" h="135732">
                <a:moveTo>
                  <a:pt x="21431" y="50006"/>
                </a:moveTo>
                <a:lnTo>
                  <a:pt x="21431" y="57150"/>
                </a:lnTo>
                <a:lnTo>
                  <a:pt x="21431" y="64294"/>
                </a:lnTo>
                <a:lnTo>
                  <a:pt x="14288" y="78581"/>
                </a:lnTo>
                <a:lnTo>
                  <a:pt x="14288" y="100013"/>
                </a:lnTo>
                <a:lnTo>
                  <a:pt x="14288" y="114300"/>
                </a:lnTo>
                <a:lnTo>
                  <a:pt x="21431" y="128588"/>
                </a:lnTo>
                <a:lnTo>
                  <a:pt x="35719" y="135731"/>
                </a:lnTo>
                <a:lnTo>
                  <a:pt x="42863" y="135731"/>
                </a:lnTo>
                <a:lnTo>
                  <a:pt x="57150" y="135731"/>
                </a:lnTo>
                <a:lnTo>
                  <a:pt x="71438" y="135731"/>
                </a:lnTo>
                <a:lnTo>
                  <a:pt x="78581" y="128588"/>
                </a:lnTo>
                <a:lnTo>
                  <a:pt x="92869" y="114300"/>
                </a:lnTo>
                <a:lnTo>
                  <a:pt x="100013" y="107156"/>
                </a:lnTo>
                <a:lnTo>
                  <a:pt x="107156" y="85725"/>
                </a:lnTo>
                <a:lnTo>
                  <a:pt x="107156" y="71438"/>
                </a:lnTo>
                <a:lnTo>
                  <a:pt x="107156" y="57150"/>
                </a:lnTo>
                <a:lnTo>
                  <a:pt x="107156" y="42863"/>
                </a:lnTo>
                <a:lnTo>
                  <a:pt x="100013" y="21431"/>
                </a:lnTo>
                <a:lnTo>
                  <a:pt x="85725" y="7144"/>
                </a:lnTo>
                <a:lnTo>
                  <a:pt x="71438" y="0"/>
                </a:lnTo>
                <a:lnTo>
                  <a:pt x="50006" y="0"/>
                </a:lnTo>
                <a:lnTo>
                  <a:pt x="35719" y="7144"/>
                </a:lnTo>
                <a:lnTo>
                  <a:pt x="21431" y="14288"/>
                </a:lnTo>
                <a:lnTo>
                  <a:pt x="14288" y="21431"/>
                </a:lnTo>
                <a:lnTo>
                  <a:pt x="7144" y="35719"/>
                </a:lnTo>
                <a:lnTo>
                  <a:pt x="0" y="57150"/>
                </a:lnTo>
                <a:lnTo>
                  <a:pt x="7144" y="71438"/>
                </a:lnTo>
                <a:lnTo>
                  <a:pt x="14288" y="92869"/>
                </a:lnTo>
                <a:lnTo>
                  <a:pt x="21431" y="100013"/>
                </a:lnTo>
                <a:lnTo>
                  <a:pt x="28575" y="114300"/>
                </a:lnTo>
                <a:lnTo>
                  <a:pt x="28575" y="1143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1757363" y="2257425"/>
            <a:ext cx="300038" cy="200026"/>
          </a:xfrm>
          <a:custGeom>
            <a:avLst/>
            <a:gdLst/>
            <a:ahLst/>
            <a:cxnLst/>
            <a:rect l="0" t="0" r="0" b="0"/>
            <a:pathLst>
              <a:path w="300038" h="200026">
                <a:moveTo>
                  <a:pt x="0" y="14288"/>
                </a:moveTo>
                <a:lnTo>
                  <a:pt x="0" y="14288"/>
                </a:lnTo>
                <a:lnTo>
                  <a:pt x="0" y="21431"/>
                </a:lnTo>
                <a:lnTo>
                  <a:pt x="0" y="35719"/>
                </a:lnTo>
                <a:lnTo>
                  <a:pt x="7143" y="50006"/>
                </a:lnTo>
                <a:lnTo>
                  <a:pt x="0" y="71438"/>
                </a:lnTo>
                <a:lnTo>
                  <a:pt x="7143" y="92869"/>
                </a:lnTo>
                <a:lnTo>
                  <a:pt x="7143" y="121444"/>
                </a:lnTo>
                <a:lnTo>
                  <a:pt x="7143" y="142875"/>
                </a:lnTo>
                <a:lnTo>
                  <a:pt x="14287" y="171450"/>
                </a:lnTo>
                <a:lnTo>
                  <a:pt x="14287" y="185738"/>
                </a:lnTo>
                <a:lnTo>
                  <a:pt x="21431" y="192881"/>
                </a:lnTo>
                <a:lnTo>
                  <a:pt x="21431" y="200025"/>
                </a:lnTo>
                <a:lnTo>
                  <a:pt x="21431" y="200025"/>
                </a:lnTo>
                <a:lnTo>
                  <a:pt x="28575" y="200025"/>
                </a:lnTo>
                <a:lnTo>
                  <a:pt x="28575" y="192881"/>
                </a:lnTo>
                <a:lnTo>
                  <a:pt x="28575" y="178594"/>
                </a:lnTo>
                <a:lnTo>
                  <a:pt x="28575" y="164306"/>
                </a:lnTo>
                <a:lnTo>
                  <a:pt x="35718" y="135731"/>
                </a:lnTo>
                <a:lnTo>
                  <a:pt x="35718" y="114300"/>
                </a:lnTo>
                <a:lnTo>
                  <a:pt x="42862" y="78581"/>
                </a:lnTo>
                <a:lnTo>
                  <a:pt x="50006" y="57150"/>
                </a:lnTo>
                <a:lnTo>
                  <a:pt x="50006" y="35719"/>
                </a:lnTo>
                <a:lnTo>
                  <a:pt x="57150" y="28575"/>
                </a:lnTo>
                <a:lnTo>
                  <a:pt x="64293" y="28575"/>
                </a:lnTo>
                <a:lnTo>
                  <a:pt x="64293" y="28575"/>
                </a:lnTo>
                <a:lnTo>
                  <a:pt x="64293" y="35719"/>
                </a:lnTo>
                <a:lnTo>
                  <a:pt x="71437" y="50006"/>
                </a:lnTo>
                <a:lnTo>
                  <a:pt x="78581" y="64294"/>
                </a:lnTo>
                <a:lnTo>
                  <a:pt x="85725" y="85725"/>
                </a:lnTo>
                <a:lnTo>
                  <a:pt x="100012" y="107156"/>
                </a:lnTo>
                <a:lnTo>
                  <a:pt x="107156" y="121444"/>
                </a:lnTo>
                <a:lnTo>
                  <a:pt x="121443" y="135731"/>
                </a:lnTo>
                <a:lnTo>
                  <a:pt x="135731" y="150019"/>
                </a:lnTo>
                <a:lnTo>
                  <a:pt x="150018" y="150019"/>
                </a:lnTo>
                <a:lnTo>
                  <a:pt x="164306" y="150019"/>
                </a:lnTo>
                <a:lnTo>
                  <a:pt x="178593" y="150019"/>
                </a:lnTo>
                <a:lnTo>
                  <a:pt x="192881" y="142875"/>
                </a:lnTo>
                <a:lnTo>
                  <a:pt x="207168" y="135731"/>
                </a:lnTo>
                <a:lnTo>
                  <a:pt x="214312" y="121444"/>
                </a:lnTo>
                <a:lnTo>
                  <a:pt x="221456" y="100013"/>
                </a:lnTo>
                <a:lnTo>
                  <a:pt x="228600" y="78581"/>
                </a:lnTo>
                <a:lnTo>
                  <a:pt x="235743" y="57150"/>
                </a:lnTo>
                <a:lnTo>
                  <a:pt x="228600" y="35719"/>
                </a:lnTo>
                <a:lnTo>
                  <a:pt x="228600" y="14288"/>
                </a:lnTo>
                <a:lnTo>
                  <a:pt x="221456" y="7144"/>
                </a:lnTo>
                <a:lnTo>
                  <a:pt x="214312" y="0"/>
                </a:lnTo>
                <a:lnTo>
                  <a:pt x="207168" y="0"/>
                </a:lnTo>
                <a:lnTo>
                  <a:pt x="192881" y="7144"/>
                </a:lnTo>
                <a:lnTo>
                  <a:pt x="185737" y="21431"/>
                </a:lnTo>
                <a:lnTo>
                  <a:pt x="178593" y="35719"/>
                </a:lnTo>
                <a:lnTo>
                  <a:pt x="178593" y="64294"/>
                </a:lnTo>
                <a:lnTo>
                  <a:pt x="185737" y="85725"/>
                </a:lnTo>
                <a:lnTo>
                  <a:pt x="192881" y="114300"/>
                </a:lnTo>
                <a:lnTo>
                  <a:pt x="207168" y="135731"/>
                </a:lnTo>
                <a:lnTo>
                  <a:pt x="221456" y="157163"/>
                </a:lnTo>
                <a:lnTo>
                  <a:pt x="242887" y="178594"/>
                </a:lnTo>
                <a:lnTo>
                  <a:pt x="271462" y="185738"/>
                </a:lnTo>
                <a:lnTo>
                  <a:pt x="285750" y="192881"/>
                </a:lnTo>
                <a:lnTo>
                  <a:pt x="300037" y="192881"/>
                </a:lnTo>
                <a:lnTo>
                  <a:pt x="300037" y="1928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2228850" y="2235994"/>
            <a:ext cx="114301" cy="214313"/>
          </a:xfrm>
          <a:custGeom>
            <a:avLst/>
            <a:gdLst/>
            <a:ahLst/>
            <a:cxnLst/>
            <a:rect l="0" t="0" r="0" b="0"/>
            <a:pathLst>
              <a:path w="114301" h="214313">
                <a:moveTo>
                  <a:pt x="114300" y="21431"/>
                </a:moveTo>
                <a:lnTo>
                  <a:pt x="107156" y="21431"/>
                </a:lnTo>
                <a:lnTo>
                  <a:pt x="100013" y="14287"/>
                </a:lnTo>
                <a:lnTo>
                  <a:pt x="92869" y="7144"/>
                </a:lnTo>
                <a:lnTo>
                  <a:pt x="71438" y="0"/>
                </a:lnTo>
                <a:lnTo>
                  <a:pt x="57150" y="7144"/>
                </a:lnTo>
                <a:lnTo>
                  <a:pt x="42863" y="14287"/>
                </a:lnTo>
                <a:lnTo>
                  <a:pt x="28575" y="28575"/>
                </a:lnTo>
                <a:lnTo>
                  <a:pt x="21431" y="50006"/>
                </a:lnTo>
                <a:lnTo>
                  <a:pt x="7144" y="71437"/>
                </a:lnTo>
                <a:lnTo>
                  <a:pt x="0" y="92869"/>
                </a:lnTo>
                <a:lnTo>
                  <a:pt x="0" y="114300"/>
                </a:lnTo>
                <a:lnTo>
                  <a:pt x="0" y="135731"/>
                </a:lnTo>
                <a:lnTo>
                  <a:pt x="7144" y="157162"/>
                </a:lnTo>
                <a:lnTo>
                  <a:pt x="14288" y="178594"/>
                </a:lnTo>
                <a:lnTo>
                  <a:pt x="28575" y="192881"/>
                </a:lnTo>
                <a:lnTo>
                  <a:pt x="50006" y="200025"/>
                </a:lnTo>
                <a:lnTo>
                  <a:pt x="64294" y="214312"/>
                </a:lnTo>
                <a:lnTo>
                  <a:pt x="85725" y="214312"/>
                </a:lnTo>
                <a:lnTo>
                  <a:pt x="100013" y="214312"/>
                </a:lnTo>
                <a:lnTo>
                  <a:pt x="107156" y="214312"/>
                </a:lnTo>
                <a:lnTo>
                  <a:pt x="107156" y="2143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2364581" y="2278856"/>
            <a:ext cx="350045" cy="185739"/>
          </a:xfrm>
          <a:custGeom>
            <a:avLst/>
            <a:gdLst/>
            <a:ahLst/>
            <a:cxnLst/>
            <a:rect l="0" t="0" r="0" b="0"/>
            <a:pathLst>
              <a:path w="350045" h="185739">
                <a:moveTo>
                  <a:pt x="100013" y="35719"/>
                </a:moveTo>
                <a:lnTo>
                  <a:pt x="92869" y="28575"/>
                </a:lnTo>
                <a:lnTo>
                  <a:pt x="85726" y="28575"/>
                </a:lnTo>
                <a:lnTo>
                  <a:pt x="71438" y="21432"/>
                </a:lnTo>
                <a:lnTo>
                  <a:pt x="64294" y="14288"/>
                </a:lnTo>
                <a:lnTo>
                  <a:pt x="50007" y="14288"/>
                </a:lnTo>
                <a:lnTo>
                  <a:pt x="35719" y="21432"/>
                </a:lnTo>
                <a:lnTo>
                  <a:pt x="28575" y="28575"/>
                </a:lnTo>
                <a:lnTo>
                  <a:pt x="14288" y="42863"/>
                </a:lnTo>
                <a:lnTo>
                  <a:pt x="7144" y="64294"/>
                </a:lnTo>
                <a:lnTo>
                  <a:pt x="0" y="78582"/>
                </a:lnTo>
                <a:lnTo>
                  <a:pt x="0" y="100013"/>
                </a:lnTo>
                <a:lnTo>
                  <a:pt x="0" y="121444"/>
                </a:lnTo>
                <a:lnTo>
                  <a:pt x="7144" y="135732"/>
                </a:lnTo>
                <a:lnTo>
                  <a:pt x="14288" y="150019"/>
                </a:lnTo>
                <a:lnTo>
                  <a:pt x="21432" y="157163"/>
                </a:lnTo>
                <a:lnTo>
                  <a:pt x="35719" y="157163"/>
                </a:lnTo>
                <a:lnTo>
                  <a:pt x="50007" y="157163"/>
                </a:lnTo>
                <a:lnTo>
                  <a:pt x="64294" y="150019"/>
                </a:lnTo>
                <a:lnTo>
                  <a:pt x="71438" y="142875"/>
                </a:lnTo>
                <a:lnTo>
                  <a:pt x="85726" y="128588"/>
                </a:lnTo>
                <a:lnTo>
                  <a:pt x="92869" y="107157"/>
                </a:lnTo>
                <a:lnTo>
                  <a:pt x="100013" y="92869"/>
                </a:lnTo>
                <a:lnTo>
                  <a:pt x="107157" y="71438"/>
                </a:lnTo>
                <a:lnTo>
                  <a:pt x="107157" y="50007"/>
                </a:lnTo>
                <a:lnTo>
                  <a:pt x="114301" y="35719"/>
                </a:lnTo>
                <a:lnTo>
                  <a:pt x="114301" y="28575"/>
                </a:lnTo>
                <a:lnTo>
                  <a:pt x="114301" y="21432"/>
                </a:lnTo>
                <a:lnTo>
                  <a:pt x="114301" y="21432"/>
                </a:lnTo>
                <a:lnTo>
                  <a:pt x="114301" y="21432"/>
                </a:lnTo>
                <a:lnTo>
                  <a:pt x="107157" y="28575"/>
                </a:lnTo>
                <a:lnTo>
                  <a:pt x="107157" y="42863"/>
                </a:lnTo>
                <a:lnTo>
                  <a:pt x="107157" y="57150"/>
                </a:lnTo>
                <a:lnTo>
                  <a:pt x="107157" y="78582"/>
                </a:lnTo>
                <a:lnTo>
                  <a:pt x="107157" y="100013"/>
                </a:lnTo>
                <a:lnTo>
                  <a:pt x="114301" y="114300"/>
                </a:lnTo>
                <a:lnTo>
                  <a:pt x="114301" y="128588"/>
                </a:lnTo>
                <a:lnTo>
                  <a:pt x="121444" y="142875"/>
                </a:lnTo>
                <a:lnTo>
                  <a:pt x="135732" y="150019"/>
                </a:lnTo>
                <a:lnTo>
                  <a:pt x="142876" y="157163"/>
                </a:lnTo>
                <a:lnTo>
                  <a:pt x="150019" y="150019"/>
                </a:lnTo>
                <a:lnTo>
                  <a:pt x="157163" y="142875"/>
                </a:lnTo>
                <a:lnTo>
                  <a:pt x="164307" y="135732"/>
                </a:lnTo>
                <a:lnTo>
                  <a:pt x="171451" y="121444"/>
                </a:lnTo>
                <a:lnTo>
                  <a:pt x="185738" y="114300"/>
                </a:lnTo>
                <a:lnTo>
                  <a:pt x="192882" y="100013"/>
                </a:lnTo>
                <a:lnTo>
                  <a:pt x="192882" y="92869"/>
                </a:lnTo>
                <a:lnTo>
                  <a:pt x="200026" y="92869"/>
                </a:lnTo>
                <a:lnTo>
                  <a:pt x="200026" y="100013"/>
                </a:lnTo>
                <a:lnTo>
                  <a:pt x="200026" y="114300"/>
                </a:lnTo>
                <a:lnTo>
                  <a:pt x="200026" y="128588"/>
                </a:lnTo>
                <a:lnTo>
                  <a:pt x="200026" y="142875"/>
                </a:lnTo>
                <a:lnTo>
                  <a:pt x="200026" y="157163"/>
                </a:lnTo>
                <a:lnTo>
                  <a:pt x="200026" y="171450"/>
                </a:lnTo>
                <a:lnTo>
                  <a:pt x="200026" y="178594"/>
                </a:lnTo>
                <a:lnTo>
                  <a:pt x="200026" y="178594"/>
                </a:lnTo>
                <a:lnTo>
                  <a:pt x="207169" y="185738"/>
                </a:lnTo>
                <a:lnTo>
                  <a:pt x="207169" y="185738"/>
                </a:lnTo>
                <a:lnTo>
                  <a:pt x="207169" y="178594"/>
                </a:lnTo>
                <a:lnTo>
                  <a:pt x="207169" y="171450"/>
                </a:lnTo>
                <a:lnTo>
                  <a:pt x="207169" y="164307"/>
                </a:lnTo>
                <a:lnTo>
                  <a:pt x="207169" y="142875"/>
                </a:lnTo>
                <a:lnTo>
                  <a:pt x="207169" y="114300"/>
                </a:lnTo>
                <a:lnTo>
                  <a:pt x="214313" y="85725"/>
                </a:lnTo>
                <a:lnTo>
                  <a:pt x="214313" y="57150"/>
                </a:lnTo>
                <a:lnTo>
                  <a:pt x="221457" y="28575"/>
                </a:lnTo>
                <a:lnTo>
                  <a:pt x="221457" y="14288"/>
                </a:lnTo>
                <a:lnTo>
                  <a:pt x="221457" y="7144"/>
                </a:lnTo>
                <a:lnTo>
                  <a:pt x="228601" y="0"/>
                </a:lnTo>
                <a:lnTo>
                  <a:pt x="221457" y="7144"/>
                </a:lnTo>
                <a:lnTo>
                  <a:pt x="221457" y="14288"/>
                </a:lnTo>
                <a:lnTo>
                  <a:pt x="228601" y="28575"/>
                </a:lnTo>
                <a:lnTo>
                  <a:pt x="228601" y="42863"/>
                </a:lnTo>
                <a:lnTo>
                  <a:pt x="242888" y="71438"/>
                </a:lnTo>
                <a:lnTo>
                  <a:pt x="242888" y="92869"/>
                </a:lnTo>
                <a:lnTo>
                  <a:pt x="257176" y="114300"/>
                </a:lnTo>
                <a:lnTo>
                  <a:pt x="271463" y="135732"/>
                </a:lnTo>
                <a:lnTo>
                  <a:pt x="278607" y="150019"/>
                </a:lnTo>
                <a:lnTo>
                  <a:pt x="300038" y="164307"/>
                </a:lnTo>
                <a:lnTo>
                  <a:pt x="314326" y="171450"/>
                </a:lnTo>
                <a:lnTo>
                  <a:pt x="328613" y="178594"/>
                </a:lnTo>
                <a:lnTo>
                  <a:pt x="350044" y="178594"/>
                </a:lnTo>
                <a:lnTo>
                  <a:pt x="350044" y="178594"/>
                </a:lnTo>
                <a:lnTo>
                  <a:pt x="350044" y="1785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Freeform 33"/>
          <p:cNvSpPr/>
          <p:nvPr/>
        </p:nvSpPr>
        <p:spPr>
          <a:xfrm>
            <a:off x="2878932" y="2157413"/>
            <a:ext cx="178594" cy="307182"/>
          </a:xfrm>
          <a:custGeom>
            <a:avLst/>
            <a:gdLst/>
            <a:ahLst/>
            <a:cxnLst/>
            <a:rect l="0" t="0" r="0" b="0"/>
            <a:pathLst>
              <a:path w="178594" h="307182">
                <a:moveTo>
                  <a:pt x="71437" y="0"/>
                </a:moveTo>
                <a:lnTo>
                  <a:pt x="64293" y="0"/>
                </a:lnTo>
                <a:lnTo>
                  <a:pt x="64293" y="7143"/>
                </a:lnTo>
                <a:lnTo>
                  <a:pt x="64293" y="21431"/>
                </a:lnTo>
                <a:lnTo>
                  <a:pt x="57150" y="42862"/>
                </a:lnTo>
                <a:lnTo>
                  <a:pt x="64293" y="71437"/>
                </a:lnTo>
                <a:lnTo>
                  <a:pt x="64293" y="100012"/>
                </a:lnTo>
                <a:lnTo>
                  <a:pt x="64293" y="128587"/>
                </a:lnTo>
                <a:lnTo>
                  <a:pt x="71437" y="157162"/>
                </a:lnTo>
                <a:lnTo>
                  <a:pt x="71437" y="185737"/>
                </a:lnTo>
                <a:lnTo>
                  <a:pt x="71437" y="207168"/>
                </a:lnTo>
                <a:lnTo>
                  <a:pt x="71437" y="228600"/>
                </a:lnTo>
                <a:lnTo>
                  <a:pt x="64293" y="242887"/>
                </a:lnTo>
                <a:lnTo>
                  <a:pt x="64293" y="250031"/>
                </a:lnTo>
                <a:lnTo>
                  <a:pt x="64293" y="257175"/>
                </a:lnTo>
                <a:lnTo>
                  <a:pt x="64293" y="257175"/>
                </a:lnTo>
                <a:lnTo>
                  <a:pt x="64293" y="257175"/>
                </a:lnTo>
                <a:lnTo>
                  <a:pt x="64293" y="257175"/>
                </a:lnTo>
                <a:lnTo>
                  <a:pt x="64293" y="250031"/>
                </a:lnTo>
                <a:lnTo>
                  <a:pt x="64293" y="242887"/>
                </a:lnTo>
                <a:lnTo>
                  <a:pt x="64293" y="221456"/>
                </a:lnTo>
                <a:lnTo>
                  <a:pt x="71437" y="200025"/>
                </a:lnTo>
                <a:lnTo>
                  <a:pt x="71437" y="178593"/>
                </a:lnTo>
                <a:lnTo>
                  <a:pt x="85725" y="157162"/>
                </a:lnTo>
                <a:lnTo>
                  <a:pt x="92868" y="142875"/>
                </a:lnTo>
                <a:lnTo>
                  <a:pt x="100012" y="135731"/>
                </a:lnTo>
                <a:lnTo>
                  <a:pt x="114300" y="135731"/>
                </a:lnTo>
                <a:lnTo>
                  <a:pt x="128587" y="135731"/>
                </a:lnTo>
                <a:lnTo>
                  <a:pt x="135731" y="142875"/>
                </a:lnTo>
                <a:lnTo>
                  <a:pt x="150018" y="157162"/>
                </a:lnTo>
                <a:lnTo>
                  <a:pt x="157162" y="171450"/>
                </a:lnTo>
                <a:lnTo>
                  <a:pt x="171450" y="185737"/>
                </a:lnTo>
                <a:lnTo>
                  <a:pt x="178593" y="207168"/>
                </a:lnTo>
                <a:lnTo>
                  <a:pt x="178593" y="221456"/>
                </a:lnTo>
                <a:lnTo>
                  <a:pt x="178593" y="235743"/>
                </a:lnTo>
                <a:lnTo>
                  <a:pt x="178593" y="250031"/>
                </a:lnTo>
                <a:lnTo>
                  <a:pt x="164306" y="264318"/>
                </a:lnTo>
                <a:lnTo>
                  <a:pt x="157162" y="278606"/>
                </a:lnTo>
                <a:lnTo>
                  <a:pt x="135731" y="285750"/>
                </a:lnTo>
                <a:lnTo>
                  <a:pt x="121443" y="292893"/>
                </a:lnTo>
                <a:lnTo>
                  <a:pt x="100012" y="300037"/>
                </a:lnTo>
                <a:lnTo>
                  <a:pt x="78581" y="307181"/>
                </a:lnTo>
                <a:lnTo>
                  <a:pt x="50006" y="307181"/>
                </a:lnTo>
                <a:lnTo>
                  <a:pt x="35718" y="307181"/>
                </a:lnTo>
                <a:lnTo>
                  <a:pt x="14287" y="300037"/>
                </a:lnTo>
                <a:lnTo>
                  <a:pt x="7143" y="285750"/>
                </a:lnTo>
                <a:lnTo>
                  <a:pt x="0" y="278606"/>
                </a:lnTo>
                <a:lnTo>
                  <a:pt x="0" y="2786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Freeform 34"/>
          <p:cNvSpPr/>
          <p:nvPr/>
        </p:nvSpPr>
        <p:spPr>
          <a:xfrm>
            <a:off x="3114675" y="2293144"/>
            <a:ext cx="135733" cy="150020"/>
          </a:xfrm>
          <a:custGeom>
            <a:avLst/>
            <a:gdLst/>
            <a:ahLst/>
            <a:cxnLst/>
            <a:rect l="0" t="0" r="0" b="0"/>
            <a:pathLst>
              <a:path w="135733" h="150020">
                <a:moveTo>
                  <a:pt x="21432" y="7144"/>
                </a:moveTo>
                <a:lnTo>
                  <a:pt x="21432" y="14287"/>
                </a:lnTo>
                <a:lnTo>
                  <a:pt x="14288" y="21431"/>
                </a:lnTo>
                <a:lnTo>
                  <a:pt x="14288" y="35719"/>
                </a:lnTo>
                <a:lnTo>
                  <a:pt x="7144" y="57150"/>
                </a:lnTo>
                <a:lnTo>
                  <a:pt x="7144" y="71437"/>
                </a:lnTo>
                <a:lnTo>
                  <a:pt x="0" y="92869"/>
                </a:lnTo>
                <a:lnTo>
                  <a:pt x="0" y="107156"/>
                </a:lnTo>
                <a:lnTo>
                  <a:pt x="0" y="121444"/>
                </a:lnTo>
                <a:lnTo>
                  <a:pt x="0" y="128587"/>
                </a:lnTo>
                <a:lnTo>
                  <a:pt x="7144" y="135731"/>
                </a:lnTo>
                <a:lnTo>
                  <a:pt x="7144" y="135731"/>
                </a:lnTo>
                <a:lnTo>
                  <a:pt x="14288" y="128587"/>
                </a:lnTo>
                <a:lnTo>
                  <a:pt x="21432" y="128587"/>
                </a:lnTo>
                <a:lnTo>
                  <a:pt x="28575" y="114300"/>
                </a:lnTo>
                <a:lnTo>
                  <a:pt x="35719" y="100012"/>
                </a:lnTo>
                <a:lnTo>
                  <a:pt x="42863" y="85725"/>
                </a:lnTo>
                <a:lnTo>
                  <a:pt x="50007" y="64294"/>
                </a:lnTo>
                <a:lnTo>
                  <a:pt x="57150" y="50006"/>
                </a:lnTo>
                <a:lnTo>
                  <a:pt x="64294" y="28575"/>
                </a:lnTo>
                <a:lnTo>
                  <a:pt x="64294" y="14287"/>
                </a:lnTo>
                <a:lnTo>
                  <a:pt x="71438" y="7144"/>
                </a:lnTo>
                <a:lnTo>
                  <a:pt x="71438" y="0"/>
                </a:lnTo>
                <a:lnTo>
                  <a:pt x="71438" y="0"/>
                </a:lnTo>
                <a:lnTo>
                  <a:pt x="71438" y="7144"/>
                </a:lnTo>
                <a:lnTo>
                  <a:pt x="71438" y="14287"/>
                </a:lnTo>
                <a:lnTo>
                  <a:pt x="71438" y="28575"/>
                </a:lnTo>
                <a:lnTo>
                  <a:pt x="71438" y="50006"/>
                </a:lnTo>
                <a:lnTo>
                  <a:pt x="71438" y="71437"/>
                </a:lnTo>
                <a:lnTo>
                  <a:pt x="71438" y="85725"/>
                </a:lnTo>
                <a:lnTo>
                  <a:pt x="78582" y="107156"/>
                </a:lnTo>
                <a:lnTo>
                  <a:pt x="85725" y="121444"/>
                </a:lnTo>
                <a:lnTo>
                  <a:pt x="92869" y="135731"/>
                </a:lnTo>
                <a:lnTo>
                  <a:pt x="100013" y="142875"/>
                </a:lnTo>
                <a:lnTo>
                  <a:pt x="107157" y="150019"/>
                </a:lnTo>
                <a:lnTo>
                  <a:pt x="114300" y="150019"/>
                </a:lnTo>
                <a:lnTo>
                  <a:pt x="128588" y="142875"/>
                </a:lnTo>
                <a:lnTo>
                  <a:pt x="135732" y="135731"/>
                </a:lnTo>
                <a:lnTo>
                  <a:pt x="135732" y="128587"/>
                </a:lnTo>
                <a:lnTo>
                  <a:pt x="135732" y="1285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Freeform 35"/>
          <p:cNvSpPr/>
          <p:nvPr/>
        </p:nvSpPr>
        <p:spPr>
          <a:xfrm>
            <a:off x="3250407" y="2286000"/>
            <a:ext cx="150019" cy="350045"/>
          </a:xfrm>
          <a:custGeom>
            <a:avLst/>
            <a:gdLst/>
            <a:ahLst/>
            <a:cxnLst/>
            <a:rect l="0" t="0" r="0" b="0"/>
            <a:pathLst>
              <a:path w="150019" h="350045">
                <a:moveTo>
                  <a:pt x="42862" y="7144"/>
                </a:moveTo>
                <a:lnTo>
                  <a:pt x="42862" y="7144"/>
                </a:lnTo>
                <a:lnTo>
                  <a:pt x="35718" y="7144"/>
                </a:lnTo>
                <a:lnTo>
                  <a:pt x="35718" y="7144"/>
                </a:lnTo>
                <a:lnTo>
                  <a:pt x="35718" y="14288"/>
                </a:lnTo>
                <a:lnTo>
                  <a:pt x="35718" y="21431"/>
                </a:lnTo>
                <a:lnTo>
                  <a:pt x="35718" y="35719"/>
                </a:lnTo>
                <a:lnTo>
                  <a:pt x="35718" y="57150"/>
                </a:lnTo>
                <a:lnTo>
                  <a:pt x="35718" y="78581"/>
                </a:lnTo>
                <a:lnTo>
                  <a:pt x="35718" y="100013"/>
                </a:lnTo>
                <a:lnTo>
                  <a:pt x="35718" y="114300"/>
                </a:lnTo>
                <a:lnTo>
                  <a:pt x="42862" y="128588"/>
                </a:lnTo>
                <a:lnTo>
                  <a:pt x="50006" y="135731"/>
                </a:lnTo>
                <a:lnTo>
                  <a:pt x="57150" y="142875"/>
                </a:lnTo>
                <a:lnTo>
                  <a:pt x="71437" y="142875"/>
                </a:lnTo>
                <a:lnTo>
                  <a:pt x="78581" y="142875"/>
                </a:lnTo>
                <a:lnTo>
                  <a:pt x="85725" y="142875"/>
                </a:lnTo>
                <a:lnTo>
                  <a:pt x="92868" y="128588"/>
                </a:lnTo>
                <a:lnTo>
                  <a:pt x="100012" y="114300"/>
                </a:lnTo>
                <a:lnTo>
                  <a:pt x="107156" y="100013"/>
                </a:lnTo>
                <a:lnTo>
                  <a:pt x="107156" y="78581"/>
                </a:lnTo>
                <a:lnTo>
                  <a:pt x="114300" y="57150"/>
                </a:lnTo>
                <a:lnTo>
                  <a:pt x="121443" y="35719"/>
                </a:lnTo>
                <a:lnTo>
                  <a:pt x="121443" y="14288"/>
                </a:lnTo>
                <a:lnTo>
                  <a:pt x="121443" y="0"/>
                </a:lnTo>
                <a:lnTo>
                  <a:pt x="128587" y="0"/>
                </a:lnTo>
                <a:lnTo>
                  <a:pt x="128587" y="0"/>
                </a:lnTo>
                <a:lnTo>
                  <a:pt x="128587" y="0"/>
                </a:lnTo>
                <a:lnTo>
                  <a:pt x="128587" y="14288"/>
                </a:lnTo>
                <a:lnTo>
                  <a:pt x="128587" y="35719"/>
                </a:lnTo>
                <a:lnTo>
                  <a:pt x="128587" y="64294"/>
                </a:lnTo>
                <a:lnTo>
                  <a:pt x="135731" y="100013"/>
                </a:lnTo>
                <a:lnTo>
                  <a:pt x="142875" y="135731"/>
                </a:lnTo>
                <a:lnTo>
                  <a:pt x="142875" y="171450"/>
                </a:lnTo>
                <a:lnTo>
                  <a:pt x="142875" y="207169"/>
                </a:lnTo>
                <a:lnTo>
                  <a:pt x="150018" y="235744"/>
                </a:lnTo>
                <a:lnTo>
                  <a:pt x="150018" y="264319"/>
                </a:lnTo>
                <a:lnTo>
                  <a:pt x="150018" y="285750"/>
                </a:lnTo>
                <a:lnTo>
                  <a:pt x="142875" y="307181"/>
                </a:lnTo>
                <a:lnTo>
                  <a:pt x="142875" y="321469"/>
                </a:lnTo>
                <a:lnTo>
                  <a:pt x="128587" y="335756"/>
                </a:lnTo>
                <a:lnTo>
                  <a:pt x="121443" y="342900"/>
                </a:lnTo>
                <a:lnTo>
                  <a:pt x="107156" y="350044"/>
                </a:lnTo>
                <a:lnTo>
                  <a:pt x="92868" y="350044"/>
                </a:lnTo>
                <a:lnTo>
                  <a:pt x="71437" y="342900"/>
                </a:lnTo>
                <a:lnTo>
                  <a:pt x="57150" y="335756"/>
                </a:lnTo>
                <a:lnTo>
                  <a:pt x="35718" y="314325"/>
                </a:lnTo>
                <a:lnTo>
                  <a:pt x="14287" y="292894"/>
                </a:lnTo>
                <a:lnTo>
                  <a:pt x="0" y="278606"/>
                </a:lnTo>
                <a:lnTo>
                  <a:pt x="0" y="257175"/>
                </a:lnTo>
                <a:lnTo>
                  <a:pt x="0" y="2571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Freeform 36"/>
          <p:cNvSpPr/>
          <p:nvPr/>
        </p:nvSpPr>
        <p:spPr>
          <a:xfrm>
            <a:off x="3571875" y="2257425"/>
            <a:ext cx="164308" cy="200026"/>
          </a:xfrm>
          <a:custGeom>
            <a:avLst/>
            <a:gdLst/>
            <a:ahLst/>
            <a:cxnLst/>
            <a:rect l="0" t="0" r="0" b="0"/>
            <a:pathLst>
              <a:path w="164308" h="200026">
                <a:moveTo>
                  <a:pt x="128588" y="35719"/>
                </a:moveTo>
                <a:lnTo>
                  <a:pt x="121444" y="28575"/>
                </a:lnTo>
                <a:lnTo>
                  <a:pt x="114300" y="21431"/>
                </a:lnTo>
                <a:lnTo>
                  <a:pt x="107157" y="14288"/>
                </a:lnTo>
                <a:lnTo>
                  <a:pt x="100013" y="7144"/>
                </a:lnTo>
                <a:lnTo>
                  <a:pt x="78582" y="0"/>
                </a:lnTo>
                <a:lnTo>
                  <a:pt x="71438" y="0"/>
                </a:lnTo>
                <a:lnTo>
                  <a:pt x="50007" y="0"/>
                </a:lnTo>
                <a:lnTo>
                  <a:pt x="28575" y="0"/>
                </a:lnTo>
                <a:lnTo>
                  <a:pt x="14288" y="7144"/>
                </a:lnTo>
                <a:lnTo>
                  <a:pt x="7144" y="14288"/>
                </a:lnTo>
                <a:lnTo>
                  <a:pt x="0" y="21431"/>
                </a:lnTo>
                <a:lnTo>
                  <a:pt x="0" y="28575"/>
                </a:lnTo>
                <a:lnTo>
                  <a:pt x="7144" y="42863"/>
                </a:lnTo>
                <a:lnTo>
                  <a:pt x="21432" y="50006"/>
                </a:lnTo>
                <a:lnTo>
                  <a:pt x="35719" y="64294"/>
                </a:lnTo>
                <a:lnTo>
                  <a:pt x="57150" y="78581"/>
                </a:lnTo>
                <a:lnTo>
                  <a:pt x="78582" y="85725"/>
                </a:lnTo>
                <a:lnTo>
                  <a:pt x="100013" y="100013"/>
                </a:lnTo>
                <a:lnTo>
                  <a:pt x="121444" y="114300"/>
                </a:lnTo>
                <a:lnTo>
                  <a:pt x="135732" y="121444"/>
                </a:lnTo>
                <a:lnTo>
                  <a:pt x="150019" y="135731"/>
                </a:lnTo>
                <a:lnTo>
                  <a:pt x="157163" y="142875"/>
                </a:lnTo>
                <a:lnTo>
                  <a:pt x="164307" y="157163"/>
                </a:lnTo>
                <a:lnTo>
                  <a:pt x="157163" y="164306"/>
                </a:lnTo>
                <a:lnTo>
                  <a:pt x="150019" y="178594"/>
                </a:lnTo>
                <a:lnTo>
                  <a:pt x="142875" y="185738"/>
                </a:lnTo>
                <a:lnTo>
                  <a:pt x="121444" y="192881"/>
                </a:lnTo>
                <a:lnTo>
                  <a:pt x="107157" y="200025"/>
                </a:lnTo>
                <a:lnTo>
                  <a:pt x="92869" y="200025"/>
                </a:lnTo>
                <a:lnTo>
                  <a:pt x="78582" y="200025"/>
                </a:lnTo>
                <a:lnTo>
                  <a:pt x="64294" y="200025"/>
                </a:lnTo>
                <a:lnTo>
                  <a:pt x="57150" y="200025"/>
                </a:lnTo>
                <a:lnTo>
                  <a:pt x="57150" y="2000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nvSpPr>
        <p:spPr>
          <a:xfrm>
            <a:off x="3750469" y="2193131"/>
            <a:ext cx="121445" cy="271464"/>
          </a:xfrm>
          <a:custGeom>
            <a:avLst/>
            <a:gdLst/>
            <a:ahLst/>
            <a:cxnLst/>
            <a:rect l="0" t="0" r="0" b="0"/>
            <a:pathLst>
              <a:path w="121445" h="271464">
                <a:moveTo>
                  <a:pt x="14288" y="0"/>
                </a:moveTo>
                <a:lnTo>
                  <a:pt x="14288" y="7144"/>
                </a:lnTo>
                <a:lnTo>
                  <a:pt x="14288" y="14288"/>
                </a:lnTo>
                <a:lnTo>
                  <a:pt x="14288" y="28575"/>
                </a:lnTo>
                <a:lnTo>
                  <a:pt x="7144" y="50007"/>
                </a:lnTo>
                <a:lnTo>
                  <a:pt x="7144" y="71438"/>
                </a:lnTo>
                <a:lnTo>
                  <a:pt x="7144" y="107157"/>
                </a:lnTo>
                <a:lnTo>
                  <a:pt x="0" y="135732"/>
                </a:lnTo>
                <a:lnTo>
                  <a:pt x="0" y="171450"/>
                </a:lnTo>
                <a:lnTo>
                  <a:pt x="0" y="200025"/>
                </a:lnTo>
                <a:lnTo>
                  <a:pt x="0" y="221457"/>
                </a:lnTo>
                <a:lnTo>
                  <a:pt x="0" y="242888"/>
                </a:lnTo>
                <a:lnTo>
                  <a:pt x="0" y="257175"/>
                </a:lnTo>
                <a:lnTo>
                  <a:pt x="0" y="264319"/>
                </a:lnTo>
                <a:lnTo>
                  <a:pt x="0" y="264319"/>
                </a:lnTo>
                <a:lnTo>
                  <a:pt x="0" y="264319"/>
                </a:lnTo>
                <a:lnTo>
                  <a:pt x="0" y="264319"/>
                </a:lnTo>
                <a:lnTo>
                  <a:pt x="7144" y="250032"/>
                </a:lnTo>
                <a:lnTo>
                  <a:pt x="7144" y="235744"/>
                </a:lnTo>
                <a:lnTo>
                  <a:pt x="7144" y="221457"/>
                </a:lnTo>
                <a:lnTo>
                  <a:pt x="14288" y="192882"/>
                </a:lnTo>
                <a:lnTo>
                  <a:pt x="14288" y="164307"/>
                </a:lnTo>
                <a:lnTo>
                  <a:pt x="21431" y="135732"/>
                </a:lnTo>
                <a:lnTo>
                  <a:pt x="28575" y="114300"/>
                </a:lnTo>
                <a:lnTo>
                  <a:pt x="35719" y="92869"/>
                </a:lnTo>
                <a:lnTo>
                  <a:pt x="42863" y="85725"/>
                </a:lnTo>
                <a:lnTo>
                  <a:pt x="50006" y="85725"/>
                </a:lnTo>
                <a:lnTo>
                  <a:pt x="50006" y="92869"/>
                </a:lnTo>
                <a:lnTo>
                  <a:pt x="57150" y="100013"/>
                </a:lnTo>
                <a:lnTo>
                  <a:pt x="57150" y="114300"/>
                </a:lnTo>
                <a:lnTo>
                  <a:pt x="64294" y="128588"/>
                </a:lnTo>
                <a:lnTo>
                  <a:pt x="71438" y="150019"/>
                </a:lnTo>
                <a:lnTo>
                  <a:pt x="71438" y="171450"/>
                </a:lnTo>
                <a:lnTo>
                  <a:pt x="78581" y="200025"/>
                </a:lnTo>
                <a:lnTo>
                  <a:pt x="92869" y="221457"/>
                </a:lnTo>
                <a:lnTo>
                  <a:pt x="100013" y="242888"/>
                </a:lnTo>
                <a:lnTo>
                  <a:pt x="107156" y="257175"/>
                </a:lnTo>
                <a:lnTo>
                  <a:pt x="114300" y="264319"/>
                </a:lnTo>
                <a:lnTo>
                  <a:pt x="121444" y="271463"/>
                </a:lnTo>
                <a:lnTo>
                  <a:pt x="121444" y="2714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Freeform 38"/>
          <p:cNvSpPr/>
          <p:nvPr/>
        </p:nvSpPr>
        <p:spPr>
          <a:xfrm>
            <a:off x="3879057" y="2271713"/>
            <a:ext cx="178594" cy="192882"/>
          </a:xfrm>
          <a:custGeom>
            <a:avLst/>
            <a:gdLst/>
            <a:ahLst/>
            <a:cxnLst/>
            <a:rect l="0" t="0" r="0" b="0"/>
            <a:pathLst>
              <a:path w="178594" h="192882">
                <a:moveTo>
                  <a:pt x="85725" y="50006"/>
                </a:moveTo>
                <a:lnTo>
                  <a:pt x="85725" y="50006"/>
                </a:lnTo>
                <a:lnTo>
                  <a:pt x="78581" y="42862"/>
                </a:lnTo>
                <a:lnTo>
                  <a:pt x="71437" y="42862"/>
                </a:lnTo>
                <a:lnTo>
                  <a:pt x="64293" y="35718"/>
                </a:lnTo>
                <a:lnTo>
                  <a:pt x="57150" y="35718"/>
                </a:lnTo>
                <a:lnTo>
                  <a:pt x="50006" y="42862"/>
                </a:lnTo>
                <a:lnTo>
                  <a:pt x="35718" y="50006"/>
                </a:lnTo>
                <a:lnTo>
                  <a:pt x="28575" y="64293"/>
                </a:lnTo>
                <a:lnTo>
                  <a:pt x="14287" y="85725"/>
                </a:lnTo>
                <a:lnTo>
                  <a:pt x="7143" y="107156"/>
                </a:lnTo>
                <a:lnTo>
                  <a:pt x="7143" y="121443"/>
                </a:lnTo>
                <a:lnTo>
                  <a:pt x="0" y="142875"/>
                </a:lnTo>
                <a:lnTo>
                  <a:pt x="0" y="157162"/>
                </a:lnTo>
                <a:lnTo>
                  <a:pt x="7143" y="164306"/>
                </a:lnTo>
                <a:lnTo>
                  <a:pt x="14287" y="171450"/>
                </a:lnTo>
                <a:lnTo>
                  <a:pt x="21431" y="171450"/>
                </a:lnTo>
                <a:lnTo>
                  <a:pt x="28575" y="171450"/>
                </a:lnTo>
                <a:lnTo>
                  <a:pt x="35718" y="164306"/>
                </a:lnTo>
                <a:lnTo>
                  <a:pt x="42862" y="150018"/>
                </a:lnTo>
                <a:lnTo>
                  <a:pt x="50006" y="135731"/>
                </a:lnTo>
                <a:lnTo>
                  <a:pt x="57150" y="121443"/>
                </a:lnTo>
                <a:lnTo>
                  <a:pt x="64293" y="100012"/>
                </a:lnTo>
                <a:lnTo>
                  <a:pt x="64293" y="85725"/>
                </a:lnTo>
                <a:lnTo>
                  <a:pt x="64293" y="78581"/>
                </a:lnTo>
                <a:lnTo>
                  <a:pt x="71437" y="71437"/>
                </a:lnTo>
                <a:lnTo>
                  <a:pt x="71437" y="71437"/>
                </a:lnTo>
                <a:lnTo>
                  <a:pt x="71437" y="78581"/>
                </a:lnTo>
                <a:lnTo>
                  <a:pt x="71437" y="85725"/>
                </a:lnTo>
                <a:lnTo>
                  <a:pt x="71437" y="100012"/>
                </a:lnTo>
                <a:lnTo>
                  <a:pt x="71437" y="121443"/>
                </a:lnTo>
                <a:lnTo>
                  <a:pt x="78581" y="135731"/>
                </a:lnTo>
                <a:lnTo>
                  <a:pt x="85725" y="157162"/>
                </a:lnTo>
                <a:lnTo>
                  <a:pt x="92868" y="164306"/>
                </a:lnTo>
                <a:lnTo>
                  <a:pt x="107156" y="178593"/>
                </a:lnTo>
                <a:lnTo>
                  <a:pt x="121443" y="185737"/>
                </a:lnTo>
                <a:lnTo>
                  <a:pt x="128587" y="192881"/>
                </a:lnTo>
                <a:lnTo>
                  <a:pt x="135731" y="192881"/>
                </a:lnTo>
                <a:lnTo>
                  <a:pt x="150018" y="185737"/>
                </a:lnTo>
                <a:lnTo>
                  <a:pt x="157162" y="185737"/>
                </a:lnTo>
                <a:lnTo>
                  <a:pt x="164306" y="171450"/>
                </a:lnTo>
                <a:lnTo>
                  <a:pt x="171450" y="157162"/>
                </a:lnTo>
                <a:lnTo>
                  <a:pt x="171450" y="135731"/>
                </a:lnTo>
                <a:lnTo>
                  <a:pt x="178593" y="114300"/>
                </a:lnTo>
                <a:lnTo>
                  <a:pt x="178593" y="85725"/>
                </a:lnTo>
                <a:lnTo>
                  <a:pt x="178593" y="64293"/>
                </a:lnTo>
                <a:lnTo>
                  <a:pt x="178593" y="35718"/>
                </a:lnTo>
                <a:lnTo>
                  <a:pt x="178593" y="21431"/>
                </a:lnTo>
                <a:lnTo>
                  <a:pt x="178593" y="7143"/>
                </a:lnTo>
                <a:lnTo>
                  <a:pt x="178593" y="7143"/>
                </a:lnTo>
                <a:lnTo>
                  <a:pt x="178593" y="0"/>
                </a:lnTo>
                <a:lnTo>
                  <a:pt x="178593" y="0"/>
                </a:lnTo>
                <a:lnTo>
                  <a:pt x="178593" y="7143"/>
                </a:lnTo>
                <a:lnTo>
                  <a:pt x="178593" y="7143"/>
                </a:lnTo>
                <a:lnTo>
                  <a:pt x="178593" y="71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Freeform 39"/>
          <p:cNvSpPr/>
          <p:nvPr/>
        </p:nvSpPr>
        <p:spPr>
          <a:xfrm>
            <a:off x="4107657" y="2264569"/>
            <a:ext cx="85726" cy="185738"/>
          </a:xfrm>
          <a:custGeom>
            <a:avLst/>
            <a:gdLst/>
            <a:ahLst/>
            <a:cxnLst/>
            <a:rect l="0" t="0" r="0" b="0"/>
            <a:pathLst>
              <a:path w="85726" h="185738">
                <a:moveTo>
                  <a:pt x="0" y="157162"/>
                </a:moveTo>
                <a:lnTo>
                  <a:pt x="0" y="157162"/>
                </a:lnTo>
                <a:lnTo>
                  <a:pt x="0" y="157162"/>
                </a:lnTo>
                <a:lnTo>
                  <a:pt x="7143" y="164306"/>
                </a:lnTo>
                <a:lnTo>
                  <a:pt x="14287" y="164306"/>
                </a:lnTo>
                <a:lnTo>
                  <a:pt x="21431" y="157162"/>
                </a:lnTo>
                <a:lnTo>
                  <a:pt x="28575" y="150019"/>
                </a:lnTo>
                <a:lnTo>
                  <a:pt x="42862" y="135731"/>
                </a:lnTo>
                <a:lnTo>
                  <a:pt x="50006" y="121444"/>
                </a:lnTo>
                <a:lnTo>
                  <a:pt x="64293" y="107156"/>
                </a:lnTo>
                <a:lnTo>
                  <a:pt x="71437" y="85725"/>
                </a:lnTo>
                <a:lnTo>
                  <a:pt x="71437" y="64294"/>
                </a:lnTo>
                <a:lnTo>
                  <a:pt x="78581" y="42862"/>
                </a:lnTo>
                <a:lnTo>
                  <a:pt x="78581" y="21431"/>
                </a:lnTo>
                <a:lnTo>
                  <a:pt x="71437" y="7144"/>
                </a:lnTo>
                <a:lnTo>
                  <a:pt x="71437" y="0"/>
                </a:lnTo>
                <a:lnTo>
                  <a:pt x="64293" y="7144"/>
                </a:lnTo>
                <a:lnTo>
                  <a:pt x="50006" y="14287"/>
                </a:lnTo>
                <a:lnTo>
                  <a:pt x="35718" y="21431"/>
                </a:lnTo>
                <a:lnTo>
                  <a:pt x="28575" y="42862"/>
                </a:lnTo>
                <a:lnTo>
                  <a:pt x="21431" y="64294"/>
                </a:lnTo>
                <a:lnTo>
                  <a:pt x="14287" y="85725"/>
                </a:lnTo>
                <a:lnTo>
                  <a:pt x="7143" y="114300"/>
                </a:lnTo>
                <a:lnTo>
                  <a:pt x="7143" y="135731"/>
                </a:lnTo>
                <a:lnTo>
                  <a:pt x="14287" y="157162"/>
                </a:lnTo>
                <a:lnTo>
                  <a:pt x="21431" y="171450"/>
                </a:lnTo>
                <a:lnTo>
                  <a:pt x="35718" y="178594"/>
                </a:lnTo>
                <a:lnTo>
                  <a:pt x="50006" y="185737"/>
                </a:lnTo>
                <a:lnTo>
                  <a:pt x="64293" y="185737"/>
                </a:lnTo>
                <a:lnTo>
                  <a:pt x="78581" y="185737"/>
                </a:lnTo>
                <a:lnTo>
                  <a:pt x="85725" y="185737"/>
                </a:lnTo>
                <a:lnTo>
                  <a:pt x="85725" y="1857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Freeform 40"/>
          <p:cNvSpPr/>
          <p:nvPr/>
        </p:nvSpPr>
        <p:spPr>
          <a:xfrm>
            <a:off x="4236244" y="2250281"/>
            <a:ext cx="128589" cy="214314"/>
          </a:xfrm>
          <a:custGeom>
            <a:avLst/>
            <a:gdLst/>
            <a:ahLst/>
            <a:cxnLst/>
            <a:rect l="0" t="0" r="0" b="0"/>
            <a:pathLst>
              <a:path w="128589" h="214314">
                <a:moveTo>
                  <a:pt x="121444" y="0"/>
                </a:moveTo>
                <a:lnTo>
                  <a:pt x="114300" y="0"/>
                </a:lnTo>
                <a:lnTo>
                  <a:pt x="107156" y="0"/>
                </a:lnTo>
                <a:lnTo>
                  <a:pt x="92869" y="0"/>
                </a:lnTo>
                <a:lnTo>
                  <a:pt x="78581" y="7144"/>
                </a:lnTo>
                <a:lnTo>
                  <a:pt x="64294" y="7144"/>
                </a:lnTo>
                <a:lnTo>
                  <a:pt x="50006" y="14288"/>
                </a:lnTo>
                <a:lnTo>
                  <a:pt x="28575" y="28575"/>
                </a:lnTo>
                <a:lnTo>
                  <a:pt x="14288" y="35719"/>
                </a:lnTo>
                <a:lnTo>
                  <a:pt x="7144" y="42863"/>
                </a:lnTo>
                <a:lnTo>
                  <a:pt x="0" y="57150"/>
                </a:lnTo>
                <a:lnTo>
                  <a:pt x="0" y="64294"/>
                </a:lnTo>
                <a:lnTo>
                  <a:pt x="7144" y="78582"/>
                </a:lnTo>
                <a:lnTo>
                  <a:pt x="14288" y="92869"/>
                </a:lnTo>
                <a:lnTo>
                  <a:pt x="28575" y="107157"/>
                </a:lnTo>
                <a:lnTo>
                  <a:pt x="50006" y="121444"/>
                </a:lnTo>
                <a:lnTo>
                  <a:pt x="71438" y="135732"/>
                </a:lnTo>
                <a:lnTo>
                  <a:pt x="92869" y="142875"/>
                </a:lnTo>
                <a:lnTo>
                  <a:pt x="107156" y="157163"/>
                </a:lnTo>
                <a:lnTo>
                  <a:pt x="121444" y="164307"/>
                </a:lnTo>
                <a:lnTo>
                  <a:pt x="121444" y="178594"/>
                </a:lnTo>
                <a:lnTo>
                  <a:pt x="128588" y="178594"/>
                </a:lnTo>
                <a:lnTo>
                  <a:pt x="128588" y="185738"/>
                </a:lnTo>
                <a:lnTo>
                  <a:pt x="121444" y="192882"/>
                </a:lnTo>
                <a:lnTo>
                  <a:pt x="114300" y="200025"/>
                </a:lnTo>
                <a:lnTo>
                  <a:pt x="107156" y="207169"/>
                </a:lnTo>
                <a:lnTo>
                  <a:pt x="92869" y="214313"/>
                </a:lnTo>
                <a:lnTo>
                  <a:pt x="85725" y="214313"/>
                </a:lnTo>
                <a:lnTo>
                  <a:pt x="78581" y="214313"/>
                </a:lnTo>
                <a:lnTo>
                  <a:pt x="71438" y="214313"/>
                </a:lnTo>
                <a:lnTo>
                  <a:pt x="71438"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4536282" y="2286000"/>
            <a:ext cx="285751" cy="157164"/>
          </a:xfrm>
          <a:custGeom>
            <a:avLst/>
            <a:gdLst/>
            <a:ahLst/>
            <a:cxnLst/>
            <a:rect l="0" t="0" r="0" b="0"/>
            <a:pathLst>
              <a:path w="285751" h="157164">
                <a:moveTo>
                  <a:pt x="21431" y="28575"/>
                </a:moveTo>
                <a:lnTo>
                  <a:pt x="21431" y="21431"/>
                </a:lnTo>
                <a:lnTo>
                  <a:pt x="14287" y="14288"/>
                </a:lnTo>
                <a:lnTo>
                  <a:pt x="14287" y="14288"/>
                </a:lnTo>
                <a:lnTo>
                  <a:pt x="7143" y="7144"/>
                </a:lnTo>
                <a:lnTo>
                  <a:pt x="7143" y="7144"/>
                </a:lnTo>
                <a:lnTo>
                  <a:pt x="7143" y="7144"/>
                </a:lnTo>
                <a:lnTo>
                  <a:pt x="7143" y="7144"/>
                </a:lnTo>
                <a:lnTo>
                  <a:pt x="7143" y="14288"/>
                </a:lnTo>
                <a:lnTo>
                  <a:pt x="7143" y="21431"/>
                </a:lnTo>
                <a:lnTo>
                  <a:pt x="0" y="35719"/>
                </a:lnTo>
                <a:lnTo>
                  <a:pt x="0" y="57150"/>
                </a:lnTo>
                <a:lnTo>
                  <a:pt x="0" y="78581"/>
                </a:lnTo>
                <a:lnTo>
                  <a:pt x="0" y="100013"/>
                </a:lnTo>
                <a:lnTo>
                  <a:pt x="0" y="121444"/>
                </a:lnTo>
                <a:lnTo>
                  <a:pt x="7143" y="135731"/>
                </a:lnTo>
                <a:lnTo>
                  <a:pt x="14287" y="142875"/>
                </a:lnTo>
                <a:lnTo>
                  <a:pt x="21431" y="157163"/>
                </a:lnTo>
                <a:lnTo>
                  <a:pt x="28575" y="157163"/>
                </a:lnTo>
                <a:lnTo>
                  <a:pt x="35718" y="157163"/>
                </a:lnTo>
                <a:lnTo>
                  <a:pt x="50006" y="157163"/>
                </a:lnTo>
                <a:lnTo>
                  <a:pt x="57150" y="142875"/>
                </a:lnTo>
                <a:lnTo>
                  <a:pt x="71437" y="135731"/>
                </a:lnTo>
                <a:lnTo>
                  <a:pt x="78581" y="114300"/>
                </a:lnTo>
                <a:lnTo>
                  <a:pt x="92868" y="100013"/>
                </a:lnTo>
                <a:lnTo>
                  <a:pt x="100012" y="85725"/>
                </a:lnTo>
                <a:lnTo>
                  <a:pt x="107156" y="64294"/>
                </a:lnTo>
                <a:lnTo>
                  <a:pt x="107156" y="50006"/>
                </a:lnTo>
                <a:lnTo>
                  <a:pt x="107156" y="42863"/>
                </a:lnTo>
                <a:lnTo>
                  <a:pt x="107156" y="35719"/>
                </a:lnTo>
                <a:lnTo>
                  <a:pt x="107156" y="35719"/>
                </a:lnTo>
                <a:lnTo>
                  <a:pt x="107156" y="42863"/>
                </a:lnTo>
                <a:lnTo>
                  <a:pt x="107156" y="57150"/>
                </a:lnTo>
                <a:lnTo>
                  <a:pt x="107156" y="71438"/>
                </a:lnTo>
                <a:lnTo>
                  <a:pt x="107156" y="92869"/>
                </a:lnTo>
                <a:lnTo>
                  <a:pt x="107156" y="107156"/>
                </a:lnTo>
                <a:lnTo>
                  <a:pt x="107156" y="128588"/>
                </a:lnTo>
                <a:lnTo>
                  <a:pt x="107156" y="142875"/>
                </a:lnTo>
                <a:lnTo>
                  <a:pt x="107156" y="150019"/>
                </a:lnTo>
                <a:lnTo>
                  <a:pt x="107156" y="157163"/>
                </a:lnTo>
                <a:lnTo>
                  <a:pt x="107156" y="157163"/>
                </a:lnTo>
                <a:lnTo>
                  <a:pt x="107156" y="157163"/>
                </a:lnTo>
                <a:lnTo>
                  <a:pt x="107156" y="157163"/>
                </a:lnTo>
                <a:lnTo>
                  <a:pt x="107156" y="150019"/>
                </a:lnTo>
                <a:lnTo>
                  <a:pt x="107156" y="135731"/>
                </a:lnTo>
                <a:lnTo>
                  <a:pt x="107156" y="121444"/>
                </a:lnTo>
                <a:lnTo>
                  <a:pt x="107156" y="100013"/>
                </a:lnTo>
                <a:lnTo>
                  <a:pt x="107156" y="78581"/>
                </a:lnTo>
                <a:lnTo>
                  <a:pt x="107156" y="57150"/>
                </a:lnTo>
                <a:lnTo>
                  <a:pt x="107156" y="35719"/>
                </a:lnTo>
                <a:lnTo>
                  <a:pt x="114300" y="21431"/>
                </a:lnTo>
                <a:lnTo>
                  <a:pt x="121443" y="7144"/>
                </a:lnTo>
                <a:lnTo>
                  <a:pt x="128587" y="0"/>
                </a:lnTo>
                <a:lnTo>
                  <a:pt x="135731" y="0"/>
                </a:lnTo>
                <a:lnTo>
                  <a:pt x="142875" y="7144"/>
                </a:lnTo>
                <a:lnTo>
                  <a:pt x="150018" y="14288"/>
                </a:lnTo>
                <a:lnTo>
                  <a:pt x="157162" y="21431"/>
                </a:lnTo>
                <a:lnTo>
                  <a:pt x="171450" y="42863"/>
                </a:lnTo>
                <a:lnTo>
                  <a:pt x="185737" y="57150"/>
                </a:lnTo>
                <a:lnTo>
                  <a:pt x="192881" y="78581"/>
                </a:lnTo>
                <a:lnTo>
                  <a:pt x="207168" y="100013"/>
                </a:lnTo>
                <a:lnTo>
                  <a:pt x="221456" y="114300"/>
                </a:lnTo>
                <a:lnTo>
                  <a:pt x="228600" y="128588"/>
                </a:lnTo>
                <a:lnTo>
                  <a:pt x="242887" y="135731"/>
                </a:lnTo>
                <a:lnTo>
                  <a:pt x="257175" y="135731"/>
                </a:lnTo>
                <a:lnTo>
                  <a:pt x="271462" y="135731"/>
                </a:lnTo>
                <a:lnTo>
                  <a:pt x="285750" y="135731"/>
                </a:lnTo>
                <a:lnTo>
                  <a:pt x="285750" y="135731"/>
                </a:lnTo>
                <a:lnTo>
                  <a:pt x="285750" y="1357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Freeform 42"/>
          <p:cNvSpPr/>
          <p:nvPr/>
        </p:nvSpPr>
        <p:spPr>
          <a:xfrm>
            <a:off x="4907757" y="2185988"/>
            <a:ext cx="28576" cy="271463"/>
          </a:xfrm>
          <a:custGeom>
            <a:avLst/>
            <a:gdLst/>
            <a:ahLst/>
            <a:cxnLst/>
            <a:rect l="0" t="0" r="0" b="0"/>
            <a:pathLst>
              <a:path w="28576" h="271463">
                <a:moveTo>
                  <a:pt x="28575" y="0"/>
                </a:moveTo>
                <a:lnTo>
                  <a:pt x="21431" y="0"/>
                </a:lnTo>
                <a:lnTo>
                  <a:pt x="21431" y="7143"/>
                </a:lnTo>
                <a:lnTo>
                  <a:pt x="21431" y="28575"/>
                </a:lnTo>
                <a:lnTo>
                  <a:pt x="14288" y="50006"/>
                </a:lnTo>
                <a:lnTo>
                  <a:pt x="7144" y="78581"/>
                </a:lnTo>
                <a:lnTo>
                  <a:pt x="0" y="107156"/>
                </a:lnTo>
                <a:lnTo>
                  <a:pt x="0" y="135731"/>
                </a:lnTo>
                <a:lnTo>
                  <a:pt x="0" y="164306"/>
                </a:lnTo>
                <a:lnTo>
                  <a:pt x="0" y="192881"/>
                </a:lnTo>
                <a:lnTo>
                  <a:pt x="0" y="214312"/>
                </a:lnTo>
                <a:lnTo>
                  <a:pt x="7144" y="235743"/>
                </a:lnTo>
                <a:lnTo>
                  <a:pt x="7144" y="250031"/>
                </a:lnTo>
                <a:lnTo>
                  <a:pt x="14288" y="264318"/>
                </a:lnTo>
                <a:lnTo>
                  <a:pt x="21431" y="271462"/>
                </a:lnTo>
                <a:lnTo>
                  <a:pt x="21431" y="2714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Freeform 43"/>
          <p:cNvSpPr/>
          <p:nvPr/>
        </p:nvSpPr>
        <p:spPr>
          <a:xfrm>
            <a:off x="4864894" y="2193131"/>
            <a:ext cx="364333" cy="307183"/>
          </a:xfrm>
          <a:custGeom>
            <a:avLst/>
            <a:gdLst/>
            <a:ahLst/>
            <a:cxnLst/>
            <a:rect l="0" t="0" r="0" b="0"/>
            <a:pathLst>
              <a:path w="364333" h="307183">
                <a:moveTo>
                  <a:pt x="0" y="135732"/>
                </a:moveTo>
                <a:lnTo>
                  <a:pt x="0" y="135732"/>
                </a:lnTo>
                <a:lnTo>
                  <a:pt x="0" y="135732"/>
                </a:lnTo>
                <a:lnTo>
                  <a:pt x="7144" y="135732"/>
                </a:lnTo>
                <a:lnTo>
                  <a:pt x="21432" y="128588"/>
                </a:lnTo>
                <a:lnTo>
                  <a:pt x="28576" y="121444"/>
                </a:lnTo>
                <a:lnTo>
                  <a:pt x="50007" y="107157"/>
                </a:lnTo>
                <a:lnTo>
                  <a:pt x="64294" y="92869"/>
                </a:lnTo>
                <a:lnTo>
                  <a:pt x="85726" y="78582"/>
                </a:lnTo>
                <a:lnTo>
                  <a:pt x="100013" y="57150"/>
                </a:lnTo>
                <a:lnTo>
                  <a:pt x="107157" y="42863"/>
                </a:lnTo>
                <a:lnTo>
                  <a:pt x="121444" y="28575"/>
                </a:lnTo>
                <a:lnTo>
                  <a:pt x="128588" y="14288"/>
                </a:lnTo>
                <a:lnTo>
                  <a:pt x="135732" y="7144"/>
                </a:lnTo>
                <a:lnTo>
                  <a:pt x="135732" y="0"/>
                </a:lnTo>
                <a:lnTo>
                  <a:pt x="135732" y="0"/>
                </a:lnTo>
                <a:lnTo>
                  <a:pt x="135732" y="7144"/>
                </a:lnTo>
                <a:lnTo>
                  <a:pt x="135732" y="28575"/>
                </a:lnTo>
                <a:lnTo>
                  <a:pt x="135732" y="50007"/>
                </a:lnTo>
                <a:lnTo>
                  <a:pt x="128588" y="85725"/>
                </a:lnTo>
                <a:lnTo>
                  <a:pt x="128588" y="121444"/>
                </a:lnTo>
                <a:lnTo>
                  <a:pt x="128588" y="157163"/>
                </a:lnTo>
                <a:lnTo>
                  <a:pt x="128588" y="192882"/>
                </a:lnTo>
                <a:lnTo>
                  <a:pt x="135732" y="228600"/>
                </a:lnTo>
                <a:lnTo>
                  <a:pt x="135732" y="257175"/>
                </a:lnTo>
                <a:lnTo>
                  <a:pt x="135732" y="278607"/>
                </a:lnTo>
                <a:lnTo>
                  <a:pt x="142876" y="292894"/>
                </a:lnTo>
                <a:lnTo>
                  <a:pt x="142876" y="300038"/>
                </a:lnTo>
                <a:lnTo>
                  <a:pt x="150019" y="307182"/>
                </a:lnTo>
                <a:lnTo>
                  <a:pt x="157163" y="307182"/>
                </a:lnTo>
                <a:lnTo>
                  <a:pt x="157163" y="307182"/>
                </a:lnTo>
                <a:lnTo>
                  <a:pt x="157163" y="300038"/>
                </a:lnTo>
                <a:lnTo>
                  <a:pt x="157163" y="285750"/>
                </a:lnTo>
                <a:lnTo>
                  <a:pt x="157163" y="264319"/>
                </a:lnTo>
                <a:lnTo>
                  <a:pt x="157163" y="235744"/>
                </a:lnTo>
                <a:lnTo>
                  <a:pt x="150019" y="200025"/>
                </a:lnTo>
                <a:lnTo>
                  <a:pt x="150019" y="171450"/>
                </a:lnTo>
                <a:lnTo>
                  <a:pt x="150019" y="142875"/>
                </a:lnTo>
                <a:lnTo>
                  <a:pt x="150019" y="128588"/>
                </a:lnTo>
                <a:lnTo>
                  <a:pt x="150019" y="114300"/>
                </a:lnTo>
                <a:lnTo>
                  <a:pt x="150019" y="114300"/>
                </a:lnTo>
                <a:lnTo>
                  <a:pt x="157163" y="114300"/>
                </a:lnTo>
                <a:lnTo>
                  <a:pt x="157163" y="121444"/>
                </a:lnTo>
                <a:lnTo>
                  <a:pt x="157163" y="135732"/>
                </a:lnTo>
                <a:lnTo>
                  <a:pt x="164307" y="150019"/>
                </a:lnTo>
                <a:lnTo>
                  <a:pt x="171451" y="171450"/>
                </a:lnTo>
                <a:lnTo>
                  <a:pt x="178594" y="192882"/>
                </a:lnTo>
                <a:lnTo>
                  <a:pt x="192882" y="214313"/>
                </a:lnTo>
                <a:lnTo>
                  <a:pt x="207169" y="228600"/>
                </a:lnTo>
                <a:lnTo>
                  <a:pt x="214313" y="242888"/>
                </a:lnTo>
                <a:lnTo>
                  <a:pt x="235744" y="250032"/>
                </a:lnTo>
                <a:lnTo>
                  <a:pt x="250032" y="257175"/>
                </a:lnTo>
                <a:lnTo>
                  <a:pt x="271463" y="257175"/>
                </a:lnTo>
                <a:lnTo>
                  <a:pt x="285751" y="257175"/>
                </a:lnTo>
                <a:lnTo>
                  <a:pt x="300038" y="250032"/>
                </a:lnTo>
                <a:lnTo>
                  <a:pt x="314326" y="235744"/>
                </a:lnTo>
                <a:lnTo>
                  <a:pt x="328613" y="221457"/>
                </a:lnTo>
                <a:lnTo>
                  <a:pt x="335757" y="207169"/>
                </a:lnTo>
                <a:lnTo>
                  <a:pt x="342901" y="185738"/>
                </a:lnTo>
                <a:lnTo>
                  <a:pt x="350044" y="164307"/>
                </a:lnTo>
                <a:lnTo>
                  <a:pt x="350044" y="142875"/>
                </a:lnTo>
                <a:lnTo>
                  <a:pt x="350044" y="121444"/>
                </a:lnTo>
                <a:lnTo>
                  <a:pt x="342901" y="107157"/>
                </a:lnTo>
                <a:lnTo>
                  <a:pt x="335757" y="100013"/>
                </a:lnTo>
                <a:lnTo>
                  <a:pt x="321469" y="100013"/>
                </a:lnTo>
                <a:lnTo>
                  <a:pt x="307182" y="107157"/>
                </a:lnTo>
                <a:lnTo>
                  <a:pt x="292894" y="128588"/>
                </a:lnTo>
                <a:lnTo>
                  <a:pt x="285751" y="150019"/>
                </a:lnTo>
                <a:lnTo>
                  <a:pt x="278607" y="171450"/>
                </a:lnTo>
                <a:lnTo>
                  <a:pt x="278607" y="192882"/>
                </a:lnTo>
                <a:lnTo>
                  <a:pt x="278607" y="221457"/>
                </a:lnTo>
                <a:lnTo>
                  <a:pt x="278607" y="235744"/>
                </a:lnTo>
                <a:lnTo>
                  <a:pt x="285751" y="257175"/>
                </a:lnTo>
                <a:lnTo>
                  <a:pt x="300038" y="264319"/>
                </a:lnTo>
                <a:lnTo>
                  <a:pt x="321469" y="271463"/>
                </a:lnTo>
                <a:lnTo>
                  <a:pt x="335757" y="278607"/>
                </a:lnTo>
                <a:lnTo>
                  <a:pt x="357188" y="278607"/>
                </a:lnTo>
                <a:lnTo>
                  <a:pt x="364332" y="278607"/>
                </a:lnTo>
                <a:lnTo>
                  <a:pt x="364332" y="27860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Freeform 44"/>
          <p:cNvSpPr/>
          <p:nvPr/>
        </p:nvSpPr>
        <p:spPr>
          <a:xfrm>
            <a:off x="5400676" y="2293144"/>
            <a:ext cx="135732" cy="185738"/>
          </a:xfrm>
          <a:custGeom>
            <a:avLst/>
            <a:gdLst/>
            <a:ahLst/>
            <a:cxnLst/>
            <a:rect l="0" t="0" r="0" b="0"/>
            <a:pathLst>
              <a:path w="135732" h="185738">
                <a:moveTo>
                  <a:pt x="50006" y="0"/>
                </a:moveTo>
                <a:lnTo>
                  <a:pt x="50006" y="0"/>
                </a:lnTo>
                <a:lnTo>
                  <a:pt x="42862" y="7144"/>
                </a:lnTo>
                <a:lnTo>
                  <a:pt x="28575" y="21431"/>
                </a:lnTo>
                <a:lnTo>
                  <a:pt x="21431" y="35719"/>
                </a:lnTo>
                <a:lnTo>
                  <a:pt x="7144" y="50006"/>
                </a:lnTo>
                <a:lnTo>
                  <a:pt x="0" y="78581"/>
                </a:lnTo>
                <a:lnTo>
                  <a:pt x="0" y="100012"/>
                </a:lnTo>
                <a:lnTo>
                  <a:pt x="0" y="121444"/>
                </a:lnTo>
                <a:lnTo>
                  <a:pt x="0" y="142875"/>
                </a:lnTo>
                <a:lnTo>
                  <a:pt x="14287" y="164306"/>
                </a:lnTo>
                <a:lnTo>
                  <a:pt x="28575" y="171450"/>
                </a:lnTo>
                <a:lnTo>
                  <a:pt x="42862" y="185737"/>
                </a:lnTo>
                <a:lnTo>
                  <a:pt x="57150" y="185737"/>
                </a:lnTo>
                <a:lnTo>
                  <a:pt x="78581" y="185737"/>
                </a:lnTo>
                <a:lnTo>
                  <a:pt x="100012" y="178594"/>
                </a:lnTo>
                <a:lnTo>
                  <a:pt x="114300" y="164306"/>
                </a:lnTo>
                <a:lnTo>
                  <a:pt x="135731" y="150019"/>
                </a:lnTo>
                <a:lnTo>
                  <a:pt x="135731" y="150019"/>
                </a:lnTo>
                <a:lnTo>
                  <a:pt x="135731" y="1500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Freeform 45"/>
          <p:cNvSpPr/>
          <p:nvPr/>
        </p:nvSpPr>
        <p:spPr>
          <a:xfrm>
            <a:off x="5536407" y="2307431"/>
            <a:ext cx="107157" cy="171451"/>
          </a:xfrm>
          <a:custGeom>
            <a:avLst/>
            <a:gdLst/>
            <a:ahLst/>
            <a:cxnLst/>
            <a:rect l="0" t="0" r="0" b="0"/>
            <a:pathLst>
              <a:path w="107157" h="171451">
                <a:moveTo>
                  <a:pt x="57150" y="14288"/>
                </a:moveTo>
                <a:lnTo>
                  <a:pt x="50006" y="7144"/>
                </a:lnTo>
                <a:lnTo>
                  <a:pt x="50006" y="7144"/>
                </a:lnTo>
                <a:lnTo>
                  <a:pt x="42863" y="14288"/>
                </a:lnTo>
                <a:lnTo>
                  <a:pt x="35719" y="21432"/>
                </a:lnTo>
                <a:lnTo>
                  <a:pt x="21431" y="35719"/>
                </a:lnTo>
                <a:lnTo>
                  <a:pt x="14288" y="57150"/>
                </a:lnTo>
                <a:lnTo>
                  <a:pt x="7144" y="78582"/>
                </a:lnTo>
                <a:lnTo>
                  <a:pt x="7144" y="107157"/>
                </a:lnTo>
                <a:lnTo>
                  <a:pt x="7144" y="128588"/>
                </a:lnTo>
                <a:lnTo>
                  <a:pt x="14288" y="150019"/>
                </a:lnTo>
                <a:lnTo>
                  <a:pt x="21431" y="164307"/>
                </a:lnTo>
                <a:lnTo>
                  <a:pt x="35719" y="171450"/>
                </a:lnTo>
                <a:lnTo>
                  <a:pt x="50006" y="171450"/>
                </a:lnTo>
                <a:lnTo>
                  <a:pt x="64294" y="171450"/>
                </a:lnTo>
                <a:lnTo>
                  <a:pt x="78581" y="171450"/>
                </a:lnTo>
                <a:lnTo>
                  <a:pt x="92869" y="164307"/>
                </a:lnTo>
                <a:lnTo>
                  <a:pt x="100013" y="150019"/>
                </a:lnTo>
                <a:lnTo>
                  <a:pt x="107156" y="135732"/>
                </a:lnTo>
                <a:lnTo>
                  <a:pt x="107156" y="114300"/>
                </a:lnTo>
                <a:lnTo>
                  <a:pt x="107156" y="92869"/>
                </a:lnTo>
                <a:lnTo>
                  <a:pt x="100013" y="64294"/>
                </a:lnTo>
                <a:lnTo>
                  <a:pt x="85725" y="42863"/>
                </a:lnTo>
                <a:lnTo>
                  <a:pt x="71438" y="21432"/>
                </a:lnTo>
                <a:lnTo>
                  <a:pt x="57150" y="7144"/>
                </a:lnTo>
                <a:lnTo>
                  <a:pt x="35719" y="0"/>
                </a:lnTo>
                <a:lnTo>
                  <a:pt x="21431" y="0"/>
                </a:lnTo>
                <a:lnTo>
                  <a:pt x="14288" y="0"/>
                </a:lnTo>
                <a:lnTo>
                  <a:pt x="7144" y="14288"/>
                </a:lnTo>
                <a:lnTo>
                  <a:pt x="0" y="21432"/>
                </a:lnTo>
                <a:lnTo>
                  <a:pt x="0" y="42863"/>
                </a:lnTo>
                <a:lnTo>
                  <a:pt x="7144" y="57150"/>
                </a:lnTo>
                <a:lnTo>
                  <a:pt x="7144" y="78582"/>
                </a:lnTo>
                <a:lnTo>
                  <a:pt x="14288" y="85725"/>
                </a:lnTo>
                <a:lnTo>
                  <a:pt x="14288" y="857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Freeform 46"/>
          <p:cNvSpPr/>
          <p:nvPr/>
        </p:nvSpPr>
        <p:spPr>
          <a:xfrm>
            <a:off x="5707857" y="2293144"/>
            <a:ext cx="242889" cy="300038"/>
          </a:xfrm>
          <a:custGeom>
            <a:avLst/>
            <a:gdLst/>
            <a:ahLst/>
            <a:cxnLst/>
            <a:rect l="0" t="0" r="0" b="0"/>
            <a:pathLst>
              <a:path w="242889" h="300038">
                <a:moveTo>
                  <a:pt x="14288" y="35719"/>
                </a:moveTo>
                <a:lnTo>
                  <a:pt x="14288" y="35719"/>
                </a:lnTo>
                <a:lnTo>
                  <a:pt x="7144" y="35719"/>
                </a:lnTo>
                <a:lnTo>
                  <a:pt x="7144" y="42862"/>
                </a:lnTo>
                <a:lnTo>
                  <a:pt x="7144" y="57150"/>
                </a:lnTo>
                <a:lnTo>
                  <a:pt x="0" y="71437"/>
                </a:lnTo>
                <a:lnTo>
                  <a:pt x="0" y="92869"/>
                </a:lnTo>
                <a:lnTo>
                  <a:pt x="0" y="114300"/>
                </a:lnTo>
                <a:lnTo>
                  <a:pt x="0" y="128587"/>
                </a:lnTo>
                <a:lnTo>
                  <a:pt x="0" y="142875"/>
                </a:lnTo>
                <a:lnTo>
                  <a:pt x="7144" y="157162"/>
                </a:lnTo>
                <a:lnTo>
                  <a:pt x="7144" y="164306"/>
                </a:lnTo>
                <a:lnTo>
                  <a:pt x="14288" y="171450"/>
                </a:lnTo>
                <a:lnTo>
                  <a:pt x="21431" y="171450"/>
                </a:lnTo>
                <a:lnTo>
                  <a:pt x="28575" y="171450"/>
                </a:lnTo>
                <a:lnTo>
                  <a:pt x="28575" y="164306"/>
                </a:lnTo>
                <a:lnTo>
                  <a:pt x="28575" y="157162"/>
                </a:lnTo>
                <a:lnTo>
                  <a:pt x="35719" y="142875"/>
                </a:lnTo>
                <a:lnTo>
                  <a:pt x="35719" y="128587"/>
                </a:lnTo>
                <a:lnTo>
                  <a:pt x="42863" y="107156"/>
                </a:lnTo>
                <a:lnTo>
                  <a:pt x="42863" y="85725"/>
                </a:lnTo>
                <a:lnTo>
                  <a:pt x="42863" y="71437"/>
                </a:lnTo>
                <a:lnTo>
                  <a:pt x="50006" y="64294"/>
                </a:lnTo>
                <a:lnTo>
                  <a:pt x="50006" y="57150"/>
                </a:lnTo>
                <a:lnTo>
                  <a:pt x="50006" y="57150"/>
                </a:lnTo>
                <a:lnTo>
                  <a:pt x="50006" y="64294"/>
                </a:lnTo>
                <a:lnTo>
                  <a:pt x="50006" y="78581"/>
                </a:lnTo>
                <a:lnTo>
                  <a:pt x="50006" y="100012"/>
                </a:lnTo>
                <a:lnTo>
                  <a:pt x="50006" y="114300"/>
                </a:lnTo>
                <a:lnTo>
                  <a:pt x="50006" y="135731"/>
                </a:lnTo>
                <a:lnTo>
                  <a:pt x="57150" y="150019"/>
                </a:lnTo>
                <a:lnTo>
                  <a:pt x="57150" y="164306"/>
                </a:lnTo>
                <a:lnTo>
                  <a:pt x="64294" y="171450"/>
                </a:lnTo>
                <a:lnTo>
                  <a:pt x="78581" y="178594"/>
                </a:lnTo>
                <a:lnTo>
                  <a:pt x="85725" y="178594"/>
                </a:lnTo>
                <a:lnTo>
                  <a:pt x="92869" y="171450"/>
                </a:lnTo>
                <a:lnTo>
                  <a:pt x="100013" y="164306"/>
                </a:lnTo>
                <a:lnTo>
                  <a:pt x="114300" y="150019"/>
                </a:lnTo>
                <a:lnTo>
                  <a:pt x="114300" y="135731"/>
                </a:lnTo>
                <a:lnTo>
                  <a:pt x="128588" y="121444"/>
                </a:lnTo>
                <a:lnTo>
                  <a:pt x="128588" y="107156"/>
                </a:lnTo>
                <a:lnTo>
                  <a:pt x="135731" y="92869"/>
                </a:lnTo>
                <a:lnTo>
                  <a:pt x="135731" y="85725"/>
                </a:lnTo>
                <a:lnTo>
                  <a:pt x="135731" y="85725"/>
                </a:lnTo>
                <a:lnTo>
                  <a:pt x="135731" y="85725"/>
                </a:lnTo>
                <a:lnTo>
                  <a:pt x="135731" y="85725"/>
                </a:lnTo>
                <a:lnTo>
                  <a:pt x="135731" y="100012"/>
                </a:lnTo>
                <a:lnTo>
                  <a:pt x="135731" y="107156"/>
                </a:lnTo>
                <a:lnTo>
                  <a:pt x="135731" y="128587"/>
                </a:lnTo>
                <a:lnTo>
                  <a:pt x="135731" y="157162"/>
                </a:lnTo>
                <a:lnTo>
                  <a:pt x="142875" y="178594"/>
                </a:lnTo>
                <a:lnTo>
                  <a:pt x="142875" y="214312"/>
                </a:lnTo>
                <a:lnTo>
                  <a:pt x="150019" y="235744"/>
                </a:lnTo>
                <a:lnTo>
                  <a:pt x="150019" y="257175"/>
                </a:lnTo>
                <a:lnTo>
                  <a:pt x="150019" y="278606"/>
                </a:lnTo>
                <a:lnTo>
                  <a:pt x="150019" y="285750"/>
                </a:lnTo>
                <a:lnTo>
                  <a:pt x="150019" y="292894"/>
                </a:lnTo>
                <a:lnTo>
                  <a:pt x="150019" y="300037"/>
                </a:lnTo>
                <a:lnTo>
                  <a:pt x="150019" y="292894"/>
                </a:lnTo>
                <a:lnTo>
                  <a:pt x="150019" y="292894"/>
                </a:lnTo>
                <a:lnTo>
                  <a:pt x="150019" y="285750"/>
                </a:lnTo>
                <a:lnTo>
                  <a:pt x="150019" y="264319"/>
                </a:lnTo>
                <a:lnTo>
                  <a:pt x="142875" y="242887"/>
                </a:lnTo>
                <a:lnTo>
                  <a:pt x="135731" y="214312"/>
                </a:lnTo>
                <a:lnTo>
                  <a:pt x="128588" y="178594"/>
                </a:lnTo>
                <a:lnTo>
                  <a:pt x="128588" y="142875"/>
                </a:lnTo>
                <a:lnTo>
                  <a:pt x="128588" y="100012"/>
                </a:lnTo>
                <a:lnTo>
                  <a:pt x="128588" y="64294"/>
                </a:lnTo>
                <a:lnTo>
                  <a:pt x="135731" y="35719"/>
                </a:lnTo>
                <a:lnTo>
                  <a:pt x="150019" y="14287"/>
                </a:lnTo>
                <a:lnTo>
                  <a:pt x="157163" y="7144"/>
                </a:lnTo>
                <a:lnTo>
                  <a:pt x="178594" y="0"/>
                </a:lnTo>
                <a:lnTo>
                  <a:pt x="192881" y="7144"/>
                </a:lnTo>
                <a:lnTo>
                  <a:pt x="207169" y="14287"/>
                </a:lnTo>
                <a:lnTo>
                  <a:pt x="221456" y="28575"/>
                </a:lnTo>
                <a:lnTo>
                  <a:pt x="228600" y="42862"/>
                </a:lnTo>
                <a:lnTo>
                  <a:pt x="235744" y="64294"/>
                </a:lnTo>
                <a:lnTo>
                  <a:pt x="242888" y="78581"/>
                </a:lnTo>
                <a:lnTo>
                  <a:pt x="242888" y="100012"/>
                </a:lnTo>
                <a:lnTo>
                  <a:pt x="242888" y="121444"/>
                </a:lnTo>
                <a:lnTo>
                  <a:pt x="242888" y="142875"/>
                </a:lnTo>
                <a:lnTo>
                  <a:pt x="228600" y="157162"/>
                </a:lnTo>
                <a:lnTo>
                  <a:pt x="221456" y="171450"/>
                </a:lnTo>
                <a:lnTo>
                  <a:pt x="214313" y="178594"/>
                </a:lnTo>
                <a:lnTo>
                  <a:pt x="207169" y="185737"/>
                </a:lnTo>
                <a:lnTo>
                  <a:pt x="192881" y="185737"/>
                </a:lnTo>
                <a:lnTo>
                  <a:pt x="185738" y="178594"/>
                </a:lnTo>
                <a:lnTo>
                  <a:pt x="171450" y="171450"/>
                </a:lnTo>
                <a:lnTo>
                  <a:pt x="171450" y="171450"/>
                </a:lnTo>
                <a:lnTo>
                  <a:pt x="171450"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Freeform 47"/>
          <p:cNvSpPr/>
          <p:nvPr/>
        </p:nvSpPr>
        <p:spPr>
          <a:xfrm>
            <a:off x="5972176" y="2286000"/>
            <a:ext cx="385763" cy="485776"/>
          </a:xfrm>
          <a:custGeom>
            <a:avLst/>
            <a:gdLst/>
            <a:ahLst/>
            <a:cxnLst/>
            <a:rect l="0" t="0" r="0" b="0"/>
            <a:pathLst>
              <a:path w="385763" h="485776">
                <a:moveTo>
                  <a:pt x="114300" y="78581"/>
                </a:moveTo>
                <a:lnTo>
                  <a:pt x="114300" y="78581"/>
                </a:lnTo>
                <a:lnTo>
                  <a:pt x="107156" y="78581"/>
                </a:lnTo>
                <a:lnTo>
                  <a:pt x="107156" y="71438"/>
                </a:lnTo>
                <a:lnTo>
                  <a:pt x="107156" y="71438"/>
                </a:lnTo>
                <a:lnTo>
                  <a:pt x="100012" y="57150"/>
                </a:lnTo>
                <a:lnTo>
                  <a:pt x="100012" y="42863"/>
                </a:lnTo>
                <a:lnTo>
                  <a:pt x="85725" y="28575"/>
                </a:lnTo>
                <a:lnTo>
                  <a:pt x="71437" y="14288"/>
                </a:lnTo>
                <a:lnTo>
                  <a:pt x="64294" y="0"/>
                </a:lnTo>
                <a:lnTo>
                  <a:pt x="50006" y="0"/>
                </a:lnTo>
                <a:lnTo>
                  <a:pt x="35719" y="0"/>
                </a:lnTo>
                <a:lnTo>
                  <a:pt x="28575" y="7144"/>
                </a:lnTo>
                <a:lnTo>
                  <a:pt x="14287" y="28575"/>
                </a:lnTo>
                <a:lnTo>
                  <a:pt x="7144" y="50006"/>
                </a:lnTo>
                <a:lnTo>
                  <a:pt x="7144" y="71438"/>
                </a:lnTo>
                <a:lnTo>
                  <a:pt x="0" y="92869"/>
                </a:lnTo>
                <a:lnTo>
                  <a:pt x="7144" y="121444"/>
                </a:lnTo>
                <a:lnTo>
                  <a:pt x="7144" y="135731"/>
                </a:lnTo>
                <a:lnTo>
                  <a:pt x="14287" y="150019"/>
                </a:lnTo>
                <a:lnTo>
                  <a:pt x="28575" y="157163"/>
                </a:lnTo>
                <a:lnTo>
                  <a:pt x="35719" y="164306"/>
                </a:lnTo>
                <a:lnTo>
                  <a:pt x="50006" y="164306"/>
                </a:lnTo>
                <a:lnTo>
                  <a:pt x="57150" y="157163"/>
                </a:lnTo>
                <a:lnTo>
                  <a:pt x="71437" y="157163"/>
                </a:lnTo>
                <a:lnTo>
                  <a:pt x="78581" y="142875"/>
                </a:lnTo>
                <a:lnTo>
                  <a:pt x="85725" y="128588"/>
                </a:lnTo>
                <a:lnTo>
                  <a:pt x="92869" y="114300"/>
                </a:lnTo>
                <a:lnTo>
                  <a:pt x="100012" y="92869"/>
                </a:lnTo>
                <a:lnTo>
                  <a:pt x="100012" y="71438"/>
                </a:lnTo>
                <a:lnTo>
                  <a:pt x="100012" y="57150"/>
                </a:lnTo>
                <a:lnTo>
                  <a:pt x="100012" y="42863"/>
                </a:lnTo>
                <a:lnTo>
                  <a:pt x="92869" y="35719"/>
                </a:lnTo>
                <a:lnTo>
                  <a:pt x="92869" y="42863"/>
                </a:lnTo>
                <a:lnTo>
                  <a:pt x="85725" y="50006"/>
                </a:lnTo>
                <a:lnTo>
                  <a:pt x="78581" y="64294"/>
                </a:lnTo>
                <a:lnTo>
                  <a:pt x="71437" y="78581"/>
                </a:lnTo>
                <a:lnTo>
                  <a:pt x="64294" y="100013"/>
                </a:lnTo>
                <a:lnTo>
                  <a:pt x="64294" y="121444"/>
                </a:lnTo>
                <a:lnTo>
                  <a:pt x="64294" y="135731"/>
                </a:lnTo>
                <a:lnTo>
                  <a:pt x="64294" y="150019"/>
                </a:lnTo>
                <a:lnTo>
                  <a:pt x="71437" y="164306"/>
                </a:lnTo>
                <a:lnTo>
                  <a:pt x="78581" y="171450"/>
                </a:lnTo>
                <a:lnTo>
                  <a:pt x="85725" y="178594"/>
                </a:lnTo>
                <a:lnTo>
                  <a:pt x="100012" y="171450"/>
                </a:lnTo>
                <a:lnTo>
                  <a:pt x="107156" y="171450"/>
                </a:lnTo>
                <a:lnTo>
                  <a:pt x="121444" y="157163"/>
                </a:lnTo>
                <a:lnTo>
                  <a:pt x="128587" y="150019"/>
                </a:lnTo>
                <a:lnTo>
                  <a:pt x="142875" y="135731"/>
                </a:lnTo>
                <a:lnTo>
                  <a:pt x="157162" y="121444"/>
                </a:lnTo>
                <a:lnTo>
                  <a:pt x="164306" y="114300"/>
                </a:lnTo>
                <a:lnTo>
                  <a:pt x="164306" y="114300"/>
                </a:lnTo>
                <a:lnTo>
                  <a:pt x="171450" y="114300"/>
                </a:lnTo>
                <a:lnTo>
                  <a:pt x="164306" y="128588"/>
                </a:lnTo>
                <a:lnTo>
                  <a:pt x="164306" y="142875"/>
                </a:lnTo>
                <a:lnTo>
                  <a:pt x="164306" y="157163"/>
                </a:lnTo>
                <a:lnTo>
                  <a:pt x="157162" y="164306"/>
                </a:lnTo>
                <a:lnTo>
                  <a:pt x="150019" y="178594"/>
                </a:lnTo>
                <a:lnTo>
                  <a:pt x="150019" y="185738"/>
                </a:lnTo>
                <a:lnTo>
                  <a:pt x="142875" y="192881"/>
                </a:lnTo>
                <a:lnTo>
                  <a:pt x="142875" y="192881"/>
                </a:lnTo>
                <a:lnTo>
                  <a:pt x="142875" y="192881"/>
                </a:lnTo>
                <a:lnTo>
                  <a:pt x="142875" y="192881"/>
                </a:lnTo>
                <a:lnTo>
                  <a:pt x="142875" y="185738"/>
                </a:lnTo>
                <a:lnTo>
                  <a:pt x="150019" y="178594"/>
                </a:lnTo>
                <a:lnTo>
                  <a:pt x="150019" y="164306"/>
                </a:lnTo>
                <a:lnTo>
                  <a:pt x="150019" y="150019"/>
                </a:lnTo>
                <a:lnTo>
                  <a:pt x="157162" y="128588"/>
                </a:lnTo>
                <a:lnTo>
                  <a:pt x="157162" y="100013"/>
                </a:lnTo>
                <a:lnTo>
                  <a:pt x="164306" y="85725"/>
                </a:lnTo>
                <a:lnTo>
                  <a:pt x="171450" y="71438"/>
                </a:lnTo>
                <a:lnTo>
                  <a:pt x="178594" y="64294"/>
                </a:lnTo>
                <a:lnTo>
                  <a:pt x="178594" y="64294"/>
                </a:lnTo>
                <a:lnTo>
                  <a:pt x="185737" y="64294"/>
                </a:lnTo>
                <a:lnTo>
                  <a:pt x="185737" y="71438"/>
                </a:lnTo>
                <a:lnTo>
                  <a:pt x="185737" y="85725"/>
                </a:lnTo>
                <a:lnTo>
                  <a:pt x="185737" y="100013"/>
                </a:lnTo>
                <a:lnTo>
                  <a:pt x="192881" y="121444"/>
                </a:lnTo>
                <a:lnTo>
                  <a:pt x="200025" y="142875"/>
                </a:lnTo>
                <a:lnTo>
                  <a:pt x="200025" y="157163"/>
                </a:lnTo>
                <a:lnTo>
                  <a:pt x="207169" y="171450"/>
                </a:lnTo>
                <a:lnTo>
                  <a:pt x="207169" y="178594"/>
                </a:lnTo>
                <a:lnTo>
                  <a:pt x="214312" y="185738"/>
                </a:lnTo>
                <a:lnTo>
                  <a:pt x="221456" y="185738"/>
                </a:lnTo>
                <a:lnTo>
                  <a:pt x="228600" y="178594"/>
                </a:lnTo>
                <a:lnTo>
                  <a:pt x="235744" y="171450"/>
                </a:lnTo>
                <a:lnTo>
                  <a:pt x="242887" y="157163"/>
                </a:lnTo>
                <a:lnTo>
                  <a:pt x="242887" y="142875"/>
                </a:lnTo>
                <a:lnTo>
                  <a:pt x="257175" y="121444"/>
                </a:lnTo>
                <a:lnTo>
                  <a:pt x="264319" y="100013"/>
                </a:lnTo>
                <a:lnTo>
                  <a:pt x="264319" y="85725"/>
                </a:lnTo>
                <a:lnTo>
                  <a:pt x="271462" y="64294"/>
                </a:lnTo>
                <a:lnTo>
                  <a:pt x="271462" y="57150"/>
                </a:lnTo>
                <a:lnTo>
                  <a:pt x="271462" y="57150"/>
                </a:lnTo>
                <a:lnTo>
                  <a:pt x="271462" y="50006"/>
                </a:lnTo>
                <a:lnTo>
                  <a:pt x="271462" y="57150"/>
                </a:lnTo>
                <a:lnTo>
                  <a:pt x="271462" y="64294"/>
                </a:lnTo>
                <a:lnTo>
                  <a:pt x="271462" y="78581"/>
                </a:lnTo>
                <a:lnTo>
                  <a:pt x="271462" y="92869"/>
                </a:lnTo>
                <a:lnTo>
                  <a:pt x="271462" y="114300"/>
                </a:lnTo>
                <a:lnTo>
                  <a:pt x="271462" y="128588"/>
                </a:lnTo>
                <a:lnTo>
                  <a:pt x="278606" y="150019"/>
                </a:lnTo>
                <a:lnTo>
                  <a:pt x="278606" y="157163"/>
                </a:lnTo>
                <a:lnTo>
                  <a:pt x="292894" y="171450"/>
                </a:lnTo>
                <a:lnTo>
                  <a:pt x="300037" y="171450"/>
                </a:lnTo>
                <a:lnTo>
                  <a:pt x="314325" y="171450"/>
                </a:lnTo>
                <a:lnTo>
                  <a:pt x="321469" y="164306"/>
                </a:lnTo>
                <a:lnTo>
                  <a:pt x="328612" y="157163"/>
                </a:lnTo>
                <a:lnTo>
                  <a:pt x="335756" y="142875"/>
                </a:lnTo>
                <a:lnTo>
                  <a:pt x="342900" y="128588"/>
                </a:lnTo>
                <a:lnTo>
                  <a:pt x="350044" y="114300"/>
                </a:lnTo>
                <a:lnTo>
                  <a:pt x="357187" y="92869"/>
                </a:lnTo>
                <a:lnTo>
                  <a:pt x="357187" y="71438"/>
                </a:lnTo>
                <a:lnTo>
                  <a:pt x="357187" y="50006"/>
                </a:lnTo>
                <a:lnTo>
                  <a:pt x="357187" y="35719"/>
                </a:lnTo>
                <a:lnTo>
                  <a:pt x="357187" y="28575"/>
                </a:lnTo>
                <a:lnTo>
                  <a:pt x="357187" y="21431"/>
                </a:lnTo>
                <a:lnTo>
                  <a:pt x="357187" y="28575"/>
                </a:lnTo>
                <a:lnTo>
                  <a:pt x="357187" y="35719"/>
                </a:lnTo>
                <a:lnTo>
                  <a:pt x="357187" y="50006"/>
                </a:lnTo>
                <a:lnTo>
                  <a:pt x="357187" y="71438"/>
                </a:lnTo>
                <a:lnTo>
                  <a:pt x="364331" y="107156"/>
                </a:lnTo>
                <a:lnTo>
                  <a:pt x="364331" y="135731"/>
                </a:lnTo>
                <a:lnTo>
                  <a:pt x="371475" y="178594"/>
                </a:lnTo>
                <a:lnTo>
                  <a:pt x="371475" y="221456"/>
                </a:lnTo>
                <a:lnTo>
                  <a:pt x="378619" y="257175"/>
                </a:lnTo>
                <a:lnTo>
                  <a:pt x="385762" y="292894"/>
                </a:lnTo>
                <a:lnTo>
                  <a:pt x="385762" y="328613"/>
                </a:lnTo>
                <a:lnTo>
                  <a:pt x="385762" y="357188"/>
                </a:lnTo>
                <a:lnTo>
                  <a:pt x="385762" y="385763"/>
                </a:lnTo>
                <a:lnTo>
                  <a:pt x="371475" y="407194"/>
                </a:lnTo>
                <a:lnTo>
                  <a:pt x="357187" y="428625"/>
                </a:lnTo>
                <a:lnTo>
                  <a:pt x="342900" y="442913"/>
                </a:lnTo>
                <a:lnTo>
                  <a:pt x="314325" y="457200"/>
                </a:lnTo>
                <a:lnTo>
                  <a:pt x="292894" y="471488"/>
                </a:lnTo>
                <a:lnTo>
                  <a:pt x="257175" y="478631"/>
                </a:lnTo>
                <a:lnTo>
                  <a:pt x="214312" y="485775"/>
                </a:lnTo>
                <a:lnTo>
                  <a:pt x="214312" y="485775"/>
                </a:lnTo>
                <a:lnTo>
                  <a:pt x="214312" y="4857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Freeform 48"/>
          <p:cNvSpPr/>
          <p:nvPr/>
        </p:nvSpPr>
        <p:spPr>
          <a:xfrm>
            <a:off x="1971675" y="3357563"/>
            <a:ext cx="164307" cy="371476"/>
          </a:xfrm>
          <a:custGeom>
            <a:avLst/>
            <a:gdLst/>
            <a:ahLst/>
            <a:cxnLst/>
            <a:rect l="0" t="0" r="0" b="0"/>
            <a:pathLst>
              <a:path w="164307" h="371476">
                <a:moveTo>
                  <a:pt x="50006" y="0"/>
                </a:moveTo>
                <a:lnTo>
                  <a:pt x="50006" y="0"/>
                </a:lnTo>
                <a:lnTo>
                  <a:pt x="50006" y="0"/>
                </a:lnTo>
                <a:lnTo>
                  <a:pt x="50006" y="0"/>
                </a:lnTo>
                <a:lnTo>
                  <a:pt x="42863" y="7143"/>
                </a:lnTo>
                <a:lnTo>
                  <a:pt x="42863" y="14287"/>
                </a:lnTo>
                <a:lnTo>
                  <a:pt x="35719" y="28575"/>
                </a:lnTo>
                <a:lnTo>
                  <a:pt x="35719" y="42862"/>
                </a:lnTo>
                <a:lnTo>
                  <a:pt x="35719" y="57150"/>
                </a:lnTo>
                <a:lnTo>
                  <a:pt x="57150" y="71437"/>
                </a:lnTo>
                <a:lnTo>
                  <a:pt x="57150" y="85725"/>
                </a:lnTo>
                <a:lnTo>
                  <a:pt x="64294" y="100012"/>
                </a:lnTo>
                <a:lnTo>
                  <a:pt x="71438" y="107156"/>
                </a:lnTo>
                <a:lnTo>
                  <a:pt x="85725" y="107156"/>
                </a:lnTo>
                <a:lnTo>
                  <a:pt x="92869" y="114300"/>
                </a:lnTo>
                <a:lnTo>
                  <a:pt x="107156" y="107156"/>
                </a:lnTo>
                <a:lnTo>
                  <a:pt x="114300" y="107156"/>
                </a:lnTo>
                <a:lnTo>
                  <a:pt x="121444" y="100012"/>
                </a:lnTo>
                <a:lnTo>
                  <a:pt x="135731" y="92868"/>
                </a:lnTo>
                <a:lnTo>
                  <a:pt x="135731" y="78581"/>
                </a:lnTo>
                <a:lnTo>
                  <a:pt x="128588" y="64293"/>
                </a:lnTo>
                <a:lnTo>
                  <a:pt x="135731" y="57150"/>
                </a:lnTo>
                <a:lnTo>
                  <a:pt x="135731" y="42862"/>
                </a:lnTo>
                <a:lnTo>
                  <a:pt x="135731" y="35718"/>
                </a:lnTo>
                <a:lnTo>
                  <a:pt x="135731" y="35718"/>
                </a:lnTo>
                <a:lnTo>
                  <a:pt x="135731" y="28575"/>
                </a:lnTo>
                <a:lnTo>
                  <a:pt x="135731" y="35718"/>
                </a:lnTo>
                <a:lnTo>
                  <a:pt x="135731" y="42862"/>
                </a:lnTo>
                <a:lnTo>
                  <a:pt x="135731" y="57150"/>
                </a:lnTo>
                <a:lnTo>
                  <a:pt x="150019" y="78581"/>
                </a:lnTo>
                <a:lnTo>
                  <a:pt x="157163" y="107156"/>
                </a:lnTo>
                <a:lnTo>
                  <a:pt x="157163" y="142875"/>
                </a:lnTo>
                <a:lnTo>
                  <a:pt x="164306" y="171450"/>
                </a:lnTo>
                <a:lnTo>
                  <a:pt x="164306" y="207168"/>
                </a:lnTo>
                <a:lnTo>
                  <a:pt x="164306" y="242887"/>
                </a:lnTo>
                <a:lnTo>
                  <a:pt x="164306" y="271462"/>
                </a:lnTo>
                <a:lnTo>
                  <a:pt x="157163" y="300037"/>
                </a:lnTo>
                <a:lnTo>
                  <a:pt x="142875" y="321468"/>
                </a:lnTo>
                <a:lnTo>
                  <a:pt x="128588" y="342900"/>
                </a:lnTo>
                <a:lnTo>
                  <a:pt x="107156" y="357187"/>
                </a:lnTo>
                <a:lnTo>
                  <a:pt x="92869" y="364331"/>
                </a:lnTo>
                <a:lnTo>
                  <a:pt x="64294" y="371475"/>
                </a:lnTo>
                <a:lnTo>
                  <a:pt x="50006" y="364331"/>
                </a:lnTo>
                <a:lnTo>
                  <a:pt x="28575" y="357187"/>
                </a:lnTo>
                <a:lnTo>
                  <a:pt x="14288" y="335756"/>
                </a:lnTo>
                <a:lnTo>
                  <a:pt x="7144" y="314325"/>
                </a:lnTo>
                <a:lnTo>
                  <a:pt x="0" y="300037"/>
                </a:lnTo>
                <a:lnTo>
                  <a:pt x="0" y="3000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2128838" y="3386138"/>
            <a:ext cx="128588" cy="142876"/>
          </a:xfrm>
          <a:custGeom>
            <a:avLst/>
            <a:gdLst/>
            <a:ahLst/>
            <a:cxnLst/>
            <a:rect l="0" t="0" r="0" b="0"/>
            <a:pathLst>
              <a:path w="128588" h="142876">
                <a:moveTo>
                  <a:pt x="50006" y="64293"/>
                </a:moveTo>
                <a:lnTo>
                  <a:pt x="50006" y="64293"/>
                </a:lnTo>
                <a:lnTo>
                  <a:pt x="50006" y="78581"/>
                </a:lnTo>
                <a:lnTo>
                  <a:pt x="50006" y="92868"/>
                </a:lnTo>
                <a:lnTo>
                  <a:pt x="50006" y="114300"/>
                </a:lnTo>
                <a:lnTo>
                  <a:pt x="50006" y="128587"/>
                </a:lnTo>
                <a:lnTo>
                  <a:pt x="50006" y="135731"/>
                </a:lnTo>
                <a:lnTo>
                  <a:pt x="57150" y="142875"/>
                </a:lnTo>
                <a:lnTo>
                  <a:pt x="64293" y="142875"/>
                </a:lnTo>
                <a:lnTo>
                  <a:pt x="78581" y="142875"/>
                </a:lnTo>
                <a:lnTo>
                  <a:pt x="85725" y="135731"/>
                </a:lnTo>
                <a:lnTo>
                  <a:pt x="100012" y="128587"/>
                </a:lnTo>
                <a:lnTo>
                  <a:pt x="114300" y="114300"/>
                </a:lnTo>
                <a:lnTo>
                  <a:pt x="121443" y="100012"/>
                </a:lnTo>
                <a:lnTo>
                  <a:pt x="121443" y="78581"/>
                </a:lnTo>
                <a:lnTo>
                  <a:pt x="128587" y="57150"/>
                </a:lnTo>
                <a:lnTo>
                  <a:pt x="128587" y="42862"/>
                </a:lnTo>
                <a:lnTo>
                  <a:pt x="107156" y="21431"/>
                </a:lnTo>
                <a:lnTo>
                  <a:pt x="92868" y="7143"/>
                </a:lnTo>
                <a:lnTo>
                  <a:pt x="78581" y="0"/>
                </a:lnTo>
                <a:lnTo>
                  <a:pt x="64293" y="0"/>
                </a:lnTo>
                <a:lnTo>
                  <a:pt x="42862" y="0"/>
                </a:lnTo>
                <a:lnTo>
                  <a:pt x="21431" y="7143"/>
                </a:lnTo>
                <a:lnTo>
                  <a:pt x="7143" y="21431"/>
                </a:lnTo>
                <a:lnTo>
                  <a:pt x="0" y="28575"/>
                </a:lnTo>
                <a:lnTo>
                  <a:pt x="7143" y="42862"/>
                </a:lnTo>
                <a:lnTo>
                  <a:pt x="7143" y="64293"/>
                </a:lnTo>
                <a:lnTo>
                  <a:pt x="7143" y="78581"/>
                </a:lnTo>
                <a:lnTo>
                  <a:pt x="14287" y="92868"/>
                </a:lnTo>
                <a:lnTo>
                  <a:pt x="28575" y="100012"/>
                </a:lnTo>
                <a:lnTo>
                  <a:pt x="42862" y="114300"/>
                </a:lnTo>
                <a:lnTo>
                  <a:pt x="50006" y="114300"/>
                </a:lnTo>
                <a:lnTo>
                  <a:pt x="50006" y="1143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Freeform 50"/>
          <p:cNvSpPr/>
          <p:nvPr/>
        </p:nvSpPr>
        <p:spPr>
          <a:xfrm>
            <a:off x="2293144" y="3364706"/>
            <a:ext cx="207170" cy="185739"/>
          </a:xfrm>
          <a:custGeom>
            <a:avLst/>
            <a:gdLst/>
            <a:ahLst/>
            <a:cxnLst/>
            <a:rect l="0" t="0" r="0" b="0"/>
            <a:pathLst>
              <a:path w="207170" h="185739">
                <a:moveTo>
                  <a:pt x="14287" y="0"/>
                </a:moveTo>
                <a:lnTo>
                  <a:pt x="7144" y="7144"/>
                </a:lnTo>
                <a:lnTo>
                  <a:pt x="7144" y="14288"/>
                </a:lnTo>
                <a:lnTo>
                  <a:pt x="0" y="28575"/>
                </a:lnTo>
                <a:lnTo>
                  <a:pt x="0" y="42863"/>
                </a:lnTo>
                <a:lnTo>
                  <a:pt x="21431" y="64294"/>
                </a:lnTo>
                <a:lnTo>
                  <a:pt x="21431" y="85725"/>
                </a:lnTo>
                <a:lnTo>
                  <a:pt x="28575" y="107157"/>
                </a:lnTo>
                <a:lnTo>
                  <a:pt x="35719" y="121444"/>
                </a:lnTo>
                <a:lnTo>
                  <a:pt x="42862" y="135732"/>
                </a:lnTo>
                <a:lnTo>
                  <a:pt x="57150" y="142875"/>
                </a:lnTo>
                <a:lnTo>
                  <a:pt x="64294" y="150019"/>
                </a:lnTo>
                <a:lnTo>
                  <a:pt x="78581" y="150019"/>
                </a:lnTo>
                <a:lnTo>
                  <a:pt x="92869" y="142875"/>
                </a:lnTo>
                <a:lnTo>
                  <a:pt x="100012" y="135732"/>
                </a:lnTo>
                <a:lnTo>
                  <a:pt x="107156" y="121444"/>
                </a:lnTo>
                <a:lnTo>
                  <a:pt x="121444" y="107157"/>
                </a:lnTo>
                <a:lnTo>
                  <a:pt x="128587" y="92869"/>
                </a:lnTo>
                <a:lnTo>
                  <a:pt x="128587" y="71438"/>
                </a:lnTo>
                <a:lnTo>
                  <a:pt x="114300" y="57150"/>
                </a:lnTo>
                <a:lnTo>
                  <a:pt x="114300" y="42863"/>
                </a:lnTo>
                <a:lnTo>
                  <a:pt x="107156" y="35719"/>
                </a:lnTo>
                <a:lnTo>
                  <a:pt x="107156" y="35719"/>
                </a:lnTo>
                <a:lnTo>
                  <a:pt x="107156" y="35719"/>
                </a:lnTo>
                <a:lnTo>
                  <a:pt x="107156" y="42863"/>
                </a:lnTo>
                <a:lnTo>
                  <a:pt x="107156" y="50007"/>
                </a:lnTo>
                <a:lnTo>
                  <a:pt x="128587" y="71438"/>
                </a:lnTo>
                <a:lnTo>
                  <a:pt x="135731" y="85725"/>
                </a:lnTo>
                <a:lnTo>
                  <a:pt x="142875" y="114300"/>
                </a:lnTo>
                <a:lnTo>
                  <a:pt x="150019" y="135732"/>
                </a:lnTo>
                <a:lnTo>
                  <a:pt x="164306" y="150019"/>
                </a:lnTo>
                <a:lnTo>
                  <a:pt x="178594" y="171450"/>
                </a:lnTo>
                <a:lnTo>
                  <a:pt x="192881" y="178594"/>
                </a:lnTo>
                <a:lnTo>
                  <a:pt x="207169" y="185738"/>
                </a:lnTo>
                <a:lnTo>
                  <a:pt x="207169" y="18573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Freeform 51"/>
          <p:cNvSpPr/>
          <p:nvPr/>
        </p:nvSpPr>
        <p:spPr>
          <a:xfrm>
            <a:off x="2628900" y="3364706"/>
            <a:ext cx="107158" cy="178595"/>
          </a:xfrm>
          <a:custGeom>
            <a:avLst/>
            <a:gdLst/>
            <a:ahLst/>
            <a:cxnLst/>
            <a:rect l="0" t="0" r="0" b="0"/>
            <a:pathLst>
              <a:path w="107158" h="178595">
                <a:moveTo>
                  <a:pt x="107157" y="42863"/>
                </a:moveTo>
                <a:lnTo>
                  <a:pt x="100013" y="42863"/>
                </a:lnTo>
                <a:lnTo>
                  <a:pt x="100013" y="35719"/>
                </a:lnTo>
                <a:lnTo>
                  <a:pt x="92869" y="28575"/>
                </a:lnTo>
                <a:lnTo>
                  <a:pt x="85725" y="21432"/>
                </a:lnTo>
                <a:lnTo>
                  <a:pt x="78582" y="14288"/>
                </a:lnTo>
                <a:lnTo>
                  <a:pt x="71438" y="7144"/>
                </a:lnTo>
                <a:lnTo>
                  <a:pt x="57150" y="0"/>
                </a:lnTo>
                <a:lnTo>
                  <a:pt x="42863" y="0"/>
                </a:lnTo>
                <a:lnTo>
                  <a:pt x="28575" y="7144"/>
                </a:lnTo>
                <a:lnTo>
                  <a:pt x="14288" y="14288"/>
                </a:lnTo>
                <a:lnTo>
                  <a:pt x="7144" y="35719"/>
                </a:lnTo>
                <a:lnTo>
                  <a:pt x="0" y="50007"/>
                </a:lnTo>
                <a:lnTo>
                  <a:pt x="7144" y="64294"/>
                </a:lnTo>
                <a:lnTo>
                  <a:pt x="7144" y="85725"/>
                </a:lnTo>
                <a:lnTo>
                  <a:pt x="7144" y="107157"/>
                </a:lnTo>
                <a:lnTo>
                  <a:pt x="14288" y="121444"/>
                </a:lnTo>
                <a:lnTo>
                  <a:pt x="21432" y="142875"/>
                </a:lnTo>
                <a:lnTo>
                  <a:pt x="42863" y="157163"/>
                </a:lnTo>
                <a:lnTo>
                  <a:pt x="57150" y="164307"/>
                </a:lnTo>
                <a:lnTo>
                  <a:pt x="71438" y="171450"/>
                </a:lnTo>
                <a:lnTo>
                  <a:pt x="92869" y="178594"/>
                </a:lnTo>
                <a:lnTo>
                  <a:pt x="92869" y="178594"/>
                </a:lnTo>
                <a:lnTo>
                  <a:pt x="92869" y="1785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Freeform 52"/>
          <p:cNvSpPr/>
          <p:nvPr/>
        </p:nvSpPr>
        <p:spPr>
          <a:xfrm>
            <a:off x="2786063" y="3371850"/>
            <a:ext cx="300038" cy="185739"/>
          </a:xfrm>
          <a:custGeom>
            <a:avLst/>
            <a:gdLst/>
            <a:ahLst/>
            <a:cxnLst/>
            <a:rect l="0" t="0" r="0" b="0"/>
            <a:pathLst>
              <a:path w="300038" h="185739">
                <a:moveTo>
                  <a:pt x="78581" y="21431"/>
                </a:moveTo>
                <a:lnTo>
                  <a:pt x="71437" y="21431"/>
                </a:lnTo>
                <a:lnTo>
                  <a:pt x="64294" y="21431"/>
                </a:lnTo>
                <a:lnTo>
                  <a:pt x="50006" y="21431"/>
                </a:lnTo>
                <a:lnTo>
                  <a:pt x="35719" y="14288"/>
                </a:lnTo>
                <a:lnTo>
                  <a:pt x="21431" y="21431"/>
                </a:lnTo>
                <a:lnTo>
                  <a:pt x="14287" y="35719"/>
                </a:lnTo>
                <a:lnTo>
                  <a:pt x="0" y="42863"/>
                </a:lnTo>
                <a:lnTo>
                  <a:pt x="14287" y="64294"/>
                </a:lnTo>
                <a:lnTo>
                  <a:pt x="7144" y="78581"/>
                </a:lnTo>
                <a:lnTo>
                  <a:pt x="7144" y="100013"/>
                </a:lnTo>
                <a:lnTo>
                  <a:pt x="14287" y="114300"/>
                </a:lnTo>
                <a:lnTo>
                  <a:pt x="21431" y="128588"/>
                </a:lnTo>
                <a:lnTo>
                  <a:pt x="28575" y="142875"/>
                </a:lnTo>
                <a:lnTo>
                  <a:pt x="42862" y="142875"/>
                </a:lnTo>
                <a:lnTo>
                  <a:pt x="57150" y="150019"/>
                </a:lnTo>
                <a:lnTo>
                  <a:pt x="71437" y="150019"/>
                </a:lnTo>
                <a:lnTo>
                  <a:pt x="78581" y="142875"/>
                </a:lnTo>
                <a:lnTo>
                  <a:pt x="92869" y="135731"/>
                </a:lnTo>
                <a:lnTo>
                  <a:pt x="100012" y="121444"/>
                </a:lnTo>
                <a:lnTo>
                  <a:pt x="107156" y="100013"/>
                </a:lnTo>
                <a:lnTo>
                  <a:pt x="114300" y="85725"/>
                </a:lnTo>
                <a:lnTo>
                  <a:pt x="114300" y="64294"/>
                </a:lnTo>
                <a:lnTo>
                  <a:pt x="92869" y="50006"/>
                </a:lnTo>
                <a:lnTo>
                  <a:pt x="92869" y="35719"/>
                </a:lnTo>
                <a:lnTo>
                  <a:pt x="85725" y="28575"/>
                </a:lnTo>
                <a:lnTo>
                  <a:pt x="78581" y="28575"/>
                </a:lnTo>
                <a:lnTo>
                  <a:pt x="71437" y="28575"/>
                </a:lnTo>
                <a:lnTo>
                  <a:pt x="71437" y="35719"/>
                </a:lnTo>
                <a:lnTo>
                  <a:pt x="71437" y="42863"/>
                </a:lnTo>
                <a:lnTo>
                  <a:pt x="64294" y="50006"/>
                </a:lnTo>
                <a:lnTo>
                  <a:pt x="85725" y="64294"/>
                </a:lnTo>
                <a:lnTo>
                  <a:pt x="85725" y="78581"/>
                </a:lnTo>
                <a:lnTo>
                  <a:pt x="92869" y="92869"/>
                </a:lnTo>
                <a:lnTo>
                  <a:pt x="100012" y="114300"/>
                </a:lnTo>
                <a:lnTo>
                  <a:pt x="114300" y="128588"/>
                </a:lnTo>
                <a:lnTo>
                  <a:pt x="128587" y="142875"/>
                </a:lnTo>
                <a:lnTo>
                  <a:pt x="142875" y="157163"/>
                </a:lnTo>
                <a:lnTo>
                  <a:pt x="150019" y="164306"/>
                </a:lnTo>
                <a:lnTo>
                  <a:pt x="164306" y="171450"/>
                </a:lnTo>
                <a:lnTo>
                  <a:pt x="171450" y="178594"/>
                </a:lnTo>
                <a:lnTo>
                  <a:pt x="178594" y="178594"/>
                </a:lnTo>
                <a:lnTo>
                  <a:pt x="178594" y="185738"/>
                </a:lnTo>
                <a:lnTo>
                  <a:pt x="178594" y="185738"/>
                </a:lnTo>
                <a:lnTo>
                  <a:pt x="178594" y="178594"/>
                </a:lnTo>
                <a:lnTo>
                  <a:pt x="178594" y="178594"/>
                </a:lnTo>
                <a:lnTo>
                  <a:pt x="178594" y="171450"/>
                </a:lnTo>
                <a:lnTo>
                  <a:pt x="171450" y="150019"/>
                </a:lnTo>
                <a:lnTo>
                  <a:pt x="171450" y="135731"/>
                </a:lnTo>
                <a:lnTo>
                  <a:pt x="164306" y="107156"/>
                </a:lnTo>
                <a:lnTo>
                  <a:pt x="164306" y="78581"/>
                </a:lnTo>
                <a:lnTo>
                  <a:pt x="164306" y="57150"/>
                </a:lnTo>
                <a:lnTo>
                  <a:pt x="150019" y="28575"/>
                </a:lnTo>
                <a:lnTo>
                  <a:pt x="150019" y="14288"/>
                </a:lnTo>
                <a:lnTo>
                  <a:pt x="157162" y="7144"/>
                </a:lnTo>
                <a:lnTo>
                  <a:pt x="164306" y="0"/>
                </a:lnTo>
                <a:lnTo>
                  <a:pt x="171450" y="7144"/>
                </a:lnTo>
                <a:lnTo>
                  <a:pt x="178594" y="14288"/>
                </a:lnTo>
                <a:lnTo>
                  <a:pt x="185737" y="21431"/>
                </a:lnTo>
                <a:lnTo>
                  <a:pt x="192881" y="42863"/>
                </a:lnTo>
                <a:lnTo>
                  <a:pt x="221456" y="57150"/>
                </a:lnTo>
                <a:lnTo>
                  <a:pt x="235744" y="78581"/>
                </a:lnTo>
                <a:lnTo>
                  <a:pt x="250031" y="100013"/>
                </a:lnTo>
                <a:lnTo>
                  <a:pt x="264319" y="121444"/>
                </a:lnTo>
                <a:lnTo>
                  <a:pt x="278606" y="135731"/>
                </a:lnTo>
                <a:lnTo>
                  <a:pt x="292894" y="142875"/>
                </a:lnTo>
                <a:lnTo>
                  <a:pt x="300037" y="150019"/>
                </a:lnTo>
                <a:lnTo>
                  <a:pt x="300037" y="1500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Freeform 53"/>
          <p:cNvSpPr/>
          <p:nvPr/>
        </p:nvSpPr>
        <p:spPr>
          <a:xfrm>
            <a:off x="3214688" y="3393281"/>
            <a:ext cx="135732" cy="142876"/>
          </a:xfrm>
          <a:custGeom>
            <a:avLst/>
            <a:gdLst/>
            <a:ahLst/>
            <a:cxnLst/>
            <a:rect l="0" t="0" r="0" b="0"/>
            <a:pathLst>
              <a:path w="135732" h="142876">
                <a:moveTo>
                  <a:pt x="50006" y="35719"/>
                </a:moveTo>
                <a:lnTo>
                  <a:pt x="42862" y="35719"/>
                </a:lnTo>
                <a:lnTo>
                  <a:pt x="42862" y="50007"/>
                </a:lnTo>
                <a:lnTo>
                  <a:pt x="35719" y="57150"/>
                </a:lnTo>
                <a:lnTo>
                  <a:pt x="28575" y="78582"/>
                </a:lnTo>
                <a:lnTo>
                  <a:pt x="21431" y="92869"/>
                </a:lnTo>
                <a:lnTo>
                  <a:pt x="28575" y="114300"/>
                </a:lnTo>
                <a:lnTo>
                  <a:pt x="35719" y="128588"/>
                </a:lnTo>
                <a:lnTo>
                  <a:pt x="42862" y="135732"/>
                </a:lnTo>
                <a:lnTo>
                  <a:pt x="57150" y="142875"/>
                </a:lnTo>
                <a:lnTo>
                  <a:pt x="71437" y="142875"/>
                </a:lnTo>
                <a:lnTo>
                  <a:pt x="85725" y="142875"/>
                </a:lnTo>
                <a:lnTo>
                  <a:pt x="100012" y="135732"/>
                </a:lnTo>
                <a:lnTo>
                  <a:pt x="107156" y="128588"/>
                </a:lnTo>
                <a:lnTo>
                  <a:pt x="121444" y="121444"/>
                </a:lnTo>
                <a:lnTo>
                  <a:pt x="128587" y="107157"/>
                </a:lnTo>
                <a:lnTo>
                  <a:pt x="135731" y="92869"/>
                </a:lnTo>
                <a:lnTo>
                  <a:pt x="135731" y="71438"/>
                </a:lnTo>
                <a:lnTo>
                  <a:pt x="128587" y="50007"/>
                </a:lnTo>
                <a:lnTo>
                  <a:pt x="100012" y="28575"/>
                </a:lnTo>
                <a:lnTo>
                  <a:pt x="85725" y="14288"/>
                </a:lnTo>
                <a:lnTo>
                  <a:pt x="71437" y="7144"/>
                </a:lnTo>
                <a:lnTo>
                  <a:pt x="50006" y="0"/>
                </a:lnTo>
                <a:lnTo>
                  <a:pt x="35719" y="0"/>
                </a:lnTo>
                <a:lnTo>
                  <a:pt x="14287" y="7144"/>
                </a:lnTo>
                <a:lnTo>
                  <a:pt x="7144" y="14288"/>
                </a:lnTo>
                <a:lnTo>
                  <a:pt x="0" y="21432"/>
                </a:lnTo>
                <a:lnTo>
                  <a:pt x="14287" y="35719"/>
                </a:lnTo>
                <a:lnTo>
                  <a:pt x="14287" y="57150"/>
                </a:lnTo>
                <a:lnTo>
                  <a:pt x="21431" y="71438"/>
                </a:lnTo>
                <a:lnTo>
                  <a:pt x="28575" y="85725"/>
                </a:lnTo>
                <a:lnTo>
                  <a:pt x="42862" y="100013"/>
                </a:lnTo>
                <a:lnTo>
                  <a:pt x="64294" y="107157"/>
                </a:lnTo>
                <a:lnTo>
                  <a:pt x="64294" y="107157"/>
                </a:lnTo>
                <a:lnTo>
                  <a:pt x="64294" y="1071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Freeform 54"/>
          <p:cNvSpPr/>
          <p:nvPr/>
        </p:nvSpPr>
        <p:spPr>
          <a:xfrm>
            <a:off x="3414713" y="3307556"/>
            <a:ext cx="385763" cy="407195"/>
          </a:xfrm>
          <a:custGeom>
            <a:avLst/>
            <a:gdLst/>
            <a:ahLst/>
            <a:cxnLst/>
            <a:rect l="0" t="0" r="0" b="0"/>
            <a:pathLst>
              <a:path w="385763" h="407195">
                <a:moveTo>
                  <a:pt x="35719" y="121444"/>
                </a:moveTo>
                <a:lnTo>
                  <a:pt x="28575" y="128588"/>
                </a:lnTo>
                <a:lnTo>
                  <a:pt x="28575" y="135732"/>
                </a:lnTo>
                <a:lnTo>
                  <a:pt x="21431" y="150019"/>
                </a:lnTo>
                <a:lnTo>
                  <a:pt x="14287" y="164307"/>
                </a:lnTo>
                <a:lnTo>
                  <a:pt x="7144" y="178594"/>
                </a:lnTo>
                <a:lnTo>
                  <a:pt x="7144" y="192882"/>
                </a:lnTo>
                <a:lnTo>
                  <a:pt x="0" y="200025"/>
                </a:lnTo>
                <a:lnTo>
                  <a:pt x="0" y="200025"/>
                </a:lnTo>
                <a:lnTo>
                  <a:pt x="0" y="207169"/>
                </a:lnTo>
                <a:lnTo>
                  <a:pt x="0" y="207169"/>
                </a:lnTo>
                <a:lnTo>
                  <a:pt x="0" y="207169"/>
                </a:lnTo>
                <a:lnTo>
                  <a:pt x="0" y="200025"/>
                </a:lnTo>
                <a:lnTo>
                  <a:pt x="7144" y="192882"/>
                </a:lnTo>
                <a:lnTo>
                  <a:pt x="7144" y="178594"/>
                </a:lnTo>
                <a:lnTo>
                  <a:pt x="7144" y="164307"/>
                </a:lnTo>
                <a:lnTo>
                  <a:pt x="7144" y="142875"/>
                </a:lnTo>
                <a:lnTo>
                  <a:pt x="14287" y="121444"/>
                </a:lnTo>
                <a:lnTo>
                  <a:pt x="0" y="107157"/>
                </a:lnTo>
                <a:lnTo>
                  <a:pt x="7144" y="92869"/>
                </a:lnTo>
                <a:lnTo>
                  <a:pt x="14287" y="85725"/>
                </a:lnTo>
                <a:lnTo>
                  <a:pt x="21431" y="85725"/>
                </a:lnTo>
                <a:lnTo>
                  <a:pt x="21431" y="92869"/>
                </a:lnTo>
                <a:lnTo>
                  <a:pt x="28575" y="100013"/>
                </a:lnTo>
                <a:lnTo>
                  <a:pt x="50006" y="121444"/>
                </a:lnTo>
                <a:lnTo>
                  <a:pt x="57150" y="135732"/>
                </a:lnTo>
                <a:lnTo>
                  <a:pt x="64294" y="157163"/>
                </a:lnTo>
                <a:lnTo>
                  <a:pt x="78581" y="178594"/>
                </a:lnTo>
                <a:lnTo>
                  <a:pt x="85725" y="200025"/>
                </a:lnTo>
                <a:lnTo>
                  <a:pt x="100012" y="214313"/>
                </a:lnTo>
                <a:lnTo>
                  <a:pt x="114300" y="221457"/>
                </a:lnTo>
                <a:lnTo>
                  <a:pt x="121444" y="228600"/>
                </a:lnTo>
                <a:lnTo>
                  <a:pt x="128587" y="228600"/>
                </a:lnTo>
                <a:lnTo>
                  <a:pt x="135731" y="221457"/>
                </a:lnTo>
                <a:lnTo>
                  <a:pt x="142875" y="207169"/>
                </a:lnTo>
                <a:lnTo>
                  <a:pt x="150019" y="192882"/>
                </a:lnTo>
                <a:lnTo>
                  <a:pt x="150019" y="164307"/>
                </a:lnTo>
                <a:lnTo>
                  <a:pt x="157162" y="135732"/>
                </a:lnTo>
                <a:lnTo>
                  <a:pt x="135731" y="100013"/>
                </a:lnTo>
                <a:lnTo>
                  <a:pt x="142875" y="71438"/>
                </a:lnTo>
                <a:lnTo>
                  <a:pt x="142875" y="42863"/>
                </a:lnTo>
                <a:lnTo>
                  <a:pt x="142875" y="21432"/>
                </a:lnTo>
                <a:lnTo>
                  <a:pt x="142875" y="7144"/>
                </a:lnTo>
                <a:lnTo>
                  <a:pt x="142875" y="0"/>
                </a:lnTo>
                <a:lnTo>
                  <a:pt x="142875" y="0"/>
                </a:lnTo>
                <a:lnTo>
                  <a:pt x="142875" y="7144"/>
                </a:lnTo>
                <a:lnTo>
                  <a:pt x="142875" y="21432"/>
                </a:lnTo>
                <a:lnTo>
                  <a:pt x="142875" y="35719"/>
                </a:lnTo>
                <a:lnTo>
                  <a:pt x="150019" y="64294"/>
                </a:lnTo>
                <a:lnTo>
                  <a:pt x="150019" y="92869"/>
                </a:lnTo>
                <a:lnTo>
                  <a:pt x="171450" y="121444"/>
                </a:lnTo>
                <a:lnTo>
                  <a:pt x="171450" y="150019"/>
                </a:lnTo>
                <a:lnTo>
                  <a:pt x="178594" y="171450"/>
                </a:lnTo>
                <a:lnTo>
                  <a:pt x="185737" y="192882"/>
                </a:lnTo>
                <a:lnTo>
                  <a:pt x="192881" y="207169"/>
                </a:lnTo>
                <a:lnTo>
                  <a:pt x="200025" y="214313"/>
                </a:lnTo>
                <a:lnTo>
                  <a:pt x="207169" y="221457"/>
                </a:lnTo>
                <a:lnTo>
                  <a:pt x="207169" y="221457"/>
                </a:lnTo>
                <a:lnTo>
                  <a:pt x="214312" y="221457"/>
                </a:lnTo>
                <a:lnTo>
                  <a:pt x="221456" y="214313"/>
                </a:lnTo>
                <a:lnTo>
                  <a:pt x="221456" y="200025"/>
                </a:lnTo>
                <a:lnTo>
                  <a:pt x="228600" y="185738"/>
                </a:lnTo>
                <a:lnTo>
                  <a:pt x="228600" y="157163"/>
                </a:lnTo>
                <a:lnTo>
                  <a:pt x="228600" y="135732"/>
                </a:lnTo>
                <a:lnTo>
                  <a:pt x="235744" y="121444"/>
                </a:lnTo>
                <a:lnTo>
                  <a:pt x="221456" y="107157"/>
                </a:lnTo>
                <a:lnTo>
                  <a:pt x="228600" y="100013"/>
                </a:lnTo>
                <a:lnTo>
                  <a:pt x="228600" y="100013"/>
                </a:lnTo>
                <a:lnTo>
                  <a:pt x="228600" y="107157"/>
                </a:lnTo>
                <a:lnTo>
                  <a:pt x="228600" y="114300"/>
                </a:lnTo>
                <a:lnTo>
                  <a:pt x="242887" y="135732"/>
                </a:lnTo>
                <a:lnTo>
                  <a:pt x="242887" y="157163"/>
                </a:lnTo>
                <a:lnTo>
                  <a:pt x="250031" y="185738"/>
                </a:lnTo>
                <a:lnTo>
                  <a:pt x="250031" y="207169"/>
                </a:lnTo>
                <a:lnTo>
                  <a:pt x="257175" y="221457"/>
                </a:lnTo>
                <a:lnTo>
                  <a:pt x="264319" y="235744"/>
                </a:lnTo>
                <a:lnTo>
                  <a:pt x="271462" y="250032"/>
                </a:lnTo>
                <a:lnTo>
                  <a:pt x="278606" y="257175"/>
                </a:lnTo>
                <a:lnTo>
                  <a:pt x="285750" y="257175"/>
                </a:lnTo>
                <a:lnTo>
                  <a:pt x="300037" y="257175"/>
                </a:lnTo>
                <a:lnTo>
                  <a:pt x="307181" y="250032"/>
                </a:lnTo>
                <a:lnTo>
                  <a:pt x="314325" y="242888"/>
                </a:lnTo>
                <a:lnTo>
                  <a:pt x="321469" y="228600"/>
                </a:lnTo>
                <a:lnTo>
                  <a:pt x="328612" y="207169"/>
                </a:lnTo>
                <a:lnTo>
                  <a:pt x="335756" y="185738"/>
                </a:lnTo>
                <a:lnTo>
                  <a:pt x="335756" y="164307"/>
                </a:lnTo>
                <a:lnTo>
                  <a:pt x="342900" y="150019"/>
                </a:lnTo>
                <a:lnTo>
                  <a:pt x="342900" y="142875"/>
                </a:lnTo>
                <a:lnTo>
                  <a:pt x="350044" y="135732"/>
                </a:lnTo>
                <a:lnTo>
                  <a:pt x="350044" y="135732"/>
                </a:lnTo>
                <a:lnTo>
                  <a:pt x="350044" y="142875"/>
                </a:lnTo>
                <a:lnTo>
                  <a:pt x="350044" y="150019"/>
                </a:lnTo>
                <a:lnTo>
                  <a:pt x="350044" y="164307"/>
                </a:lnTo>
                <a:lnTo>
                  <a:pt x="357187" y="185738"/>
                </a:lnTo>
                <a:lnTo>
                  <a:pt x="357187" y="207169"/>
                </a:lnTo>
                <a:lnTo>
                  <a:pt x="364331" y="228600"/>
                </a:lnTo>
                <a:lnTo>
                  <a:pt x="371475" y="257175"/>
                </a:lnTo>
                <a:lnTo>
                  <a:pt x="378619" y="278607"/>
                </a:lnTo>
                <a:lnTo>
                  <a:pt x="378619" y="307182"/>
                </a:lnTo>
                <a:lnTo>
                  <a:pt x="385762" y="328613"/>
                </a:lnTo>
                <a:lnTo>
                  <a:pt x="385762" y="350044"/>
                </a:lnTo>
                <a:lnTo>
                  <a:pt x="378619" y="371475"/>
                </a:lnTo>
                <a:lnTo>
                  <a:pt x="371475" y="385763"/>
                </a:lnTo>
                <a:lnTo>
                  <a:pt x="357187" y="400050"/>
                </a:lnTo>
                <a:lnTo>
                  <a:pt x="335756" y="407194"/>
                </a:lnTo>
                <a:lnTo>
                  <a:pt x="321469" y="407194"/>
                </a:lnTo>
                <a:lnTo>
                  <a:pt x="300037" y="407194"/>
                </a:lnTo>
                <a:lnTo>
                  <a:pt x="271462" y="400050"/>
                </a:lnTo>
                <a:lnTo>
                  <a:pt x="250031" y="385763"/>
                </a:lnTo>
                <a:lnTo>
                  <a:pt x="228600" y="364332"/>
                </a:lnTo>
                <a:lnTo>
                  <a:pt x="221456" y="350044"/>
                </a:lnTo>
                <a:lnTo>
                  <a:pt x="207169" y="335757"/>
                </a:lnTo>
                <a:lnTo>
                  <a:pt x="207169" y="3357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Freeform 55"/>
          <p:cNvSpPr/>
          <p:nvPr/>
        </p:nvSpPr>
        <p:spPr>
          <a:xfrm>
            <a:off x="3971925" y="3264694"/>
            <a:ext cx="42864" cy="271463"/>
          </a:xfrm>
          <a:custGeom>
            <a:avLst/>
            <a:gdLst/>
            <a:ahLst/>
            <a:cxnLst/>
            <a:rect l="0" t="0" r="0" b="0"/>
            <a:pathLst>
              <a:path w="42864" h="271463">
                <a:moveTo>
                  <a:pt x="21432" y="0"/>
                </a:moveTo>
                <a:lnTo>
                  <a:pt x="21432" y="0"/>
                </a:lnTo>
                <a:lnTo>
                  <a:pt x="21432" y="7144"/>
                </a:lnTo>
                <a:lnTo>
                  <a:pt x="21432" y="21431"/>
                </a:lnTo>
                <a:lnTo>
                  <a:pt x="14288" y="42862"/>
                </a:lnTo>
                <a:lnTo>
                  <a:pt x="14288" y="71437"/>
                </a:lnTo>
                <a:lnTo>
                  <a:pt x="7144" y="100012"/>
                </a:lnTo>
                <a:lnTo>
                  <a:pt x="0" y="128587"/>
                </a:lnTo>
                <a:lnTo>
                  <a:pt x="0" y="157162"/>
                </a:lnTo>
                <a:lnTo>
                  <a:pt x="7144" y="185737"/>
                </a:lnTo>
                <a:lnTo>
                  <a:pt x="14288" y="207169"/>
                </a:lnTo>
                <a:lnTo>
                  <a:pt x="14288" y="235744"/>
                </a:lnTo>
                <a:lnTo>
                  <a:pt x="21432" y="250031"/>
                </a:lnTo>
                <a:lnTo>
                  <a:pt x="28575" y="264319"/>
                </a:lnTo>
                <a:lnTo>
                  <a:pt x="35719" y="271462"/>
                </a:lnTo>
                <a:lnTo>
                  <a:pt x="42863" y="271462"/>
                </a:lnTo>
                <a:lnTo>
                  <a:pt x="42863" y="2714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56"/>
          <p:cNvSpPr/>
          <p:nvPr/>
        </p:nvSpPr>
        <p:spPr>
          <a:xfrm>
            <a:off x="4057650" y="3393281"/>
            <a:ext cx="135733" cy="121445"/>
          </a:xfrm>
          <a:custGeom>
            <a:avLst/>
            <a:gdLst/>
            <a:ahLst/>
            <a:cxnLst/>
            <a:rect l="0" t="0" r="0" b="0"/>
            <a:pathLst>
              <a:path w="135733" h="121445">
                <a:moveTo>
                  <a:pt x="21432" y="21432"/>
                </a:moveTo>
                <a:lnTo>
                  <a:pt x="14288" y="28575"/>
                </a:lnTo>
                <a:lnTo>
                  <a:pt x="21432" y="35719"/>
                </a:lnTo>
                <a:lnTo>
                  <a:pt x="21432" y="50007"/>
                </a:lnTo>
                <a:lnTo>
                  <a:pt x="21432" y="71438"/>
                </a:lnTo>
                <a:lnTo>
                  <a:pt x="28575" y="85725"/>
                </a:lnTo>
                <a:lnTo>
                  <a:pt x="42863" y="100013"/>
                </a:lnTo>
                <a:lnTo>
                  <a:pt x="50007" y="107157"/>
                </a:lnTo>
                <a:lnTo>
                  <a:pt x="64294" y="114300"/>
                </a:lnTo>
                <a:lnTo>
                  <a:pt x="85725" y="121444"/>
                </a:lnTo>
                <a:lnTo>
                  <a:pt x="92869" y="121444"/>
                </a:lnTo>
                <a:lnTo>
                  <a:pt x="107157" y="114300"/>
                </a:lnTo>
                <a:lnTo>
                  <a:pt x="121444" y="107157"/>
                </a:lnTo>
                <a:lnTo>
                  <a:pt x="128588" y="100013"/>
                </a:lnTo>
                <a:lnTo>
                  <a:pt x="135732" y="92869"/>
                </a:lnTo>
                <a:lnTo>
                  <a:pt x="135732" y="78582"/>
                </a:lnTo>
                <a:lnTo>
                  <a:pt x="135732" y="64294"/>
                </a:lnTo>
                <a:lnTo>
                  <a:pt x="128588" y="50007"/>
                </a:lnTo>
                <a:lnTo>
                  <a:pt x="114300" y="28575"/>
                </a:lnTo>
                <a:lnTo>
                  <a:pt x="100013" y="14288"/>
                </a:lnTo>
                <a:lnTo>
                  <a:pt x="78582" y="7144"/>
                </a:lnTo>
                <a:lnTo>
                  <a:pt x="57150" y="0"/>
                </a:lnTo>
                <a:lnTo>
                  <a:pt x="42863" y="0"/>
                </a:lnTo>
                <a:lnTo>
                  <a:pt x="21432" y="0"/>
                </a:lnTo>
                <a:lnTo>
                  <a:pt x="14288" y="7144"/>
                </a:lnTo>
                <a:lnTo>
                  <a:pt x="0" y="21432"/>
                </a:lnTo>
                <a:lnTo>
                  <a:pt x="0" y="28575"/>
                </a:lnTo>
                <a:lnTo>
                  <a:pt x="7144" y="42863"/>
                </a:lnTo>
                <a:lnTo>
                  <a:pt x="14288" y="57150"/>
                </a:lnTo>
                <a:lnTo>
                  <a:pt x="14288" y="64294"/>
                </a:lnTo>
                <a:lnTo>
                  <a:pt x="14288" y="6429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Freeform 57"/>
          <p:cNvSpPr/>
          <p:nvPr/>
        </p:nvSpPr>
        <p:spPr>
          <a:xfrm>
            <a:off x="4179094" y="3364706"/>
            <a:ext cx="121445" cy="192883"/>
          </a:xfrm>
          <a:custGeom>
            <a:avLst/>
            <a:gdLst/>
            <a:ahLst/>
            <a:cxnLst/>
            <a:rect l="0" t="0" r="0" b="0"/>
            <a:pathLst>
              <a:path w="121445" h="192883">
                <a:moveTo>
                  <a:pt x="107156" y="7144"/>
                </a:moveTo>
                <a:lnTo>
                  <a:pt x="100013" y="7144"/>
                </a:lnTo>
                <a:lnTo>
                  <a:pt x="85725" y="7144"/>
                </a:lnTo>
                <a:lnTo>
                  <a:pt x="78581" y="7144"/>
                </a:lnTo>
                <a:lnTo>
                  <a:pt x="64294" y="0"/>
                </a:lnTo>
                <a:lnTo>
                  <a:pt x="57150" y="0"/>
                </a:lnTo>
                <a:lnTo>
                  <a:pt x="42863" y="0"/>
                </a:lnTo>
                <a:lnTo>
                  <a:pt x="42863" y="7144"/>
                </a:lnTo>
                <a:lnTo>
                  <a:pt x="42863" y="14288"/>
                </a:lnTo>
                <a:lnTo>
                  <a:pt x="42863" y="21432"/>
                </a:lnTo>
                <a:lnTo>
                  <a:pt x="50006" y="35719"/>
                </a:lnTo>
                <a:lnTo>
                  <a:pt x="57150" y="50007"/>
                </a:lnTo>
                <a:lnTo>
                  <a:pt x="71438" y="71438"/>
                </a:lnTo>
                <a:lnTo>
                  <a:pt x="85725" y="85725"/>
                </a:lnTo>
                <a:lnTo>
                  <a:pt x="92869" y="107157"/>
                </a:lnTo>
                <a:lnTo>
                  <a:pt x="107156" y="121444"/>
                </a:lnTo>
                <a:lnTo>
                  <a:pt x="114300" y="135732"/>
                </a:lnTo>
                <a:lnTo>
                  <a:pt x="121444" y="150019"/>
                </a:lnTo>
                <a:lnTo>
                  <a:pt x="121444" y="157163"/>
                </a:lnTo>
                <a:lnTo>
                  <a:pt x="121444" y="171450"/>
                </a:lnTo>
                <a:lnTo>
                  <a:pt x="107156" y="178594"/>
                </a:lnTo>
                <a:lnTo>
                  <a:pt x="92869" y="185738"/>
                </a:lnTo>
                <a:lnTo>
                  <a:pt x="78581" y="185738"/>
                </a:lnTo>
                <a:lnTo>
                  <a:pt x="57150" y="192882"/>
                </a:lnTo>
                <a:lnTo>
                  <a:pt x="42863" y="185738"/>
                </a:lnTo>
                <a:lnTo>
                  <a:pt x="21431" y="178594"/>
                </a:lnTo>
                <a:lnTo>
                  <a:pt x="14288" y="164307"/>
                </a:lnTo>
                <a:lnTo>
                  <a:pt x="0" y="135732"/>
                </a:lnTo>
                <a:lnTo>
                  <a:pt x="0" y="135732"/>
                </a:lnTo>
                <a:lnTo>
                  <a:pt x="0" y="1357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Freeform 58"/>
          <p:cNvSpPr/>
          <p:nvPr/>
        </p:nvSpPr>
        <p:spPr>
          <a:xfrm>
            <a:off x="4329113" y="3357563"/>
            <a:ext cx="85726" cy="185738"/>
          </a:xfrm>
          <a:custGeom>
            <a:avLst/>
            <a:gdLst/>
            <a:ahLst/>
            <a:cxnLst/>
            <a:rect l="0" t="0" r="0" b="0"/>
            <a:pathLst>
              <a:path w="85726" h="185738">
                <a:moveTo>
                  <a:pt x="14287" y="135731"/>
                </a:moveTo>
                <a:lnTo>
                  <a:pt x="7144" y="135731"/>
                </a:lnTo>
                <a:lnTo>
                  <a:pt x="7144" y="135731"/>
                </a:lnTo>
                <a:lnTo>
                  <a:pt x="14287" y="135731"/>
                </a:lnTo>
                <a:lnTo>
                  <a:pt x="14287" y="135731"/>
                </a:lnTo>
                <a:lnTo>
                  <a:pt x="21431" y="135731"/>
                </a:lnTo>
                <a:lnTo>
                  <a:pt x="28575" y="121443"/>
                </a:lnTo>
                <a:lnTo>
                  <a:pt x="42862" y="107156"/>
                </a:lnTo>
                <a:lnTo>
                  <a:pt x="57150" y="92868"/>
                </a:lnTo>
                <a:lnTo>
                  <a:pt x="64294" y="71437"/>
                </a:lnTo>
                <a:lnTo>
                  <a:pt x="71437" y="50006"/>
                </a:lnTo>
                <a:lnTo>
                  <a:pt x="78581" y="35718"/>
                </a:lnTo>
                <a:lnTo>
                  <a:pt x="85725" y="21431"/>
                </a:lnTo>
                <a:lnTo>
                  <a:pt x="85725" y="14287"/>
                </a:lnTo>
                <a:lnTo>
                  <a:pt x="78581" y="7143"/>
                </a:lnTo>
                <a:lnTo>
                  <a:pt x="71437" y="0"/>
                </a:lnTo>
                <a:lnTo>
                  <a:pt x="57150" y="7143"/>
                </a:lnTo>
                <a:lnTo>
                  <a:pt x="42862" y="21431"/>
                </a:lnTo>
                <a:lnTo>
                  <a:pt x="28575" y="35718"/>
                </a:lnTo>
                <a:lnTo>
                  <a:pt x="14287" y="57150"/>
                </a:lnTo>
                <a:lnTo>
                  <a:pt x="7144" y="78581"/>
                </a:lnTo>
                <a:lnTo>
                  <a:pt x="0" y="100012"/>
                </a:lnTo>
                <a:lnTo>
                  <a:pt x="0" y="121443"/>
                </a:lnTo>
                <a:lnTo>
                  <a:pt x="7144" y="135731"/>
                </a:lnTo>
                <a:lnTo>
                  <a:pt x="21431" y="157162"/>
                </a:lnTo>
                <a:lnTo>
                  <a:pt x="35719" y="171450"/>
                </a:lnTo>
                <a:lnTo>
                  <a:pt x="57150" y="185737"/>
                </a:lnTo>
                <a:lnTo>
                  <a:pt x="57150" y="185737"/>
                </a:lnTo>
                <a:lnTo>
                  <a:pt x="57150" y="1857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Freeform 59"/>
          <p:cNvSpPr/>
          <p:nvPr/>
        </p:nvSpPr>
        <p:spPr>
          <a:xfrm>
            <a:off x="4607719" y="3378994"/>
            <a:ext cx="164307" cy="307182"/>
          </a:xfrm>
          <a:custGeom>
            <a:avLst/>
            <a:gdLst/>
            <a:ahLst/>
            <a:cxnLst/>
            <a:rect l="0" t="0" r="0" b="0"/>
            <a:pathLst>
              <a:path w="164307" h="307182">
                <a:moveTo>
                  <a:pt x="21431" y="14287"/>
                </a:moveTo>
                <a:lnTo>
                  <a:pt x="21431" y="14287"/>
                </a:lnTo>
                <a:lnTo>
                  <a:pt x="14288" y="21431"/>
                </a:lnTo>
                <a:lnTo>
                  <a:pt x="7144" y="28575"/>
                </a:lnTo>
                <a:lnTo>
                  <a:pt x="7144" y="42862"/>
                </a:lnTo>
                <a:lnTo>
                  <a:pt x="0" y="64294"/>
                </a:lnTo>
                <a:lnTo>
                  <a:pt x="7144" y="78581"/>
                </a:lnTo>
                <a:lnTo>
                  <a:pt x="14288" y="92869"/>
                </a:lnTo>
                <a:lnTo>
                  <a:pt x="28575" y="107156"/>
                </a:lnTo>
                <a:lnTo>
                  <a:pt x="35719" y="114300"/>
                </a:lnTo>
                <a:lnTo>
                  <a:pt x="57150" y="121444"/>
                </a:lnTo>
                <a:lnTo>
                  <a:pt x="71438" y="128587"/>
                </a:lnTo>
                <a:lnTo>
                  <a:pt x="92869" y="121444"/>
                </a:lnTo>
                <a:lnTo>
                  <a:pt x="114300" y="114300"/>
                </a:lnTo>
                <a:lnTo>
                  <a:pt x="128588" y="100012"/>
                </a:lnTo>
                <a:lnTo>
                  <a:pt x="142875" y="85725"/>
                </a:lnTo>
                <a:lnTo>
                  <a:pt x="150019" y="71437"/>
                </a:lnTo>
                <a:lnTo>
                  <a:pt x="157163" y="57150"/>
                </a:lnTo>
                <a:lnTo>
                  <a:pt x="164306" y="35719"/>
                </a:lnTo>
                <a:lnTo>
                  <a:pt x="157163" y="21431"/>
                </a:lnTo>
                <a:lnTo>
                  <a:pt x="150019" y="7144"/>
                </a:lnTo>
                <a:lnTo>
                  <a:pt x="142875" y="7144"/>
                </a:lnTo>
                <a:lnTo>
                  <a:pt x="135731" y="0"/>
                </a:lnTo>
                <a:lnTo>
                  <a:pt x="128588" y="7144"/>
                </a:lnTo>
                <a:lnTo>
                  <a:pt x="121444" y="21431"/>
                </a:lnTo>
                <a:lnTo>
                  <a:pt x="121444" y="35719"/>
                </a:lnTo>
                <a:lnTo>
                  <a:pt x="114300" y="64294"/>
                </a:lnTo>
                <a:lnTo>
                  <a:pt x="114300" y="92869"/>
                </a:lnTo>
                <a:lnTo>
                  <a:pt x="121444" y="121444"/>
                </a:lnTo>
                <a:lnTo>
                  <a:pt x="121444" y="150019"/>
                </a:lnTo>
                <a:lnTo>
                  <a:pt x="128588" y="185737"/>
                </a:lnTo>
                <a:lnTo>
                  <a:pt x="128588" y="214312"/>
                </a:lnTo>
                <a:lnTo>
                  <a:pt x="135731" y="235744"/>
                </a:lnTo>
                <a:lnTo>
                  <a:pt x="135731" y="257175"/>
                </a:lnTo>
                <a:lnTo>
                  <a:pt x="128588" y="271462"/>
                </a:lnTo>
                <a:lnTo>
                  <a:pt x="128588" y="285750"/>
                </a:lnTo>
                <a:lnTo>
                  <a:pt x="121444" y="300037"/>
                </a:lnTo>
                <a:lnTo>
                  <a:pt x="107156" y="300037"/>
                </a:lnTo>
                <a:lnTo>
                  <a:pt x="100013" y="307181"/>
                </a:lnTo>
                <a:lnTo>
                  <a:pt x="85725" y="300037"/>
                </a:lnTo>
                <a:lnTo>
                  <a:pt x="71438" y="292894"/>
                </a:lnTo>
                <a:lnTo>
                  <a:pt x="57150" y="271462"/>
                </a:lnTo>
                <a:lnTo>
                  <a:pt x="50006" y="250031"/>
                </a:lnTo>
                <a:lnTo>
                  <a:pt x="42863" y="228600"/>
                </a:lnTo>
                <a:lnTo>
                  <a:pt x="35719" y="214312"/>
                </a:lnTo>
                <a:lnTo>
                  <a:pt x="35719" y="2143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Freeform 60"/>
          <p:cNvSpPr/>
          <p:nvPr/>
        </p:nvSpPr>
        <p:spPr>
          <a:xfrm>
            <a:off x="4807744" y="3371850"/>
            <a:ext cx="121445" cy="150020"/>
          </a:xfrm>
          <a:custGeom>
            <a:avLst/>
            <a:gdLst/>
            <a:ahLst/>
            <a:cxnLst/>
            <a:rect l="0" t="0" r="0" b="0"/>
            <a:pathLst>
              <a:path w="121445" h="150020">
                <a:moveTo>
                  <a:pt x="35719" y="50006"/>
                </a:moveTo>
                <a:lnTo>
                  <a:pt x="35719" y="57150"/>
                </a:lnTo>
                <a:lnTo>
                  <a:pt x="28575" y="71438"/>
                </a:lnTo>
                <a:lnTo>
                  <a:pt x="21431" y="85725"/>
                </a:lnTo>
                <a:lnTo>
                  <a:pt x="21431" y="107156"/>
                </a:lnTo>
                <a:lnTo>
                  <a:pt x="21431" y="121444"/>
                </a:lnTo>
                <a:lnTo>
                  <a:pt x="21431" y="135731"/>
                </a:lnTo>
                <a:lnTo>
                  <a:pt x="35719" y="142875"/>
                </a:lnTo>
                <a:lnTo>
                  <a:pt x="42863" y="150019"/>
                </a:lnTo>
                <a:lnTo>
                  <a:pt x="57150" y="150019"/>
                </a:lnTo>
                <a:lnTo>
                  <a:pt x="71438" y="142875"/>
                </a:lnTo>
                <a:lnTo>
                  <a:pt x="85726" y="135731"/>
                </a:lnTo>
                <a:lnTo>
                  <a:pt x="100013" y="121444"/>
                </a:lnTo>
                <a:lnTo>
                  <a:pt x="114301" y="107156"/>
                </a:lnTo>
                <a:lnTo>
                  <a:pt x="121444" y="92869"/>
                </a:lnTo>
                <a:lnTo>
                  <a:pt x="121444" y="71438"/>
                </a:lnTo>
                <a:lnTo>
                  <a:pt x="121444" y="57150"/>
                </a:lnTo>
                <a:lnTo>
                  <a:pt x="121444" y="42863"/>
                </a:lnTo>
                <a:lnTo>
                  <a:pt x="114301" y="21431"/>
                </a:lnTo>
                <a:lnTo>
                  <a:pt x="100013" y="7144"/>
                </a:lnTo>
                <a:lnTo>
                  <a:pt x="85726" y="0"/>
                </a:lnTo>
                <a:lnTo>
                  <a:pt x="64294" y="0"/>
                </a:lnTo>
                <a:lnTo>
                  <a:pt x="42863" y="7144"/>
                </a:lnTo>
                <a:lnTo>
                  <a:pt x="21431" y="21431"/>
                </a:lnTo>
                <a:lnTo>
                  <a:pt x="14288" y="28575"/>
                </a:lnTo>
                <a:lnTo>
                  <a:pt x="0" y="42863"/>
                </a:lnTo>
                <a:lnTo>
                  <a:pt x="0" y="64294"/>
                </a:lnTo>
                <a:lnTo>
                  <a:pt x="0" y="78581"/>
                </a:lnTo>
                <a:lnTo>
                  <a:pt x="14288" y="92869"/>
                </a:lnTo>
                <a:lnTo>
                  <a:pt x="14288" y="107156"/>
                </a:lnTo>
                <a:lnTo>
                  <a:pt x="21431" y="114300"/>
                </a:lnTo>
                <a:lnTo>
                  <a:pt x="21431" y="1143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Freeform 61"/>
          <p:cNvSpPr/>
          <p:nvPr/>
        </p:nvSpPr>
        <p:spPr>
          <a:xfrm>
            <a:off x="4957763" y="3328988"/>
            <a:ext cx="271464" cy="185738"/>
          </a:xfrm>
          <a:custGeom>
            <a:avLst/>
            <a:gdLst/>
            <a:ahLst/>
            <a:cxnLst/>
            <a:rect l="0" t="0" r="0" b="0"/>
            <a:pathLst>
              <a:path w="271464" h="185738">
                <a:moveTo>
                  <a:pt x="35719" y="21431"/>
                </a:moveTo>
                <a:lnTo>
                  <a:pt x="35719" y="21431"/>
                </a:lnTo>
                <a:lnTo>
                  <a:pt x="28575" y="28575"/>
                </a:lnTo>
                <a:lnTo>
                  <a:pt x="21432" y="35718"/>
                </a:lnTo>
                <a:lnTo>
                  <a:pt x="14288" y="50006"/>
                </a:lnTo>
                <a:lnTo>
                  <a:pt x="7144" y="64293"/>
                </a:lnTo>
                <a:lnTo>
                  <a:pt x="0" y="92868"/>
                </a:lnTo>
                <a:lnTo>
                  <a:pt x="0" y="114300"/>
                </a:lnTo>
                <a:lnTo>
                  <a:pt x="0" y="128587"/>
                </a:lnTo>
                <a:lnTo>
                  <a:pt x="7144" y="150018"/>
                </a:lnTo>
                <a:lnTo>
                  <a:pt x="14288" y="157162"/>
                </a:lnTo>
                <a:lnTo>
                  <a:pt x="21432" y="164306"/>
                </a:lnTo>
                <a:lnTo>
                  <a:pt x="35719" y="171450"/>
                </a:lnTo>
                <a:lnTo>
                  <a:pt x="42863" y="171450"/>
                </a:lnTo>
                <a:lnTo>
                  <a:pt x="57150" y="171450"/>
                </a:lnTo>
                <a:lnTo>
                  <a:pt x="71438" y="164306"/>
                </a:lnTo>
                <a:lnTo>
                  <a:pt x="78582" y="157162"/>
                </a:lnTo>
                <a:lnTo>
                  <a:pt x="85725" y="142875"/>
                </a:lnTo>
                <a:lnTo>
                  <a:pt x="92869" y="121443"/>
                </a:lnTo>
                <a:lnTo>
                  <a:pt x="100013" y="107156"/>
                </a:lnTo>
                <a:lnTo>
                  <a:pt x="107157" y="85725"/>
                </a:lnTo>
                <a:lnTo>
                  <a:pt x="107157" y="71437"/>
                </a:lnTo>
                <a:lnTo>
                  <a:pt x="107157" y="64293"/>
                </a:lnTo>
                <a:lnTo>
                  <a:pt x="100013" y="57150"/>
                </a:lnTo>
                <a:lnTo>
                  <a:pt x="100013" y="57150"/>
                </a:lnTo>
                <a:lnTo>
                  <a:pt x="100013" y="57150"/>
                </a:lnTo>
                <a:lnTo>
                  <a:pt x="100013" y="57150"/>
                </a:lnTo>
                <a:lnTo>
                  <a:pt x="100013" y="71437"/>
                </a:lnTo>
                <a:lnTo>
                  <a:pt x="100013" y="78581"/>
                </a:lnTo>
                <a:lnTo>
                  <a:pt x="100013" y="100012"/>
                </a:lnTo>
                <a:lnTo>
                  <a:pt x="107157" y="121443"/>
                </a:lnTo>
                <a:lnTo>
                  <a:pt x="114300" y="135731"/>
                </a:lnTo>
                <a:lnTo>
                  <a:pt x="121444" y="157162"/>
                </a:lnTo>
                <a:lnTo>
                  <a:pt x="135732" y="171450"/>
                </a:lnTo>
                <a:lnTo>
                  <a:pt x="150019" y="178593"/>
                </a:lnTo>
                <a:lnTo>
                  <a:pt x="157163" y="178593"/>
                </a:lnTo>
                <a:lnTo>
                  <a:pt x="171450" y="185737"/>
                </a:lnTo>
                <a:lnTo>
                  <a:pt x="178594" y="178593"/>
                </a:lnTo>
                <a:lnTo>
                  <a:pt x="178594" y="178593"/>
                </a:lnTo>
                <a:lnTo>
                  <a:pt x="185738" y="164306"/>
                </a:lnTo>
                <a:lnTo>
                  <a:pt x="185738" y="150018"/>
                </a:lnTo>
                <a:lnTo>
                  <a:pt x="185738" y="128587"/>
                </a:lnTo>
                <a:lnTo>
                  <a:pt x="185738" y="100012"/>
                </a:lnTo>
                <a:lnTo>
                  <a:pt x="192882" y="78581"/>
                </a:lnTo>
                <a:lnTo>
                  <a:pt x="185738" y="50006"/>
                </a:lnTo>
                <a:lnTo>
                  <a:pt x="185738" y="28575"/>
                </a:lnTo>
                <a:lnTo>
                  <a:pt x="185738" y="14287"/>
                </a:lnTo>
                <a:lnTo>
                  <a:pt x="192882" y="7143"/>
                </a:lnTo>
                <a:lnTo>
                  <a:pt x="192882" y="0"/>
                </a:lnTo>
                <a:lnTo>
                  <a:pt x="200025" y="0"/>
                </a:lnTo>
                <a:lnTo>
                  <a:pt x="214313" y="7143"/>
                </a:lnTo>
                <a:lnTo>
                  <a:pt x="228600" y="7143"/>
                </a:lnTo>
                <a:lnTo>
                  <a:pt x="242888" y="21431"/>
                </a:lnTo>
                <a:lnTo>
                  <a:pt x="257175" y="28575"/>
                </a:lnTo>
                <a:lnTo>
                  <a:pt x="271463" y="35718"/>
                </a:lnTo>
                <a:lnTo>
                  <a:pt x="271463" y="3571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Freeform 62"/>
          <p:cNvSpPr/>
          <p:nvPr/>
        </p:nvSpPr>
        <p:spPr>
          <a:xfrm>
            <a:off x="5450682" y="3357563"/>
            <a:ext cx="264320" cy="185738"/>
          </a:xfrm>
          <a:custGeom>
            <a:avLst/>
            <a:gdLst/>
            <a:ahLst/>
            <a:cxnLst/>
            <a:rect l="0" t="0" r="0" b="0"/>
            <a:pathLst>
              <a:path w="264320" h="185738">
                <a:moveTo>
                  <a:pt x="21431" y="0"/>
                </a:moveTo>
                <a:lnTo>
                  <a:pt x="21431" y="7143"/>
                </a:lnTo>
                <a:lnTo>
                  <a:pt x="14288" y="14287"/>
                </a:lnTo>
                <a:lnTo>
                  <a:pt x="14288" y="28575"/>
                </a:lnTo>
                <a:lnTo>
                  <a:pt x="7144" y="42862"/>
                </a:lnTo>
                <a:lnTo>
                  <a:pt x="7144" y="64293"/>
                </a:lnTo>
                <a:lnTo>
                  <a:pt x="0" y="85725"/>
                </a:lnTo>
                <a:lnTo>
                  <a:pt x="0" y="107156"/>
                </a:lnTo>
                <a:lnTo>
                  <a:pt x="7144" y="128587"/>
                </a:lnTo>
                <a:lnTo>
                  <a:pt x="14288" y="150018"/>
                </a:lnTo>
                <a:lnTo>
                  <a:pt x="14288" y="157162"/>
                </a:lnTo>
                <a:lnTo>
                  <a:pt x="28575" y="171450"/>
                </a:lnTo>
                <a:lnTo>
                  <a:pt x="42863" y="171450"/>
                </a:lnTo>
                <a:lnTo>
                  <a:pt x="50006" y="171450"/>
                </a:lnTo>
                <a:lnTo>
                  <a:pt x="64294" y="164306"/>
                </a:lnTo>
                <a:lnTo>
                  <a:pt x="71438" y="157162"/>
                </a:lnTo>
                <a:lnTo>
                  <a:pt x="85725" y="142875"/>
                </a:lnTo>
                <a:lnTo>
                  <a:pt x="85725" y="128587"/>
                </a:lnTo>
                <a:lnTo>
                  <a:pt x="92869" y="107156"/>
                </a:lnTo>
                <a:lnTo>
                  <a:pt x="100013" y="85725"/>
                </a:lnTo>
                <a:lnTo>
                  <a:pt x="114300" y="64293"/>
                </a:lnTo>
                <a:lnTo>
                  <a:pt x="121444" y="57150"/>
                </a:lnTo>
                <a:lnTo>
                  <a:pt x="121444" y="50006"/>
                </a:lnTo>
                <a:lnTo>
                  <a:pt x="121444" y="50006"/>
                </a:lnTo>
                <a:lnTo>
                  <a:pt x="128588" y="57150"/>
                </a:lnTo>
                <a:lnTo>
                  <a:pt x="128588" y="64293"/>
                </a:lnTo>
                <a:lnTo>
                  <a:pt x="121444" y="78581"/>
                </a:lnTo>
                <a:lnTo>
                  <a:pt x="121444" y="100012"/>
                </a:lnTo>
                <a:lnTo>
                  <a:pt x="121444" y="121443"/>
                </a:lnTo>
                <a:lnTo>
                  <a:pt x="121444" y="142875"/>
                </a:lnTo>
                <a:lnTo>
                  <a:pt x="128588" y="157162"/>
                </a:lnTo>
                <a:lnTo>
                  <a:pt x="128588" y="171450"/>
                </a:lnTo>
                <a:lnTo>
                  <a:pt x="128588" y="178593"/>
                </a:lnTo>
                <a:lnTo>
                  <a:pt x="135731" y="185737"/>
                </a:lnTo>
                <a:lnTo>
                  <a:pt x="135731" y="185737"/>
                </a:lnTo>
                <a:lnTo>
                  <a:pt x="135731" y="185737"/>
                </a:lnTo>
                <a:lnTo>
                  <a:pt x="135731" y="185737"/>
                </a:lnTo>
                <a:lnTo>
                  <a:pt x="135731" y="178593"/>
                </a:lnTo>
                <a:lnTo>
                  <a:pt x="128588" y="164306"/>
                </a:lnTo>
                <a:lnTo>
                  <a:pt x="128588" y="142875"/>
                </a:lnTo>
                <a:lnTo>
                  <a:pt x="128588" y="121443"/>
                </a:lnTo>
                <a:lnTo>
                  <a:pt x="121444" y="92868"/>
                </a:lnTo>
                <a:lnTo>
                  <a:pt x="128588" y="64293"/>
                </a:lnTo>
                <a:lnTo>
                  <a:pt x="128588" y="42862"/>
                </a:lnTo>
                <a:lnTo>
                  <a:pt x="128588" y="28575"/>
                </a:lnTo>
                <a:lnTo>
                  <a:pt x="128588" y="14287"/>
                </a:lnTo>
                <a:lnTo>
                  <a:pt x="128588" y="14287"/>
                </a:lnTo>
                <a:lnTo>
                  <a:pt x="128588" y="7143"/>
                </a:lnTo>
                <a:lnTo>
                  <a:pt x="128588" y="14287"/>
                </a:lnTo>
                <a:lnTo>
                  <a:pt x="128588" y="14287"/>
                </a:lnTo>
                <a:lnTo>
                  <a:pt x="135731" y="28575"/>
                </a:lnTo>
                <a:lnTo>
                  <a:pt x="135731" y="42862"/>
                </a:lnTo>
                <a:lnTo>
                  <a:pt x="142875" y="57150"/>
                </a:lnTo>
                <a:lnTo>
                  <a:pt x="142875" y="78581"/>
                </a:lnTo>
                <a:lnTo>
                  <a:pt x="150019" y="100012"/>
                </a:lnTo>
                <a:lnTo>
                  <a:pt x="157163" y="114300"/>
                </a:lnTo>
                <a:lnTo>
                  <a:pt x="164306" y="135731"/>
                </a:lnTo>
                <a:lnTo>
                  <a:pt x="178594" y="150018"/>
                </a:lnTo>
                <a:lnTo>
                  <a:pt x="192881" y="157162"/>
                </a:lnTo>
                <a:lnTo>
                  <a:pt x="200025" y="164306"/>
                </a:lnTo>
                <a:lnTo>
                  <a:pt x="214313" y="171450"/>
                </a:lnTo>
                <a:lnTo>
                  <a:pt x="221456" y="171450"/>
                </a:lnTo>
                <a:lnTo>
                  <a:pt x="228600" y="164306"/>
                </a:lnTo>
                <a:lnTo>
                  <a:pt x="235744" y="157162"/>
                </a:lnTo>
                <a:lnTo>
                  <a:pt x="250031" y="150018"/>
                </a:lnTo>
                <a:lnTo>
                  <a:pt x="250031" y="135731"/>
                </a:lnTo>
                <a:lnTo>
                  <a:pt x="257175" y="121443"/>
                </a:lnTo>
                <a:lnTo>
                  <a:pt x="257175" y="100012"/>
                </a:lnTo>
                <a:lnTo>
                  <a:pt x="257175" y="85725"/>
                </a:lnTo>
                <a:lnTo>
                  <a:pt x="264319" y="57150"/>
                </a:lnTo>
                <a:lnTo>
                  <a:pt x="264319" y="42862"/>
                </a:lnTo>
                <a:lnTo>
                  <a:pt x="264319" y="21431"/>
                </a:lnTo>
                <a:lnTo>
                  <a:pt x="264319" y="14287"/>
                </a:lnTo>
                <a:lnTo>
                  <a:pt x="264319" y="7143"/>
                </a:lnTo>
                <a:lnTo>
                  <a:pt x="264319" y="714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Freeform 63"/>
          <p:cNvSpPr/>
          <p:nvPr/>
        </p:nvSpPr>
        <p:spPr>
          <a:xfrm>
            <a:off x="5772151" y="3364706"/>
            <a:ext cx="185738" cy="164308"/>
          </a:xfrm>
          <a:custGeom>
            <a:avLst/>
            <a:gdLst/>
            <a:ahLst/>
            <a:cxnLst/>
            <a:rect l="0" t="0" r="0" b="0"/>
            <a:pathLst>
              <a:path w="185738" h="164308">
                <a:moveTo>
                  <a:pt x="0" y="150019"/>
                </a:moveTo>
                <a:lnTo>
                  <a:pt x="0" y="150019"/>
                </a:lnTo>
                <a:lnTo>
                  <a:pt x="0" y="142875"/>
                </a:lnTo>
                <a:lnTo>
                  <a:pt x="7144" y="142875"/>
                </a:lnTo>
                <a:lnTo>
                  <a:pt x="14287" y="135732"/>
                </a:lnTo>
                <a:lnTo>
                  <a:pt x="21431" y="121444"/>
                </a:lnTo>
                <a:lnTo>
                  <a:pt x="28575" y="107157"/>
                </a:lnTo>
                <a:lnTo>
                  <a:pt x="35719" y="85725"/>
                </a:lnTo>
                <a:lnTo>
                  <a:pt x="42862" y="64294"/>
                </a:lnTo>
                <a:lnTo>
                  <a:pt x="50006" y="42863"/>
                </a:lnTo>
                <a:lnTo>
                  <a:pt x="50006" y="21432"/>
                </a:lnTo>
                <a:lnTo>
                  <a:pt x="50006" y="7144"/>
                </a:lnTo>
                <a:lnTo>
                  <a:pt x="50006" y="0"/>
                </a:lnTo>
                <a:lnTo>
                  <a:pt x="42862" y="0"/>
                </a:lnTo>
                <a:lnTo>
                  <a:pt x="35719" y="0"/>
                </a:lnTo>
                <a:lnTo>
                  <a:pt x="28575" y="7144"/>
                </a:lnTo>
                <a:lnTo>
                  <a:pt x="21431" y="28575"/>
                </a:lnTo>
                <a:lnTo>
                  <a:pt x="14287" y="50007"/>
                </a:lnTo>
                <a:lnTo>
                  <a:pt x="0" y="71438"/>
                </a:lnTo>
                <a:lnTo>
                  <a:pt x="0" y="92869"/>
                </a:lnTo>
                <a:lnTo>
                  <a:pt x="0" y="114300"/>
                </a:lnTo>
                <a:lnTo>
                  <a:pt x="0" y="128588"/>
                </a:lnTo>
                <a:lnTo>
                  <a:pt x="7144" y="135732"/>
                </a:lnTo>
                <a:lnTo>
                  <a:pt x="14287" y="142875"/>
                </a:lnTo>
                <a:lnTo>
                  <a:pt x="21431" y="150019"/>
                </a:lnTo>
                <a:lnTo>
                  <a:pt x="35719" y="150019"/>
                </a:lnTo>
                <a:lnTo>
                  <a:pt x="50006" y="142875"/>
                </a:lnTo>
                <a:lnTo>
                  <a:pt x="57150" y="135732"/>
                </a:lnTo>
                <a:lnTo>
                  <a:pt x="64294" y="121444"/>
                </a:lnTo>
                <a:lnTo>
                  <a:pt x="78581" y="107157"/>
                </a:lnTo>
                <a:lnTo>
                  <a:pt x="85725" y="92869"/>
                </a:lnTo>
                <a:lnTo>
                  <a:pt x="85725" y="78582"/>
                </a:lnTo>
                <a:lnTo>
                  <a:pt x="92869" y="64294"/>
                </a:lnTo>
                <a:lnTo>
                  <a:pt x="114300" y="50007"/>
                </a:lnTo>
                <a:lnTo>
                  <a:pt x="121444" y="42863"/>
                </a:lnTo>
                <a:lnTo>
                  <a:pt x="128587" y="35719"/>
                </a:lnTo>
                <a:lnTo>
                  <a:pt x="135731" y="35719"/>
                </a:lnTo>
                <a:lnTo>
                  <a:pt x="150019" y="42863"/>
                </a:lnTo>
                <a:lnTo>
                  <a:pt x="157162" y="50007"/>
                </a:lnTo>
                <a:lnTo>
                  <a:pt x="164306" y="57150"/>
                </a:lnTo>
                <a:lnTo>
                  <a:pt x="164306" y="71438"/>
                </a:lnTo>
                <a:lnTo>
                  <a:pt x="171450" y="92869"/>
                </a:lnTo>
                <a:lnTo>
                  <a:pt x="178594" y="107157"/>
                </a:lnTo>
                <a:lnTo>
                  <a:pt x="185737" y="121444"/>
                </a:lnTo>
                <a:lnTo>
                  <a:pt x="185737" y="135732"/>
                </a:lnTo>
                <a:lnTo>
                  <a:pt x="178594" y="150019"/>
                </a:lnTo>
                <a:lnTo>
                  <a:pt x="171450" y="157163"/>
                </a:lnTo>
                <a:lnTo>
                  <a:pt x="157162" y="164307"/>
                </a:lnTo>
                <a:lnTo>
                  <a:pt x="150019" y="164307"/>
                </a:lnTo>
                <a:lnTo>
                  <a:pt x="142875" y="164307"/>
                </a:lnTo>
                <a:lnTo>
                  <a:pt x="128587" y="157163"/>
                </a:lnTo>
                <a:lnTo>
                  <a:pt x="128587" y="157163"/>
                </a:lnTo>
                <a:lnTo>
                  <a:pt x="128587" y="1571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Freeform 64"/>
          <p:cNvSpPr/>
          <p:nvPr/>
        </p:nvSpPr>
        <p:spPr>
          <a:xfrm>
            <a:off x="6000751" y="3278981"/>
            <a:ext cx="35720" cy="242889"/>
          </a:xfrm>
          <a:custGeom>
            <a:avLst/>
            <a:gdLst/>
            <a:ahLst/>
            <a:cxnLst/>
            <a:rect l="0" t="0" r="0" b="0"/>
            <a:pathLst>
              <a:path w="35720" h="242889">
                <a:moveTo>
                  <a:pt x="0" y="0"/>
                </a:moveTo>
                <a:lnTo>
                  <a:pt x="0" y="0"/>
                </a:lnTo>
                <a:lnTo>
                  <a:pt x="0" y="7144"/>
                </a:lnTo>
                <a:lnTo>
                  <a:pt x="0" y="14288"/>
                </a:lnTo>
                <a:lnTo>
                  <a:pt x="7144" y="35719"/>
                </a:lnTo>
                <a:lnTo>
                  <a:pt x="7144" y="57150"/>
                </a:lnTo>
                <a:lnTo>
                  <a:pt x="7144" y="85725"/>
                </a:lnTo>
                <a:lnTo>
                  <a:pt x="7144" y="114300"/>
                </a:lnTo>
                <a:lnTo>
                  <a:pt x="7144" y="142875"/>
                </a:lnTo>
                <a:lnTo>
                  <a:pt x="0" y="164307"/>
                </a:lnTo>
                <a:lnTo>
                  <a:pt x="7144" y="192882"/>
                </a:lnTo>
                <a:lnTo>
                  <a:pt x="14287" y="214313"/>
                </a:lnTo>
                <a:lnTo>
                  <a:pt x="21431" y="228600"/>
                </a:lnTo>
                <a:lnTo>
                  <a:pt x="28575" y="242888"/>
                </a:lnTo>
                <a:lnTo>
                  <a:pt x="35719" y="242888"/>
                </a:lnTo>
                <a:lnTo>
                  <a:pt x="35719" y="24288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eeform 65"/>
          <p:cNvSpPr/>
          <p:nvPr/>
        </p:nvSpPr>
        <p:spPr>
          <a:xfrm>
            <a:off x="5950745" y="3350419"/>
            <a:ext cx="157163" cy="42863"/>
          </a:xfrm>
          <a:custGeom>
            <a:avLst/>
            <a:gdLst/>
            <a:ahLst/>
            <a:cxnLst/>
            <a:rect l="0" t="0" r="0" b="0"/>
            <a:pathLst>
              <a:path w="157163" h="42863">
                <a:moveTo>
                  <a:pt x="0" y="42862"/>
                </a:moveTo>
                <a:lnTo>
                  <a:pt x="7143" y="42862"/>
                </a:lnTo>
                <a:lnTo>
                  <a:pt x="7143" y="35719"/>
                </a:lnTo>
                <a:lnTo>
                  <a:pt x="21431" y="35719"/>
                </a:lnTo>
                <a:lnTo>
                  <a:pt x="42862" y="21431"/>
                </a:lnTo>
                <a:lnTo>
                  <a:pt x="64293" y="14287"/>
                </a:lnTo>
                <a:lnTo>
                  <a:pt x="92868" y="7144"/>
                </a:lnTo>
                <a:lnTo>
                  <a:pt x="121443" y="7144"/>
                </a:lnTo>
                <a:lnTo>
                  <a:pt x="157162" y="0"/>
                </a:lnTo>
                <a:lnTo>
                  <a:pt x="157162" y="0"/>
                </a:lnTo>
                <a:lnTo>
                  <a:pt x="157162"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Freeform 66"/>
          <p:cNvSpPr/>
          <p:nvPr/>
        </p:nvSpPr>
        <p:spPr>
          <a:xfrm>
            <a:off x="6100763" y="3278981"/>
            <a:ext cx="621508" cy="242889"/>
          </a:xfrm>
          <a:custGeom>
            <a:avLst/>
            <a:gdLst/>
            <a:ahLst/>
            <a:cxnLst/>
            <a:rect l="0" t="0" r="0" b="0"/>
            <a:pathLst>
              <a:path w="621508" h="242889">
                <a:moveTo>
                  <a:pt x="42863" y="107157"/>
                </a:moveTo>
                <a:lnTo>
                  <a:pt x="42863" y="107157"/>
                </a:lnTo>
                <a:lnTo>
                  <a:pt x="35719" y="114300"/>
                </a:lnTo>
                <a:lnTo>
                  <a:pt x="28575" y="121444"/>
                </a:lnTo>
                <a:lnTo>
                  <a:pt x="14288" y="135732"/>
                </a:lnTo>
                <a:lnTo>
                  <a:pt x="7144" y="157163"/>
                </a:lnTo>
                <a:lnTo>
                  <a:pt x="0" y="171450"/>
                </a:lnTo>
                <a:lnTo>
                  <a:pt x="7144" y="185738"/>
                </a:lnTo>
                <a:lnTo>
                  <a:pt x="7144" y="207169"/>
                </a:lnTo>
                <a:lnTo>
                  <a:pt x="7144" y="214313"/>
                </a:lnTo>
                <a:lnTo>
                  <a:pt x="14288" y="228600"/>
                </a:lnTo>
                <a:lnTo>
                  <a:pt x="14288" y="235744"/>
                </a:lnTo>
                <a:lnTo>
                  <a:pt x="21432" y="235744"/>
                </a:lnTo>
                <a:lnTo>
                  <a:pt x="21432" y="235744"/>
                </a:lnTo>
                <a:lnTo>
                  <a:pt x="21432" y="235744"/>
                </a:lnTo>
                <a:lnTo>
                  <a:pt x="21432" y="228600"/>
                </a:lnTo>
                <a:lnTo>
                  <a:pt x="21432" y="221457"/>
                </a:lnTo>
                <a:lnTo>
                  <a:pt x="21432" y="207169"/>
                </a:lnTo>
                <a:lnTo>
                  <a:pt x="21432" y="192882"/>
                </a:lnTo>
                <a:lnTo>
                  <a:pt x="21432" y="178594"/>
                </a:lnTo>
                <a:lnTo>
                  <a:pt x="21432" y="157163"/>
                </a:lnTo>
                <a:lnTo>
                  <a:pt x="35719" y="135732"/>
                </a:lnTo>
                <a:lnTo>
                  <a:pt x="42863" y="121444"/>
                </a:lnTo>
                <a:lnTo>
                  <a:pt x="50007" y="114300"/>
                </a:lnTo>
                <a:lnTo>
                  <a:pt x="64294" y="107157"/>
                </a:lnTo>
                <a:lnTo>
                  <a:pt x="71438" y="107157"/>
                </a:lnTo>
                <a:lnTo>
                  <a:pt x="78582" y="114300"/>
                </a:lnTo>
                <a:lnTo>
                  <a:pt x="85725" y="121444"/>
                </a:lnTo>
                <a:lnTo>
                  <a:pt x="92869" y="135732"/>
                </a:lnTo>
                <a:lnTo>
                  <a:pt x="85725" y="157163"/>
                </a:lnTo>
                <a:lnTo>
                  <a:pt x="92869" y="171450"/>
                </a:lnTo>
                <a:lnTo>
                  <a:pt x="100013" y="192882"/>
                </a:lnTo>
                <a:lnTo>
                  <a:pt x="100013" y="207169"/>
                </a:lnTo>
                <a:lnTo>
                  <a:pt x="107157" y="221457"/>
                </a:lnTo>
                <a:lnTo>
                  <a:pt x="107157" y="228600"/>
                </a:lnTo>
                <a:lnTo>
                  <a:pt x="107157" y="228600"/>
                </a:lnTo>
                <a:lnTo>
                  <a:pt x="114300" y="228600"/>
                </a:lnTo>
                <a:lnTo>
                  <a:pt x="114300" y="228600"/>
                </a:lnTo>
                <a:lnTo>
                  <a:pt x="114300" y="228600"/>
                </a:lnTo>
                <a:lnTo>
                  <a:pt x="114300" y="214313"/>
                </a:lnTo>
                <a:lnTo>
                  <a:pt x="114300" y="200025"/>
                </a:lnTo>
                <a:lnTo>
                  <a:pt x="114300" y="185738"/>
                </a:lnTo>
                <a:lnTo>
                  <a:pt x="114300" y="171450"/>
                </a:lnTo>
                <a:lnTo>
                  <a:pt x="114300" y="150019"/>
                </a:lnTo>
                <a:lnTo>
                  <a:pt x="121444" y="135732"/>
                </a:lnTo>
                <a:lnTo>
                  <a:pt x="121444" y="121444"/>
                </a:lnTo>
                <a:lnTo>
                  <a:pt x="121444" y="114300"/>
                </a:lnTo>
                <a:lnTo>
                  <a:pt x="128588" y="107157"/>
                </a:lnTo>
                <a:lnTo>
                  <a:pt x="128588" y="107157"/>
                </a:lnTo>
                <a:lnTo>
                  <a:pt x="128588" y="107157"/>
                </a:lnTo>
                <a:lnTo>
                  <a:pt x="135732" y="114300"/>
                </a:lnTo>
                <a:lnTo>
                  <a:pt x="142875" y="121444"/>
                </a:lnTo>
                <a:lnTo>
                  <a:pt x="150019" y="128588"/>
                </a:lnTo>
                <a:lnTo>
                  <a:pt x="157163" y="142875"/>
                </a:lnTo>
                <a:lnTo>
                  <a:pt x="164307" y="157163"/>
                </a:lnTo>
                <a:lnTo>
                  <a:pt x="185738" y="164307"/>
                </a:lnTo>
                <a:lnTo>
                  <a:pt x="200025" y="171450"/>
                </a:lnTo>
                <a:lnTo>
                  <a:pt x="214313" y="178594"/>
                </a:lnTo>
                <a:lnTo>
                  <a:pt x="235744" y="178594"/>
                </a:lnTo>
                <a:lnTo>
                  <a:pt x="257175" y="178594"/>
                </a:lnTo>
                <a:lnTo>
                  <a:pt x="271463" y="171450"/>
                </a:lnTo>
                <a:lnTo>
                  <a:pt x="285750" y="164307"/>
                </a:lnTo>
                <a:lnTo>
                  <a:pt x="292894" y="150019"/>
                </a:lnTo>
                <a:lnTo>
                  <a:pt x="307182" y="142875"/>
                </a:lnTo>
                <a:lnTo>
                  <a:pt x="314325" y="128588"/>
                </a:lnTo>
                <a:lnTo>
                  <a:pt x="314325" y="114300"/>
                </a:lnTo>
                <a:lnTo>
                  <a:pt x="307182" y="92869"/>
                </a:lnTo>
                <a:lnTo>
                  <a:pt x="300038" y="85725"/>
                </a:lnTo>
                <a:lnTo>
                  <a:pt x="285750" y="71438"/>
                </a:lnTo>
                <a:lnTo>
                  <a:pt x="271463" y="71438"/>
                </a:lnTo>
                <a:lnTo>
                  <a:pt x="257175" y="78582"/>
                </a:lnTo>
                <a:lnTo>
                  <a:pt x="242888" y="85725"/>
                </a:lnTo>
                <a:lnTo>
                  <a:pt x="228600" y="100013"/>
                </a:lnTo>
                <a:lnTo>
                  <a:pt x="221457" y="121444"/>
                </a:lnTo>
                <a:lnTo>
                  <a:pt x="214313" y="142875"/>
                </a:lnTo>
                <a:lnTo>
                  <a:pt x="207169" y="164307"/>
                </a:lnTo>
                <a:lnTo>
                  <a:pt x="214313" y="185738"/>
                </a:lnTo>
                <a:lnTo>
                  <a:pt x="221457" y="207169"/>
                </a:lnTo>
                <a:lnTo>
                  <a:pt x="235744" y="221457"/>
                </a:lnTo>
                <a:lnTo>
                  <a:pt x="250032" y="235744"/>
                </a:lnTo>
                <a:lnTo>
                  <a:pt x="271463" y="242888"/>
                </a:lnTo>
                <a:lnTo>
                  <a:pt x="285750" y="242888"/>
                </a:lnTo>
                <a:lnTo>
                  <a:pt x="307182" y="235744"/>
                </a:lnTo>
                <a:lnTo>
                  <a:pt x="328613" y="228600"/>
                </a:lnTo>
                <a:lnTo>
                  <a:pt x="342900" y="214313"/>
                </a:lnTo>
                <a:lnTo>
                  <a:pt x="357188" y="200025"/>
                </a:lnTo>
                <a:lnTo>
                  <a:pt x="371475" y="185738"/>
                </a:lnTo>
                <a:lnTo>
                  <a:pt x="385763" y="171450"/>
                </a:lnTo>
                <a:lnTo>
                  <a:pt x="392907" y="164307"/>
                </a:lnTo>
                <a:lnTo>
                  <a:pt x="392907" y="164307"/>
                </a:lnTo>
                <a:lnTo>
                  <a:pt x="392907" y="164307"/>
                </a:lnTo>
                <a:lnTo>
                  <a:pt x="392907" y="171450"/>
                </a:lnTo>
                <a:lnTo>
                  <a:pt x="385763" y="178594"/>
                </a:lnTo>
                <a:lnTo>
                  <a:pt x="378619" y="185738"/>
                </a:lnTo>
                <a:lnTo>
                  <a:pt x="371475" y="200025"/>
                </a:lnTo>
                <a:lnTo>
                  <a:pt x="364332" y="214313"/>
                </a:lnTo>
                <a:lnTo>
                  <a:pt x="364332" y="221457"/>
                </a:lnTo>
                <a:lnTo>
                  <a:pt x="357188" y="235744"/>
                </a:lnTo>
                <a:lnTo>
                  <a:pt x="357188" y="242888"/>
                </a:lnTo>
                <a:lnTo>
                  <a:pt x="357188" y="242888"/>
                </a:lnTo>
                <a:lnTo>
                  <a:pt x="357188" y="242888"/>
                </a:lnTo>
                <a:lnTo>
                  <a:pt x="364332" y="242888"/>
                </a:lnTo>
                <a:lnTo>
                  <a:pt x="364332" y="235744"/>
                </a:lnTo>
                <a:lnTo>
                  <a:pt x="364332" y="221457"/>
                </a:lnTo>
                <a:lnTo>
                  <a:pt x="371475" y="200025"/>
                </a:lnTo>
                <a:lnTo>
                  <a:pt x="378619" y="178594"/>
                </a:lnTo>
                <a:lnTo>
                  <a:pt x="385763" y="150019"/>
                </a:lnTo>
                <a:lnTo>
                  <a:pt x="400050" y="121444"/>
                </a:lnTo>
                <a:lnTo>
                  <a:pt x="414338" y="100013"/>
                </a:lnTo>
                <a:lnTo>
                  <a:pt x="421482" y="78582"/>
                </a:lnTo>
                <a:lnTo>
                  <a:pt x="428625" y="64294"/>
                </a:lnTo>
                <a:lnTo>
                  <a:pt x="435769" y="64294"/>
                </a:lnTo>
                <a:lnTo>
                  <a:pt x="435769" y="64294"/>
                </a:lnTo>
                <a:lnTo>
                  <a:pt x="442913" y="64294"/>
                </a:lnTo>
                <a:lnTo>
                  <a:pt x="442913" y="78582"/>
                </a:lnTo>
                <a:lnTo>
                  <a:pt x="450057" y="92869"/>
                </a:lnTo>
                <a:lnTo>
                  <a:pt x="450057" y="114300"/>
                </a:lnTo>
                <a:lnTo>
                  <a:pt x="450057" y="135732"/>
                </a:lnTo>
                <a:lnTo>
                  <a:pt x="450057" y="164307"/>
                </a:lnTo>
                <a:lnTo>
                  <a:pt x="457200" y="185738"/>
                </a:lnTo>
                <a:lnTo>
                  <a:pt x="464344" y="207169"/>
                </a:lnTo>
                <a:lnTo>
                  <a:pt x="471488" y="221457"/>
                </a:lnTo>
                <a:lnTo>
                  <a:pt x="485775" y="235744"/>
                </a:lnTo>
                <a:lnTo>
                  <a:pt x="500063" y="242888"/>
                </a:lnTo>
                <a:lnTo>
                  <a:pt x="507207" y="235744"/>
                </a:lnTo>
                <a:lnTo>
                  <a:pt x="521494" y="235744"/>
                </a:lnTo>
                <a:lnTo>
                  <a:pt x="528638" y="221457"/>
                </a:lnTo>
                <a:lnTo>
                  <a:pt x="535782" y="200025"/>
                </a:lnTo>
                <a:lnTo>
                  <a:pt x="542925" y="178594"/>
                </a:lnTo>
                <a:lnTo>
                  <a:pt x="550069" y="157163"/>
                </a:lnTo>
                <a:lnTo>
                  <a:pt x="557213" y="128588"/>
                </a:lnTo>
                <a:lnTo>
                  <a:pt x="564357" y="92869"/>
                </a:lnTo>
                <a:lnTo>
                  <a:pt x="564357" y="64294"/>
                </a:lnTo>
                <a:lnTo>
                  <a:pt x="564357" y="35719"/>
                </a:lnTo>
                <a:lnTo>
                  <a:pt x="564357" y="21432"/>
                </a:lnTo>
                <a:lnTo>
                  <a:pt x="564357" y="0"/>
                </a:lnTo>
                <a:lnTo>
                  <a:pt x="564357" y="0"/>
                </a:lnTo>
                <a:lnTo>
                  <a:pt x="564357" y="0"/>
                </a:lnTo>
                <a:lnTo>
                  <a:pt x="564357" y="0"/>
                </a:lnTo>
                <a:lnTo>
                  <a:pt x="564357" y="14288"/>
                </a:lnTo>
                <a:lnTo>
                  <a:pt x="557213" y="28575"/>
                </a:lnTo>
                <a:lnTo>
                  <a:pt x="557213" y="57150"/>
                </a:lnTo>
                <a:lnTo>
                  <a:pt x="564357" y="85725"/>
                </a:lnTo>
                <a:lnTo>
                  <a:pt x="564357" y="114300"/>
                </a:lnTo>
                <a:lnTo>
                  <a:pt x="564357" y="142875"/>
                </a:lnTo>
                <a:lnTo>
                  <a:pt x="557213" y="164307"/>
                </a:lnTo>
                <a:lnTo>
                  <a:pt x="564357" y="185738"/>
                </a:lnTo>
                <a:lnTo>
                  <a:pt x="571500" y="200025"/>
                </a:lnTo>
                <a:lnTo>
                  <a:pt x="578644" y="214313"/>
                </a:lnTo>
                <a:lnTo>
                  <a:pt x="592932" y="221457"/>
                </a:lnTo>
                <a:lnTo>
                  <a:pt x="600075" y="228600"/>
                </a:lnTo>
                <a:lnTo>
                  <a:pt x="607219" y="228600"/>
                </a:lnTo>
                <a:lnTo>
                  <a:pt x="614363" y="228600"/>
                </a:lnTo>
                <a:lnTo>
                  <a:pt x="621507" y="228600"/>
                </a:lnTo>
                <a:lnTo>
                  <a:pt x="621507" y="228600"/>
                </a:lnTo>
                <a:lnTo>
                  <a:pt x="621507" y="2286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Freeform 67"/>
          <p:cNvSpPr/>
          <p:nvPr/>
        </p:nvSpPr>
        <p:spPr>
          <a:xfrm>
            <a:off x="6593682" y="3364706"/>
            <a:ext cx="200026" cy="7145"/>
          </a:xfrm>
          <a:custGeom>
            <a:avLst/>
            <a:gdLst/>
            <a:ahLst/>
            <a:cxnLst/>
            <a:rect l="0" t="0" r="0" b="0"/>
            <a:pathLst>
              <a:path w="200026" h="7145">
                <a:moveTo>
                  <a:pt x="0" y="7144"/>
                </a:moveTo>
                <a:lnTo>
                  <a:pt x="0" y="7144"/>
                </a:lnTo>
                <a:lnTo>
                  <a:pt x="0" y="7144"/>
                </a:lnTo>
                <a:lnTo>
                  <a:pt x="7144" y="7144"/>
                </a:lnTo>
                <a:lnTo>
                  <a:pt x="21431" y="7144"/>
                </a:lnTo>
                <a:lnTo>
                  <a:pt x="42863" y="7144"/>
                </a:lnTo>
                <a:lnTo>
                  <a:pt x="64294" y="7144"/>
                </a:lnTo>
                <a:lnTo>
                  <a:pt x="100013" y="0"/>
                </a:lnTo>
                <a:lnTo>
                  <a:pt x="128588" y="0"/>
                </a:lnTo>
                <a:lnTo>
                  <a:pt x="164306" y="0"/>
                </a:lnTo>
                <a:lnTo>
                  <a:pt x="185738" y="7144"/>
                </a:lnTo>
                <a:lnTo>
                  <a:pt x="200025" y="7144"/>
                </a:lnTo>
                <a:lnTo>
                  <a:pt x="200025"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Freeform 68"/>
          <p:cNvSpPr/>
          <p:nvPr/>
        </p:nvSpPr>
        <p:spPr>
          <a:xfrm>
            <a:off x="6922295" y="3378994"/>
            <a:ext cx="250032" cy="171451"/>
          </a:xfrm>
          <a:custGeom>
            <a:avLst/>
            <a:gdLst/>
            <a:ahLst/>
            <a:cxnLst/>
            <a:rect l="0" t="0" r="0" b="0"/>
            <a:pathLst>
              <a:path w="250032" h="171451">
                <a:moveTo>
                  <a:pt x="28575" y="0"/>
                </a:moveTo>
                <a:lnTo>
                  <a:pt x="28575" y="0"/>
                </a:lnTo>
                <a:lnTo>
                  <a:pt x="28575" y="0"/>
                </a:lnTo>
                <a:lnTo>
                  <a:pt x="21431" y="7144"/>
                </a:lnTo>
                <a:lnTo>
                  <a:pt x="21431" y="21431"/>
                </a:lnTo>
                <a:lnTo>
                  <a:pt x="14287" y="42862"/>
                </a:lnTo>
                <a:lnTo>
                  <a:pt x="0" y="64294"/>
                </a:lnTo>
                <a:lnTo>
                  <a:pt x="0" y="92869"/>
                </a:lnTo>
                <a:lnTo>
                  <a:pt x="0" y="114300"/>
                </a:lnTo>
                <a:lnTo>
                  <a:pt x="7143" y="135731"/>
                </a:lnTo>
                <a:lnTo>
                  <a:pt x="7143" y="150019"/>
                </a:lnTo>
                <a:lnTo>
                  <a:pt x="14287" y="164306"/>
                </a:lnTo>
                <a:lnTo>
                  <a:pt x="28575" y="171450"/>
                </a:lnTo>
                <a:lnTo>
                  <a:pt x="42862" y="171450"/>
                </a:lnTo>
                <a:lnTo>
                  <a:pt x="64293" y="171450"/>
                </a:lnTo>
                <a:lnTo>
                  <a:pt x="78581" y="164306"/>
                </a:lnTo>
                <a:lnTo>
                  <a:pt x="92868" y="157162"/>
                </a:lnTo>
                <a:lnTo>
                  <a:pt x="107156" y="142875"/>
                </a:lnTo>
                <a:lnTo>
                  <a:pt x="114300" y="135731"/>
                </a:lnTo>
                <a:lnTo>
                  <a:pt x="121443" y="135731"/>
                </a:lnTo>
                <a:lnTo>
                  <a:pt x="128587" y="128587"/>
                </a:lnTo>
                <a:lnTo>
                  <a:pt x="128587" y="128587"/>
                </a:lnTo>
                <a:lnTo>
                  <a:pt x="128587" y="135731"/>
                </a:lnTo>
                <a:lnTo>
                  <a:pt x="128587" y="135731"/>
                </a:lnTo>
                <a:lnTo>
                  <a:pt x="128587" y="135731"/>
                </a:lnTo>
                <a:lnTo>
                  <a:pt x="128587" y="142875"/>
                </a:lnTo>
                <a:lnTo>
                  <a:pt x="121443" y="142875"/>
                </a:lnTo>
                <a:lnTo>
                  <a:pt x="121443" y="142875"/>
                </a:lnTo>
                <a:lnTo>
                  <a:pt x="121443" y="142875"/>
                </a:lnTo>
                <a:lnTo>
                  <a:pt x="121443" y="142875"/>
                </a:lnTo>
                <a:lnTo>
                  <a:pt x="121443" y="142875"/>
                </a:lnTo>
                <a:lnTo>
                  <a:pt x="121443" y="142875"/>
                </a:lnTo>
                <a:lnTo>
                  <a:pt x="121443" y="135731"/>
                </a:lnTo>
                <a:lnTo>
                  <a:pt x="121443" y="121444"/>
                </a:lnTo>
                <a:lnTo>
                  <a:pt x="121443" y="107156"/>
                </a:lnTo>
                <a:lnTo>
                  <a:pt x="128587" y="85725"/>
                </a:lnTo>
                <a:lnTo>
                  <a:pt x="135731" y="57150"/>
                </a:lnTo>
                <a:lnTo>
                  <a:pt x="150018" y="35719"/>
                </a:lnTo>
                <a:lnTo>
                  <a:pt x="157162" y="21431"/>
                </a:lnTo>
                <a:lnTo>
                  <a:pt x="164306" y="7144"/>
                </a:lnTo>
                <a:lnTo>
                  <a:pt x="171450" y="0"/>
                </a:lnTo>
                <a:lnTo>
                  <a:pt x="178593" y="0"/>
                </a:lnTo>
                <a:lnTo>
                  <a:pt x="185737" y="7144"/>
                </a:lnTo>
                <a:lnTo>
                  <a:pt x="192881" y="14287"/>
                </a:lnTo>
                <a:lnTo>
                  <a:pt x="192881" y="28575"/>
                </a:lnTo>
                <a:lnTo>
                  <a:pt x="192881" y="50006"/>
                </a:lnTo>
                <a:lnTo>
                  <a:pt x="200025" y="71437"/>
                </a:lnTo>
                <a:lnTo>
                  <a:pt x="207168" y="92869"/>
                </a:lnTo>
                <a:lnTo>
                  <a:pt x="214312" y="114300"/>
                </a:lnTo>
                <a:lnTo>
                  <a:pt x="221456" y="128587"/>
                </a:lnTo>
                <a:lnTo>
                  <a:pt x="228600" y="150019"/>
                </a:lnTo>
                <a:lnTo>
                  <a:pt x="242887" y="157162"/>
                </a:lnTo>
                <a:lnTo>
                  <a:pt x="250031" y="164306"/>
                </a:lnTo>
                <a:lnTo>
                  <a:pt x="250031" y="164306"/>
                </a:lnTo>
                <a:lnTo>
                  <a:pt x="250031" y="1643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Freeform 69"/>
          <p:cNvSpPr/>
          <p:nvPr/>
        </p:nvSpPr>
        <p:spPr>
          <a:xfrm>
            <a:off x="6979445" y="3314700"/>
            <a:ext cx="14288" cy="7145"/>
          </a:xfrm>
          <a:custGeom>
            <a:avLst/>
            <a:gdLst/>
            <a:ahLst/>
            <a:cxnLst/>
            <a:rect l="0" t="0" r="0" b="0"/>
            <a:pathLst>
              <a:path w="14288" h="7145">
                <a:moveTo>
                  <a:pt x="0" y="0"/>
                </a:moveTo>
                <a:lnTo>
                  <a:pt x="0" y="0"/>
                </a:lnTo>
                <a:lnTo>
                  <a:pt x="0" y="0"/>
                </a:lnTo>
                <a:lnTo>
                  <a:pt x="0" y="0"/>
                </a:lnTo>
                <a:lnTo>
                  <a:pt x="7143" y="7144"/>
                </a:lnTo>
                <a:lnTo>
                  <a:pt x="7143" y="7144"/>
                </a:lnTo>
                <a:lnTo>
                  <a:pt x="14287" y="7144"/>
                </a:lnTo>
                <a:lnTo>
                  <a:pt x="14287"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Freeform 70"/>
          <p:cNvSpPr/>
          <p:nvPr/>
        </p:nvSpPr>
        <p:spPr>
          <a:xfrm>
            <a:off x="7272338" y="3300413"/>
            <a:ext cx="64295" cy="257176"/>
          </a:xfrm>
          <a:custGeom>
            <a:avLst/>
            <a:gdLst/>
            <a:ahLst/>
            <a:cxnLst/>
            <a:rect l="0" t="0" r="0" b="0"/>
            <a:pathLst>
              <a:path w="64295" h="257176">
                <a:moveTo>
                  <a:pt x="64294" y="0"/>
                </a:moveTo>
                <a:lnTo>
                  <a:pt x="64294" y="0"/>
                </a:lnTo>
                <a:lnTo>
                  <a:pt x="57150" y="7143"/>
                </a:lnTo>
                <a:lnTo>
                  <a:pt x="50007" y="14287"/>
                </a:lnTo>
                <a:lnTo>
                  <a:pt x="35719" y="28575"/>
                </a:lnTo>
                <a:lnTo>
                  <a:pt x="21432" y="50006"/>
                </a:lnTo>
                <a:lnTo>
                  <a:pt x="14288" y="78581"/>
                </a:lnTo>
                <a:lnTo>
                  <a:pt x="14288" y="114300"/>
                </a:lnTo>
                <a:lnTo>
                  <a:pt x="0" y="142875"/>
                </a:lnTo>
                <a:lnTo>
                  <a:pt x="0" y="171450"/>
                </a:lnTo>
                <a:lnTo>
                  <a:pt x="0" y="200025"/>
                </a:lnTo>
                <a:lnTo>
                  <a:pt x="7144" y="228600"/>
                </a:lnTo>
                <a:lnTo>
                  <a:pt x="14288" y="242887"/>
                </a:lnTo>
                <a:lnTo>
                  <a:pt x="14288" y="257175"/>
                </a:lnTo>
                <a:lnTo>
                  <a:pt x="14288" y="2571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Freeform 71"/>
          <p:cNvSpPr/>
          <p:nvPr/>
        </p:nvSpPr>
        <p:spPr>
          <a:xfrm>
            <a:off x="7250907" y="3307556"/>
            <a:ext cx="428626" cy="250033"/>
          </a:xfrm>
          <a:custGeom>
            <a:avLst/>
            <a:gdLst/>
            <a:ahLst/>
            <a:cxnLst/>
            <a:rect l="0" t="0" r="0" b="0"/>
            <a:pathLst>
              <a:path w="428626" h="250033">
                <a:moveTo>
                  <a:pt x="0" y="150019"/>
                </a:moveTo>
                <a:lnTo>
                  <a:pt x="0" y="150019"/>
                </a:lnTo>
                <a:lnTo>
                  <a:pt x="0" y="150019"/>
                </a:lnTo>
                <a:lnTo>
                  <a:pt x="7144" y="142875"/>
                </a:lnTo>
                <a:lnTo>
                  <a:pt x="7144" y="135732"/>
                </a:lnTo>
                <a:lnTo>
                  <a:pt x="21431" y="128588"/>
                </a:lnTo>
                <a:lnTo>
                  <a:pt x="35719" y="121444"/>
                </a:lnTo>
                <a:lnTo>
                  <a:pt x="64294" y="114300"/>
                </a:lnTo>
                <a:lnTo>
                  <a:pt x="85725" y="107157"/>
                </a:lnTo>
                <a:lnTo>
                  <a:pt x="107156" y="92869"/>
                </a:lnTo>
                <a:lnTo>
                  <a:pt x="135731" y="78582"/>
                </a:lnTo>
                <a:lnTo>
                  <a:pt x="150019" y="64294"/>
                </a:lnTo>
                <a:lnTo>
                  <a:pt x="164306" y="57150"/>
                </a:lnTo>
                <a:lnTo>
                  <a:pt x="178594" y="42863"/>
                </a:lnTo>
                <a:lnTo>
                  <a:pt x="192881" y="28575"/>
                </a:lnTo>
                <a:lnTo>
                  <a:pt x="200025" y="14288"/>
                </a:lnTo>
                <a:lnTo>
                  <a:pt x="200025" y="7144"/>
                </a:lnTo>
                <a:lnTo>
                  <a:pt x="200025" y="0"/>
                </a:lnTo>
                <a:lnTo>
                  <a:pt x="200025" y="0"/>
                </a:lnTo>
                <a:lnTo>
                  <a:pt x="200025" y="7144"/>
                </a:lnTo>
                <a:lnTo>
                  <a:pt x="192881" y="14288"/>
                </a:lnTo>
                <a:lnTo>
                  <a:pt x="192881" y="35719"/>
                </a:lnTo>
                <a:lnTo>
                  <a:pt x="185738" y="64294"/>
                </a:lnTo>
                <a:lnTo>
                  <a:pt x="185738" y="85725"/>
                </a:lnTo>
                <a:lnTo>
                  <a:pt x="178594" y="114300"/>
                </a:lnTo>
                <a:lnTo>
                  <a:pt x="178594" y="142875"/>
                </a:lnTo>
                <a:lnTo>
                  <a:pt x="178594" y="171450"/>
                </a:lnTo>
                <a:lnTo>
                  <a:pt x="178594" y="192882"/>
                </a:lnTo>
                <a:lnTo>
                  <a:pt x="178594" y="207169"/>
                </a:lnTo>
                <a:lnTo>
                  <a:pt x="185738" y="221457"/>
                </a:lnTo>
                <a:lnTo>
                  <a:pt x="185738" y="228600"/>
                </a:lnTo>
                <a:lnTo>
                  <a:pt x="192881" y="235744"/>
                </a:lnTo>
                <a:lnTo>
                  <a:pt x="192881" y="235744"/>
                </a:lnTo>
                <a:lnTo>
                  <a:pt x="192881" y="228600"/>
                </a:lnTo>
                <a:lnTo>
                  <a:pt x="200025" y="221457"/>
                </a:lnTo>
                <a:lnTo>
                  <a:pt x="200025" y="207169"/>
                </a:lnTo>
                <a:lnTo>
                  <a:pt x="200025" y="192882"/>
                </a:lnTo>
                <a:lnTo>
                  <a:pt x="207169" y="171450"/>
                </a:lnTo>
                <a:lnTo>
                  <a:pt x="214313" y="150019"/>
                </a:lnTo>
                <a:lnTo>
                  <a:pt x="214313" y="128588"/>
                </a:lnTo>
                <a:lnTo>
                  <a:pt x="228600" y="114300"/>
                </a:lnTo>
                <a:lnTo>
                  <a:pt x="235744" y="107157"/>
                </a:lnTo>
                <a:lnTo>
                  <a:pt x="242888" y="100013"/>
                </a:lnTo>
                <a:lnTo>
                  <a:pt x="250031" y="100013"/>
                </a:lnTo>
                <a:lnTo>
                  <a:pt x="250031" y="107157"/>
                </a:lnTo>
                <a:lnTo>
                  <a:pt x="250031" y="121444"/>
                </a:lnTo>
                <a:lnTo>
                  <a:pt x="250031" y="135732"/>
                </a:lnTo>
                <a:lnTo>
                  <a:pt x="257175" y="157163"/>
                </a:lnTo>
                <a:lnTo>
                  <a:pt x="264319" y="178594"/>
                </a:lnTo>
                <a:lnTo>
                  <a:pt x="278606" y="192882"/>
                </a:lnTo>
                <a:lnTo>
                  <a:pt x="285750" y="214313"/>
                </a:lnTo>
                <a:lnTo>
                  <a:pt x="300038" y="221457"/>
                </a:lnTo>
                <a:lnTo>
                  <a:pt x="314325" y="228600"/>
                </a:lnTo>
                <a:lnTo>
                  <a:pt x="328613" y="235744"/>
                </a:lnTo>
                <a:lnTo>
                  <a:pt x="350044" y="235744"/>
                </a:lnTo>
                <a:lnTo>
                  <a:pt x="357188" y="228600"/>
                </a:lnTo>
                <a:lnTo>
                  <a:pt x="371475" y="221457"/>
                </a:lnTo>
                <a:lnTo>
                  <a:pt x="385763" y="200025"/>
                </a:lnTo>
                <a:lnTo>
                  <a:pt x="392906" y="185738"/>
                </a:lnTo>
                <a:lnTo>
                  <a:pt x="392906" y="164307"/>
                </a:lnTo>
                <a:lnTo>
                  <a:pt x="392906" y="142875"/>
                </a:lnTo>
                <a:lnTo>
                  <a:pt x="392906" y="121444"/>
                </a:lnTo>
                <a:lnTo>
                  <a:pt x="392906" y="100013"/>
                </a:lnTo>
                <a:lnTo>
                  <a:pt x="385763" y="85725"/>
                </a:lnTo>
                <a:lnTo>
                  <a:pt x="364331" y="78582"/>
                </a:lnTo>
                <a:lnTo>
                  <a:pt x="350044" y="71438"/>
                </a:lnTo>
                <a:lnTo>
                  <a:pt x="335756" y="71438"/>
                </a:lnTo>
                <a:lnTo>
                  <a:pt x="321469" y="85725"/>
                </a:lnTo>
                <a:lnTo>
                  <a:pt x="307181" y="92869"/>
                </a:lnTo>
                <a:lnTo>
                  <a:pt x="300038" y="114300"/>
                </a:lnTo>
                <a:lnTo>
                  <a:pt x="285750" y="135732"/>
                </a:lnTo>
                <a:lnTo>
                  <a:pt x="285750" y="157163"/>
                </a:lnTo>
                <a:lnTo>
                  <a:pt x="285750" y="178594"/>
                </a:lnTo>
                <a:lnTo>
                  <a:pt x="292894" y="200025"/>
                </a:lnTo>
                <a:lnTo>
                  <a:pt x="307181" y="214313"/>
                </a:lnTo>
                <a:lnTo>
                  <a:pt x="328613" y="228600"/>
                </a:lnTo>
                <a:lnTo>
                  <a:pt x="357188" y="242888"/>
                </a:lnTo>
                <a:lnTo>
                  <a:pt x="385763" y="242888"/>
                </a:lnTo>
                <a:lnTo>
                  <a:pt x="428625" y="250032"/>
                </a:lnTo>
                <a:lnTo>
                  <a:pt x="428625" y="250032"/>
                </a:lnTo>
                <a:lnTo>
                  <a:pt x="428625" y="2500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Freeform 72"/>
          <p:cNvSpPr/>
          <p:nvPr/>
        </p:nvSpPr>
        <p:spPr>
          <a:xfrm>
            <a:off x="7822407" y="3393281"/>
            <a:ext cx="85726" cy="164308"/>
          </a:xfrm>
          <a:custGeom>
            <a:avLst/>
            <a:gdLst/>
            <a:ahLst/>
            <a:cxnLst/>
            <a:rect l="0" t="0" r="0" b="0"/>
            <a:pathLst>
              <a:path w="85726" h="164308">
                <a:moveTo>
                  <a:pt x="64294" y="7144"/>
                </a:moveTo>
                <a:lnTo>
                  <a:pt x="57150" y="7144"/>
                </a:lnTo>
                <a:lnTo>
                  <a:pt x="57150" y="0"/>
                </a:lnTo>
                <a:lnTo>
                  <a:pt x="57150" y="0"/>
                </a:lnTo>
                <a:lnTo>
                  <a:pt x="50006" y="0"/>
                </a:lnTo>
                <a:lnTo>
                  <a:pt x="42863" y="0"/>
                </a:lnTo>
                <a:lnTo>
                  <a:pt x="35719" y="0"/>
                </a:lnTo>
                <a:lnTo>
                  <a:pt x="28575" y="7144"/>
                </a:lnTo>
                <a:lnTo>
                  <a:pt x="21431" y="21432"/>
                </a:lnTo>
                <a:lnTo>
                  <a:pt x="7144" y="35719"/>
                </a:lnTo>
                <a:lnTo>
                  <a:pt x="0" y="57150"/>
                </a:lnTo>
                <a:lnTo>
                  <a:pt x="0" y="78582"/>
                </a:lnTo>
                <a:lnTo>
                  <a:pt x="0" y="100013"/>
                </a:lnTo>
                <a:lnTo>
                  <a:pt x="7144" y="121444"/>
                </a:lnTo>
                <a:lnTo>
                  <a:pt x="14288" y="135732"/>
                </a:lnTo>
                <a:lnTo>
                  <a:pt x="35719" y="150019"/>
                </a:lnTo>
                <a:lnTo>
                  <a:pt x="57150" y="157163"/>
                </a:lnTo>
                <a:lnTo>
                  <a:pt x="71438" y="157163"/>
                </a:lnTo>
                <a:lnTo>
                  <a:pt x="85725" y="164307"/>
                </a:lnTo>
                <a:lnTo>
                  <a:pt x="85725" y="16430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Freeform 73"/>
          <p:cNvSpPr/>
          <p:nvPr/>
        </p:nvSpPr>
        <p:spPr>
          <a:xfrm>
            <a:off x="7922420" y="3371850"/>
            <a:ext cx="85726" cy="185739"/>
          </a:xfrm>
          <a:custGeom>
            <a:avLst/>
            <a:gdLst/>
            <a:ahLst/>
            <a:cxnLst/>
            <a:rect l="0" t="0" r="0" b="0"/>
            <a:pathLst>
              <a:path w="85726" h="185739">
                <a:moveTo>
                  <a:pt x="42862" y="50006"/>
                </a:moveTo>
                <a:lnTo>
                  <a:pt x="35718" y="50006"/>
                </a:lnTo>
                <a:lnTo>
                  <a:pt x="28575" y="57150"/>
                </a:lnTo>
                <a:lnTo>
                  <a:pt x="14287" y="71438"/>
                </a:lnTo>
                <a:lnTo>
                  <a:pt x="7143" y="85725"/>
                </a:lnTo>
                <a:lnTo>
                  <a:pt x="0" y="107156"/>
                </a:lnTo>
                <a:lnTo>
                  <a:pt x="0" y="121444"/>
                </a:lnTo>
                <a:lnTo>
                  <a:pt x="0" y="142875"/>
                </a:lnTo>
                <a:lnTo>
                  <a:pt x="7143" y="157163"/>
                </a:lnTo>
                <a:lnTo>
                  <a:pt x="14287" y="171450"/>
                </a:lnTo>
                <a:lnTo>
                  <a:pt x="28575" y="185738"/>
                </a:lnTo>
                <a:lnTo>
                  <a:pt x="42862" y="185738"/>
                </a:lnTo>
                <a:lnTo>
                  <a:pt x="50006" y="185738"/>
                </a:lnTo>
                <a:lnTo>
                  <a:pt x="64293" y="185738"/>
                </a:lnTo>
                <a:lnTo>
                  <a:pt x="71437" y="178594"/>
                </a:lnTo>
                <a:lnTo>
                  <a:pt x="78581" y="164306"/>
                </a:lnTo>
                <a:lnTo>
                  <a:pt x="85725" y="150019"/>
                </a:lnTo>
                <a:lnTo>
                  <a:pt x="85725" y="128588"/>
                </a:lnTo>
                <a:lnTo>
                  <a:pt x="78581" y="107156"/>
                </a:lnTo>
                <a:lnTo>
                  <a:pt x="78581" y="85725"/>
                </a:lnTo>
                <a:lnTo>
                  <a:pt x="64293" y="64294"/>
                </a:lnTo>
                <a:lnTo>
                  <a:pt x="57150" y="42863"/>
                </a:lnTo>
                <a:lnTo>
                  <a:pt x="42862" y="21431"/>
                </a:lnTo>
                <a:lnTo>
                  <a:pt x="35718" y="7144"/>
                </a:lnTo>
                <a:lnTo>
                  <a:pt x="21431" y="0"/>
                </a:lnTo>
                <a:lnTo>
                  <a:pt x="14287" y="0"/>
                </a:lnTo>
                <a:lnTo>
                  <a:pt x="14287" y="0"/>
                </a:lnTo>
                <a:lnTo>
                  <a:pt x="7143" y="7144"/>
                </a:lnTo>
                <a:lnTo>
                  <a:pt x="14287" y="21431"/>
                </a:lnTo>
                <a:lnTo>
                  <a:pt x="14287" y="28575"/>
                </a:lnTo>
                <a:lnTo>
                  <a:pt x="21431" y="42863"/>
                </a:lnTo>
                <a:lnTo>
                  <a:pt x="28575" y="57150"/>
                </a:lnTo>
                <a:lnTo>
                  <a:pt x="35718" y="71438"/>
                </a:lnTo>
                <a:lnTo>
                  <a:pt x="35718" y="78581"/>
                </a:lnTo>
                <a:lnTo>
                  <a:pt x="35718" y="785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Freeform 74"/>
          <p:cNvSpPr/>
          <p:nvPr/>
        </p:nvSpPr>
        <p:spPr>
          <a:xfrm>
            <a:off x="8058151" y="3350419"/>
            <a:ext cx="271463" cy="314326"/>
          </a:xfrm>
          <a:custGeom>
            <a:avLst/>
            <a:gdLst/>
            <a:ahLst/>
            <a:cxnLst/>
            <a:rect l="0" t="0" r="0" b="0"/>
            <a:pathLst>
              <a:path w="271463" h="314326">
                <a:moveTo>
                  <a:pt x="21431" y="50006"/>
                </a:moveTo>
                <a:lnTo>
                  <a:pt x="21431" y="50006"/>
                </a:lnTo>
                <a:lnTo>
                  <a:pt x="21431" y="50006"/>
                </a:lnTo>
                <a:lnTo>
                  <a:pt x="21431" y="50006"/>
                </a:lnTo>
                <a:lnTo>
                  <a:pt x="14287" y="50006"/>
                </a:lnTo>
                <a:lnTo>
                  <a:pt x="14287" y="64294"/>
                </a:lnTo>
                <a:lnTo>
                  <a:pt x="14287" y="71437"/>
                </a:lnTo>
                <a:lnTo>
                  <a:pt x="7144" y="92869"/>
                </a:lnTo>
                <a:lnTo>
                  <a:pt x="0" y="107156"/>
                </a:lnTo>
                <a:lnTo>
                  <a:pt x="0" y="128587"/>
                </a:lnTo>
                <a:lnTo>
                  <a:pt x="0" y="142875"/>
                </a:lnTo>
                <a:lnTo>
                  <a:pt x="7144" y="150019"/>
                </a:lnTo>
                <a:lnTo>
                  <a:pt x="7144" y="164306"/>
                </a:lnTo>
                <a:lnTo>
                  <a:pt x="14287" y="164306"/>
                </a:lnTo>
                <a:lnTo>
                  <a:pt x="21431" y="171450"/>
                </a:lnTo>
                <a:lnTo>
                  <a:pt x="21431" y="164306"/>
                </a:lnTo>
                <a:lnTo>
                  <a:pt x="28575" y="164306"/>
                </a:lnTo>
                <a:lnTo>
                  <a:pt x="35719" y="157162"/>
                </a:lnTo>
                <a:lnTo>
                  <a:pt x="42862" y="142875"/>
                </a:lnTo>
                <a:lnTo>
                  <a:pt x="42862" y="128587"/>
                </a:lnTo>
                <a:lnTo>
                  <a:pt x="50006" y="107156"/>
                </a:lnTo>
                <a:lnTo>
                  <a:pt x="57150" y="92869"/>
                </a:lnTo>
                <a:lnTo>
                  <a:pt x="64294" y="78581"/>
                </a:lnTo>
                <a:lnTo>
                  <a:pt x="71437" y="64294"/>
                </a:lnTo>
                <a:lnTo>
                  <a:pt x="71437" y="57150"/>
                </a:lnTo>
                <a:lnTo>
                  <a:pt x="71437" y="57150"/>
                </a:lnTo>
                <a:lnTo>
                  <a:pt x="71437" y="64294"/>
                </a:lnTo>
                <a:lnTo>
                  <a:pt x="71437" y="71437"/>
                </a:lnTo>
                <a:lnTo>
                  <a:pt x="64294" y="85725"/>
                </a:lnTo>
                <a:lnTo>
                  <a:pt x="64294" y="100012"/>
                </a:lnTo>
                <a:lnTo>
                  <a:pt x="64294" y="114300"/>
                </a:lnTo>
                <a:lnTo>
                  <a:pt x="64294" y="128587"/>
                </a:lnTo>
                <a:lnTo>
                  <a:pt x="64294" y="142875"/>
                </a:lnTo>
                <a:lnTo>
                  <a:pt x="71437" y="150019"/>
                </a:lnTo>
                <a:lnTo>
                  <a:pt x="78581" y="164306"/>
                </a:lnTo>
                <a:lnTo>
                  <a:pt x="85725" y="164306"/>
                </a:lnTo>
                <a:lnTo>
                  <a:pt x="92869" y="171450"/>
                </a:lnTo>
                <a:lnTo>
                  <a:pt x="92869" y="171450"/>
                </a:lnTo>
                <a:lnTo>
                  <a:pt x="100012" y="164306"/>
                </a:lnTo>
                <a:lnTo>
                  <a:pt x="114300" y="164306"/>
                </a:lnTo>
                <a:lnTo>
                  <a:pt x="121444" y="150019"/>
                </a:lnTo>
                <a:lnTo>
                  <a:pt x="121444" y="142875"/>
                </a:lnTo>
                <a:lnTo>
                  <a:pt x="128587" y="135731"/>
                </a:lnTo>
                <a:lnTo>
                  <a:pt x="128587" y="128587"/>
                </a:lnTo>
                <a:lnTo>
                  <a:pt x="135731" y="121444"/>
                </a:lnTo>
                <a:lnTo>
                  <a:pt x="135731" y="121444"/>
                </a:lnTo>
                <a:lnTo>
                  <a:pt x="142875" y="121444"/>
                </a:lnTo>
                <a:lnTo>
                  <a:pt x="142875" y="135731"/>
                </a:lnTo>
                <a:lnTo>
                  <a:pt x="142875" y="150019"/>
                </a:lnTo>
                <a:lnTo>
                  <a:pt x="150019" y="171450"/>
                </a:lnTo>
                <a:lnTo>
                  <a:pt x="150019" y="192881"/>
                </a:lnTo>
                <a:lnTo>
                  <a:pt x="157162" y="221456"/>
                </a:lnTo>
                <a:lnTo>
                  <a:pt x="157162" y="242887"/>
                </a:lnTo>
                <a:lnTo>
                  <a:pt x="164306" y="264319"/>
                </a:lnTo>
                <a:lnTo>
                  <a:pt x="164306" y="285750"/>
                </a:lnTo>
                <a:lnTo>
                  <a:pt x="171450" y="300037"/>
                </a:lnTo>
                <a:lnTo>
                  <a:pt x="178594" y="307181"/>
                </a:lnTo>
                <a:lnTo>
                  <a:pt x="178594" y="314325"/>
                </a:lnTo>
                <a:lnTo>
                  <a:pt x="178594" y="314325"/>
                </a:lnTo>
                <a:lnTo>
                  <a:pt x="178594" y="307181"/>
                </a:lnTo>
                <a:lnTo>
                  <a:pt x="178594" y="292894"/>
                </a:lnTo>
                <a:lnTo>
                  <a:pt x="171450" y="278606"/>
                </a:lnTo>
                <a:lnTo>
                  <a:pt x="164306" y="250031"/>
                </a:lnTo>
                <a:lnTo>
                  <a:pt x="157162" y="221456"/>
                </a:lnTo>
                <a:lnTo>
                  <a:pt x="150019" y="185737"/>
                </a:lnTo>
                <a:lnTo>
                  <a:pt x="142875" y="150019"/>
                </a:lnTo>
                <a:lnTo>
                  <a:pt x="142875" y="114300"/>
                </a:lnTo>
                <a:lnTo>
                  <a:pt x="142875" y="78581"/>
                </a:lnTo>
                <a:lnTo>
                  <a:pt x="142875" y="50006"/>
                </a:lnTo>
                <a:lnTo>
                  <a:pt x="157162" y="28575"/>
                </a:lnTo>
                <a:lnTo>
                  <a:pt x="164306" y="14287"/>
                </a:lnTo>
                <a:lnTo>
                  <a:pt x="178594" y="7144"/>
                </a:lnTo>
                <a:lnTo>
                  <a:pt x="192881" y="0"/>
                </a:lnTo>
                <a:lnTo>
                  <a:pt x="207169" y="7144"/>
                </a:lnTo>
                <a:lnTo>
                  <a:pt x="221456" y="14287"/>
                </a:lnTo>
                <a:lnTo>
                  <a:pt x="235744" y="21431"/>
                </a:lnTo>
                <a:lnTo>
                  <a:pt x="250031" y="35719"/>
                </a:lnTo>
                <a:lnTo>
                  <a:pt x="264319" y="57150"/>
                </a:lnTo>
                <a:lnTo>
                  <a:pt x="271462" y="71437"/>
                </a:lnTo>
                <a:lnTo>
                  <a:pt x="271462" y="85725"/>
                </a:lnTo>
                <a:lnTo>
                  <a:pt x="271462" y="107156"/>
                </a:lnTo>
                <a:lnTo>
                  <a:pt x="264319" y="121444"/>
                </a:lnTo>
                <a:lnTo>
                  <a:pt x="264319" y="135731"/>
                </a:lnTo>
                <a:lnTo>
                  <a:pt x="250031" y="150019"/>
                </a:lnTo>
                <a:lnTo>
                  <a:pt x="235744" y="157162"/>
                </a:lnTo>
                <a:lnTo>
                  <a:pt x="221456" y="164306"/>
                </a:lnTo>
                <a:lnTo>
                  <a:pt x="214312" y="164306"/>
                </a:lnTo>
                <a:lnTo>
                  <a:pt x="200025" y="164306"/>
                </a:lnTo>
                <a:lnTo>
                  <a:pt x="200025" y="164306"/>
                </a:lnTo>
                <a:lnTo>
                  <a:pt x="192881" y="157162"/>
                </a:lnTo>
                <a:lnTo>
                  <a:pt x="192881" y="1571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Freeform 75"/>
          <p:cNvSpPr/>
          <p:nvPr/>
        </p:nvSpPr>
        <p:spPr>
          <a:xfrm>
            <a:off x="8351045" y="3364706"/>
            <a:ext cx="307182" cy="328614"/>
          </a:xfrm>
          <a:custGeom>
            <a:avLst/>
            <a:gdLst/>
            <a:ahLst/>
            <a:cxnLst/>
            <a:rect l="0" t="0" r="0" b="0"/>
            <a:pathLst>
              <a:path w="307182" h="328614">
                <a:moveTo>
                  <a:pt x="107156" y="64294"/>
                </a:moveTo>
                <a:lnTo>
                  <a:pt x="107156" y="64294"/>
                </a:lnTo>
                <a:lnTo>
                  <a:pt x="107156" y="64294"/>
                </a:lnTo>
                <a:lnTo>
                  <a:pt x="107156" y="57150"/>
                </a:lnTo>
                <a:lnTo>
                  <a:pt x="107156" y="57150"/>
                </a:lnTo>
                <a:lnTo>
                  <a:pt x="100012" y="50007"/>
                </a:lnTo>
                <a:lnTo>
                  <a:pt x="100012" y="50007"/>
                </a:lnTo>
                <a:lnTo>
                  <a:pt x="85725" y="35719"/>
                </a:lnTo>
                <a:lnTo>
                  <a:pt x="78581" y="28575"/>
                </a:lnTo>
                <a:lnTo>
                  <a:pt x="64293" y="21432"/>
                </a:lnTo>
                <a:lnTo>
                  <a:pt x="50006" y="14288"/>
                </a:lnTo>
                <a:lnTo>
                  <a:pt x="42862" y="14288"/>
                </a:lnTo>
                <a:lnTo>
                  <a:pt x="28575" y="14288"/>
                </a:lnTo>
                <a:lnTo>
                  <a:pt x="21431" y="21432"/>
                </a:lnTo>
                <a:lnTo>
                  <a:pt x="7143" y="28575"/>
                </a:lnTo>
                <a:lnTo>
                  <a:pt x="7143" y="35719"/>
                </a:lnTo>
                <a:lnTo>
                  <a:pt x="7143" y="50007"/>
                </a:lnTo>
                <a:lnTo>
                  <a:pt x="0" y="71438"/>
                </a:lnTo>
                <a:lnTo>
                  <a:pt x="7143" y="85725"/>
                </a:lnTo>
                <a:lnTo>
                  <a:pt x="7143" y="100013"/>
                </a:lnTo>
                <a:lnTo>
                  <a:pt x="7143" y="114300"/>
                </a:lnTo>
                <a:lnTo>
                  <a:pt x="14287" y="121444"/>
                </a:lnTo>
                <a:lnTo>
                  <a:pt x="21431" y="121444"/>
                </a:lnTo>
                <a:lnTo>
                  <a:pt x="28575" y="128588"/>
                </a:lnTo>
                <a:lnTo>
                  <a:pt x="35718" y="121444"/>
                </a:lnTo>
                <a:lnTo>
                  <a:pt x="42862" y="121444"/>
                </a:lnTo>
                <a:lnTo>
                  <a:pt x="42862" y="114300"/>
                </a:lnTo>
                <a:lnTo>
                  <a:pt x="50006" y="100013"/>
                </a:lnTo>
                <a:lnTo>
                  <a:pt x="57150" y="85725"/>
                </a:lnTo>
                <a:lnTo>
                  <a:pt x="64293" y="71438"/>
                </a:lnTo>
                <a:lnTo>
                  <a:pt x="71437" y="57150"/>
                </a:lnTo>
                <a:lnTo>
                  <a:pt x="71437" y="35719"/>
                </a:lnTo>
                <a:lnTo>
                  <a:pt x="71437" y="28575"/>
                </a:lnTo>
                <a:lnTo>
                  <a:pt x="78581" y="21432"/>
                </a:lnTo>
                <a:lnTo>
                  <a:pt x="78581" y="21432"/>
                </a:lnTo>
                <a:lnTo>
                  <a:pt x="78581" y="21432"/>
                </a:lnTo>
                <a:lnTo>
                  <a:pt x="71437" y="28575"/>
                </a:lnTo>
                <a:lnTo>
                  <a:pt x="71437" y="35719"/>
                </a:lnTo>
                <a:lnTo>
                  <a:pt x="71437" y="50007"/>
                </a:lnTo>
                <a:lnTo>
                  <a:pt x="71437" y="64294"/>
                </a:lnTo>
                <a:lnTo>
                  <a:pt x="71437" y="78582"/>
                </a:lnTo>
                <a:lnTo>
                  <a:pt x="71437" y="92869"/>
                </a:lnTo>
                <a:lnTo>
                  <a:pt x="78581" y="100013"/>
                </a:lnTo>
                <a:lnTo>
                  <a:pt x="85725" y="114300"/>
                </a:lnTo>
                <a:lnTo>
                  <a:pt x="92868" y="121444"/>
                </a:lnTo>
                <a:lnTo>
                  <a:pt x="100012" y="121444"/>
                </a:lnTo>
                <a:lnTo>
                  <a:pt x="107156" y="128588"/>
                </a:lnTo>
                <a:lnTo>
                  <a:pt x="121443" y="128588"/>
                </a:lnTo>
                <a:lnTo>
                  <a:pt x="128587" y="128588"/>
                </a:lnTo>
                <a:lnTo>
                  <a:pt x="135731" y="128588"/>
                </a:lnTo>
                <a:lnTo>
                  <a:pt x="135731" y="135732"/>
                </a:lnTo>
                <a:lnTo>
                  <a:pt x="135731" y="135732"/>
                </a:lnTo>
                <a:lnTo>
                  <a:pt x="135731" y="135732"/>
                </a:lnTo>
                <a:lnTo>
                  <a:pt x="128587" y="142875"/>
                </a:lnTo>
                <a:lnTo>
                  <a:pt x="128587" y="142875"/>
                </a:lnTo>
                <a:lnTo>
                  <a:pt x="121443" y="142875"/>
                </a:lnTo>
                <a:lnTo>
                  <a:pt x="121443" y="142875"/>
                </a:lnTo>
                <a:lnTo>
                  <a:pt x="121443" y="135732"/>
                </a:lnTo>
                <a:lnTo>
                  <a:pt x="121443" y="135732"/>
                </a:lnTo>
                <a:lnTo>
                  <a:pt x="121443" y="128588"/>
                </a:lnTo>
                <a:lnTo>
                  <a:pt x="121443" y="121444"/>
                </a:lnTo>
                <a:lnTo>
                  <a:pt x="121443" y="107157"/>
                </a:lnTo>
                <a:lnTo>
                  <a:pt x="128587" y="85725"/>
                </a:lnTo>
                <a:lnTo>
                  <a:pt x="128587" y="64294"/>
                </a:lnTo>
                <a:lnTo>
                  <a:pt x="135731" y="50007"/>
                </a:lnTo>
                <a:lnTo>
                  <a:pt x="142875" y="35719"/>
                </a:lnTo>
                <a:lnTo>
                  <a:pt x="150018" y="28575"/>
                </a:lnTo>
                <a:lnTo>
                  <a:pt x="150018" y="21432"/>
                </a:lnTo>
                <a:lnTo>
                  <a:pt x="157162" y="21432"/>
                </a:lnTo>
                <a:lnTo>
                  <a:pt x="157162" y="21432"/>
                </a:lnTo>
                <a:lnTo>
                  <a:pt x="157162" y="35719"/>
                </a:lnTo>
                <a:lnTo>
                  <a:pt x="164306" y="42863"/>
                </a:lnTo>
                <a:lnTo>
                  <a:pt x="164306" y="57150"/>
                </a:lnTo>
                <a:lnTo>
                  <a:pt x="164306" y="78582"/>
                </a:lnTo>
                <a:lnTo>
                  <a:pt x="164306" y="92869"/>
                </a:lnTo>
                <a:lnTo>
                  <a:pt x="171450" y="107157"/>
                </a:lnTo>
                <a:lnTo>
                  <a:pt x="178593" y="121444"/>
                </a:lnTo>
                <a:lnTo>
                  <a:pt x="178593" y="128588"/>
                </a:lnTo>
                <a:lnTo>
                  <a:pt x="185737" y="135732"/>
                </a:lnTo>
                <a:lnTo>
                  <a:pt x="192881" y="135732"/>
                </a:lnTo>
                <a:lnTo>
                  <a:pt x="200025" y="135732"/>
                </a:lnTo>
                <a:lnTo>
                  <a:pt x="207168" y="128588"/>
                </a:lnTo>
                <a:lnTo>
                  <a:pt x="214312" y="114300"/>
                </a:lnTo>
                <a:lnTo>
                  <a:pt x="221456" y="100013"/>
                </a:lnTo>
                <a:lnTo>
                  <a:pt x="228600" y="85725"/>
                </a:lnTo>
                <a:lnTo>
                  <a:pt x="228600" y="71438"/>
                </a:lnTo>
                <a:lnTo>
                  <a:pt x="242887" y="57150"/>
                </a:lnTo>
                <a:lnTo>
                  <a:pt x="242887" y="42863"/>
                </a:lnTo>
                <a:lnTo>
                  <a:pt x="242887" y="28575"/>
                </a:lnTo>
                <a:lnTo>
                  <a:pt x="242887" y="28575"/>
                </a:lnTo>
                <a:lnTo>
                  <a:pt x="242887" y="28575"/>
                </a:lnTo>
                <a:lnTo>
                  <a:pt x="242887" y="28575"/>
                </a:lnTo>
                <a:lnTo>
                  <a:pt x="242887" y="35719"/>
                </a:lnTo>
                <a:lnTo>
                  <a:pt x="242887" y="42863"/>
                </a:lnTo>
                <a:lnTo>
                  <a:pt x="235743" y="64294"/>
                </a:lnTo>
                <a:lnTo>
                  <a:pt x="228600" y="78582"/>
                </a:lnTo>
                <a:lnTo>
                  <a:pt x="228600" y="92869"/>
                </a:lnTo>
                <a:lnTo>
                  <a:pt x="228600" y="107157"/>
                </a:lnTo>
                <a:lnTo>
                  <a:pt x="235743" y="114300"/>
                </a:lnTo>
                <a:lnTo>
                  <a:pt x="235743" y="121444"/>
                </a:lnTo>
                <a:lnTo>
                  <a:pt x="242887" y="121444"/>
                </a:lnTo>
                <a:lnTo>
                  <a:pt x="250031" y="128588"/>
                </a:lnTo>
                <a:lnTo>
                  <a:pt x="250031" y="128588"/>
                </a:lnTo>
                <a:lnTo>
                  <a:pt x="257175" y="121444"/>
                </a:lnTo>
                <a:lnTo>
                  <a:pt x="257175" y="114300"/>
                </a:lnTo>
                <a:lnTo>
                  <a:pt x="257175" y="100013"/>
                </a:lnTo>
                <a:lnTo>
                  <a:pt x="264318" y="85725"/>
                </a:lnTo>
                <a:lnTo>
                  <a:pt x="271462" y="64294"/>
                </a:lnTo>
                <a:lnTo>
                  <a:pt x="278606" y="42863"/>
                </a:lnTo>
                <a:lnTo>
                  <a:pt x="285750" y="21432"/>
                </a:lnTo>
                <a:lnTo>
                  <a:pt x="285750" y="7144"/>
                </a:lnTo>
                <a:lnTo>
                  <a:pt x="292893" y="0"/>
                </a:lnTo>
                <a:lnTo>
                  <a:pt x="292893" y="0"/>
                </a:lnTo>
                <a:lnTo>
                  <a:pt x="292893" y="0"/>
                </a:lnTo>
                <a:lnTo>
                  <a:pt x="292893" y="7144"/>
                </a:lnTo>
                <a:lnTo>
                  <a:pt x="292893" y="28575"/>
                </a:lnTo>
                <a:lnTo>
                  <a:pt x="300037" y="50007"/>
                </a:lnTo>
                <a:lnTo>
                  <a:pt x="300037" y="78582"/>
                </a:lnTo>
                <a:lnTo>
                  <a:pt x="300037" y="114300"/>
                </a:lnTo>
                <a:lnTo>
                  <a:pt x="307181" y="142875"/>
                </a:lnTo>
                <a:lnTo>
                  <a:pt x="307181" y="171450"/>
                </a:lnTo>
                <a:lnTo>
                  <a:pt x="307181" y="200025"/>
                </a:lnTo>
                <a:lnTo>
                  <a:pt x="307181" y="228600"/>
                </a:lnTo>
                <a:lnTo>
                  <a:pt x="300037" y="257175"/>
                </a:lnTo>
                <a:lnTo>
                  <a:pt x="292893" y="271463"/>
                </a:lnTo>
                <a:lnTo>
                  <a:pt x="285750" y="292894"/>
                </a:lnTo>
                <a:lnTo>
                  <a:pt x="271462" y="307182"/>
                </a:lnTo>
                <a:lnTo>
                  <a:pt x="257175" y="314325"/>
                </a:lnTo>
                <a:lnTo>
                  <a:pt x="242887" y="321469"/>
                </a:lnTo>
                <a:lnTo>
                  <a:pt x="221456" y="328613"/>
                </a:lnTo>
                <a:lnTo>
                  <a:pt x="207168" y="328613"/>
                </a:lnTo>
                <a:lnTo>
                  <a:pt x="192881" y="321469"/>
                </a:lnTo>
                <a:lnTo>
                  <a:pt x="185737" y="307182"/>
                </a:lnTo>
                <a:lnTo>
                  <a:pt x="178593" y="292894"/>
                </a:lnTo>
                <a:lnTo>
                  <a:pt x="171450" y="278607"/>
                </a:lnTo>
                <a:lnTo>
                  <a:pt x="171450" y="264319"/>
                </a:lnTo>
                <a:lnTo>
                  <a:pt x="171450" y="2643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Freeform 76"/>
          <p:cNvSpPr/>
          <p:nvPr/>
        </p:nvSpPr>
        <p:spPr>
          <a:xfrm>
            <a:off x="8751095" y="3436144"/>
            <a:ext cx="142876" cy="7145"/>
          </a:xfrm>
          <a:custGeom>
            <a:avLst/>
            <a:gdLst/>
            <a:ahLst/>
            <a:cxnLst/>
            <a:rect l="0" t="0" r="0" b="0"/>
            <a:pathLst>
              <a:path w="142876" h="7145">
                <a:moveTo>
                  <a:pt x="0" y="7144"/>
                </a:moveTo>
                <a:lnTo>
                  <a:pt x="0" y="7144"/>
                </a:lnTo>
                <a:lnTo>
                  <a:pt x="0" y="7144"/>
                </a:lnTo>
                <a:lnTo>
                  <a:pt x="0" y="7144"/>
                </a:lnTo>
                <a:lnTo>
                  <a:pt x="7143" y="7144"/>
                </a:lnTo>
                <a:lnTo>
                  <a:pt x="28575" y="7144"/>
                </a:lnTo>
                <a:lnTo>
                  <a:pt x="57150" y="7144"/>
                </a:lnTo>
                <a:lnTo>
                  <a:pt x="78581" y="0"/>
                </a:lnTo>
                <a:lnTo>
                  <a:pt x="100012" y="0"/>
                </a:lnTo>
                <a:lnTo>
                  <a:pt x="114300" y="7144"/>
                </a:lnTo>
                <a:lnTo>
                  <a:pt x="128587" y="7144"/>
                </a:lnTo>
                <a:lnTo>
                  <a:pt x="135731" y="7144"/>
                </a:lnTo>
                <a:lnTo>
                  <a:pt x="135731" y="7144"/>
                </a:lnTo>
                <a:lnTo>
                  <a:pt x="142875" y="7144"/>
                </a:lnTo>
                <a:lnTo>
                  <a:pt x="142875" y="7144"/>
                </a:lnTo>
                <a:lnTo>
                  <a:pt x="142875" y="7144"/>
                </a:lnTo>
                <a:lnTo>
                  <a:pt x="142875" y="7144"/>
                </a:lnTo>
                <a:lnTo>
                  <a:pt x="142875" y="7144"/>
                </a:lnTo>
                <a:lnTo>
                  <a:pt x="142875"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Freeform 77"/>
          <p:cNvSpPr/>
          <p:nvPr/>
        </p:nvSpPr>
        <p:spPr>
          <a:xfrm>
            <a:off x="4879182" y="3650456"/>
            <a:ext cx="157164" cy="192883"/>
          </a:xfrm>
          <a:custGeom>
            <a:avLst/>
            <a:gdLst/>
            <a:ahLst/>
            <a:cxnLst/>
            <a:rect l="0" t="0" r="0" b="0"/>
            <a:pathLst>
              <a:path w="157164" h="192883">
                <a:moveTo>
                  <a:pt x="0" y="0"/>
                </a:moveTo>
                <a:lnTo>
                  <a:pt x="0" y="0"/>
                </a:lnTo>
                <a:lnTo>
                  <a:pt x="0" y="14288"/>
                </a:lnTo>
                <a:lnTo>
                  <a:pt x="0" y="28575"/>
                </a:lnTo>
                <a:lnTo>
                  <a:pt x="0" y="50007"/>
                </a:lnTo>
                <a:lnTo>
                  <a:pt x="7144" y="78582"/>
                </a:lnTo>
                <a:lnTo>
                  <a:pt x="7144" y="100013"/>
                </a:lnTo>
                <a:lnTo>
                  <a:pt x="14288" y="128588"/>
                </a:lnTo>
                <a:lnTo>
                  <a:pt x="21431" y="150019"/>
                </a:lnTo>
                <a:lnTo>
                  <a:pt x="28575" y="164307"/>
                </a:lnTo>
                <a:lnTo>
                  <a:pt x="35719" y="178594"/>
                </a:lnTo>
                <a:lnTo>
                  <a:pt x="35719" y="185738"/>
                </a:lnTo>
                <a:lnTo>
                  <a:pt x="42863" y="192882"/>
                </a:lnTo>
                <a:lnTo>
                  <a:pt x="42863" y="192882"/>
                </a:lnTo>
                <a:lnTo>
                  <a:pt x="42863" y="192882"/>
                </a:lnTo>
                <a:lnTo>
                  <a:pt x="42863" y="192882"/>
                </a:lnTo>
                <a:lnTo>
                  <a:pt x="42863" y="185738"/>
                </a:lnTo>
                <a:lnTo>
                  <a:pt x="42863" y="171450"/>
                </a:lnTo>
                <a:lnTo>
                  <a:pt x="35719" y="150019"/>
                </a:lnTo>
                <a:lnTo>
                  <a:pt x="35719" y="121444"/>
                </a:lnTo>
                <a:lnTo>
                  <a:pt x="28575" y="92869"/>
                </a:lnTo>
                <a:lnTo>
                  <a:pt x="28575" y="64294"/>
                </a:lnTo>
                <a:lnTo>
                  <a:pt x="28575" y="42863"/>
                </a:lnTo>
                <a:lnTo>
                  <a:pt x="35719" y="21432"/>
                </a:lnTo>
                <a:lnTo>
                  <a:pt x="42863" y="14288"/>
                </a:lnTo>
                <a:lnTo>
                  <a:pt x="42863" y="7144"/>
                </a:lnTo>
                <a:lnTo>
                  <a:pt x="50006" y="7144"/>
                </a:lnTo>
                <a:lnTo>
                  <a:pt x="64294" y="7144"/>
                </a:lnTo>
                <a:lnTo>
                  <a:pt x="71438" y="21432"/>
                </a:lnTo>
                <a:lnTo>
                  <a:pt x="85725" y="35719"/>
                </a:lnTo>
                <a:lnTo>
                  <a:pt x="100013" y="50007"/>
                </a:lnTo>
                <a:lnTo>
                  <a:pt x="107156" y="71438"/>
                </a:lnTo>
                <a:lnTo>
                  <a:pt x="121444" y="92869"/>
                </a:lnTo>
                <a:lnTo>
                  <a:pt x="128588" y="114300"/>
                </a:lnTo>
                <a:lnTo>
                  <a:pt x="135731" y="135732"/>
                </a:lnTo>
                <a:lnTo>
                  <a:pt x="142875" y="150019"/>
                </a:lnTo>
                <a:lnTo>
                  <a:pt x="150019" y="164307"/>
                </a:lnTo>
                <a:lnTo>
                  <a:pt x="157163" y="171450"/>
                </a:lnTo>
                <a:lnTo>
                  <a:pt x="157163" y="171450"/>
                </a:lnTo>
                <a:lnTo>
                  <a:pt x="157163"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Freeform 78"/>
          <p:cNvSpPr/>
          <p:nvPr/>
        </p:nvSpPr>
        <p:spPr>
          <a:xfrm>
            <a:off x="5036345" y="3650456"/>
            <a:ext cx="142876" cy="178595"/>
          </a:xfrm>
          <a:custGeom>
            <a:avLst/>
            <a:gdLst/>
            <a:ahLst/>
            <a:cxnLst/>
            <a:rect l="0" t="0" r="0" b="0"/>
            <a:pathLst>
              <a:path w="142876" h="178595">
                <a:moveTo>
                  <a:pt x="57150" y="92869"/>
                </a:moveTo>
                <a:lnTo>
                  <a:pt x="57150" y="100013"/>
                </a:lnTo>
                <a:lnTo>
                  <a:pt x="57150" y="114300"/>
                </a:lnTo>
                <a:lnTo>
                  <a:pt x="57150" y="128588"/>
                </a:lnTo>
                <a:lnTo>
                  <a:pt x="57150" y="150019"/>
                </a:lnTo>
                <a:lnTo>
                  <a:pt x="64293" y="157163"/>
                </a:lnTo>
                <a:lnTo>
                  <a:pt x="71437" y="171450"/>
                </a:lnTo>
                <a:lnTo>
                  <a:pt x="78581" y="178594"/>
                </a:lnTo>
                <a:lnTo>
                  <a:pt x="92868" y="178594"/>
                </a:lnTo>
                <a:lnTo>
                  <a:pt x="107156" y="178594"/>
                </a:lnTo>
                <a:lnTo>
                  <a:pt x="114300" y="171450"/>
                </a:lnTo>
                <a:lnTo>
                  <a:pt x="128587" y="164307"/>
                </a:lnTo>
                <a:lnTo>
                  <a:pt x="135731" y="150019"/>
                </a:lnTo>
                <a:lnTo>
                  <a:pt x="142875" y="135732"/>
                </a:lnTo>
                <a:lnTo>
                  <a:pt x="142875" y="114300"/>
                </a:lnTo>
                <a:lnTo>
                  <a:pt x="142875" y="92869"/>
                </a:lnTo>
                <a:lnTo>
                  <a:pt x="142875" y="71438"/>
                </a:lnTo>
                <a:lnTo>
                  <a:pt x="135731" y="50007"/>
                </a:lnTo>
                <a:lnTo>
                  <a:pt x="121443" y="28575"/>
                </a:lnTo>
                <a:lnTo>
                  <a:pt x="107156" y="14288"/>
                </a:lnTo>
                <a:lnTo>
                  <a:pt x="92868" y="0"/>
                </a:lnTo>
                <a:lnTo>
                  <a:pt x="71437" y="0"/>
                </a:lnTo>
                <a:lnTo>
                  <a:pt x="50006" y="0"/>
                </a:lnTo>
                <a:lnTo>
                  <a:pt x="35718" y="14288"/>
                </a:lnTo>
                <a:lnTo>
                  <a:pt x="14287" y="28575"/>
                </a:lnTo>
                <a:lnTo>
                  <a:pt x="7143" y="50007"/>
                </a:lnTo>
                <a:lnTo>
                  <a:pt x="0" y="64294"/>
                </a:lnTo>
                <a:lnTo>
                  <a:pt x="0" y="85725"/>
                </a:lnTo>
                <a:lnTo>
                  <a:pt x="0" y="100013"/>
                </a:lnTo>
                <a:lnTo>
                  <a:pt x="7143" y="114300"/>
                </a:lnTo>
                <a:lnTo>
                  <a:pt x="14287" y="121444"/>
                </a:lnTo>
                <a:lnTo>
                  <a:pt x="28575" y="121444"/>
                </a:lnTo>
                <a:lnTo>
                  <a:pt x="28575" y="1214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Freeform 79"/>
          <p:cNvSpPr/>
          <p:nvPr/>
        </p:nvSpPr>
        <p:spPr>
          <a:xfrm>
            <a:off x="5179220" y="3621881"/>
            <a:ext cx="71438" cy="214314"/>
          </a:xfrm>
          <a:custGeom>
            <a:avLst/>
            <a:gdLst/>
            <a:ahLst/>
            <a:cxnLst/>
            <a:rect l="0" t="0" r="0" b="0"/>
            <a:pathLst>
              <a:path w="71438" h="214314">
                <a:moveTo>
                  <a:pt x="14287" y="0"/>
                </a:moveTo>
                <a:lnTo>
                  <a:pt x="14287" y="7144"/>
                </a:lnTo>
                <a:lnTo>
                  <a:pt x="7143" y="21432"/>
                </a:lnTo>
                <a:lnTo>
                  <a:pt x="0" y="42863"/>
                </a:lnTo>
                <a:lnTo>
                  <a:pt x="0" y="71438"/>
                </a:lnTo>
                <a:lnTo>
                  <a:pt x="0" y="92869"/>
                </a:lnTo>
                <a:lnTo>
                  <a:pt x="0" y="121444"/>
                </a:lnTo>
                <a:lnTo>
                  <a:pt x="14287" y="142875"/>
                </a:lnTo>
                <a:lnTo>
                  <a:pt x="28575" y="164307"/>
                </a:lnTo>
                <a:lnTo>
                  <a:pt x="35718" y="185738"/>
                </a:lnTo>
                <a:lnTo>
                  <a:pt x="50006" y="200025"/>
                </a:lnTo>
                <a:lnTo>
                  <a:pt x="57150" y="207169"/>
                </a:lnTo>
                <a:lnTo>
                  <a:pt x="64293" y="214313"/>
                </a:lnTo>
                <a:lnTo>
                  <a:pt x="71437" y="214313"/>
                </a:lnTo>
                <a:lnTo>
                  <a:pt x="71437" y="2143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Freeform 80"/>
          <p:cNvSpPr/>
          <p:nvPr/>
        </p:nvSpPr>
        <p:spPr>
          <a:xfrm>
            <a:off x="5150645" y="3579019"/>
            <a:ext cx="242888" cy="228601"/>
          </a:xfrm>
          <a:custGeom>
            <a:avLst/>
            <a:gdLst/>
            <a:ahLst/>
            <a:cxnLst/>
            <a:rect l="0" t="0" r="0" b="0"/>
            <a:pathLst>
              <a:path w="242888" h="228601">
                <a:moveTo>
                  <a:pt x="0" y="78581"/>
                </a:moveTo>
                <a:lnTo>
                  <a:pt x="0" y="78581"/>
                </a:lnTo>
                <a:lnTo>
                  <a:pt x="0" y="71437"/>
                </a:lnTo>
                <a:lnTo>
                  <a:pt x="7143" y="64294"/>
                </a:lnTo>
                <a:lnTo>
                  <a:pt x="14287" y="50006"/>
                </a:lnTo>
                <a:lnTo>
                  <a:pt x="28575" y="35719"/>
                </a:lnTo>
                <a:lnTo>
                  <a:pt x="50006" y="21431"/>
                </a:lnTo>
                <a:lnTo>
                  <a:pt x="64293" y="14287"/>
                </a:lnTo>
                <a:lnTo>
                  <a:pt x="85725" y="7144"/>
                </a:lnTo>
                <a:lnTo>
                  <a:pt x="107156" y="0"/>
                </a:lnTo>
                <a:lnTo>
                  <a:pt x="128587" y="0"/>
                </a:lnTo>
                <a:lnTo>
                  <a:pt x="135731" y="7144"/>
                </a:lnTo>
                <a:lnTo>
                  <a:pt x="150018" y="14287"/>
                </a:lnTo>
                <a:lnTo>
                  <a:pt x="150018" y="28575"/>
                </a:lnTo>
                <a:lnTo>
                  <a:pt x="157162" y="50006"/>
                </a:lnTo>
                <a:lnTo>
                  <a:pt x="157162" y="78581"/>
                </a:lnTo>
                <a:lnTo>
                  <a:pt x="150018" y="107156"/>
                </a:lnTo>
                <a:lnTo>
                  <a:pt x="150018" y="142875"/>
                </a:lnTo>
                <a:lnTo>
                  <a:pt x="142875" y="164306"/>
                </a:lnTo>
                <a:lnTo>
                  <a:pt x="142875" y="185737"/>
                </a:lnTo>
                <a:lnTo>
                  <a:pt x="142875" y="207169"/>
                </a:lnTo>
                <a:lnTo>
                  <a:pt x="135731" y="214312"/>
                </a:lnTo>
                <a:lnTo>
                  <a:pt x="142875" y="221456"/>
                </a:lnTo>
                <a:lnTo>
                  <a:pt x="142875" y="221456"/>
                </a:lnTo>
                <a:lnTo>
                  <a:pt x="142875" y="221456"/>
                </a:lnTo>
                <a:lnTo>
                  <a:pt x="150018" y="221456"/>
                </a:lnTo>
                <a:lnTo>
                  <a:pt x="150018" y="214312"/>
                </a:lnTo>
                <a:lnTo>
                  <a:pt x="157162" y="200025"/>
                </a:lnTo>
                <a:lnTo>
                  <a:pt x="157162" y="185737"/>
                </a:lnTo>
                <a:lnTo>
                  <a:pt x="164306" y="164306"/>
                </a:lnTo>
                <a:lnTo>
                  <a:pt x="171450" y="150019"/>
                </a:lnTo>
                <a:lnTo>
                  <a:pt x="171450" y="128587"/>
                </a:lnTo>
                <a:lnTo>
                  <a:pt x="178593" y="114300"/>
                </a:lnTo>
                <a:lnTo>
                  <a:pt x="185737" y="100012"/>
                </a:lnTo>
                <a:lnTo>
                  <a:pt x="192881" y="100012"/>
                </a:lnTo>
                <a:lnTo>
                  <a:pt x="192881" y="100012"/>
                </a:lnTo>
                <a:lnTo>
                  <a:pt x="192881" y="100012"/>
                </a:lnTo>
                <a:lnTo>
                  <a:pt x="200025" y="114300"/>
                </a:lnTo>
                <a:lnTo>
                  <a:pt x="207168" y="128587"/>
                </a:lnTo>
                <a:lnTo>
                  <a:pt x="207168" y="150019"/>
                </a:lnTo>
                <a:lnTo>
                  <a:pt x="214312" y="164306"/>
                </a:lnTo>
                <a:lnTo>
                  <a:pt x="221456" y="192881"/>
                </a:lnTo>
                <a:lnTo>
                  <a:pt x="235743" y="207169"/>
                </a:lnTo>
                <a:lnTo>
                  <a:pt x="242887" y="228600"/>
                </a:lnTo>
                <a:lnTo>
                  <a:pt x="242887" y="228600"/>
                </a:lnTo>
                <a:lnTo>
                  <a:pt x="242887" y="2286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Freeform 81"/>
          <p:cNvSpPr/>
          <p:nvPr/>
        </p:nvSpPr>
        <p:spPr>
          <a:xfrm>
            <a:off x="5436395" y="3643313"/>
            <a:ext cx="250032" cy="342901"/>
          </a:xfrm>
          <a:custGeom>
            <a:avLst/>
            <a:gdLst/>
            <a:ahLst/>
            <a:cxnLst/>
            <a:rect l="0" t="0" r="0" b="0"/>
            <a:pathLst>
              <a:path w="250032" h="342901">
                <a:moveTo>
                  <a:pt x="21431" y="28575"/>
                </a:moveTo>
                <a:lnTo>
                  <a:pt x="14287" y="28575"/>
                </a:lnTo>
                <a:lnTo>
                  <a:pt x="14287" y="35718"/>
                </a:lnTo>
                <a:lnTo>
                  <a:pt x="7143" y="50006"/>
                </a:lnTo>
                <a:lnTo>
                  <a:pt x="0" y="64293"/>
                </a:lnTo>
                <a:lnTo>
                  <a:pt x="0" y="78581"/>
                </a:lnTo>
                <a:lnTo>
                  <a:pt x="7143" y="100012"/>
                </a:lnTo>
                <a:lnTo>
                  <a:pt x="14287" y="114300"/>
                </a:lnTo>
                <a:lnTo>
                  <a:pt x="28575" y="135731"/>
                </a:lnTo>
                <a:lnTo>
                  <a:pt x="35718" y="150018"/>
                </a:lnTo>
                <a:lnTo>
                  <a:pt x="50006" y="164306"/>
                </a:lnTo>
                <a:lnTo>
                  <a:pt x="57150" y="171450"/>
                </a:lnTo>
                <a:lnTo>
                  <a:pt x="64293" y="178593"/>
                </a:lnTo>
                <a:lnTo>
                  <a:pt x="78581" y="185737"/>
                </a:lnTo>
                <a:lnTo>
                  <a:pt x="85725" y="185737"/>
                </a:lnTo>
                <a:lnTo>
                  <a:pt x="92868" y="185737"/>
                </a:lnTo>
                <a:lnTo>
                  <a:pt x="92868" y="185737"/>
                </a:lnTo>
                <a:lnTo>
                  <a:pt x="92868" y="185737"/>
                </a:lnTo>
                <a:lnTo>
                  <a:pt x="92868" y="178593"/>
                </a:lnTo>
                <a:lnTo>
                  <a:pt x="85725" y="171450"/>
                </a:lnTo>
                <a:lnTo>
                  <a:pt x="78581" y="157162"/>
                </a:lnTo>
                <a:lnTo>
                  <a:pt x="71437" y="135731"/>
                </a:lnTo>
                <a:lnTo>
                  <a:pt x="64293" y="121443"/>
                </a:lnTo>
                <a:lnTo>
                  <a:pt x="64293" y="100012"/>
                </a:lnTo>
                <a:lnTo>
                  <a:pt x="57150" y="85725"/>
                </a:lnTo>
                <a:lnTo>
                  <a:pt x="57150" y="71437"/>
                </a:lnTo>
                <a:lnTo>
                  <a:pt x="57150" y="57150"/>
                </a:lnTo>
                <a:lnTo>
                  <a:pt x="57150" y="50006"/>
                </a:lnTo>
                <a:lnTo>
                  <a:pt x="64293" y="42862"/>
                </a:lnTo>
                <a:lnTo>
                  <a:pt x="71437" y="42862"/>
                </a:lnTo>
                <a:lnTo>
                  <a:pt x="78581" y="42862"/>
                </a:lnTo>
                <a:lnTo>
                  <a:pt x="92868" y="50006"/>
                </a:lnTo>
                <a:lnTo>
                  <a:pt x="100012" y="57150"/>
                </a:lnTo>
                <a:lnTo>
                  <a:pt x="114300" y="71437"/>
                </a:lnTo>
                <a:lnTo>
                  <a:pt x="128587" y="85725"/>
                </a:lnTo>
                <a:lnTo>
                  <a:pt x="150018" y="92868"/>
                </a:lnTo>
                <a:lnTo>
                  <a:pt x="164306" y="100012"/>
                </a:lnTo>
                <a:lnTo>
                  <a:pt x="185737" y="107156"/>
                </a:lnTo>
                <a:lnTo>
                  <a:pt x="207168" y="107156"/>
                </a:lnTo>
                <a:lnTo>
                  <a:pt x="221456" y="107156"/>
                </a:lnTo>
                <a:lnTo>
                  <a:pt x="235743" y="107156"/>
                </a:lnTo>
                <a:lnTo>
                  <a:pt x="242887" y="100012"/>
                </a:lnTo>
                <a:lnTo>
                  <a:pt x="242887" y="92868"/>
                </a:lnTo>
                <a:lnTo>
                  <a:pt x="250031" y="85725"/>
                </a:lnTo>
                <a:lnTo>
                  <a:pt x="242887" y="71437"/>
                </a:lnTo>
                <a:lnTo>
                  <a:pt x="242887" y="57150"/>
                </a:lnTo>
                <a:lnTo>
                  <a:pt x="235743" y="35718"/>
                </a:lnTo>
                <a:lnTo>
                  <a:pt x="228600" y="21431"/>
                </a:lnTo>
                <a:lnTo>
                  <a:pt x="214312" y="7143"/>
                </a:lnTo>
                <a:lnTo>
                  <a:pt x="192881" y="0"/>
                </a:lnTo>
                <a:lnTo>
                  <a:pt x="178593" y="0"/>
                </a:lnTo>
                <a:lnTo>
                  <a:pt x="164306" y="0"/>
                </a:lnTo>
                <a:lnTo>
                  <a:pt x="142875" y="7143"/>
                </a:lnTo>
                <a:lnTo>
                  <a:pt x="128587" y="21431"/>
                </a:lnTo>
                <a:lnTo>
                  <a:pt x="121443" y="42862"/>
                </a:lnTo>
                <a:lnTo>
                  <a:pt x="121443" y="64293"/>
                </a:lnTo>
                <a:lnTo>
                  <a:pt x="121443" y="85725"/>
                </a:lnTo>
                <a:lnTo>
                  <a:pt x="121443" y="107156"/>
                </a:lnTo>
                <a:lnTo>
                  <a:pt x="135731" y="135731"/>
                </a:lnTo>
                <a:lnTo>
                  <a:pt x="150018" y="164306"/>
                </a:lnTo>
                <a:lnTo>
                  <a:pt x="164306" y="192881"/>
                </a:lnTo>
                <a:lnTo>
                  <a:pt x="185737" y="221456"/>
                </a:lnTo>
                <a:lnTo>
                  <a:pt x="207168" y="242887"/>
                </a:lnTo>
                <a:lnTo>
                  <a:pt x="221456" y="264318"/>
                </a:lnTo>
                <a:lnTo>
                  <a:pt x="235743" y="278606"/>
                </a:lnTo>
                <a:lnTo>
                  <a:pt x="242887" y="292893"/>
                </a:lnTo>
                <a:lnTo>
                  <a:pt x="250031" y="307181"/>
                </a:lnTo>
                <a:lnTo>
                  <a:pt x="242887" y="314325"/>
                </a:lnTo>
                <a:lnTo>
                  <a:pt x="242887" y="328612"/>
                </a:lnTo>
                <a:lnTo>
                  <a:pt x="235743" y="335756"/>
                </a:lnTo>
                <a:lnTo>
                  <a:pt x="221456" y="342900"/>
                </a:lnTo>
                <a:lnTo>
                  <a:pt x="200025" y="342900"/>
                </a:lnTo>
                <a:lnTo>
                  <a:pt x="185737" y="342900"/>
                </a:lnTo>
                <a:lnTo>
                  <a:pt x="164306" y="335756"/>
                </a:lnTo>
                <a:lnTo>
                  <a:pt x="150018" y="321468"/>
                </a:lnTo>
                <a:lnTo>
                  <a:pt x="135731" y="300037"/>
                </a:lnTo>
                <a:lnTo>
                  <a:pt x="128587" y="285750"/>
                </a:lnTo>
                <a:lnTo>
                  <a:pt x="128587"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Freeform 82"/>
          <p:cNvSpPr/>
          <p:nvPr/>
        </p:nvSpPr>
        <p:spPr>
          <a:xfrm>
            <a:off x="5836445" y="3564731"/>
            <a:ext cx="421482" cy="350045"/>
          </a:xfrm>
          <a:custGeom>
            <a:avLst/>
            <a:gdLst/>
            <a:ahLst/>
            <a:cxnLst/>
            <a:rect l="0" t="0" r="0" b="0"/>
            <a:pathLst>
              <a:path w="421482" h="350045">
                <a:moveTo>
                  <a:pt x="0" y="221457"/>
                </a:moveTo>
                <a:lnTo>
                  <a:pt x="0" y="228600"/>
                </a:lnTo>
                <a:lnTo>
                  <a:pt x="0" y="228600"/>
                </a:lnTo>
                <a:lnTo>
                  <a:pt x="7143" y="228600"/>
                </a:lnTo>
                <a:lnTo>
                  <a:pt x="14287" y="228600"/>
                </a:lnTo>
                <a:lnTo>
                  <a:pt x="21431" y="221457"/>
                </a:lnTo>
                <a:lnTo>
                  <a:pt x="35718" y="214313"/>
                </a:lnTo>
                <a:lnTo>
                  <a:pt x="50006" y="200025"/>
                </a:lnTo>
                <a:lnTo>
                  <a:pt x="64293" y="185738"/>
                </a:lnTo>
                <a:lnTo>
                  <a:pt x="71437" y="164307"/>
                </a:lnTo>
                <a:lnTo>
                  <a:pt x="85725" y="150019"/>
                </a:lnTo>
                <a:lnTo>
                  <a:pt x="85725" y="135732"/>
                </a:lnTo>
                <a:lnTo>
                  <a:pt x="85725" y="121444"/>
                </a:lnTo>
                <a:lnTo>
                  <a:pt x="85725" y="107157"/>
                </a:lnTo>
                <a:lnTo>
                  <a:pt x="78581" y="100013"/>
                </a:lnTo>
                <a:lnTo>
                  <a:pt x="71437" y="85725"/>
                </a:lnTo>
                <a:lnTo>
                  <a:pt x="64293" y="85725"/>
                </a:lnTo>
                <a:lnTo>
                  <a:pt x="50006" y="92869"/>
                </a:lnTo>
                <a:lnTo>
                  <a:pt x="42862" y="100013"/>
                </a:lnTo>
                <a:lnTo>
                  <a:pt x="28575" y="121444"/>
                </a:lnTo>
                <a:lnTo>
                  <a:pt x="21431" y="142875"/>
                </a:lnTo>
                <a:lnTo>
                  <a:pt x="14287" y="171450"/>
                </a:lnTo>
                <a:lnTo>
                  <a:pt x="7143" y="192882"/>
                </a:lnTo>
                <a:lnTo>
                  <a:pt x="7143" y="221457"/>
                </a:lnTo>
                <a:lnTo>
                  <a:pt x="14287" y="242888"/>
                </a:lnTo>
                <a:lnTo>
                  <a:pt x="21431" y="264319"/>
                </a:lnTo>
                <a:lnTo>
                  <a:pt x="28575" y="278607"/>
                </a:lnTo>
                <a:lnTo>
                  <a:pt x="42862" y="292894"/>
                </a:lnTo>
                <a:lnTo>
                  <a:pt x="57150" y="300038"/>
                </a:lnTo>
                <a:lnTo>
                  <a:pt x="78581" y="300038"/>
                </a:lnTo>
                <a:lnTo>
                  <a:pt x="92868" y="292894"/>
                </a:lnTo>
                <a:lnTo>
                  <a:pt x="114300" y="278607"/>
                </a:lnTo>
                <a:lnTo>
                  <a:pt x="128587" y="264319"/>
                </a:lnTo>
                <a:lnTo>
                  <a:pt x="142875" y="235744"/>
                </a:lnTo>
                <a:lnTo>
                  <a:pt x="157162" y="207169"/>
                </a:lnTo>
                <a:lnTo>
                  <a:pt x="164306" y="178594"/>
                </a:lnTo>
                <a:lnTo>
                  <a:pt x="171450" y="142875"/>
                </a:lnTo>
                <a:lnTo>
                  <a:pt x="178593" y="107157"/>
                </a:lnTo>
                <a:lnTo>
                  <a:pt x="185737" y="78582"/>
                </a:lnTo>
                <a:lnTo>
                  <a:pt x="192881" y="50007"/>
                </a:lnTo>
                <a:lnTo>
                  <a:pt x="192881" y="21432"/>
                </a:lnTo>
                <a:lnTo>
                  <a:pt x="192881" y="7144"/>
                </a:lnTo>
                <a:lnTo>
                  <a:pt x="192881" y="0"/>
                </a:lnTo>
                <a:lnTo>
                  <a:pt x="192881" y="0"/>
                </a:lnTo>
                <a:lnTo>
                  <a:pt x="192881" y="7144"/>
                </a:lnTo>
                <a:lnTo>
                  <a:pt x="192881" y="21432"/>
                </a:lnTo>
                <a:lnTo>
                  <a:pt x="192881" y="42863"/>
                </a:lnTo>
                <a:lnTo>
                  <a:pt x="192881" y="71438"/>
                </a:lnTo>
                <a:lnTo>
                  <a:pt x="192881" y="100013"/>
                </a:lnTo>
                <a:lnTo>
                  <a:pt x="192881" y="128588"/>
                </a:lnTo>
                <a:lnTo>
                  <a:pt x="192881" y="164307"/>
                </a:lnTo>
                <a:lnTo>
                  <a:pt x="192881" y="185738"/>
                </a:lnTo>
                <a:lnTo>
                  <a:pt x="192881" y="214313"/>
                </a:lnTo>
                <a:lnTo>
                  <a:pt x="192881" y="235744"/>
                </a:lnTo>
                <a:lnTo>
                  <a:pt x="192881" y="250032"/>
                </a:lnTo>
                <a:lnTo>
                  <a:pt x="185737" y="264319"/>
                </a:lnTo>
                <a:lnTo>
                  <a:pt x="185737" y="271463"/>
                </a:lnTo>
                <a:lnTo>
                  <a:pt x="185737" y="271463"/>
                </a:lnTo>
                <a:lnTo>
                  <a:pt x="185737" y="271463"/>
                </a:lnTo>
                <a:lnTo>
                  <a:pt x="185737" y="271463"/>
                </a:lnTo>
                <a:lnTo>
                  <a:pt x="185737" y="264319"/>
                </a:lnTo>
                <a:lnTo>
                  <a:pt x="185737" y="250032"/>
                </a:lnTo>
                <a:lnTo>
                  <a:pt x="192881" y="228600"/>
                </a:lnTo>
                <a:lnTo>
                  <a:pt x="200025" y="207169"/>
                </a:lnTo>
                <a:lnTo>
                  <a:pt x="200025" y="185738"/>
                </a:lnTo>
                <a:lnTo>
                  <a:pt x="214312" y="164307"/>
                </a:lnTo>
                <a:lnTo>
                  <a:pt x="228600" y="150019"/>
                </a:lnTo>
                <a:lnTo>
                  <a:pt x="235743" y="135732"/>
                </a:lnTo>
                <a:lnTo>
                  <a:pt x="257175" y="121444"/>
                </a:lnTo>
                <a:lnTo>
                  <a:pt x="271462" y="121444"/>
                </a:lnTo>
                <a:lnTo>
                  <a:pt x="285750" y="114300"/>
                </a:lnTo>
                <a:lnTo>
                  <a:pt x="300037" y="121444"/>
                </a:lnTo>
                <a:lnTo>
                  <a:pt x="307181" y="121444"/>
                </a:lnTo>
                <a:lnTo>
                  <a:pt x="314325" y="128588"/>
                </a:lnTo>
                <a:lnTo>
                  <a:pt x="321468" y="135732"/>
                </a:lnTo>
                <a:lnTo>
                  <a:pt x="328612" y="142875"/>
                </a:lnTo>
                <a:lnTo>
                  <a:pt x="328612" y="157163"/>
                </a:lnTo>
                <a:lnTo>
                  <a:pt x="314325" y="164307"/>
                </a:lnTo>
                <a:lnTo>
                  <a:pt x="307181" y="178594"/>
                </a:lnTo>
                <a:lnTo>
                  <a:pt x="300037" y="192882"/>
                </a:lnTo>
                <a:lnTo>
                  <a:pt x="285750" y="200025"/>
                </a:lnTo>
                <a:lnTo>
                  <a:pt x="271462" y="207169"/>
                </a:lnTo>
                <a:lnTo>
                  <a:pt x="264318" y="214313"/>
                </a:lnTo>
                <a:lnTo>
                  <a:pt x="264318" y="214313"/>
                </a:lnTo>
                <a:lnTo>
                  <a:pt x="257175" y="214313"/>
                </a:lnTo>
                <a:lnTo>
                  <a:pt x="257175" y="214313"/>
                </a:lnTo>
                <a:lnTo>
                  <a:pt x="264318" y="214313"/>
                </a:lnTo>
                <a:lnTo>
                  <a:pt x="271462" y="214313"/>
                </a:lnTo>
                <a:lnTo>
                  <a:pt x="278606" y="214313"/>
                </a:lnTo>
                <a:lnTo>
                  <a:pt x="300037" y="214313"/>
                </a:lnTo>
                <a:lnTo>
                  <a:pt x="314325" y="221457"/>
                </a:lnTo>
                <a:lnTo>
                  <a:pt x="335756" y="228600"/>
                </a:lnTo>
                <a:lnTo>
                  <a:pt x="357187" y="235744"/>
                </a:lnTo>
                <a:lnTo>
                  <a:pt x="371475" y="250032"/>
                </a:lnTo>
                <a:lnTo>
                  <a:pt x="392906" y="257175"/>
                </a:lnTo>
                <a:lnTo>
                  <a:pt x="407193" y="264319"/>
                </a:lnTo>
                <a:lnTo>
                  <a:pt x="414337" y="278607"/>
                </a:lnTo>
                <a:lnTo>
                  <a:pt x="421481" y="285750"/>
                </a:lnTo>
                <a:lnTo>
                  <a:pt x="421481" y="300038"/>
                </a:lnTo>
                <a:lnTo>
                  <a:pt x="414337" y="314325"/>
                </a:lnTo>
                <a:lnTo>
                  <a:pt x="407193" y="321469"/>
                </a:lnTo>
                <a:lnTo>
                  <a:pt x="385762" y="335757"/>
                </a:lnTo>
                <a:lnTo>
                  <a:pt x="371475" y="342900"/>
                </a:lnTo>
                <a:lnTo>
                  <a:pt x="350043" y="350044"/>
                </a:lnTo>
                <a:lnTo>
                  <a:pt x="328612" y="350044"/>
                </a:lnTo>
                <a:lnTo>
                  <a:pt x="307181" y="342900"/>
                </a:lnTo>
                <a:lnTo>
                  <a:pt x="292893" y="328613"/>
                </a:lnTo>
                <a:lnTo>
                  <a:pt x="292893" y="328613"/>
                </a:lnTo>
                <a:lnTo>
                  <a:pt x="292893" y="32861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Freeform 83"/>
          <p:cNvSpPr/>
          <p:nvPr/>
        </p:nvSpPr>
        <p:spPr>
          <a:xfrm>
            <a:off x="6229351" y="3657600"/>
            <a:ext cx="142876" cy="214314"/>
          </a:xfrm>
          <a:custGeom>
            <a:avLst/>
            <a:gdLst/>
            <a:ahLst/>
            <a:cxnLst/>
            <a:rect l="0" t="0" r="0" b="0"/>
            <a:pathLst>
              <a:path w="142876" h="214314">
                <a:moveTo>
                  <a:pt x="0" y="150019"/>
                </a:moveTo>
                <a:lnTo>
                  <a:pt x="7144" y="150019"/>
                </a:lnTo>
                <a:lnTo>
                  <a:pt x="7144" y="150019"/>
                </a:lnTo>
                <a:lnTo>
                  <a:pt x="21431" y="150019"/>
                </a:lnTo>
                <a:lnTo>
                  <a:pt x="28575" y="150019"/>
                </a:lnTo>
                <a:lnTo>
                  <a:pt x="50006" y="142875"/>
                </a:lnTo>
                <a:lnTo>
                  <a:pt x="64294" y="135731"/>
                </a:lnTo>
                <a:lnTo>
                  <a:pt x="85725" y="114300"/>
                </a:lnTo>
                <a:lnTo>
                  <a:pt x="100012" y="100013"/>
                </a:lnTo>
                <a:lnTo>
                  <a:pt x="114300" y="78581"/>
                </a:lnTo>
                <a:lnTo>
                  <a:pt x="128587" y="64294"/>
                </a:lnTo>
                <a:lnTo>
                  <a:pt x="135731" y="42863"/>
                </a:lnTo>
                <a:lnTo>
                  <a:pt x="142875" y="28575"/>
                </a:lnTo>
                <a:lnTo>
                  <a:pt x="135731" y="14288"/>
                </a:lnTo>
                <a:lnTo>
                  <a:pt x="135731" y="7144"/>
                </a:lnTo>
                <a:lnTo>
                  <a:pt x="121444" y="0"/>
                </a:lnTo>
                <a:lnTo>
                  <a:pt x="107156" y="7144"/>
                </a:lnTo>
                <a:lnTo>
                  <a:pt x="92869" y="14288"/>
                </a:lnTo>
                <a:lnTo>
                  <a:pt x="71437" y="42863"/>
                </a:lnTo>
                <a:lnTo>
                  <a:pt x="50006" y="71438"/>
                </a:lnTo>
                <a:lnTo>
                  <a:pt x="35719" y="100013"/>
                </a:lnTo>
                <a:lnTo>
                  <a:pt x="28575" y="128588"/>
                </a:lnTo>
                <a:lnTo>
                  <a:pt x="21431" y="150019"/>
                </a:lnTo>
                <a:lnTo>
                  <a:pt x="28575" y="171450"/>
                </a:lnTo>
                <a:lnTo>
                  <a:pt x="35719" y="192881"/>
                </a:lnTo>
                <a:lnTo>
                  <a:pt x="57150" y="200025"/>
                </a:lnTo>
                <a:lnTo>
                  <a:pt x="78581" y="207169"/>
                </a:lnTo>
                <a:lnTo>
                  <a:pt x="100012" y="214313"/>
                </a:lnTo>
                <a:lnTo>
                  <a:pt x="121444" y="214313"/>
                </a:lnTo>
                <a:lnTo>
                  <a:pt x="135731" y="207169"/>
                </a:lnTo>
                <a:lnTo>
                  <a:pt x="135731" y="2071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Freeform 84"/>
          <p:cNvSpPr/>
          <p:nvPr/>
        </p:nvSpPr>
        <p:spPr>
          <a:xfrm>
            <a:off x="7143751" y="3793331"/>
            <a:ext cx="135732" cy="314326"/>
          </a:xfrm>
          <a:custGeom>
            <a:avLst/>
            <a:gdLst/>
            <a:ahLst/>
            <a:cxnLst/>
            <a:rect l="0" t="0" r="0" b="0"/>
            <a:pathLst>
              <a:path w="135732" h="314326">
                <a:moveTo>
                  <a:pt x="57150" y="42863"/>
                </a:moveTo>
                <a:lnTo>
                  <a:pt x="57150" y="42863"/>
                </a:lnTo>
                <a:lnTo>
                  <a:pt x="57150" y="50007"/>
                </a:lnTo>
                <a:lnTo>
                  <a:pt x="57150" y="64294"/>
                </a:lnTo>
                <a:lnTo>
                  <a:pt x="57150" y="78582"/>
                </a:lnTo>
                <a:lnTo>
                  <a:pt x="57150" y="107157"/>
                </a:lnTo>
                <a:lnTo>
                  <a:pt x="50006" y="128588"/>
                </a:lnTo>
                <a:lnTo>
                  <a:pt x="50006" y="157163"/>
                </a:lnTo>
                <a:lnTo>
                  <a:pt x="57150" y="178594"/>
                </a:lnTo>
                <a:lnTo>
                  <a:pt x="57150" y="207169"/>
                </a:lnTo>
                <a:lnTo>
                  <a:pt x="57150" y="228600"/>
                </a:lnTo>
                <a:lnTo>
                  <a:pt x="57150" y="242888"/>
                </a:lnTo>
                <a:lnTo>
                  <a:pt x="57150" y="250032"/>
                </a:lnTo>
                <a:lnTo>
                  <a:pt x="57150" y="257175"/>
                </a:lnTo>
                <a:lnTo>
                  <a:pt x="50006" y="257175"/>
                </a:lnTo>
                <a:lnTo>
                  <a:pt x="50006" y="257175"/>
                </a:lnTo>
                <a:lnTo>
                  <a:pt x="50006" y="250032"/>
                </a:lnTo>
                <a:lnTo>
                  <a:pt x="42862" y="235744"/>
                </a:lnTo>
                <a:lnTo>
                  <a:pt x="42862" y="221457"/>
                </a:lnTo>
                <a:lnTo>
                  <a:pt x="35719" y="192882"/>
                </a:lnTo>
                <a:lnTo>
                  <a:pt x="35719" y="164307"/>
                </a:lnTo>
                <a:lnTo>
                  <a:pt x="35719" y="128588"/>
                </a:lnTo>
                <a:lnTo>
                  <a:pt x="35719" y="100013"/>
                </a:lnTo>
                <a:lnTo>
                  <a:pt x="42862" y="64294"/>
                </a:lnTo>
                <a:lnTo>
                  <a:pt x="57150" y="42863"/>
                </a:lnTo>
                <a:lnTo>
                  <a:pt x="64294" y="21432"/>
                </a:lnTo>
                <a:lnTo>
                  <a:pt x="78581" y="7144"/>
                </a:lnTo>
                <a:lnTo>
                  <a:pt x="85725" y="0"/>
                </a:lnTo>
                <a:lnTo>
                  <a:pt x="92869" y="0"/>
                </a:lnTo>
                <a:lnTo>
                  <a:pt x="107156" y="0"/>
                </a:lnTo>
                <a:lnTo>
                  <a:pt x="107156" y="7144"/>
                </a:lnTo>
                <a:lnTo>
                  <a:pt x="121444" y="21432"/>
                </a:lnTo>
                <a:lnTo>
                  <a:pt x="121444" y="28575"/>
                </a:lnTo>
                <a:lnTo>
                  <a:pt x="121444" y="42863"/>
                </a:lnTo>
                <a:lnTo>
                  <a:pt x="114300" y="57150"/>
                </a:lnTo>
                <a:lnTo>
                  <a:pt x="100012" y="78582"/>
                </a:lnTo>
                <a:lnTo>
                  <a:pt x="85725" y="92869"/>
                </a:lnTo>
                <a:lnTo>
                  <a:pt x="71437" y="107157"/>
                </a:lnTo>
                <a:lnTo>
                  <a:pt x="57150" y="114300"/>
                </a:lnTo>
                <a:lnTo>
                  <a:pt x="35719" y="121444"/>
                </a:lnTo>
                <a:lnTo>
                  <a:pt x="21431" y="128588"/>
                </a:lnTo>
                <a:lnTo>
                  <a:pt x="14287" y="128588"/>
                </a:lnTo>
                <a:lnTo>
                  <a:pt x="7144" y="128588"/>
                </a:lnTo>
                <a:lnTo>
                  <a:pt x="7144" y="128588"/>
                </a:lnTo>
                <a:lnTo>
                  <a:pt x="7144" y="128588"/>
                </a:lnTo>
                <a:lnTo>
                  <a:pt x="14287" y="128588"/>
                </a:lnTo>
                <a:lnTo>
                  <a:pt x="21431" y="128588"/>
                </a:lnTo>
                <a:lnTo>
                  <a:pt x="28575" y="128588"/>
                </a:lnTo>
                <a:lnTo>
                  <a:pt x="42862" y="135732"/>
                </a:lnTo>
                <a:lnTo>
                  <a:pt x="57150" y="142875"/>
                </a:lnTo>
                <a:lnTo>
                  <a:pt x="71437" y="157163"/>
                </a:lnTo>
                <a:lnTo>
                  <a:pt x="92869" y="171450"/>
                </a:lnTo>
                <a:lnTo>
                  <a:pt x="107156" y="185738"/>
                </a:lnTo>
                <a:lnTo>
                  <a:pt x="121444" y="200025"/>
                </a:lnTo>
                <a:lnTo>
                  <a:pt x="128587" y="214313"/>
                </a:lnTo>
                <a:lnTo>
                  <a:pt x="135731" y="228600"/>
                </a:lnTo>
                <a:lnTo>
                  <a:pt x="135731" y="242888"/>
                </a:lnTo>
                <a:lnTo>
                  <a:pt x="128587" y="257175"/>
                </a:lnTo>
                <a:lnTo>
                  <a:pt x="121444" y="271463"/>
                </a:lnTo>
                <a:lnTo>
                  <a:pt x="107156" y="285750"/>
                </a:lnTo>
                <a:lnTo>
                  <a:pt x="92869" y="300038"/>
                </a:lnTo>
                <a:lnTo>
                  <a:pt x="71437" y="307182"/>
                </a:lnTo>
                <a:lnTo>
                  <a:pt x="57150" y="314325"/>
                </a:lnTo>
                <a:lnTo>
                  <a:pt x="35719" y="314325"/>
                </a:lnTo>
                <a:lnTo>
                  <a:pt x="21431" y="307182"/>
                </a:lnTo>
                <a:lnTo>
                  <a:pt x="14287" y="300038"/>
                </a:lnTo>
                <a:lnTo>
                  <a:pt x="0" y="278607"/>
                </a:lnTo>
                <a:lnTo>
                  <a:pt x="0" y="257175"/>
                </a:lnTo>
                <a:lnTo>
                  <a:pt x="0" y="257175"/>
                </a:lnTo>
                <a:lnTo>
                  <a:pt x="0" y="2571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Freeform 85"/>
          <p:cNvSpPr/>
          <p:nvPr/>
        </p:nvSpPr>
        <p:spPr>
          <a:xfrm>
            <a:off x="7265195" y="3943350"/>
            <a:ext cx="100013" cy="135732"/>
          </a:xfrm>
          <a:custGeom>
            <a:avLst/>
            <a:gdLst/>
            <a:ahLst/>
            <a:cxnLst/>
            <a:rect l="0" t="0" r="0" b="0"/>
            <a:pathLst>
              <a:path w="100013" h="135732">
                <a:moveTo>
                  <a:pt x="21431" y="71438"/>
                </a:moveTo>
                <a:lnTo>
                  <a:pt x="21431" y="78581"/>
                </a:lnTo>
                <a:lnTo>
                  <a:pt x="28575" y="85725"/>
                </a:lnTo>
                <a:lnTo>
                  <a:pt x="28575" y="100013"/>
                </a:lnTo>
                <a:lnTo>
                  <a:pt x="28575" y="114300"/>
                </a:lnTo>
                <a:lnTo>
                  <a:pt x="35718" y="121444"/>
                </a:lnTo>
                <a:lnTo>
                  <a:pt x="42862" y="128588"/>
                </a:lnTo>
                <a:lnTo>
                  <a:pt x="57150" y="135731"/>
                </a:lnTo>
                <a:lnTo>
                  <a:pt x="64293" y="135731"/>
                </a:lnTo>
                <a:lnTo>
                  <a:pt x="71437" y="128588"/>
                </a:lnTo>
                <a:lnTo>
                  <a:pt x="78581" y="128588"/>
                </a:lnTo>
                <a:lnTo>
                  <a:pt x="85725" y="114300"/>
                </a:lnTo>
                <a:lnTo>
                  <a:pt x="92868" y="107156"/>
                </a:lnTo>
                <a:lnTo>
                  <a:pt x="92868" y="92869"/>
                </a:lnTo>
                <a:lnTo>
                  <a:pt x="100012" y="85725"/>
                </a:lnTo>
                <a:lnTo>
                  <a:pt x="100012" y="64294"/>
                </a:lnTo>
                <a:lnTo>
                  <a:pt x="92868" y="50006"/>
                </a:lnTo>
                <a:lnTo>
                  <a:pt x="92868" y="35719"/>
                </a:lnTo>
                <a:lnTo>
                  <a:pt x="85725" y="21431"/>
                </a:lnTo>
                <a:lnTo>
                  <a:pt x="71437" y="7144"/>
                </a:lnTo>
                <a:lnTo>
                  <a:pt x="57150" y="0"/>
                </a:lnTo>
                <a:lnTo>
                  <a:pt x="42862" y="0"/>
                </a:lnTo>
                <a:lnTo>
                  <a:pt x="28575" y="7144"/>
                </a:lnTo>
                <a:lnTo>
                  <a:pt x="14287" y="21431"/>
                </a:lnTo>
                <a:lnTo>
                  <a:pt x="7143" y="28575"/>
                </a:lnTo>
                <a:lnTo>
                  <a:pt x="0" y="42863"/>
                </a:lnTo>
                <a:lnTo>
                  <a:pt x="0" y="57150"/>
                </a:lnTo>
                <a:lnTo>
                  <a:pt x="0" y="71438"/>
                </a:lnTo>
                <a:lnTo>
                  <a:pt x="0" y="78581"/>
                </a:lnTo>
                <a:lnTo>
                  <a:pt x="0" y="785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Freeform 86"/>
          <p:cNvSpPr/>
          <p:nvPr/>
        </p:nvSpPr>
        <p:spPr>
          <a:xfrm>
            <a:off x="7365207" y="3850481"/>
            <a:ext cx="357189" cy="264320"/>
          </a:xfrm>
          <a:custGeom>
            <a:avLst/>
            <a:gdLst/>
            <a:ahLst/>
            <a:cxnLst/>
            <a:rect l="0" t="0" r="0" b="0"/>
            <a:pathLst>
              <a:path w="357189" h="264320">
                <a:moveTo>
                  <a:pt x="121444" y="157163"/>
                </a:moveTo>
                <a:lnTo>
                  <a:pt x="121444" y="150019"/>
                </a:lnTo>
                <a:lnTo>
                  <a:pt x="114300" y="150019"/>
                </a:lnTo>
                <a:lnTo>
                  <a:pt x="107156" y="142875"/>
                </a:lnTo>
                <a:lnTo>
                  <a:pt x="100013" y="135732"/>
                </a:lnTo>
                <a:lnTo>
                  <a:pt x="85725" y="121444"/>
                </a:lnTo>
                <a:lnTo>
                  <a:pt x="71438" y="114300"/>
                </a:lnTo>
                <a:lnTo>
                  <a:pt x="57150" y="107157"/>
                </a:lnTo>
                <a:lnTo>
                  <a:pt x="42863" y="107157"/>
                </a:lnTo>
                <a:lnTo>
                  <a:pt x="28575" y="114300"/>
                </a:lnTo>
                <a:lnTo>
                  <a:pt x="21431" y="121444"/>
                </a:lnTo>
                <a:lnTo>
                  <a:pt x="14288" y="135732"/>
                </a:lnTo>
                <a:lnTo>
                  <a:pt x="7144" y="150019"/>
                </a:lnTo>
                <a:lnTo>
                  <a:pt x="0" y="164307"/>
                </a:lnTo>
                <a:lnTo>
                  <a:pt x="7144" y="185738"/>
                </a:lnTo>
                <a:lnTo>
                  <a:pt x="7144" y="200025"/>
                </a:lnTo>
                <a:lnTo>
                  <a:pt x="14288" y="207169"/>
                </a:lnTo>
                <a:lnTo>
                  <a:pt x="28575" y="214313"/>
                </a:lnTo>
                <a:lnTo>
                  <a:pt x="35719" y="221457"/>
                </a:lnTo>
                <a:lnTo>
                  <a:pt x="42863" y="221457"/>
                </a:lnTo>
                <a:lnTo>
                  <a:pt x="57150" y="214313"/>
                </a:lnTo>
                <a:lnTo>
                  <a:pt x="64294" y="207169"/>
                </a:lnTo>
                <a:lnTo>
                  <a:pt x="78581" y="200025"/>
                </a:lnTo>
                <a:lnTo>
                  <a:pt x="85725" y="178594"/>
                </a:lnTo>
                <a:lnTo>
                  <a:pt x="85725" y="164307"/>
                </a:lnTo>
                <a:lnTo>
                  <a:pt x="92869" y="150019"/>
                </a:lnTo>
                <a:lnTo>
                  <a:pt x="92869" y="128588"/>
                </a:lnTo>
                <a:lnTo>
                  <a:pt x="92869" y="121444"/>
                </a:lnTo>
                <a:lnTo>
                  <a:pt x="92869" y="114300"/>
                </a:lnTo>
                <a:lnTo>
                  <a:pt x="92869" y="114300"/>
                </a:lnTo>
                <a:lnTo>
                  <a:pt x="92869" y="114300"/>
                </a:lnTo>
                <a:lnTo>
                  <a:pt x="92869" y="121444"/>
                </a:lnTo>
                <a:lnTo>
                  <a:pt x="92869" y="135732"/>
                </a:lnTo>
                <a:lnTo>
                  <a:pt x="92869" y="157163"/>
                </a:lnTo>
                <a:lnTo>
                  <a:pt x="100013" y="171450"/>
                </a:lnTo>
                <a:lnTo>
                  <a:pt x="100013" y="192882"/>
                </a:lnTo>
                <a:lnTo>
                  <a:pt x="107156" y="214313"/>
                </a:lnTo>
                <a:lnTo>
                  <a:pt x="114300" y="228600"/>
                </a:lnTo>
                <a:lnTo>
                  <a:pt x="128588" y="235744"/>
                </a:lnTo>
                <a:lnTo>
                  <a:pt x="135731" y="242888"/>
                </a:lnTo>
                <a:lnTo>
                  <a:pt x="142875" y="250032"/>
                </a:lnTo>
                <a:lnTo>
                  <a:pt x="150019" y="250032"/>
                </a:lnTo>
                <a:lnTo>
                  <a:pt x="157163" y="250032"/>
                </a:lnTo>
                <a:lnTo>
                  <a:pt x="164306" y="250032"/>
                </a:lnTo>
                <a:lnTo>
                  <a:pt x="164306" y="242888"/>
                </a:lnTo>
                <a:lnTo>
                  <a:pt x="164306" y="235744"/>
                </a:lnTo>
                <a:lnTo>
                  <a:pt x="157163" y="221457"/>
                </a:lnTo>
                <a:lnTo>
                  <a:pt x="157163" y="200025"/>
                </a:lnTo>
                <a:lnTo>
                  <a:pt x="150019" y="178594"/>
                </a:lnTo>
                <a:lnTo>
                  <a:pt x="150019" y="157163"/>
                </a:lnTo>
                <a:lnTo>
                  <a:pt x="142875" y="135732"/>
                </a:lnTo>
                <a:lnTo>
                  <a:pt x="135731" y="121444"/>
                </a:lnTo>
                <a:lnTo>
                  <a:pt x="135731" y="114300"/>
                </a:lnTo>
                <a:lnTo>
                  <a:pt x="135731" y="107157"/>
                </a:lnTo>
                <a:lnTo>
                  <a:pt x="142875" y="100013"/>
                </a:lnTo>
                <a:lnTo>
                  <a:pt x="142875" y="100013"/>
                </a:lnTo>
                <a:lnTo>
                  <a:pt x="150019" y="107157"/>
                </a:lnTo>
                <a:lnTo>
                  <a:pt x="157163" y="114300"/>
                </a:lnTo>
                <a:lnTo>
                  <a:pt x="171450" y="121444"/>
                </a:lnTo>
                <a:lnTo>
                  <a:pt x="185738" y="128588"/>
                </a:lnTo>
                <a:lnTo>
                  <a:pt x="200025" y="135732"/>
                </a:lnTo>
                <a:lnTo>
                  <a:pt x="214313" y="142875"/>
                </a:lnTo>
                <a:lnTo>
                  <a:pt x="235744" y="142875"/>
                </a:lnTo>
                <a:lnTo>
                  <a:pt x="250031" y="150019"/>
                </a:lnTo>
                <a:lnTo>
                  <a:pt x="271463" y="150019"/>
                </a:lnTo>
                <a:lnTo>
                  <a:pt x="285750" y="142875"/>
                </a:lnTo>
                <a:lnTo>
                  <a:pt x="300038" y="142875"/>
                </a:lnTo>
                <a:lnTo>
                  <a:pt x="307181" y="135732"/>
                </a:lnTo>
                <a:lnTo>
                  <a:pt x="307181" y="128588"/>
                </a:lnTo>
                <a:lnTo>
                  <a:pt x="307181" y="121444"/>
                </a:lnTo>
                <a:lnTo>
                  <a:pt x="307181" y="114300"/>
                </a:lnTo>
                <a:lnTo>
                  <a:pt x="300038" y="107157"/>
                </a:lnTo>
                <a:lnTo>
                  <a:pt x="285750" y="92869"/>
                </a:lnTo>
                <a:lnTo>
                  <a:pt x="278606" y="85725"/>
                </a:lnTo>
                <a:lnTo>
                  <a:pt x="257175" y="78582"/>
                </a:lnTo>
                <a:lnTo>
                  <a:pt x="242888" y="85725"/>
                </a:lnTo>
                <a:lnTo>
                  <a:pt x="235744" y="92869"/>
                </a:lnTo>
                <a:lnTo>
                  <a:pt x="221456" y="107157"/>
                </a:lnTo>
                <a:lnTo>
                  <a:pt x="214313" y="121444"/>
                </a:lnTo>
                <a:lnTo>
                  <a:pt x="207169" y="142875"/>
                </a:lnTo>
                <a:lnTo>
                  <a:pt x="207169" y="164307"/>
                </a:lnTo>
                <a:lnTo>
                  <a:pt x="207169" y="185738"/>
                </a:lnTo>
                <a:lnTo>
                  <a:pt x="207169" y="207169"/>
                </a:lnTo>
                <a:lnTo>
                  <a:pt x="214313" y="221457"/>
                </a:lnTo>
                <a:lnTo>
                  <a:pt x="221456" y="235744"/>
                </a:lnTo>
                <a:lnTo>
                  <a:pt x="228600" y="242888"/>
                </a:lnTo>
                <a:lnTo>
                  <a:pt x="235744" y="242888"/>
                </a:lnTo>
                <a:lnTo>
                  <a:pt x="242888" y="242888"/>
                </a:lnTo>
                <a:lnTo>
                  <a:pt x="257175" y="242888"/>
                </a:lnTo>
                <a:lnTo>
                  <a:pt x="264319" y="228600"/>
                </a:lnTo>
                <a:lnTo>
                  <a:pt x="271463" y="214313"/>
                </a:lnTo>
                <a:lnTo>
                  <a:pt x="278606" y="185738"/>
                </a:lnTo>
                <a:lnTo>
                  <a:pt x="278606" y="157163"/>
                </a:lnTo>
                <a:lnTo>
                  <a:pt x="278606" y="121444"/>
                </a:lnTo>
                <a:lnTo>
                  <a:pt x="285750" y="92869"/>
                </a:lnTo>
                <a:lnTo>
                  <a:pt x="285750" y="57150"/>
                </a:lnTo>
                <a:lnTo>
                  <a:pt x="285750" y="28575"/>
                </a:lnTo>
                <a:lnTo>
                  <a:pt x="292894" y="14288"/>
                </a:lnTo>
                <a:lnTo>
                  <a:pt x="292894" y="0"/>
                </a:lnTo>
                <a:lnTo>
                  <a:pt x="292894" y="0"/>
                </a:lnTo>
                <a:lnTo>
                  <a:pt x="292894" y="0"/>
                </a:lnTo>
                <a:lnTo>
                  <a:pt x="292894" y="7144"/>
                </a:lnTo>
                <a:lnTo>
                  <a:pt x="292894" y="21432"/>
                </a:lnTo>
                <a:lnTo>
                  <a:pt x="292894" y="42863"/>
                </a:lnTo>
                <a:lnTo>
                  <a:pt x="300038" y="71438"/>
                </a:lnTo>
                <a:lnTo>
                  <a:pt x="300038" y="100013"/>
                </a:lnTo>
                <a:lnTo>
                  <a:pt x="307181" y="128588"/>
                </a:lnTo>
                <a:lnTo>
                  <a:pt x="307181" y="157163"/>
                </a:lnTo>
                <a:lnTo>
                  <a:pt x="314325" y="178594"/>
                </a:lnTo>
                <a:lnTo>
                  <a:pt x="321469" y="207169"/>
                </a:lnTo>
                <a:lnTo>
                  <a:pt x="328613" y="221457"/>
                </a:lnTo>
                <a:lnTo>
                  <a:pt x="335756" y="235744"/>
                </a:lnTo>
                <a:lnTo>
                  <a:pt x="342900" y="250032"/>
                </a:lnTo>
                <a:lnTo>
                  <a:pt x="350044" y="257175"/>
                </a:lnTo>
                <a:lnTo>
                  <a:pt x="357188" y="264319"/>
                </a:lnTo>
                <a:lnTo>
                  <a:pt x="357188" y="2643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Freeform 87"/>
          <p:cNvSpPr/>
          <p:nvPr/>
        </p:nvSpPr>
        <p:spPr>
          <a:xfrm>
            <a:off x="7765257" y="3971925"/>
            <a:ext cx="114301" cy="135732"/>
          </a:xfrm>
          <a:custGeom>
            <a:avLst/>
            <a:gdLst/>
            <a:ahLst/>
            <a:cxnLst/>
            <a:rect l="0" t="0" r="0" b="0"/>
            <a:pathLst>
              <a:path w="114301" h="135732">
                <a:moveTo>
                  <a:pt x="35719" y="28575"/>
                </a:moveTo>
                <a:lnTo>
                  <a:pt x="35719" y="35719"/>
                </a:lnTo>
                <a:lnTo>
                  <a:pt x="35719" y="42863"/>
                </a:lnTo>
                <a:lnTo>
                  <a:pt x="28575" y="64294"/>
                </a:lnTo>
                <a:lnTo>
                  <a:pt x="28575" y="85725"/>
                </a:lnTo>
                <a:lnTo>
                  <a:pt x="28575" y="100013"/>
                </a:lnTo>
                <a:lnTo>
                  <a:pt x="28575" y="114300"/>
                </a:lnTo>
                <a:lnTo>
                  <a:pt x="35719" y="128588"/>
                </a:lnTo>
                <a:lnTo>
                  <a:pt x="50006" y="135731"/>
                </a:lnTo>
                <a:lnTo>
                  <a:pt x="57150" y="135731"/>
                </a:lnTo>
                <a:lnTo>
                  <a:pt x="71438" y="135731"/>
                </a:lnTo>
                <a:lnTo>
                  <a:pt x="78581" y="135731"/>
                </a:lnTo>
                <a:lnTo>
                  <a:pt x="92869" y="128588"/>
                </a:lnTo>
                <a:lnTo>
                  <a:pt x="100013" y="114300"/>
                </a:lnTo>
                <a:lnTo>
                  <a:pt x="107156" y="100013"/>
                </a:lnTo>
                <a:lnTo>
                  <a:pt x="114300" y="85725"/>
                </a:lnTo>
                <a:lnTo>
                  <a:pt x="114300" y="71438"/>
                </a:lnTo>
                <a:lnTo>
                  <a:pt x="107156" y="50006"/>
                </a:lnTo>
                <a:lnTo>
                  <a:pt x="100013" y="35719"/>
                </a:lnTo>
                <a:lnTo>
                  <a:pt x="92869" y="21431"/>
                </a:lnTo>
                <a:lnTo>
                  <a:pt x="71438" y="14288"/>
                </a:lnTo>
                <a:lnTo>
                  <a:pt x="57150" y="7144"/>
                </a:lnTo>
                <a:lnTo>
                  <a:pt x="42863" y="0"/>
                </a:lnTo>
                <a:lnTo>
                  <a:pt x="21431" y="0"/>
                </a:lnTo>
                <a:lnTo>
                  <a:pt x="14288" y="7144"/>
                </a:lnTo>
                <a:lnTo>
                  <a:pt x="7144" y="14288"/>
                </a:lnTo>
                <a:lnTo>
                  <a:pt x="0" y="21431"/>
                </a:lnTo>
                <a:lnTo>
                  <a:pt x="0" y="28575"/>
                </a:lnTo>
                <a:lnTo>
                  <a:pt x="0" y="35719"/>
                </a:lnTo>
                <a:lnTo>
                  <a:pt x="7144" y="42863"/>
                </a:lnTo>
                <a:lnTo>
                  <a:pt x="7144" y="42863"/>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Freeform 88"/>
          <p:cNvSpPr/>
          <p:nvPr/>
        </p:nvSpPr>
        <p:spPr>
          <a:xfrm>
            <a:off x="7950995" y="3836194"/>
            <a:ext cx="85726" cy="321470"/>
          </a:xfrm>
          <a:custGeom>
            <a:avLst/>
            <a:gdLst/>
            <a:ahLst/>
            <a:cxnLst/>
            <a:rect l="0" t="0" r="0" b="0"/>
            <a:pathLst>
              <a:path w="85726" h="321470">
                <a:moveTo>
                  <a:pt x="85725" y="7144"/>
                </a:moveTo>
                <a:lnTo>
                  <a:pt x="78581" y="7144"/>
                </a:lnTo>
                <a:lnTo>
                  <a:pt x="71437" y="0"/>
                </a:lnTo>
                <a:lnTo>
                  <a:pt x="64293" y="0"/>
                </a:lnTo>
                <a:lnTo>
                  <a:pt x="50006" y="0"/>
                </a:lnTo>
                <a:lnTo>
                  <a:pt x="35718" y="7144"/>
                </a:lnTo>
                <a:lnTo>
                  <a:pt x="28575" y="21431"/>
                </a:lnTo>
                <a:lnTo>
                  <a:pt x="14287" y="35719"/>
                </a:lnTo>
                <a:lnTo>
                  <a:pt x="7143" y="64294"/>
                </a:lnTo>
                <a:lnTo>
                  <a:pt x="0" y="92869"/>
                </a:lnTo>
                <a:lnTo>
                  <a:pt x="0" y="121444"/>
                </a:lnTo>
                <a:lnTo>
                  <a:pt x="0" y="157162"/>
                </a:lnTo>
                <a:lnTo>
                  <a:pt x="7143" y="192881"/>
                </a:lnTo>
                <a:lnTo>
                  <a:pt x="7143" y="221456"/>
                </a:lnTo>
                <a:lnTo>
                  <a:pt x="14287" y="250031"/>
                </a:lnTo>
                <a:lnTo>
                  <a:pt x="21431" y="278606"/>
                </a:lnTo>
                <a:lnTo>
                  <a:pt x="21431" y="300037"/>
                </a:lnTo>
                <a:lnTo>
                  <a:pt x="28575" y="321469"/>
                </a:lnTo>
                <a:lnTo>
                  <a:pt x="28575" y="321469"/>
                </a:lnTo>
                <a:lnTo>
                  <a:pt x="28575" y="3214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Freeform 89"/>
          <p:cNvSpPr/>
          <p:nvPr/>
        </p:nvSpPr>
        <p:spPr>
          <a:xfrm>
            <a:off x="7936707" y="3957638"/>
            <a:ext cx="171451" cy="28576"/>
          </a:xfrm>
          <a:custGeom>
            <a:avLst/>
            <a:gdLst/>
            <a:ahLst/>
            <a:cxnLst/>
            <a:rect l="0" t="0" r="0" b="0"/>
            <a:pathLst>
              <a:path w="171451" h="28576">
                <a:moveTo>
                  <a:pt x="0" y="28575"/>
                </a:moveTo>
                <a:lnTo>
                  <a:pt x="0" y="21431"/>
                </a:lnTo>
                <a:lnTo>
                  <a:pt x="0" y="21431"/>
                </a:lnTo>
                <a:lnTo>
                  <a:pt x="0" y="14287"/>
                </a:lnTo>
                <a:lnTo>
                  <a:pt x="7144" y="7143"/>
                </a:lnTo>
                <a:lnTo>
                  <a:pt x="28575" y="7143"/>
                </a:lnTo>
                <a:lnTo>
                  <a:pt x="42863" y="0"/>
                </a:lnTo>
                <a:lnTo>
                  <a:pt x="71438" y="0"/>
                </a:lnTo>
                <a:lnTo>
                  <a:pt x="92869" y="7143"/>
                </a:lnTo>
                <a:lnTo>
                  <a:pt x="114300" y="7143"/>
                </a:lnTo>
                <a:lnTo>
                  <a:pt x="142875" y="7143"/>
                </a:lnTo>
                <a:lnTo>
                  <a:pt x="164306" y="14287"/>
                </a:lnTo>
                <a:lnTo>
                  <a:pt x="171450" y="14287"/>
                </a:lnTo>
                <a:lnTo>
                  <a:pt x="171450" y="142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Freeform 90"/>
          <p:cNvSpPr/>
          <p:nvPr/>
        </p:nvSpPr>
        <p:spPr>
          <a:xfrm>
            <a:off x="8172451" y="3857625"/>
            <a:ext cx="35720" cy="235745"/>
          </a:xfrm>
          <a:custGeom>
            <a:avLst/>
            <a:gdLst/>
            <a:ahLst/>
            <a:cxnLst/>
            <a:rect l="0" t="0" r="0" b="0"/>
            <a:pathLst>
              <a:path w="35720" h="235745">
                <a:moveTo>
                  <a:pt x="0" y="0"/>
                </a:moveTo>
                <a:lnTo>
                  <a:pt x="0" y="0"/>
                </a:lnTo>
                <a:lnTo>
                  <a:pt x="0" y="7144"/>
                </a:lnTo>
                <a:lnTo>
                  <a:pt x="0" y="28575"/>
                </a:lnTo>
                <a:lnTo>
                  <a:pt x="0" y="42863"/>
                </a:lnTo>
                <a:lnTo>
                  <a:pt x="7144" y="71438"/>
                </a:lnTo>
                <a:lnTo>
                  <a:pt x="7144" y="92869"/>
                </a:lnTo>
                <a:lnTo>
                  <a:pt x="14287" y="121444"/>
                </a:lnTo>
                <a:lnTo>
                  <a:pt x="14287" y="150019"/>
                </a:lnTo>
                <a:lnTo>
                  <a:pt x="21431" y="171450"/>
                </a:lnTo>
                <a:lnTo>
                  <a:pt x="21431" y="192881"/>
                </a:lnTo>
                <a:lnTo>
                  <a:pt x="28575" y="207169"/>
                </a:lnTo>
                <a:lnTo>
                  <a:pt x="28575" y="221456"/>
                </a:lnTo>
                <a:lnTo>
                  <a:pt x="28575" y="228600"/>
                </a:lnTo>
                <a:lnTo>
                  <a:pt x="28575" y="235744"/>
                </a:lnTo>
                <a:lnTo>
                  <a:pt x="35719" y="235744"/>
                </a:lnTo>
                <a:lnTo>
                  <a:pt x="35719" y="2357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Freeform 91"/>
          <p:cNvSpPr/>
          <p:nvPr/>
        </p:nvSpPr>
        <p:spPr>
          <a:xfrm>
            <a:off x="8136732" y="3836194"/>
            <a:ext cx="164307" cy="257176"/>
          </a:xfrm>
          <a:custGeom>
            <a:avLst/>
            <a:gdLst/>
            <a:ahLst/>
            <a:cxnLst/>
            <a:rect l="0" t="0" r="0" b="0"/>
            <a:pathLst>
              <a:path w="164307" h="257176">
                <a:moveTo>
                  <a:pt x="0" y="7144"/>
                </a:moveTo>
                <a:lnTo>
                  <a:pt x="0" y="7144"/>
                </a:lnTo>
                <a:lnTo>
                  <a:pt x="7144" y="7144"/>
                </a:lnTo>
                <a:lnTo>
                  <a:pt x="7144" y="0"/>
                </a:lnTo>
                <a:lnTo>
                  <a:pt x="14288" y="0"/>
                </a:lnTo>
                <a:lnTo>
                  <a:pt x="21431" y="0"/>
                </a:lnTo>
                <a:lnTo>
                  <a:pt x="35719" y="0"/>
                </a:lnTo>
                <a:lnTo>
                  <a:pt x="50006" y="14287"/>
                </a:lnTo>
                <a:lnTo>
                  <a:pt x="71438" y="21431"/>
                </a:lnTo>
                <a:lnTo>
                  <a:pt x="92869" y="35719"/>
                </a:lnTo>
                <a:lnTo>
                  <a:pt x="114300" y="50006"/>
                </a:lnTo>
                <a:lnTo>
                  <a:pt x="128588" y="71437"/>
                </a:lnTo>
                <a:lnTo>
                  <a:pt x="150019" y="92869"/>
                </a:lnTo>
                <a:lnTo>
                  <a:pt x="157163" y="114300"/>
                </a:lnTo>
                <a:lnTo>
                  <a:pt x="164306" y="135731"/>
                </a:lnTo>
                <a:lnTo>
                  <a:pt x="164306" y="157162"/>
                </a:lnTo>
                <a:lnTo>
                  <a:pt x="157163" y="178594"/>
                </a:lnTo>
                <a:lnTo>
                  <a:pt x="142875" y="200025"/>
                </a:lnTo>
                <a:lnTo>
                  <a:pt x="128588" y="214312"/>
                </a:lnTo>
                <a:lnTo>
                  <a:pt x="114300" y="228600"/>
                </a:lnTo>
                <a:lnTo>
                  <a:pt x="100013" y="242887"/>
                </a:lnTo>
                <a:lnTo>
                  <a:pt x="85725" y="250031"/>
                </a:lnTo>
                <a:lnTo>
                  <a:pt x="78581" y="257175"/>
                </a:lnTo>
                <a:lnTo>
                  <a:pt x="71438" y="257175"/>
                </a:lnTo>
                <a:lnTo>
                  <a:pt x="71438" y="2571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Freeform 92"/>
          <p:cNvSpPr/>
          <p:nvPr/>
        </p:nvSpPr>
        <p:spPr>
          <a:xfrm>
            <a:off x="8315326" y="3943350"/>
            <a:ext cx="92870" cy="164307"/>
          </a:xfrm>
          <a:custGeom>
            <a:avLst/>
            <a:gdLst/>
            <a:ahLst/>
            <a:cxnLst/>
            <a:rect l="0" t="0" r="0" b="0"/>
            <a:pathLst>
              <a:path w="92870" h="164307">
                <a:moveTo>
                  <a:pt x="0" y="28575"/>
                </a:moveTo>
                <a:lnTo>
                  <a:pt x="0" y="35719"/>
                </a:lnTo>
                <a:lnTo>
                  <a:pt x="0" y="50006"/>
                </a:lnTo>
                <a:lnTo>
                  <a:pt x="0" y="64294"/>
                </a:lnTo>
                <a:lnTo>
                  <a:pt x="7144" y="92869"/>
                </a:lnTo>
                <a:lnTo>
                  <a:pt x="7144" y="114300"/>
                </a:lnTo>
                <a:lnTo>
                  <a:pt x="14287" y="135731"/>
                </a:lnTo>
                <a:lnTo>
                  <a:pt x="28575" y="150019"/>
                </a:lnTo>
                <a:lnTo>
                  <a:pt x="35719" y="157163"/>
                </a:lnTo>
                <a:lnTo>
                  <a:pt x="42862" y="164306"/>
                </a:lnTo>
                <a:lnTo>
                  <a:pt x="50006" y="164306"/>
                </a:lnTo>
                <a:lnTo>
                  <a:pt x="50006" y="164306"/>
                </a:lnTo>
                <a:lnTo>
                  <a:pt x="57150" y="164306"/>
                </a:lnTo>
                <a:lnTo>
                  <a:pt x="57150" y="157163"/>
                </a:lnTo>
                <a:lnTo>
                  <a:pt x="57150" y="142875"/>
                </a:lnTo>
                <a:lnTo>
                  <a:pt x="57150" y="128588"/>
                </a:lnTo>
                <a:lnTo>
                  <a:pt x="50006" y="107156"/>
                </a:lnTo>
                <a:lnTo>
                  <a:pt x="50006" y="85725"/>
                </a:lnTo>
                <a:lnTo>
                  <a:pt x="50006" y="64294"/>
                </a:lnTo>
                <a:lnTo>
                  <a:pt x="42862" y="42863"/>
                </a:lnTo>
                <a:lnTo>
                  <a:pt x="42862" y="28575"/>
                </a:lnTo>
                <a:lnTo>
                  <a:pt x="42862" y="14288"/>
                </a:lnTo>
                <a:lnTo>
                  <a:pt x="50006" y="7144"/>
                </a:lnTo>
                <a:lnTo>
                  <a:pt x="57150" y="0"/>
                </a:lnTo>
                <a:lnTo>
                  <a:pt x="64294" y="0"/>
                </a:lnTo>
                <a:lnTo>
                  <a:pt x="78581" y="0"/>
                </a:lnTo>
                <a:lnTo>
                  <a:pt x="85725" y="0"/>
                </a:lnTo>
                <a:lnTo>
                  <a:pt x="92869" y="7144"/>
                </a:lnTo>
                <a:lnTo>
                  <a:pt x="92869"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4" name="Freeform 93"/>
          <p:cNvSpPr/>
          <p:nvPr/>
        </p:nvSpPr>
        <p:spPr>
          <a:xfrm>
            <a:off x="8422482" y="3957638"/>
            <a:ext cx="57151" cy="150019"/>
          </a:xfrm>
          <a:custGeom>
            <a:avLst/>
            <a:gdLst/>
            <a:ahLst/>
            <a:cxnLst/>
            <a:rect l="0" t="0" r="0" b="0"/>
            <a:pathLst>
              <a:path w="57151" h="150019">
                <a:moveTo>
                  <a:pt x="21431" y="142875"/>
                </a:moveTo>
                <a:lnTo>
                  <a:pt x="21431" y="142875"/>
                </a:lnTo>
                <a:lnTo>
                  <a:pt x="21431" y="135731"/>
                </a:lnTo>
                <a:lnTo>
                  <a:pt x="21431" y="121443"/>
                </a:lnTo>
                <a:lnTo>
                  <a:pt x="28575" y="107156"/>
                </a:lnTo>
                <a:lnTo>
                  <a:pt x="35719" y="92868"/>
                </a:lnTo>
                <a:lnTo>
                  <a:pt x="42863" y="78581"/>
                </a:lnTo>
                <a:lnTo>
                  <a:pt x="50006" y="57150"/>
                </a:lnTo>
                <a:lnTo>
                  <a:pt x="57150" y="42862"/>
                </a:lnTo>
                <a:lnTo>
                  <a:pt x="57150" y="28575"/>
                </a:lnTo>
                <a:lnTo>
                  <a:pt x="57150" y="14287"/>
                </a:lnTo>
                <a:lnTo>
                  <a:pt x="57150" y="7143"/>
                </a:lnTo>
                <a:lnTo>
                  <a:pt x="50006" y="0"/>
                </a:lnTo>
                <a:lnTo>
                  <a:pt x="42863" y="0"/>
                </a:lnTo>
                <a:lnTo>
                  <a:pt x="28575" y="0"/>
                </a:lnTo>
                <a:lnTo>
                  <a:pt x="21431" y="14287"/>
                </a:lnTo>
                <a:lnTo>
                  <a:pt x="14288" y="28575"/>
                </a:lnTo>
                <a:lnTo>
                  <a:pt x="7144" y="50006"/>
                </a:lnTo>
                <a:lnTo>
                  <a:pt x="0" y="71437"/>
                </a:lnTo>
                <a:lnTo>
                  <a:pt x="0" y="92868"/>
                </a:lnTo>
                <a:lnTo>
                  <a:pt x="7144" y="107156"/>
                </a:lnTo>
                <a:lnTo>
                  <a:pt x="7144" y="128587"/>
                </a:lnTo>
                <a:lnTo>
                  <a:pt x="14288" y="142875"/>
                </a:lnTo>
                <a:lnTo>
                  <a:pt x="21431" y="150018"/>
                </a:lnTo>
                <a:lnTo>
                  <a:pt x="21431" y="15001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Freeform 94"/>
          <p:cNvSpPr/>
          <p:nvPr/>
        </p:nvSpPr>
        <p:spPr>
          <a:xfrm>
            <a:off x="8515351" y="3850481"/>
            <a:ext cx="121445" cy="271464"/>
          </a:xfrm>
          <a:custGeom>
            <a:avLst/>
            <a:gdLst/>
            <a:ahLst/>
            <a:cxnLst/>
            <a:rect l="0" t="0" r="0" b="0"/>
            <a:pathLst>
              <a:path w="121445" h="271464">
                <a:moveTo>
                  <a:pt x="50006" y="121444"/>
                </a:moveTo>
                <a:lnTo>
                  <a:pt x="50006" y="121444"/>
                </a:lnTo>
                <a:lnTo>
                  <a:pt x="42862" y="121444"/>
                </a:lnTo>
                <a:lnTo>
                  <a:pt x="35719" y="121444"/>
                </a:lnTo>
                <a:lnTo>
                  <a:pt x="21431" y="128588"/>
                </a:lnTo>
                <a:lnTo>
                  <a:pt x="14287" y="135732"/>
                </a:lnTo>
                <a:lnTo>
                  <a:pt x="7144" y="150019"/>
                </a:lnTo>
                <a:lnTo>
                  <a:pt x="0" y="164307"/>
                </a:lnTo>
                <a:lnTo>
                  <a:pt x="0" y="185738"/>
                </a:lnTo>
                <a:lnTo>
                  <a:pt x="0" y="207169"/>
                </a:lnTo>
                <a:lnTo>
                  <a:pt x="0" y="228600"/>
                </a:lnTo>
                <a:lnTo>
                  <a:pt x="7144" y="242888"/>
                </a:lnTo>
                <a:lnTo>
                  <a:pt x="14287" y="257175"/>
                </a:lnTo>
                <a:lnTo>
                  <a:pt x="21431" y="264319"/>
                </a:lnTo>
                <a:lnTo>
                  <a:pt x="28575" y="271463"/>
                </a:lnTo>
                <a:lnTo>
                  <a:pt x="42862" y="271463"/>
                </a:lnTo>
                <a:lnTo>
                  <a:pt x="57150" y="264319"/>
                </a:lnTo>
                <a:lnTo>
                  <a:pt x="64294" y="250032"/>
                </a:lnTo>
                <a:lnTo>
                  <a:pt x="71437" y="235744"/>
                </a:lnTo>
                <a:lnTo>
                  <a:pt x="85725" y="207169"/>
                </a:lnTo>
                <a:lnTo>
                  <a:pt x="92869" y="178594"/>
                </a:lnTo>
                <a:lnTo>
                  <a:pt x="92869" y="142875"/>
                </a:lnTo>
                <a:lnTo>
                  <a:pt x="100012" y="114300"/>
                </a:lnTo>
                <a:lnTo>
                  <a:pt x="100012" y="78582"/>
                </a:lnTo>
                <a:lnTo>
                  <a:pt x="100012" y="50007"/>
                </a:lnTo>
                <a:lnTo>
                  <a:pt x="92869" y="28575"/>
                </a:lnTo>
                <a:lnTo>
                  <a:pt x="92869" y="14288"/>
                </a:lnTo>
                <a:lnTo>
                  <a:pt x="92869" y="7144"/>
                </a:lnTo>
                <a:lnTo>
                  <a:pt x="85725" y="0"/>
                </a:lnTo>
                <a:lnTo>
                  <a:pt x="85725" y="7144"/>
                </a:lnTo>
                <a:lnTo>
                  <a:pt x="85725" y="7144"/>
                </a:lnTo>
                <a:lnTo>
                  <a:pt x="85725" y="21432"/>
                </a:lnTo>
                <a:lnTo>
                  <a:pt x="92869" y="42863"/>
                </a:lnTo>
                <a:lnTo>
                  <a:pt x="92869" y="64294"/>
                </a:lnTo>
                <a:lnTo>
                  <a:pt x="92869" y="92869"/>
                </a:lnTo>
                <a:lnTo>
                  <a:pt x="92869" y="121444"/>
                </a:lnTo>
                <a:lnTo>
                  <a:pt x="100012" y="150019"/>
                </a:lnTo>
                <a:lnTo>
                  <a:pt x="107156" y="185738"/>
                </a:lnTo>
                <a:lnTo>
                  <a:pt x="114300" y="207169"/>
                </a:lnTo>
                <a:lnTo>
                  <a:pt x="114300" y="235744"/>
                </a:lnTo>
                <a:lnTo>
                  <a:pt x="121444" y="250032"/>
                </a:lnTo>
                <a:lnTo>
                  <a:pt x="121444" y="264319"/>
                </a:lnTo>
                <a:lnTo>
                  <a:pt x="121444" y="2643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Freeform 95"/>
          <p:cNvSpPr/>
          <p:nvPr/>
        </p:nvSpPr>
        <p:spPr>
          <a:xfrm>
            <a:off x="8565357" y="3957638"/>
            <a:ext cx="157164" cy="150019"/>
          </a:xfrm>
          <a:custGeom>
            <a:avLst/>
            <a:gdLst/>
            <a:ahLst/>
            <a:cxnLst/>
            <a:rect l="0" t="0" r="0" b="0"/>
            <a:pathLst>
              <a:path w="157164" h="150019">
                <a:moveTo>
                  <a:pt x="0" y="21431"/>
                </a:moveTo>
                <a:lnTo>
                  <a:pt x="0" y="21431"/>
                </a:lnTo>
                <a:lnTo>
                  <a:pt x="7144" y="14287"/>
                </a:lnTo>
                <a:lnTo>
                  <a:pt x="14288" y="7143"/>
                </a:lnTo>
                <a:lnTo>
                  <a:pt x="35719" y="7143"/>
                </a:lnTo>
                <a:lnTo>
                  <a:pt x="50006" y="0"/>
                </a:lnTo>
                <a:lnTo>
                  <a:pt x="71438" y="0"/>
                </a:lnTo>
                <a:lnTo>
                  <a:pt x="85725" y="0"/>
                </a:lnTo>
                <a:lnTo>
                  <a:pt x="100013" y="7143"/>
                </a:lnTo>
                <a:lnTo>
                  <a:pt x="114300" y="14287"/>
                </a:lnTo>
                <a:lnTo>
                  <a:pt x="114300" y="28575"/>
                </a:lnTo>
                <a:lnTo>
                  <a:pt x="114300" y="42862"/>
                </a:lnTo>
                <a:lnTo>
                  <a:pt x="114300" y="57150"/>
                </a:lnTo>
                <a:lnTo>
                  <a:pt x="114300" y="78581"/>
                </a:lnTo>
                <a:lnTo>
                  <a:pt x="114300" y="100012"/>
                </a:lnTo>
                <a:lnTo>
                  <a:pt x="107156" y="121443"/>
                </a:lnTo>
                <a:lnTo>
                  <a:pt x="107156" y="135731"/>
                </a:lnTo>
                <a:lnTo>
                  <a:pt x="107156" y="142875"/>
                </a:lnTo>
                <a:lnTo>
                  <a:pt x="107156" y="150018"/>
                </a:lnTo>
                <a:lnTo>
                  <a:pt x="114300" y="150018"/>
                </a:lnTo>
                <a:lnTo>
                  <a:pt x="121444" y="150018"/>
                </a:lnTo>
                <a:lnTo>
                  <a:pt x="128588" y="150018"/>
                </a:lnTo>
                <a:lnTo>
                  <a:pt x="135731" y="142875"/>
                </a:lnTo>
                <a:lnTo>
                  <a:pt x="142875" y="128587"/>
                </a:lnTo>
                <a:lnTo>
                  <a:pt x="150019" y="114300"/>
                </a:lnTo>
                <a:lnTo>
                  <a:pt x="157163" y="100012"/>
                </a:lnTo>
                <a:lnTo>
                  <a:pt x="157163" y="85725"/>
                </a:lnTo>
                <a:lnTo>
                  <a:pt x="157163" y="64293"/>
                </a:lnTo>
                <a:lnTo>
                  <a:pt x="157163" y="42862"/>
                </a:lnTo>
                <a:lnTo>
                  <a:pt x="150019" y="28575"/>
                </a:lnTo>
                <a:lnTo>
                  <a:pt x="142875" y="14287"/>
                </a:lnTo>
                <a:lnTo>
                  <a:pt x="128588" y="7143"/>
                </a:lnTo>
                <a:lnTo>
                  <a:pt x="114300" y="0"/>
                </a:lnTo>
                <a:lnTo>
                  <a:pt x="100013" y="0"/>
                </a:lnTo>
                <a:lnTo>
                  <a:pt x="78581" y="0"/>
                </a:lnTo>
                <a:lnTo>
                  <a:pt x="71438" y="7143"/>
                </a:lnTo>
                <a:lnTo>
                  <a:pt x="64294" y="7143"/>
                </a:lnTo>
                <a:lnTo>
                  <a:pt x="57150" y="14287"/>
                </a:lnTo>
                <a:lnTo>
                  <a:pt x="57150" y="21431"/>
                </a:lnTo>
                <a:lnTo>
                  <a:pt x="64294" y="28575"/>
                </a:lnTo>
                <a:lnTo>
                  <a:pt x="64294" y="28575"/>
                </a:lnTo>
                <a:lnTo>
                  <a:pt x="64294" y="285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Freeform 96"/>
          <p:cNvSpPr/>
          <p:nvPr/>
        </p:nvSpPr>
        <p:spPr>
          <a:xfrm>
            <a:off x="8751095" y="3900488"/>
            <a:ext cx="185738" cy="228601"/>
          </a:xfrm>
          <a:custGeom>
            <a:avLst/>
            <a:gdLst/>
            <a:ahLst/>
            <a:cxnLst/>
            <a:rect l="0" t="0" r="0" b="0"/>
            <a:pathLst>
              <a:path w="185738" h="228601">
                <a:moveTo>
                  <a:pt x="21431" y="85725"/>
                </a:moveTo>
                <a:lnTo>
                  <a:pt x="14287" y="92868"/>
                </a:lnTo>
                <a:lnTo>
                  <a:pt x="14287" y="100012"/>
                </a:lnTo>
                <a:lnTo>
                  <a:pt x="14287" y="114300"/>
                </a:lnTo>
                <a:lnTo>
                  <a:pt x="7143" y="128587"/>
                </a:lnTo>
                <a:lnTo>
                  <a:pt x="7143" y="142875"/>
                </a:lnTo>
                <a:lnTo>
                  <a:pt x="0" y="150018"/>
                </a:lnTo>
                <a:lnTo>
                  <a:pt x="7143" y="157162"/>
                </a:lnTo>
                <a:lnTo>
                  <a:pt x="7143" y="171450"/>
                </a:lnTo>
                <a:lnTo>
                  <a:pt x="7143" y="171450"/>
                </a:lnTo>
                <a:lnTo>
                  <a:pt x="7143" y="171450"/>
                </a:lnTo>
                <a:lnTo>
                  <a:pt x="14287" y="171450"/>
                </a:lnTo>
                <a:lnTo>
                  <a:pt x="14287" y="171450"/>
                </a:lnTo>
                <a:lnTo>
                  <a:pt x="14287" y="171450"/>
                </a:lnTo>
                <a:lnTo>
                  <a:pt x="14287" y="164306"/>
                </a:lnTo>
                <a:lnTo>
                  <a:pt x="14287" y="157162"/>
                </a:lnTo>
                <a:lnTo>
                  <a:pt x="14287" y="142875"/>
                </a:lnTo>
                <a:lnTo>
                  <a:pt x="21431" y="121443"/>
                </a:lnTo>
                <a:lnTo>
                  <a:pt x="28575" y="100012"/>
                </a:lnTo>
                <a:lnTo>
                  <a:pt x="35718" y="78581"/>
                </a:lnTo>
                <a:lnTo>
                  <a:pt x="50006" y="50006"/>
                </a:lnTo>
                <a:lnTo>
                  <a:pt x="64293" y="35718"/>
                </a:lnTo>
                <a:lnTo>
                  <a:pt x="78581" y="21431"/>
                </a:lnTo>
                <a:lnTo>
                  <a:pt x="100012" y="7143"/>
                </a:lnTo>
                <a:lnTo>
                  <a:pt x="107156" y="7143"/>
                </a:lnTo>
                <a:lnTo>
                  <a:pt x="114300" y="0"/>
                </a:lnTo>
                <a:lnTo>
                  <a:pt x="107156" y="7143"/>
                </a:lnTo>
                <a:lnTo>
                  <a:pt x="107156" y="7143"/>
                </a:lnTo>
                <a:lnTo>
                  <a:pt x="100012" y="14287"/>
                </a:lnTo>
                <a:lnTo>
                  <a:pt x="85725" y="28575"/>
                </a:lnTo>
                <a:lnTo>
                  <a:pt x="71437" y="42862"/>
                </a:lnTo>
                <a:lnTo>
                  <a:pt x="64293" y="50006"/>
                </a:lnTo>
                <a:lnTo>
                  <a:pt x="57150" y="64293"/>
                </a:lnTo>
                <a:lnTo>
                  <a:pt x="50006" y="71437"/>
                </a:lnTo>
                <a:lnTo>
                  <a:pt x="50006" y="78581"/>
                </a:lnTo>
                <a:lnTo>
                  <a:pt x="57150" y="85725"/>
                </a:lnTo>
                <a:lnTo>
                  <a:pt x="71437" y="92868"/>
                </a:lnTo>
                <a:lnTo>
                  <a:pt x="78581" y="100012"/>
                </a:lnTo>
                <a:lnTo>
                  <a:pt x="92868" y="107156"/>
                </a:lnTo>
                <a:lnTo>
                  <a:pt x="114300" y="114300"/>
                </a:lnTo>
                <a:lnTo>
                  <a:pt x="135731" y="121443"/>
                </a:lnTo>
                <a:lnTo>
                  <a:pt x="150018" y="135731"/>
                </a:lnTo>
                <a:lnTo>
                  <a:pt x="164306" y="142875"/>
                </a:lnTo>
                <a:lnTo>
                  <a:pt x="178593" y="157162"/>
                </a:lnTo>
                <a:lnTo>
                  <a:pt x="185737" y="171450"/>
                </a:lnTo>
                <a:lnTo>
                  <a:pt x="185737" y="178593"/>
                </a:lnTo>
                <a:lnTo>
                  <a:pt x="178593" y="192881"/>
                </a:lnTo>
                <a:lnTo>
                  <a:pt x="171450" y="207168"/>
                </a:lnTo>
                <a:lnTo>
                  <a:pt x="157162" y="214312"/>
                </a:lnTo>
                <a:lnTo>
                  <a:pt x="142875" y="221456"/>
                </a:lnTo>
                <a:lnTo>
                  <a:pt x="128587" y="228600"/>
                </a:lnTo>
                <a:lnTo>
                  <a:pt x="107156" y="228600"/>
                </a:lnTo>
                <a:lnTo>
                  <a:pt x="92868" y="228600"/>
                </a:lnTo>
                <a:lnTo>
                  <a:pt x="85725" y="221456"/>
                </a:lnTo>
                <a:lnTo>
                  <a:pt x="71437" y="221456"/>
                </a:lnTo>
                <a:lnTo>
                  <a:pt x="71437" y="2214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Freeform 97"/>
          <p:cNvSpPr/>
          <p:nvPr/>
        </p:nvSpPr>
        <p:spPr>
          <a:xfrm>
            <a:off x="8529638" y="3850481"/>
            <a:ext cx="100014" cy="35720"/>
          </a:xfrm>
          <a:custGeom>
            <a:avLst/>
            <a:gdLst/>
            <a:ahLst/>
            <a:cxnLst/>
            <a:rect l="0" t="0" r="0" b="0"/>
            <a:pathLst>
              <a:path w="100014" h="35720">
                <a:moveTo>
                  <a:pt x="0" y="35719"/>
                </a:moveTo>
                <a:lnTo>
                  <a:pt x="0" y="35719"/>
                </a:lnTo>
                <a:lnTo>
                  <a:pt x="0" y="35719"/>
                </a:lnTo>
                <a:lnTo>
                  <a:pt x="0" y="35719"/>
                </a:lnTo>
                <a:lnTo>
                  <a:pt x="7144" y="35719"/>
                </a:lnTo>
                <a:lnTo>
                  <a:pt x="21432" y="28575"/>
                </a:lnTo>
                <a:lnTo>
                  <a:pt x="42863" y="21432"/>
                </a:lnTo>
                <a:lnTo>
                  <a:pt x="64294" y="14288"/>
                </a:lnTo>
                <a:lnTo>
                  <a:pt x="85725" y="7144"/>
                </a:lnTo>
                <a:lnTo>
                  <a:pt x="100013" y="0"/>
                </a:lnTo>
                <a:lnTo>
                  <a:pt x="100013"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Freeform 98"/>
          <p:cNvSpPr/>
          <p:nvPr/>
        </p:nvSpPr>
        <p:spPr>
          <a:xfrm>
            <a:off x="1164431" y="5450681"/>
            <a:ext cx="92870" cy="400051"/>
          </a:xfrm>
          <a:custGeom>
            <a:avLst/>
            <a:gdLst/>
            <a:ahLst/>
            <a:cxnLst/>
            <a:rect l="0" t="0" r="0" b="0"/>
            <a:pathLst>
              <a:path w="92870" h="400051">
                <a:moveTo>
                  <a:pt x="35719" y="50007"/>
                </a:moveTo>
                <a:lnTo>
                  <a:pt x="28575" y="50007"/>
                </a:lnTo>
                <a:lnTo>
                  <a:pt x="28575" y="50007"/>
                </a:lnTo>
                <a:lnTo>
                  <a:pt x="28575" y="57150"/>
                </a:lnTo>
                <a:lnTo>
                  <a:pt x="21432" y="64294"/>
                </a:lnTo>
                <a:lnTo>
                  <a:pt x="21432" y="71438"/>
                </a:lnTo>
                <a:lnTo>
                  <a:pt x="14288" y="85725"/>
                </a:lnTo>
                <a:lnTo>
                  <a:pt x="14288" y="107157"/>
                </a:lnTo>
                <a:lnTo>
                  <a:pt x="14288" y="128588"/>
                </a:lnTo>
                <a:lnTo>
                  <a:pt x="14288" y="150019"/>
                </a:lnTo>
                <a:lnTo>
                  <a:pt x="14288" y="178594"/>
                </a:lnTo>
                <a:lnTo>
                  <a:pt x="7144" y="207169"/>
                </a:lnTo>
                <a:lnTo>
                  <a:pt x="7144" y="235744"/>
                </a:lnTo>
                <a:lnTo>
                  <a:pt x="7144" y="257175"/>
                </a:lnTo>
                <a:lnTo>
                  <a:pt x="7144" y="285750"/>
                </a:lnTo>
                <a:lnTo>
                  <a:pt x="0" y="307182"/>
                </a:lnTo>
                <a:lnTo>
                  <a:pt x="0" y="321469"/>
                </a:lnTo>
                <a:lnTo>
                  <a:pt x="0" y="328613"/>
                </a:lnTo>
                <a:lnTo>
                  <a:pt x="0" y="335757"/>
                </a:lnTo>
                <a:lnTo>
                  <a:pt x="0" y="335757"/>
                </a:lnTo>
                <a:lnTo>
                  <a:pt x="0" y="335757"/>
                </a:lnTo>
                <a:lnTo>
                  <a:pt x="0" y="321469"/>
                </a:lnTo>
                <a:lnTo>
                  <a:pt x="0" y="307182"/>
                </a:lnTo>
                <a:lnTo>
                  <a:pt x="0" y="278607"/>
                </a:lnTo>
                <a:lnTo>
                  <a:pt x="0" y="242888"/>
                </a:lnTo>
                <a:lnTo>
                  <a:pt x="0" y="207169"/>
                </a:lnTo>
                <a:lnTo>
                  <a:pt x="7144" y="157163"/>
                </a:lnTo>
                <a:lnTo>
                  <a:pt x="7144" y="114300"/>
                </a:lnTo>
                <a:lnTo>
                  <a:pt x="14288" y="78582"/>
                </a:lnTo>
                <a:lnTo>
                  <a:pt x="21432" y="42863"/>
                </a:lnTo>
                <a:lnTo>
                  <a:pt x="28575" y="21432"/>
                </a:lnTo>
                <a:lnTo>
                  <a:pt x="42863" y="7144"/>
                </a:lnTo>
                <a:lnTo>
                  <a:pt x="50007" y="0"/>
                </a:lnTo>
                <a:lnTo>
                  <a:pt x="57150" y="7144"/>
                </a:lnTo>
                <a:lnTo>
                  <a:pt x="64294" y="21432"/>
                </a:lnTo>
                <a:lnTo>
                  <a:pt x="71438" y="35719"/>
                </a:lnTo>
                <a:lnTo>
                  <a:pt x="71438" y="64294"/>
                </a:lnTo>
                <a:lnTo>
                  <a:pt x="78582" y="100013"/>
                </a:lnTo>
                <a:lnTo>
                  <a:pt x="78582" y="142875"/>
                </a:lnTo>
                <a:lnTo>
                  <a:pt x="78582" y="178594"/>
                </a:lnTo>
                <a:lnTo>
                  <a:pt x="78582" y="221457"/>
                </a:lnTo>
                <a:lnTo>
                  <a:pt x="85725" y="264319"/>
                </a:lnTo>
                <a:lnTo>
                  <a:pt x="85725" y="300038"/>
                </a:lnTo>
                <a:lnTo>
                  <a:pt x="85725" y="328613"/>
                </a:lnTo>
                <a:lnTo>
                  <a:pt x="85725" y="357188"/>
                </a:lnTo>
                <a:lnTo>
                  <a:pt x="92869" y="378619"/>
                </a:lnTo>
                <a:lnTo>
                  <a:pt x="92869" y="392907"/>
                </a:lnTo>
                <a:lnTo>
                  <a:pt x="92869" y="400050"/>
                </a:lnTo>
                <a:lnTo>
                  <a:pt x="92869" y="400050"/>
                </a:lnTo>
                <a:lnTo>
                  <a:pt x="92869" y="4000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Freeform 99"/>
          <p:cNvSpPr/>
          <p:nvPr/>
        </p:nvSpPr>
        <p:spPr>
          <a:xfrm>
            <a:off x="1135856" y="5664994"/>
            <a:ext cx="178595" cy="21432"/>
          </a:xfrm>
          <a:custGeom>
            <a:avLst/>
            <a:gdLst/>
            <a:ahLst/>
            <a:cxnLst/>
            <a:rect l="0" t="0" r="0" b="0"/>
            <a:pathLst>
              <a:path w="178595" h="21432">
                <a:moveTo>
                  <a:pt x="0" y="7144"/>
                </a:moveTo>
                <a:lnTo>
                  <a:pt x="0" y="7144"/>
                </a:lnTo>
                <a:lnTo>
                  <a:pt x="0" y="14287"/>
                </a:lnTo>
                <a:lnTo>
                  <a:pt x="0" y="14287"/>
                </a:lnTo>
                <a:lnTo>
                  <a:pt x="7144" y="21431"/>
                </a:lnTo>
                <a:lnTo>
                  <a:pt x="21432" y="21431"/>
                </a:lnTo>
                <a:lnTo>
                  <a:pt x="35719" y="21431"/>
                </a:lnTo>
                <a:lnTo>
                  <a:pt x="50007" y="21431"/>
                </a:lnTo>
                <a:lnTo>
                  <a:pt x="71438" y="21431"/>
                </a:lnTo>
                <a:lnTo>
                  <a:pt x="92869" y="14287"/>
                </a:lnTo>
                <a:lnTo>
                  <a:pt x="114300" y="14287"/>
                </a:lnTo>
                <a:lnTo>
                  <a:pt x="142875" y="7144"/>
                </a:lnTo>
                <a:lnTo>
                  <a:pt x="164307" y="0"/>
                </a:lnTo>
                <a:lnTo>
                  <a:pt x="178594" y="0"/>
                </a:lnTo>
                <a:lnTo>
                  <a:pt x="17859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Freeform 100"/>
          <p:cNvSpPr/>
          <p:nvPr/>
        </p:nvSpPr>
        <p:spPr>
          <a:xfrm>
            <a:off x="1685925" y="5636419"/>
            <a:ext cx="107157" cy="292895"/>
          </a:xfrm>
          <a:custGeom>
            <a:avLst/>
            <a:gdLst/>
            <a:ahLst/>
            <a:cxnLst/>
            <a:rect l="0" t="0" r="0" b="0"/>
            <a:pathLst>
              <a:path w="107157" h="292895">
                <a:moveTo>
                  <a:pt x="35719" y="42862"/>
                </a:moveTo>
                <a:lnTo>
                  <a:pt x="35719" y="50006"/>
                </a:lnTo>
                <a:lnTo>
                  <a:pt x="28575" y="64294"/>
                </a:lnTo>
                <a:lnTo>
                  <a:pt x="28575" y="78581"/>
                </a:lnTo>
                <a:lnTo>
                  <a:pt x="28575" y="100012"/>
                </a:lnTo>
                <a:lnTo>
                  <a:pt x="28575" y="121444"/>
                </a:lnTo>
                <a:lnTo>
                  <a:pt x="28575" y="142875"/>
                </a:lnTo>
                <a:lnTo>
                  <a:pt x="28575" y="171450"/>
                </a:lnTo>
                <a:lnTo>
                  <a:pt x="28575" y="200025"/>
                </a:lnTo>
                <a:lnTo>
                  <a:pt x="28575" y="221456"/>
                </a:lnTo>
                <a:lnTo>
                  <a:pt x="28575" y="242887"/>
                </a:lnTo>
                <a:lnTo>
                  <a:pt x="28575" y="257175"/>
                </a:lnTo>
                <a:lnTo>
                  <a:pt x="28575" y="271462"/>
                </a:lnTo>
                <a:lnTo>
                  <a:pt x="28575" y="285750"/>
                </a:lnTo>
                <a:lnTo>
                  <a:pt x="28575" y="285750"/>
                </a:lnTo>
                <a:lnTo>
                  <a:pt x="28575" y="292894"/>
                </a:lnTo>
                <a:lnTo>
                  <a:pt x="21431" y="285750"/>
                </a:lnTo>
                <a:lnTo>
                  <a:pt x="21431" y="271462"/>
                </a:lnTo>
                <a:lnTo>
                  <a:pt x="14288" y="257175"/>
                </a:lnTo>
                <a:lnTo>
                  <a:pt x="7144" y="228600"/>
                </a:lnTo>
                <a:lnTo>
                  <a:pt x="0" y="200025"/>
                </a:lnTo>
                <a:lnTo>
                  <a:pt x="0" y="164306"/>
                </a:lnTo>
                <a:lnTo>
                  <a:pt x="0" y="128587"/>
                </a:lnTo>
                <a:lnTo>
                  <a:pt x="0" y="85725"/>
                </a:lnTo>
                <a:lnTo>
                  <a:pt x="0" y="57150"/>
                </a:lnTo>
                <a:lnTo>
                  <a:pt x="14288" y="35719"/>
                </a:lnTo>
                <a:lnTo>
                  <a:pt x="21431" y="14287"/>
                </a:lnTo>
                <a:lnTo>
                  <a:pt x="35719" y="7144"/>
                </a:lnTo>
                <a:lnTo>
                  <a:pt x="50006" y="0"/>
                </a:lnTo>
                <a:lnTo>
                  <a:pt x="57150" y="0"/>
                </a:lnTo>
                <a:lnTo>
                  <a:pt x="71438" y="7144"/>
                </a:lnTo>
                <a:lnTo>
                  <a:pt x="85725" y="14287"/>
                </a:lnTo>
                <a:lnTo>
                  <a:pt x="92869" y="28575"/>
                </a:lnTo>
                <a:lnTo>
                  <a:pt x="100013" y="42862"/>
                </a:lnTo>
                <a:lnTo>
                  <a:pt x="100013" y="64294"/>
                </a:lnTo>
                <a:lnTo>
                  <a:pt x="107156" y="85725"/>
                </a:lnTo>
                <a:lnTo>
                  <a:pt x="100013" y="114300"/>
                </a:lnTo>
                <a:lnTo>
                  <a:pt x="92869" y="135731"/>
                </a:lnTo>
                <a:lnTo>
                  <a:pt x="85725" y="157162"/>
                </a:lnTo>
                <a:lnTo>
                  <a:pt x="71438" y="185737"/>
                </a:lnTo>
                <a:lnTo>
                  <a:pt x="64294" y="200025"/>
                </a:lnTo>
                <a:lnTo>
                  <a:pt x="42863" y="207169"/>
                </a:lnTo>
                <a:lnTo>
                  <a:pt x="28575" y="214312"/>
                </a:lnTo>
                <a:lnTo>
                  <a:pt x="14288" y="214312"/>
                </a:lnTo>
                <a:lnTo>
                  <a:pt x="7144" y="214312"/>
                </a:lnTo>
                <a:lnTo>
                  <a:pt x="7144" y="21431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Freeform 101"/>
          <p:cNvSpPr/>
          <p:nvPr/>
        </p:nvSpPr>
        <p:spPr>
          <a:xfrm>
            <a:off x="1814513" y="5493544"/>
            <a:ext cx="21432" cy="292895"/>
          </a:xfrm>
          <a:custGeom>
            <a:avLst/>
            <a:gdLst/>
            <a:ahLst/>
            <a:cxnLst/>
            <a:rect l="0" t="0" r="0" b="0"/>
            <a:pathLst>
              <a:path w="21432" h="292895">
                <a:moveTo>
                  <a:pt x="14287" y="0"/>
                </a:moveTo>
                <a:lnTo>
                  <a:pt x="14287" y="7144"/>
                </a:lnTo>
                <a:lnTo>
                  <a:pt x="14287" y="21431"/>
                </a:lnTo>
                <a:lnTo>
                  <a:pt x="7143" y="35719"/>
                </a:lnTo>
                <a:lnTo>
                  <a:pt x="7143" y="64294"/>
                </a:lnTo>
                <a:lnTo>
                  <a:pt x="7143" y="92869"/>
                </a:lnTo>
                <a:lnTo>
                  <a:pt x="7143" y="121444"/>
                </a:lnTo>
                <a:lnTo>
                  <a:pt x="7143" y="157162"/>
                </a:lnTo>
                <a:lnTo>
                  <a:pt x="7143" y="185737"/>
                </a:lnTo>
                <a:lnTo>
                  <a:pt x="0" y="214312"/>
                </a:lnTo>
                <a:lnTo>
                  <a:pt x="7143" y="235744"/>
                </a:lnTo>
                <a:lnTo>
                  <a:pt x="7143" y="257175"/>
                </a:lnTo>
                <a:lnTo>
                  <a:pt x="7143" y="271462"/>
                </a:lnTo>
                <a:lnTo>
                  <a:pt x="14287" y="285750"/>
                </a:lnTo>
                <a:lnTo>
                  <a:pt x="14287" y="292894"/>
                </a:lnTo>
                <a:lnTo>
                  <a:pt x="21431" y="292894"/>
                </a:lnTo>
                <a:lnTo>
                  <a:pt x="21431" y="292894"/>
                </a:lnTo>
                <a:lnTo>
                  <a:pt x="21431" y="285750"/>
                </a:lnTo>
                <a:lnTo>
                  <a:pt x="21431"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Freeform 102"/>
          <p:cNvSpPr/>
          <p:nvPr/>
        </p:nvSpPr>
        <p:spPr>
          <a:xfrm>
            <a:off x="1907381" y="5650706"/>
            <a:ext cx="128589" cy="178595"/>
          </a:xfrm>
          <a:custGeom>
            <a:avLst/>
            <a:gdLst/>
            <a:ahLst/>
            <a:cxnLst/>
            <a:rect l="0" t="0" r="0" b="0"/>
            <a:pathLst>
              <a:path w="128589" h="178595">
                <a:moveTo>
                  <a:pt x="100013" y="85725"/>
                </a:moveTo>
                <a:lnTo>
                  <a:pt x="100013" y="85725"/>
                </a:lnTo>
                <a:lnTo>
                  <a:pt x="92869" y="78582"/>
                </a:lnTo>
                <a:lnTo>
                  <a:pt x="92869" y="71438"/>
                </a:lnTo>
                <a:lnTo>
                  <a:pt x="92869" y="64294"/>
                </a:lnTo>
                <a:lnTo>
                  <a:pt x="85725" y="50007"/>
                </a:lnTo>
                <a:lnTo>
                  <a:pt x="78582" y="35719"/>
                </a:lnTo>
                <a:lnTo>
                  <a:pt x="71438" y="21432"/>
                </a:lnTo>
                <a:lnTo>
                  <a:pt x="57150" y="7144"/>
                </a:lnTo>
                <a:lnTo>
                  <a:pt x="50007" y="0"/>
                </a:lnTo>
                <a:lnTo>
                  <a:pt x="42863" y="0"/>
                </a:lnTo>
                <a:lnTo>
                  <a:pt x="28575" y="0"/>
                </a:lnTo>
                <a:lnTo>
                  <a:pt x="21432" y="0"/>
                </a:lnTo>
                <a:lnTo>
                  <a:pt x="14288" y="14288"/>
                </a:lnTo>
                <a:lnTo>
                  <a:pt x="7144" y="28575"/>
                </a:lnTo>
                <a:lnTo>
                  <a:pt x="7144" y="42863"/>
                </a:lnTo>
                <a:lnTo>
                  <a:pt x="0" y="71438"/>
                </a:lnTo>
                <a:lnTo>
                  <a:pt x="7144" y="92869"/>
                </a:lnTo>
                <a:lnTo>
                  <a:pt x="7144" y="114300"/>
                </a:lnTo>
                <a:lnTo>
                  <a:pt x="21432" y="135732"/>
                </a:lnTo>
                <a:lnTo>
                  <a:pt x="28575" y="150019"/>
                </a:lnTo>
                <a:lnTo>
                  <a:pt x="42863" y="164307"/>
                </a:lnTo>
                <a:lnTo>
                  <a:pt x="57150" y="171450"/>
                </a:lnTo>
                <a:lnTo>
                  <a:pt x="78582" y="178594"/>
                </a:lnTo>
                <a:lnTo>
                  <a:pt x="100013" y="171450"/>
                </a:lnTo>
                <a:lnTo>
                  <a:pt x="128588" y="171450"/>
                </a:lnTo>
                <a:lnTo>
                  <a:pt x="128588" y="171450"/>
                </a:lnTo>
                <a:lnTo>
                  <a:pt x="128588" y="1714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Freeform 103"/>
          <p:cNvSpPr/>
          <p:nvPr/>
        </p:nvSpPr>
        <p:spPr>
          <a:xfrm>
            <a:off x="2264569" y="5586413"/>
            <a:ext cx="14288" cy="164307"/>
          </a:xfrm>
          <a:custGeom>
            <a:avLst/>
            <a:gdLst/>
            <a:ahLst/>
            <a:cxnLst/>
            <a:rect l="0" t="0" r="0" b="0"/>
            <a:pathLst>
              <a:path w="14288" h="164307">
                <a:moveTo>
                  <a:pt x="0" y="0"/>
                </a:moveTo>
                <a:lnTo>
                  <a:pt x="7144" y="7143"/>
                </a:lnTo>
                <a:lnTo>
                  <a:pt x="7144" y="14287"/>
                </a:lnTo>
                <a:lnTo>
                  <a:pt x="7144" y="28575"/>
                </a:lnTo>
                <a:lnTo>
                  <a:pt x="14287" y="42862"/>
                </a:lnTo>
                <a:lnTo>
                  <a:pt x="14287" y="64293"/>
                </a:lnTo>
                <a:lnTo>
                  <a:pt x="7144" y="85725"/>
                </a:lnTo>
                <a:lnTo>
                  <a:pt x="7144" y="107156"/>
                </a:lnTo>
                <a:lnTo>
                  <a:pt x="7144" y="121443"/>
                </a:lnTo>
                <a:lnTo>
                  <a:pt x="7144" y="142875"/>
                </a:lnTo>
                <a:lnTo>
                  <a:pt x="7144" y="157162"/>
                </a:lnTo>
                <a:lnTo>
                  <a:pt x="7144" y="164306"/>
                </a:lnTo>
                <a:lnTo>
                  <a:pt x="7144" y="1643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Freeform 104"/>
          <p:cNvSpPr/>
          <p:nvPr/>
        </p:nvSpPr>
        <p:spPr>
          <a:xfrm>
            <a:off x="2321719" y="5607844"/>
            <a:ext cx="107157" cy="242888"/>
          </a:xfrm>
          <a:custGeom>
            <a:avLst/>
            <a:gdLst/>
            <a:ahLst/>
            <a:cxnLst/>
            <a:rect l="0" t="0" r="0" b="0"/>
            <a:pathLst>
              <a:path w="107157" h="242888">
                <a:moveTo>
                  <a:pt x="78581" y="0"/>
                </a:moveTo>
                <a:lnTo>
                  <a:pt x="78581" y="0"/>
                </a:lnTo>
                <a:lnTo>
                  <a:pt x="71437" y="7144"/>
                </a:lnTo>
                <a:lnTo>
                  <a:pt x="71437" y="7144"/>
                </a:lnTo>
                <a:lnTo>
                  <a:pt x="64294" y="14287"/>
                </a:lnTo>
                <a:lnTo>
                  <a:pt x="50006" y="21431"/>
                </a:lnTo>
                <a:lnTo>
                  <a:pt x="35719" y="35719"/>
                </a:lnTo>
                <a:lnTo>
                  <a:pt x="28575" y="42862"/>
                </a:lnTo>
                <a:lnTo>
                  <a:pt x="14287" y="57150"/>
                </a:lnTo>
                <a:lnTo>
                  <a:pt x="7144" y="64294"/>
                </a:lnTo>
                <a:lnTo>
                  <a:pt x="0" y="71437"/>
                </a:lnTo>
                <a:lnTo>
                  <a:pt x="0" y="78581"/>
                </a:lnTo>
                <a:lnTo>
                  <a:pt x="7144" y="85725"/>
                </a:lnTo>
                <a:lnTo>
                  <a:pt x="14287" y="85725"/>
                </a:lnTo>
                <a:lnTo>
                  <a:pt x="21431" y="92869"/>
                </a:lnTo>
                <a:lnTo>
                  <a:pt x="35719" y="100012"/>
                </a:lnTo>
                <a:lnTo>
                  <a:pt x="50006" y="114300"/>
                </a:lnTo>
                <a:lnTo>
                  <a:pt x="64294" y="121444"/>
                </a:lnTo>
                <a:lnTo>
                  <a:pt x="78581" y="135731"/>
                </a:lnTo>
                <a:lnTo>
                  <a:pt x="85725" y="142875"/>
                </a:lnTo>
                <a:lnTo>
                  <a:pt x="100012" y="157162"/>
                </a:lnTo>
                <a:lnTo>
                  <a:pt x="107156" y="171450"/>
                </a:lnTo>
                <a:lnTo>
                  <a:pt x="107156" y="185737"/>
                </a:lnTo>
                <a:lnTo>
                  <a:pt x="107156" y="207169"/>
                </a:lnTo>
                <a:lnTo>
                  <a:pt x="100012" y="221456"/>
                </a:lnTo>
                <a:lnTo>
                  <a:pt x="92869" y="235744"/>
                </a:lnTo>
                <a:lnTo>
                  <a:pt x="92869" y="242887"/>
                </a:lnTo>
                <a:lnTo>
                  <a:pt x="92869" y="2428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Freeform 105"/>
          <p:cNvSpPr/>
          <p:nvPr/>
        </p:nvSpPr>
        <p:spPr>
          <a:xfrm>
            <a:off x="2278856" y="5493544"/>
            <a:ext cx="14289" cy="1"/>
          </a:xfrm>
          <a:custGeom>
            <a:avLst/>
            <a:gdLst/>
            <a:ahLst/>
            <a:cxnLst/>
            <a:rect l="0" t="0" r="0" b="0"/>
            <a:pathLst>
              <a:path w="14289" h="1">
                <a:moveTo>
                  <a:pt x="0" y="0"/>
                </a:moveTo>
                <a:lnTo>
                  <a:pt x="7144" y="0"/>
                </a:lnTo>
                <a:lnTo>
                  <a:pt x="7144" y="0"/>
                </a:lnTo>
                <a:lnTo>
                  <a:pt x="14288" y="0"/>
                </a:lnTo>
                <a:lnTo>
                  <a:pt x="14288"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Freeform 106"/>
          <p:cNvSpPr/>
          <p:nvPr/>
        </p:nvSpPr>
        <p:spPr>
          <a:xfrm>
            <a:off x="2586038" y="5522119"/>
            <a:ext cx="28576" cy="307182"/>
          </a:xfrm>
          <a:custGeom>
            <a:avLst/>
            <a:gdLst/>
            <a:ahLst/>
            <a:cxnLst/>
            <a:rect l="0" t="0" r="0" b="0"/>
            <a:pathLst>
              <a:path w="28576" h="307182">
                <a:moveTo>
                  <a:pt x="28575" y="0"/>
                </a:moveTo>
                <a:lnTo>
                  <a:pt x="28575" y="7144"/>
                </a:lnTo>
                <a:lnTo>
                  <a:pt x="21431" y="21431"/>
                </a:lnTo>
                <a:lnTo>
                  <a:pt x="21431" y="42862"/>
                </a:lnTo>
                <a:lnTo>
                  <a:pt x="14287" y="71437"/>
                </a:lnTo>
                <a:lnTo>
                  <a:pt x="7144" y="114300"/>
                </a:lnTo>
                <a:lnTo>
                  <a:pt x="7144" y="150019"/>
                </a:lnTo>
                <a:lnTo>
                  <a:pt x="0" y="185737"/>
                </a:lnTo>
                <a:lnTo>
                  <a:pt x="0" y="228600"/>
                </a:lnTo>
                <a:lnTo>
                  <a:pt x="7144" y="264319"/>
                </a:lnTo>
                <a:lnTo>
                  <a:pt x="14287" y="307181"/>
                </a:lnTo>
                <a:lnTo>
                  <a:pt x="14287" y="307181"/>
                </a:lnTo>
                <a:lnTo>
                  <a:pt x="14287" y="3071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Freeform 107"/>
          <p:cNvSpPr/>
          <p:nvPr/>
        </p:nvSpPr>
        <p:spPr>
          <a:xfrm>
            <a:off x="2664619" y="5636419"/>
            <a:ext cx="342901" cy="392907"/>
          </a:xfrm>
          <a:custGeom>
            <a:avLst/>
            <a:gdLst/>
            <a:ahLst/>
            <a:cxnLst/>
            <a:rect l="0" t="0" r="0" b="0"/>
            <a:pathLst>
              <a:path w="342901" h="392907">
                <a:moveTo>
                  <a:pt x="92869" y="135731"/>
                </a:moveTo>
                <a:lnTo>
                  <a:pt x="85725" y="128587"/>
                </a:lnTo>
                <a:lnTo>
                  <a:pt x="85725" y="121444"/>
                </a:lnTo>
                <a:lnTo>
                  <a:pt x="85725" y="107156"/>
                </a:lnTo>
                <a:lnTo>
                  <a:pt x="71438" y="92869"/>
                </a:lnTo>
                <a:lnTo>
                  <a:pt x="64294" y="78581"/>
                </a:lnTo>
                <a:lnTo>
                  <a:pt x="50006" y="64294"/>
                </a:lnTo>
                <a:lnTo>
                  <a:pt x="42863" y="50006"/>
                </a:lnTo>
                <a:lnTo>
                  <a:pt x="35719" y="42862"/>
                </a:lnTo>
                <a:lnTo>
                  <a:pt x="21431" y="42862"/>
                </a:lnTo>
                <a:lnTo>
                  <a:pt x="14288" y="50006"/>
                </a:lnTo>
                <a:lnTo>
                  <a:pt x="7144" y="64294"/>
                </a:lnTo>
                <a:lnTo>
                  <a:pt x="7144" y="78581"/>
                </a:lnTo>
                <a:lnTo>
                  <a:pt x="0" y="107156"/>
                </a:lnTo>
                <a:lnTo>
                  <a:pt x="0" y="128587"/>
                </a:lnTo>
                <a:lnTo>
                  <a:pt x="0" y="150019"/>
                </a:lnTo>
                <a:lnTo>
                  <a:pt x="7144" y="171450"/>
                </a:lnTo>
                <a:lnTo>
                  <a:pt x="14288" y="185737"/>
                </a:lnTo>
                <a:lnTo>
                  <a:pt x="14288" y="192881"/>
                </a:lnTo>
                <a:lnTo>
                  <a:pt x="21431" y="192881"/>
                </a:lnTo>
                <a:lnTo>
                  <a:pt x="28575" y="192881"/>
                </a:lnTo>
                <a:lnTo>
                  <a:pt x="42863" y="178594"/>
                </a:lnTo>
                <a:lnTo>
                  <a:pt x="50006" y="164306"/>
                </a:lnTo>
                <a:lnTo>
                  <a:pt x="50006" y="150019"/>
                </a:lnTo>
                <a:lnTo>
                  <a:pt x="57150" y="128587"/>
                </a:lnTo>
                <a:lnTo>
                  <a:pt x="64294" y="107156"/>
                </a:lnTo>
                <a:lnTo>
                  <a:pt x="64294" y="92869"/>
                </a:lnTo>
                <a:lnTo>
                  <a:pt x="71438" y="78581"/>
                </a:lnTo>
                <a:lnTo>
                  <a:pt x="71438" y="71437"/>
                </a:lnTo>
                <a:lnTo>
                  <a:pt x="71438" y="64294"/>
                </a:lnTo>
                <a:lnTo>
                  <a:pt x="71438" y="71437"/>
                </a:lnTo>
                <a:lnTo>
                  <a:pt x="64294" y="92869"/>
                </a:lnTo>
                <a:lnTo>
                  <a:pt x="64294" y="107156"/>
                </a:lnTo>
                <a:lnTo>
                  <a:pt x="64294" y="135731"/>
                </a:lnTo>
                <a:lnTo>
                  <a:pt x="64294" y="164306"/>
                </a:lnTo>
                <a:lnTo>
                  <a:pt x="71438" y="185737"/>
                </a:lnTo>
                <a:lnTo>
                  <a:pt x="71438" y="207169"/>
                </a:lnTo>
                <a:lnTo>
                  <a:pt x="78581" y="228600"/>
                </a:lnTo>
                <a:lnTo>
                  <a:pt x="85725" y="235744"/>
                </a:lnTo>
                <a:lnTo>
                  <a:pt x="100013" y="242887"/>
                </a:lnTo>
                <a:lnTo>
                  <a:pt x="114300" y="242887"/>
                </a:lnTo>
                <a:lnTo>
                  <a:pt x="121444" y="235744"/>
                </a:lnTo>
                <a:lnTo>
                  <a:pt x="128588" y="228600"/>
                </a:lnTo>
                <a:lnTo>
                  <a:pt x="142875" y="214312"/>
                </a:lnTo>
                <a:lnTo>
                  <a:pt x="150019" y="200025"/>
                </a:lnTo>
                <a:lnTo>
                  <a:pt x="157163" y="192881"/>
                </a:lnTo>
                <a:lnTo>
                  <a:pt x="157163" y="185737"/>
                </a:lnTo>
                <a:lnTo>
                  <a:pt x="164306" y="185737"/>
                </a:lnTo>
                <a:lnTo>
                  <a:pt x="164306" y="185737"/>
                </a:lnTo>
                <a:lnTo>
                  <a:pt x="164306" y="185737"/>
                </a:lnTo>
                <a:lnTo>
                  <a:pt x="164306" y="185737"/>
                </a:lnTo>
                <a:lnTo>
                  <a:pt x="164306" y="185737"/>
                </a:lnTo>
                <a:lnTo>
                  <a:pt x="164306" y="185737"/>
                </a:lnTo>
                <a:lnTo>
                  <a:pt x="164306" y="178594"/>
                </a:lnTo>
                <a:lnTo>
                  <a:pt x="164306" y="178594"/>
                </a:lnTo>
                <a:lnTo>
                  <a:pt x="164306" y="164306"/>
                </a:lnTo>
                <a:lnTo>
                  <a:pt x="157163" y="150019"/>
                </a:lnTo>
                <a:lnTo>
                  <a:pt x="157163" y="142875"/>
                </a:lnTo>
                <a:lnTo>
                  <a:pt x="157163" y="121444"/>
                </a:lnTo>
                <a:lnTo>
                  <a:pt x="157163" y="107156"/>
                </a:lnTo>
                <a:lnTo>
                  <a:pt x="157163" y="85725"/>
                </a:lnTo>
                <a:lnTo>
                  <a:pt x="157163" y="64294"/>
                </a:lnTo>
                <a:lnTo>
                  <a:pt x="157163" y="50006"/>
                </a:lnTo>
                <a:lnTo>
                  <a:pt x="164306" y="42862"/>
                </a:lnTo>
                <a:lnTo>
                  <a:pt x="171450" y="35719"/>
                </a:lnTo>
                <a:lnTo>
                  <a:pt x="178594" y="35719"/>
                </a:lnTo>
                <a:lnTo>
                  <a:pt x="185738" y="42862"/>
                </a:lnTo>
                <a:lnTo>
                  <a:pt x="200025" y="50006"/>
                </a:lnTo>
                <a:lnTo>
                  <a:pt x="214313" y="57150"/>
                </a:lnTo>
                <a:lnTo>
                  <a:pt x="228600" y="71437"/>
                </a:lnTo>
                <a:lnTo>
                  <a:pt x="250031" y="78581"/>
                </a:lnTo>
                <a:lnTo>
                  <a:pt x="264319" y="85725"/>
                </a:lnTo>
                <a:lnTo>
                  <a:pt x="285750" y="85725"/>
                </a:lnTo>
                <a:lnTo>
                  <a:pt x="300038" y="85725"/>
                </a:lnTo>
                <a:lnTo>
                  <a:pt x="314325" y="78581"/>
                </a:lnTo>
                <a:lnTo>
                  <a:pt x="321469" y="71437"/>
                </a:lnTo>
                <a:lnTo>
                  <a:pt x="328613" y="57150"/>
                </a:lnTo>
                <a:lnTo>
                  <a:pt x="335756" y="42862"/>
                </a:lnTo>
                <a:lnTo>
                  <a:pt x="335756" y="28575"/>
                </a:lnTo>
                <a:lnTo>
                  <a:pt x="335756" y="14287"/>
                </a:lnTo>
                <a:lnTo>
                  <a:pt x="328613" y="0"/>
                </a:lnTo>
                <a:lnTo>
                  <a:pt x="314325" y="0"/>
                </a:lnTo>
                <a:lnTo>
                  <a:pt x="307181" y="0"/>
                </a:lnTo>
                <a:lnTo>
                  <a:pt x="292894" y="14287"/>
                </a:lnTo>
                <a:lnTo>
                  <a:pt x="285750" y="35719"/>
                </a:lnTo>
                <a:lnTo>
                  <a:pt x="278606" y="57150"/>
                </a:lnTo>
                <a:lnTo>
                  <a:pt x="271463" y="85725"/>
                </a:lnTo>
                <a:lnTo>
                  <a:pt x="271463" y="114300"/>
                </a:lnTo>
                <a:lnTo>
                  <a:pt x="264319" y="135731"/>
                </a:lnTo>
                <a:lnTo>
                  <a:pt x="264319" y="157162"/>
                </a:lnTo>
                <a:lnTo>
                  <a:pt x="271463" y="164306"/>
                </a:lnTo>
                <a:lnTo>
                  <a:pt x="278606" y="178594"/>
                </a:lnTo>
                <a:lnTo>
                  <a:pt x="285750" y="178594"/>
                </a:lnTo>
                <a:lnTo>
                  <a:pt x="292894" y="178594"/>
                </a:lnTo>
                <a:lnTo>
                  <a:pt x="300038" y="171450"/>
                </a:lnTo>
                <a:lnTo>
                  <a:pt x="300038" y="157162"/>
                </a:lnTo>
                <a:lnTo>
                  <a:pt x="307181" y="142875"/>
                </a:lnTo>
                <a:lnTo>
                  <a:pt x="307181" y="128587"/>
                </a:lnTo>
                <a:lnTo>
                  <a:pt x="314325" y="121444"/>
                </a:lnTo>
                <a:lnTo>
                  <a:pt x="314325" y="114300"/>
                </a:lnTo>
                <a:lnTo>
                  <a:pt x="314325" y="114300"/>
                </a:lnTo>
                <a:lnTo>
                  <a:pt x="321469" y="121444"/>
                </a:lnTo>
                <a:lnTo>
                  <a:pt x="328613" y="135731"/>
                </a:lnTo>
                <a:lnTo>
                  <a:pt x="328613" y="150019"/>
                </a:lnTo>
                <a:lnTo>
                  <a:pt x="335756" y="171450"/>
                </a:lnTo>
                <a:lnTo>
                  <a:pt x="342900" y="192881"/>
                </a:lnTo>
                <a:lnTo>
                  <a:pt x="342900" y="221456"/>
                </a:lnTo>
                <a:lnTo>
                  <a:pt x="342900" y="242887"/>
                </a:lnTo>
                <a:lnTo>
                  <a:pt x="342900" y="271462"/>
                </a:lnTo>
                <a:lnTo>
                  <a:pt x="342900" y="292894"/>
                </a:lnTo>
                <a:lnTo>
                  <a:pt x="335756" y="321469"/>
                </a:lnTo>
                <a:lnTo>
                  <a:pt x="321469" y="342900"/>
                </a:lnTo>
                <a:lnTo>
                  <a:pt x="307181" y="364331"/>
                </a:lnTo>
                <a:lnTo>
                  <a:pt x="292894" y="378619"/>
                </a:lnTo>
                <a:lnTo>
                  <a:pt x="278606" y="392906"/>
                </a:lnTo>
                <a:lnTo>
                  <a:pt x="264319" y="392906"/>
                </a:lnTo>
                <a:lnTo>
                  <a:pt x="257175" y="392906"/>
                </a:lnTo>
                <a:lnTo>
                  <a:pt x="257175" y="3929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Freeform 108"/>
          <p:cNvSpPr/>
          <p:nvPr/>
        </p:nvSpPr>
        <p:spPr>
          <a:xfrm>
            <a:off x="3000375" y="5614988"/>
            <a:ext cx="271464" cy="221457"/>
          </a:xfrm>
          <a:custGeom>
            <a:avLst/>
            <a:gdLst/>
            <a:ahLst/>
            <a:cxnLst/>
            <a:rect l="0" t="0" r="0" b="0"/>
            <a:pathLst>
              <a:path w="271464" h="221457">
                <a:moveTo>
                  <a:pt x="0" y="164306"/>
                </a:moveTo>
                <a:lnTo>
                  <a:pt x="0" y="164306"/>
                </a:lnTo>
                <a:lnTo>
                  <a:pt x="7144" y="171450"/>
                </a:lnTo>
                <a:lnTo>
                  <a:pt x="14288" y="178593"/>
                </a:lnTo>
                <a:lnTo>
                  <a:pt x="28575" y="178593"/>
                </a:lnTo>
                <a:lnTo>
                  <a:pt x="35719" y="178593"/>
                </a:lnTo>
                <a:lnTo>
                  <a:pt x="50007" y="178593"/>
                </a:lnTo>
                <a:lnTo>
                  <a:pt x="64294" y="164306"/>
                </a:lnTo>
                <a:lnTo>
                  <a:pt x="71438" y="157162"/>
                </a:lnTo>
                <a:lnTo>
                  <a:pt x="78582" y="135731"/>
                </a:lnTo>
                <a:lnTo>
                  <a:pt x="85725" y="121443"/>
                </a:lnTo>
                <a:lnTo>
                  <a:pt x="92869" y="100012"/>
                </a:lnTo>
                <a:lnTo>
                  <a:pt x="92869" y="78581"/>
                </a:lnTo>
                <a:lnTo>
                  <a:pt x="92869" y="57150"/>
                </a:lnTo>
                <a:lnTo>
                  <a:pt x="92869" y="42862"/>
                </a:lnTo>
                <a:lnTo>
                  <a:pt x="85725" y="28575"/>
                </a:lnTo>
                <a:lnTo>
                  <a:pt x="78582" y="14287"/>
                </a:lnTo>
                <a:lnTo>
                  <a:pt x="71438" y="14287"/>
                </a:lnTo>
                <a:lnTo>
                  <a:pt x="64294" y="21431"/>
                </a:lnTo>
                <a:lnTo>
                  <a:pt x="50007" y="42862"/>
                </a:lnTo>
                <a:lnTo>
                  <a:pt x="42863" y="64293"/>
                </a:lnTo>
                <a:lnTo>
                  <a:pt x="35719" y="92868"/>
                </a:lnTo>
                <a:lnTo>
                  <a:pt x="35719" y="121443"/>
                </a:lnTo>
                <a:lnTo>
                  <a:pt x="35719" y="142875"/>
                </a:lnTo>
                <a:lnTo>
                  <a:pt x="50007" y="171450"/>
                </a:lnTo>
                <a:lnTo>
                  <a:pt x="57150" y="192881"/>
                </a:lnTo>
                <a:lnTo>
                  <a:pt x="71438" y="207168"/>
                </a:lnTo>
                <a:lnTo>
                  <a:pt x="85725" y="214312"/>
                </a:lnTo>
                <a:lnTo>
                  <a:pt x="100013" y="221456"/>
                </a:lnTo>
                <a:lnTo>
                  <a:pt x="114300" y="214312"/>
                </a:lnTo>
                <a:lnTo>
                  <a:pt x="128588" y="214312"/>
                </a:lnTo>
                <a:lnTo>
                  <a:pt x="142875" y="207168"/>
                </a:lnTo>
                <a:lnTo>
                  <a:pt x="150019" y="192881"/>
                </a:lnTo>
                <a:lnTo>
                  <a:pt x="157163" y="178593"/>
                </a:lnTo>
                <a:lnTo>
                  <a:pt x="157163" y="157162"/>
                </a:lnTo>
                <a:lnTo>
                  <a:pt x="157163" y="135731"/>
                </a:lnTo>
                <a:lnTo>
                  <a:pt x="150019" y="107156"/>
                </a:lnTo>
                <a:lnTo>
                  <a:pt x="150019" y="78581"/>
                </a:lnTo>
                <a:lnTo>
                  <a:pt x="142875" y="57150"/>
                </a:lnTo>
                <a:lnTo>
                  <a:pt x="135732" y="35718"/>
                </a:lnTo>
                <a:lnTo>
                  <a:pt x="128588" y="14287"/>
                </a:lnTo>
                <a:lnTo>
                  <a:pt x="121444" y="7143"/>
                </a:lnTo>
                <a:lnTo>
                  <a:pt x="121444" y="0"/>
                </a:lnTo>
                <a:lnTo>
                  <a:pt x="121444" y="0"/>
                </a:lnTo>
                <a:lnTo>
                  <a:pt x="121444" y="0"/>
                </a:lnTo>
                <a:lnTo>
                  <a:pt x="128588" y="0"/>
                </a:lnTo>
                <a:lnTo>
                  <a:pt x="135732" y="0"/>
                </a:lnTo>
                <a:lnTo>
                  <a:pt x="142875" y="7143"/>
                </a:lnTo>
                <a:lnTo>
                  <a:pt x="157163" y="14287"/>
                </a:lnTo>
                <a:lnTo>
                  <a:pt x="171450" y="21431"/>
                </a:lnTo>
                <a:lnTo>
                  <a:pt x="185738" y="21431"/>
                </a:lnTo>
                <a:lnTo>
                  <a:pt x="207169" y="28575"/>
                </a:lnTo>
                <a:lnTo>
                  <a:pt x="221457" y="35718"/>
                </a:lnTo>
                <a:lnTo>
                  <a:pt x="235744" y="35718"/>
                </a:lnTo>
                <a:lnTo>
                  <a:pt x="250032" y="42862"/>
                </a:lnTo>
                <a:lnTo>
                  <a:pt x="257175" y="42862"/>
                </a:lnTo>
                <a:lnTo>
                  <a:pt x="271463" y="42862"/>
                </a:lnTo>
                <a:lnTo>
                  <a:pt x="271463" y="42862"/>
                </a:lnTo>
                <a:lnTo>
                  <a:pt x="271463" y="428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Freeform 109"/>
          <p:cNvSpPr/>
          <p:nvPr/>
        </p:nvSpPr>
        <p:spPr>
          <a:xfrm>
            <a:off x="3393282" y="5486400"/>
            <a:ext cx="28576" cy="350045"/>
          </a:xfrm>
          <a:custGeom>
            <a:avLst/>
            <a:gdLst/>
            <a:ahLst/>
            <a:cxnLst/>
            <a:rect l="0" t="0" r="0" b="0"/>
            <a:pathLst>
              <a:path w="28576" h="350045">
                <a:moveTo>
                  <a:pt x="28575" y="0"/>
                </a:moveTo>
                <a:lnTo>
                  <a:pt x="28575" y="7144"/>
                </a:lnTo>
                <a:lnTo>
                  <a:pt x="28575" y="14288"/>
                </a:lnTo>
                <a:lnTo>
                  <a:pt x="21431" y="28575"/>
                </a:lnTo>
                <a:lnTo>
                  <a:pt x="14287" y="50006"/>
                </a:lnTo>
                <a:lnTo>
                  <a:pt x="7143" y="85725"/>
                </a:lnTo>
                <a:lnTo>
                  <a:pt x="7143" y="114300"/>
                </a:lnTo>
                <a:lnTo>
                  <a:pt x="0" y="157163"/>
                </a:lnTo>
                <a:lnTo>
                  <a:pt x="0" y="192881"/>
                </a:lnTo>
                <a:lnTo>
                  <a:pt x="0" y="235744"/>
                </a:lnTo>
                <a:lnTo>
                  <a:pt x="0" y="271463"/>
                </a:lnTo>
                <a:lnTo>
                  <a:pt x="7143" y="300038"/>
                </a:lnTo>
                <a:lnTo>
                  <a:pt x="7143" y="321469"/>
                </a:lnTo>
                <a:lnTo>
                  <a:pt x="14287" y="335756"/>
                </a:lnTo>
                <a:lnTo>
                  <a:pt x="14287" y="350044"/>
                </a:lnTo>
                <a:lnTo>
                  <a:pt x="14287" y="350044"/>
                </a:lnTo>
                <a:lnTo>
                  <a:pt x="14287" y="3500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Freeform 110"/>
          <p:cNvSpPr/>
          <p:nvPr/>
        </p:nvSpPr>
        <p:spPr>
          <a:xfrm>
            <a:off x="3364707" y="5572125"/>
            <a:ext cx="521494" cy="292895"/>
          </a:xfrm>
          <a:custGeom>
            <a:avLst/>
            <a:gdLst/>
            <a:ahLst/>
            <a:cxnLst/>
            <a:rect l="0" t="0" r="0" b="0"/>
            <a:pathLst>
              <a:path w="521494" h="292895">
                <a:moveTo>
                  <a:pt x="7143" y="121444"/>
                </a:moveTo>
                <a:lnTo>
                  <a:pt x="7143" y="121444"/>
                </a:lnTo>
                <a:lnTo>
                  <a:pt x="0" y="121444"/>
                </a:lnTo>
                <a:lnTo>
                  <a:pt x="7143" y="121444"/>
                </a:lnTo>
                <a:lnTo>
                  <a:pt x="7143" y="121444"/>
                </a:lnTo>
                <a:lnTo>
                  <a:pt x="14287" y="121444"/>
                </a:lnTo>
                <a:lnTo>
                  <a:pt x="28575" y="114300"/>
                </a:lnTo>
                <a:lnTo>
                  <a:pt x="35718" y="114300"/>
                </a:lnTo>
                <a:lnTo>
                  <a:pt x="50006" y="107156"/>
                </a:lnTo>
                <a:lnTo>
                  <a:pt x="64293" y="100013"/>
                </a:lnTo>
                <a:lnTo>
                  <a:pt x="85725" y="85725"/>
                </a:lnTo>
                <a:lnTo>
                  <a:pt x="100012" y="78581"/>
                </a:lnTo>
                <a:lnTo>
                  <a:pt x="121443" y="57150"/>
                </a:lnTo>
                <a:lnTo>
                  <a:pt x="135731" y="42863"/>
                </a:lnTo>
                <a:lnTo>
                  <a:pt x="142875" y="28575"/>
                </a:lnTo>
                <a:lnTo>
                  <a:pt x="150018" y="14288"/>
                </a:lnTo>
                <a:lnTo>
                  <a:pt x="157162" y="7144"/>
                </a:lnTo>
                <a:lnTo>
                  <a:pt x="164306" y="0"/>
                </a:lnTo>
                <a:lnTo>
                  <a:pt x="164306" y="0"/>
                </a:lnTo>
                <a:lnTo>
                  <a:pt x="157162" y="14288"/>
                </a:lnTo>
                <a:lnTo>
                  <a:pt x="157162" y="28575"/>
                </a:lnTo>
                <a:lnTo>
                  <a:pt x="150018" y="57150"/>
                </a:lnTo>
                <a:lnTo>
                  <a:pt x="142875" y="85725"/>
                </a:lnTo>
                <a:lnTo>
                  <a:pt x="135731" y="121444"/>
                </a:lnTo>
                <a:lnTo>
                  <a:pt x="135731" y="150019"/>
                </a:lnTo>
                <a:lnTo>
                  <a:pt x="135731" y="178594"/>
                </a:lnTo>
                <a:lnTo>
                  <a:pt x="135731" y="200025"/>
                </a:lnTo>
                <a:lnTo>
                  <a:pt x="135731" y="214313"/>
                </a:lnTo>
                <a:lnTo>
                  <a:pt x="142875" y="228600"/>
                </a:lnTo>
                <a:lnTo>
                  <a:pt x="142875" y="235744"/>
                </a:lnTo>
                <a:lnTo>
                  <a:pt x="142875" y="235744"/>
                </a:lnTo>
                <a:lnTo>
                  <a:pt x="150018" y="228600"/>
                </a:lnTo>
                <a:lnTo>
                  <a:pt x="150018" y="228600"/>
                </a:lnTo>
                <a:lnTo>
                  <a:pt x="157162" y="214313"/>
                </a:lnTo>
                <a:lnTo>
                  <a:pt x="157162" y="200025"/>
                </a:lnTo>
                <a:lnTo>
                  <a:pt x="157162" y="178594"/>
                </a:lnTo>
                <a:lnTo>
                  <a:pt x="157162" y="157163"/>
                </a:lnTo>
                <a:lnTo>
                  <a:pt x="157162" y="135731"/>
                </a:lnTo>
                <a:lnTo>
                  <a:pt x="164306" y="121444"/>
                </a:lnTo>
                <a:lnTo>
                  <a:pt x="164306" y="107156"/>
                </a:lnTo>
                <a:lnTo>
                  <a:pt x="171450" y="100013"/>
                </a:lnTo>
                <a:lnTo>
                  <a:pt x="171450" y="100013"/>
                </a:lnTo>
                <a:lnTo>
                  <a:pt x="178593" y="100013"/>
                </a:lnTo>
                <a:lnTo>
                  <a:pt x="185737" y="114300"/>
                </a:lnTo>
                <a:lnTo>
                  <a:pt x="200025" y="128588"/>
                </a:lnTo>
                <a:lnTo>
                  <a:pt x="207168" y="150019"/>
                </a:lnTo>
                <a:lnTo>
                  <a:pt x="221456" y="171450"/>
                </a:lnTo>
                <a:lnTo>
                  <a:pt x="228600" y="185738"/>
                </a:lnTo>
                <a:lnTo>
                  <a:pt x="242887" y="207169"/>
                </a:lnTo>
                <a:lnTo>
                  <a:pt x="257175" y="221456"/>
                </a:lnTo>
                <a:lnTo>
                  <a:pt x="278606" y="228600"/>
                </a:lnTo>
                <a:lnTo>
                  <a:pt x="292893" y="235744"/>
                </a:lnTo>
                <a:lnTo>
                  <a:pt x="307181" y="242888"/>
                </a:lnTo>
                <a:lnTo>
                  <a:pt x="314325" y="235744"/>
                </a:lnTo>
                <a:lnTo>
                  <a:pt x="328612" y="235744"/>
                </a:lnTo>
                <a:lnTo>
                  <a:pt x="335756" y="221456"/>
                </a:lnTo>
                <a:lnTo>
                  <a:pt x="342900" y="214313"/>
                </a:lnTo>
                <a:lnTo>
                  <a:pt x="342900" y="200025"/>
                </a:lnTo>
                <a:lnTo>
                  <a:pt x="350043" y="185738"/>
                </a:lnTo>
                <a:lnTo>
                  <a:pt x="350043" y="164306"/>
                </a:lnTo>
                <a:lnTo>
                  <a:pt x="342900" y="142875"/>
                </a:lnTo>
                <a:lnTo>
                  <a:pt x="335756" y="128588"/>
                </a:lnTo>
                <a:lnTo>
                  <a:pt x="328612" y="114300"/>
                </a:lnTo>
                <a:lnTo>
                  <a:pt x="314325" y="107156"/>
                </a:lnTo>
                <a:lnTo>
                  <a:pt x="300037" y="114300"/>
                </a:lnTo>
                <a:lnTo>
                  <a:pt x="292893" y="121444"/>
                </a:lnTo>
                <a:lnTo>
                  <a:pt x="278606" y="135731"/>
                </a:lnTo>
                <a:lnTo>
                  <a:pt x="264318" y="157163"/>
                </a:lnTo>
                <a:lnTo>
                  <a:pt x="264318" y="185738"/>
                </a:lnTo>
                <a:lnTo>
                  <a:pt x="257175" y="207169"/>
                </a:lnTo>
                <a:lnTo>
                  <a:pt x="257175" y="228600"/>
                </a:lnTo>
                <a:lnTo>
                  <a:pt x="264318" y="242888"/>
                </a:lnTo>
                <a:lnTo>
                  <a:pt x="278606" y="250031"/>
                </a:lnTo>
                <a:lnTo>
                  <a:pt x="285750" y="257175"/>
                </a:lnTo>
                <a:lnTo>
                  <a:pt x="292893" y="250031"/>
                </a:lnTo>
                <a:lnTo>
                  <a:pt x="307181" y="242888"/>
                </a:lnTo>
                <a:lnTo>
                  <a:pt x="321468" y="235744"/>
                </a:lnTo>
                <a:lnTo>
                  <a:pt x="328612" y="221456"/>
                </a:lnTo>
                <a:lnTo>
                  <a:pt x="342900" y="207169"/>
                </a:lnTo>
                <a:lnTo>
                  <a:pt x="350043" y="192881"/>
                </a:lnTo>
                <a:lnTo>
                  <a:pt x="350043" y="171450"/>
                </a:lnTo>
                <a:lnTo>
                  <a:pt x="350043" y="164306"/>
                </a:lnTo>
                <a:lnTo>
                  <a:pt x="350043" y="157163"/>
                </a:lnTo>
                <a:lnTo>
                  <a:pt x="350043" y="157163"/>
                </a:lnTo>
                <a:lnTo>
                  <a:pt x="350043" y="157163"/>
                </a:lnTo>
                <a:lnTo>
                  <a:pt x="350043" y="171450"/>
                </a:lnTo>
                <a:lnTo>
                  <a:pt x="350043" y="185738"/>
                </a:lnTo>
                <a:lnTo>
                  <a:pt x="342900" y="207169"/>
                </a:lnTo>
                <a:lnTo>
                  <a:pt x="342900" y="221456"/>
                </a:lnTo>
                <a:lnTo>
                  <a:pt x="350043" y="242888"/>
                </a:lnTo>
                <a:lnTo>
                  <a:pt x="350043" y="264319"/>
                </a:lnTo>
                <a:lnTo>
                  <a:pt x="350043" y="278606"/>
                </a:lnTo>
                <a:lnTo>
                  <a:pt x="357187" y="285750"/>
                </a:lnTo>
                <a:lnTo>
                  <a:pt x="364331" y="292894"/>
                </a:lnTo>
                <a:lnTo>
                  <a:pt x="364331" y="292894"/>
                </a:lnTo>
                <a:lnTo>
                  <a:pt x="371475" y="292894"/>
                </a:lnTo>
                <a:lnTo>
                  <a:pt x="378618" y="292894"/>
                </a:lnTo>
                <a:lnTo>
                  <a:pt x="378618" y="285750"/>
                </a:lnTo>
                <a:lnTo>
                  <a:pt x="385762" y="278606"/>
                </a:lnTo>
                <a:lnTo>
                  <a:pt x="385762" y="271463"/>
                </a:lnTo>
                <a:lnTo>
                  <a:pt x="378618" y="257175"/>
                </a:lnTo>
                <a:lnTo>
                  <a:pt x="378618" y="235744"/>
                </a:lnTo>
                <a:lnTo>
                  <a:pt x="371475" y="221456"/>
                </a:lnTo>
                <a:lnTo>
                  <a:pt x="364331" y="200025"/>
                </a:lnTo>
                <a:lnTo>
                  <a:pt x="364331" y="178594"/>
                </a:lnTo>
                <a:lnTo>
                  <a:pt x="357187" y="164306"/>
                </a:lnTo>
                <a:lnTo>
                  <a:pt x="357187" y="150019"/>
                </a:lnTo>
                <a:lnTo>
                  <a:pt x="357187" y="142875"/>
                </a:lnTo>
                <a:lnTo>
                  <a:pt x="357187" y="135731"/>
                </a:lnTo>
                <a:lnTo>
                  <a:pt x="357187" y="128588"/>
                </a:lnTo>
                <a:lnTo>
                  <a:pt x="364331" y="121444"/>
                </a:lnTo>
                <a:lnTo>
                  <a:pt x="371475" y="121444"/>
                </a:lnTo>
                <a:lnTo>
                  <a:pt x="371475" y="121444"/>
                </a:lnTo>
                <a:lnTo>
                  <a:pt x="378618" y="128588"/>
                </a:lnTo>
                <a:lnTo>
                  <a:pt x="385762" y="135731"/>
                </a:lnTo>
                <a:lnTo>
                  <a:pt x="400050" y="142875"/>
                </a:lnTo>
                <a:lnTo>
                  <a:pt x="407193" y="157163"/>
                </a:lnTo>
                <a:lnTo>
                  <a:pt x="414337" y="171450"/>
                </a:lnTo>
                <a:lnTo>
                  <a:pt x="421481" y="192881"/>
                </a:lnTo>
                <a:lnTo>
                  <a:pt x="435768" y="207169"/>
                </a:lnTo>
                <a:lnTo>
                  <a:pt x="442912" y="228600"/>
                </a:lnTo>
                <a:lnTo>
                  <a:pt x="450056" y="242888"/>
                </a:lnTo>
                <a:lnTo>
                  <a:pt x="457200" y="257175"/>
                </a:lnTo>
                <a:lnTo>
                  <a:pt x="471487" y="264319"/>
                </a:lnTo>
                <a:lnTo>
                  <a:pt x="485775" y="271463"/>
                </a:lnTo>
                <a:lnTo>
                  <a:pt x="492918" y="278606"/>
                </a:lnTo>
                <a:lnTo>
                  <a:pt x="507206" y="271463"/>
                </a:lnTo>
                <a:lnTo>
                  <a:pt x="521493" y="264319"/>
                </a:lnTo>
                <a:lnTo>
                  <a:pt x="521493" y="264319"/>
                </a:lnTo>
                <a:lnTo>
                  <a:pt x="521493" y="2643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Freeform 111"/>
          <p:cNvSpPr/>
          <p:nvPr/>
        </p:nvSpPr>
        <p:spPr>
          <a:xfrm>
            <a:off x="4000500" y="5707856"/>
            <a:ext cx="192883" cy="192883"/>
          </a:xfrm>
          <a:custGeom>
            <a:avLst/>
            <a:gdLst/>
            <a:ahLst/>
            <a:cxnLst/>
            <a:rect l="0" t="0" r="0" b="0"/>
            <a:pathLst>
              <a:path w="192883" h="192883">
                <a:moveTo>
                  <a:pt x="71438" y="150019"/>
                </a:moveTo>
                <a:lnTo>
                  <a:pt x="71438" y="142875"/>
                </a:lnTo>
                <a:lnTo>
                  <a:pt x="71438" y="135732"/>
                </a:lnTo>
                <a:lnTo>
                  <a:pt x="71438" y="128588"/>
                </a:lnTo>
                <a:lnTo>
                  <a:pt x="71438" y="107157"/>
                </a:lnTo>
                <a:lnTo>
                  <a:pt x="71438" y="92869"/>
                </a:lnTo>
                <a:lnTo>
                  <a:pt x="64294" y="71438"/>
                </a:lnTo>
                <a:lnTo>
                  <a:pt x="64294" y="57150"/>
                </a:lnTo>
                <a:lnTo>
                  <a:pt x="57150" y="35719"/>
                </a:lnTo>
                <a:lnTo>
                  <a:pt x="50007" y="21432"/>
                </a:lnTo>
                <a:lnTo>
                  <a:pt x="35719" y="7144"/>
                </a:lnTo>
                <a:lnTo>
                  <a:pt x="28575" y="0"/>
                </a:lnTo>
                <a:lnTo>
                  <a:pt x="28575" y="0"/>
                </a:lnTo>
                <a:lnTo>
                  <a:pt x="21432" y="7144"/>
                </a:lnTo>
                <a:lnTo>
                  <a:pt x="14288" y="21432"/>
                </a:lnTo>
                <a:lnTo>
                  <a:pt x="7144" y="42863"/>
                </a:lnTo>
                <a:lnTo>
                  <a:pt x="7144" y="64294"/>
                </a:lnTo>
                <a:lnTo>
                  <a:pt x="0" y="92869"/>
                </a:lnTo>
                <a:lnTo>
                  <a:pt x="0" y="121444"/>
                </a:lnTo>
                <a:lnTo>
                  <a:pt x="7144" y="142875"/>
                </a:lnTo>
                <a:lnTo>
                  <a:pt x="14288" y="164307"/>
                </a:lnTo>
                <a:lnTo>
                  <a:pt x="21432" y="178594"/>
                </a:lnTo>
                <a:lnTo>
                  <a:pt x="28575" y="185738"/>
                </a:lnTo>
                <a:lnTo>
                  <a:pt x="35719" y="192882"/>
                </a:lnTo>
                <a:lnTo>
                  <a:pt x="35719" y="192882"/>
                </a:lnTo>
                <a:lnTo>
                  <a:pt x="42863" y="185738"/>
                </a:lnTo>
                <a:lnTo>
                  <a:pt x="50007" y="171450"/>
                </a:lnTo>
                <a:lnTo>
                  <a:pt x="57150" y="157163"/>
                </a:lnTo>
                <a:lnTo>
                  <a:pt x="64294" y="135732"/>
                </a:lnTo>
                <a:lnTo>
                  <a:pt x="71438" y="114300"/>
                </a:lnTo>
                <a:lnTo>
                  <a:pt x="71438" y="85725"/>
                </a:lnTo>
                <a:lnTo>
                  <a:pt x="71438" y="57150"/>
                </a:lnTo>
                <a:lnTo>
                  <a:pt x="71438" y="35719"/>
                </a:lnTo>
                <a:lnTo>
                  <a:pt x="78582" y="21432"/>
                </a:lnTo>
                <a:lnTo>
                  <a:pt x="78582" y="7144"/>
                </a:lnTo>
                <a:lnTo>
                  <a:pt x="78582" y="0"/>
                </a:lnTo>
                <a:lnTo>
                  <a:pt x="78582" y="7144"/>
                </a:lnTo>
                <a:lnTo>
                  <a:pt x="85725" y="21432"/>
                </a:lnTo>
                <a:lnTo>
                  <a:pt x="85725" y="35719"/>
                </a:lnTo>
                <a:lnTo>
                  <a:pt x="92869" y="57150"/>
                </a:lnTo>
                <a:lnTo>
                  <a:pt x="100013" y="78582"/>
                </a:lnTo>
                <a:lnTo>
                  <a:pt x="107157" y="92869"/>
                </a:lnTo>
                <a:lnTo>
                  <a:pt x="114300" y="107157"/>
                </a:lnTo>
                <a:lnTo>
                  <a:pt x="128588" y="121444"/>
                </a:lnTo>
                <a:lnTo>
                  <a:pt x="142875" y="128588"/>
                </a:lnTo>
                <a:lnTo>
                  <a:pt x="157163" y="128588"/>
                </a:lnTo>
                <a:lnTo>
                  <a:pt x="171450" y="128588"/>
                </a:lnTo>
                <a:lnTo>
                  <a:pt x="185738" y="121444"/>
                </a:lnTo>
                <a:lnTo>
                  <a:pt x="192882" y="114300"/>
                </a:lnTo>
                <a:lnTo>
                  <a:pt x="192882" y="11430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Freeform 112"/>
          <p:cNvSpPr/>
          <p:nvPr/>
        </p:nvSpPr>
        <p:spPr>
          <a:xfrm>
            <a:off x="4400550" y="5522119"/>
            <a:ext cx="100014" cy="378620"/>
          </a:xfrm>
          <a:custGeom>
            <a:avLst/>
            <a:gdLst/>
            <a:ahLst/>
            <a:cxnLst/>
            <a:rect l="0" t="0" r="0" b="0"/>
            <a:pathLst>
              <a:path w="100014" h="378620">
                <a:moveTo>
                  <a:pt x="50007" y="0"/>
                </a:moveTo>
                <a:lnTo>
                  <a:pt x="50007" y="0"/>
                </a:lnTo>
                <a:lnTo>
                  <a:pt x="50007" y="14287"/>
                </a:lnTo>
                <a:lnTo>
                  <a:pt x="42863" y="21431"/>
                </a:lnTo>
                <a:lnTo>
                  <a:pt x="35719" y="42862"/>
                </a:lnTo>
                <a:lnTo>
                  <a:pt x="28575" y="64294"/>
                </a:lnTo>
                <a:lnTo>
                  <a:pt x="21432" y="92869"/>
                </a:lnTo>
                <a:lnTo>
                  <a:pt x="14288" y="121444"/>
                </a:lnTo>
                <a:lnTo>
                  <a:pt x="7144" y="150019"/>
                </a:lnTo>
                <a:lnTo>
                  <a:pt x="7144" y="185737"/>
                </a:lnTo>
                <a:lnTo>
                  <a:pt x="0" y="221456"/>
                </a:lnTo>
                <a:lnTo>
                  <a:pt x="0" y="250031"/>
                </a:lnTo>
                <a:lnTo>
                  <a:pt x="7144" y="285750"/>
                </a:lnTo>
                <a:lnTo>
                  <a:pt x="14288" y="314325"/>
                </a:lnTo>
                <a:lnTo>
                  <a:pt x="21432" y="335756"/>
                </a:lnTo>
                <a:lnTo>
                  <a:pt x="28575" y="357187"/>
                </a:lnTo>
                <a:lnTo>
                  <a:pt x="35719" y="371475"/>
                </a:lnTo>
                <a:lnTo>
                  <a:pt x="42863" y="378619"/>
                </a:lnTo>
                <a:lnTo>
                  <a:pt x="57150" y="378619"/>
                </a:lnTo>
                <a:lnTo>
                  <a:pt x="71438" y="371475"/>
                </a:lnTo>
                <a:lnTo>
                  <a:pt x="85725" y="364331"/>
                </a:lnTo>
                <a:lnTo>
                  <a:pt x="92869" y="357187"/>
                </a:lnTo>
                <a:lnTo>
                  <a:pt x="100013" y="350044"/>
                </a:lnTo>
                <a:lnTo>
                  <a:pt x="100013" y="3500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Freeform 113"/>
          <p:cNvSpPr/>
          <p:nvPr/>
        </p:nvSpPr>
        <p:spPr>
          <a:xfrm>
            <a:off x="4521994" y="5522119"/>
            <a:ext cx="64295" cy="385763"/>
          </a:xfrm>
          <a:custGeom>
            <a:avLst/>
            <a:gdLst/>
            <a:ahLst/>
            <a:cxnLst/>
            <a:rect l="0" t="0" r="0" b="0"/>
            <a:pathLst>
              <a:path w="64295" h="385763">
                <a:moveTo>
                  <a:pt x="28575" y="0"/>
                </a:moveTo>
                <a:lnTo>
                  <a:pt x="28575" y="7144"/>
                </a:lnTo>
                <a:lnTo>
                  <a:pt x="21431" y="21431"/>
                </a:lnTo>
                <a:lnTo>
                  <a:pt x="21431" y="42862"/>
                </a:lnTo>
                <a:lnTo>
                  <a:pt x="14288" y="71437"/>
                </a:lnTo>
                <a:lnTo>
                  <a:pt x="7144" y="107156"/>
                </a:lnTo>
                <a:lnTo>
                  <a:pt x="0" y="142875"/>
                </a:lnTo>
                <a:lnTo>
                  <a:pt x="0" y="178594"/>
                </a:lnTo>
                <a:lnTo>
                  <a:pt x="0" y="214312"/>
                </a:lnTo>
                <a:lnTo>
                  <a:pt x="0" y="250031"/>
                </a:lnTo>
                <a:lnTo>
                  <a:pt x="0" y="278606"/>
                </a:lnTo>
                <a:lnTo>
                  <a:pt x="7144" y="314325"/>
                </a:lnTo>
                <a:lnTo>
                  <a:pt x="14288" y="335756"/>
                </a:lnTo>
                <a:lnTo>
                  <a:pt x="21431" y="357187"/>
                </a:lnTo>
                <a:lnTo>
                  <a:pt x="28575" y="371475"/>
                </a:lnTo>
                <a:lnTo>
                  <a:pt x="42863" y="378619"/>
                </a:lnTo>
                <a:lnTo>
                  <a:pt x="50006" y="385762"/>
                </a:lnTo>
                <a:lnTo>
                  <a:pt x="57150" y="385762"/>
                </a:lnTo>
                <a:lnTo>
                  <a:pt x="64294" y="385762"/>
                </a:lnTo>
                <a:lnTo>
                  <a:pt x="64294" y="378619"/>
                </a:lnTo>
                <a:lnTo>
                  <a:pt x="64294" y="3786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Freeform 114"/>
          <p:cNvSpPr/>
          <p:nvPr/>
        </p:nvSpPr>
        <p:spPr>
          <a:xfrm>
            <a:off x="4464844" y="5686425"/>
            <a:ext cx="178595" cy="42864"/>
          </a:xfrm>
          <a:custGeom>
            <a:avLst/>
            <a:gdLst/>
            <a:ahLst/>
            <a:cxnLst/>
            <a:rect l="0" t="0" r="0" b="0"/>
            <a:pathLst>
              <a:path w="178595" h="42864">
                <a:moveTo>
                  <a:pt x="0" y="35719"/>
                </a:moveTo>
                <a:lnTo>
                  <a:pt x="7144" y="42863"/>
                </a:lnTo>
                <a:lnTo>
                  <a:pt x="7144" y="42863"/>
                </a:lnTo>
                <a:lnTo>
                  <a:pt x="14288" y="42863"/>
                </a:lnTo>
                <a:lnTo>
                  <a:pt x="21431" y="42863"/>
                </a:lnTo>
                <a:lnTo>
                  <a:pt x="35719" y="42863"/>
                </a:lnTo>
                <a:lnTo>
                  <a:pt x="50006" y="42863"/>
                </a:lnTo>
                <a:lnTo>
                  <a:pt x="71438" y="42863"/>
                </a:lnTo>
                <a:lnTo>
                  <a:pt x="85725" y="35719"/>
                </a:lnTo>
                <a:lnTo>
                  <a:pt x="107156" y="28575"/>
                </a:lnTo>
                <a:lnTo>
                  <a:pt x="128588" y="21431"/>
                </a:lnTo>
                <a:lnTo>
                  <a:pt x="150019" y="14288"/>
                </a:lnTo>
                <a:lnTo>
                  <a:pt x="171450" y="7144"/>
                </a:lnTo>
                <a:lnTo>
                  <a:pt x="178594" y="0"/>
                </a:lnTo>
                <a:lnTo>
                  <a:pt x="17859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Freeform 115"/>
          <p:cNvSpPr/>
          <p:nvPr/>
        </p:nvSpPr>
        <p:spPr>
          <a:xfrm>
            <a:off x="4607719" y="5464969"/>
            <a:ext cx="128589" cy="442913"/>
          </a:xfrm>
          <a:custGeom>
            <a:avLst/>
            <a:gdLst/>
            <a:ahLst/>
            <a:cxnLst/>
            <a:rect l="0" t="0" r="0" b="0"/>
            <a:pathLst>
              <a:path w="128589" h="442913">
                <a:moveTo>
                  <a:pt x="114300" y="342900"/>
                </a:moveTo>
                <a:lnTo>
                  <a:pt x="114300" y="335756"/>
                </a:lnTo>
                <a:lnTo>
                  <a:pt x="114300" y="335756"/>
                </a:lnTo>
                <a:lnTo>
                  <a:pt x="107156" y="328612"/>
                </a:lnTo>
                <a:lnTo>
                  <a:pt x="100013" y="314325"/>
                </a:lnTo>
                <a:lnTo>
                  <a:pt x="92869" y="300037"/>
                </a:lnTo>
                <a:lnTo>
                  <a:pt x="85725" y="285750"/>
                </a:lnTo>
                <a:lnTo>
                  <a:pt x="78581" y="278606"/>
                </a:lnTo>
                <a:lnTo>
                  <a:pt x="71438" y="264319"/>
                </a:lnTo>
                <a:lnTo>
                  <a:pt x="57150" y="250031"/>
                </a:lnTo>
                <a:lnTo>
                  <a:pt x="50006" y="242887"/>
                </a:lnTo>
                <a:lnTo>
                  <a:pt x="35719" y="242887"/>
                </a:lnTo>
                <a:lnTo>
                  <a:pt x="28575" y="235744"/>
                </a:lnTo>
                <a:lnTo>
                  <a:pt x="21431" y="235744"/>
                </a:lnTo>
                <a:lnTo>
                  <a:pt x="14288" y="242887"/>
                </a:lnTo>
                <a:lnTo>
                  <a:pt x="7144" y="242887"/>
                </a:lnTo>
                <a:lnTo>
                  <a:pt x="0" y="257175"/>
                </a:lnTo>
                <a:lnTo>
                  <a:pt x="0" y="271462"/>
                </a:lnTo>
                <a:lnTo>
                  <a:pt x="0" y="285750"/>
                </a:lnTo>
                <a:lnTo>
                  <a:pt x="0" y="307181"/>
                </a:lnTo>
                <a:lnTo>
                  <a:pt x="0" y="321469"/>
                </a:lnTo>
                <a:lnTo>
                  <a:pt x="0" y="335756"/>
                </a:lnTo>
                <a:lnTo>
                  <a:pt x="7144" y="350044"/>
                </a:lnTo>
                <a:lnTo>
                  <a:pt x="14288" y="364331"/>
                </a:lnTo>
                <a:lnTo>
                  <a:pt x="28575" y="364331"/>
                </a:lnTo>
                <a:lnTo>
                  <a:pt x="35719" y="371475"/>
                </a:lnTo>
                <a:lnTo>
                  <a:pt x="50006" y="364331"/>
                </a:lnTo>
                <a:lnTo>
                  <a:pt x="57150" y="357187"/>
                </a:lnTo>
                <a:lnTo>
                  <a:pt x="71438" y="342900"/>
                </a:lnTo>
                <a:lnTo>
                  <a:pt x="78581" y="328612"/>
                </a:lnTo>
                <a:lnTo>
                  <a:pt x="92869" y="300037"/>
                </a:lnTo>
                <a:lnTo>
                  <a:pt x="100013" y="271462"/>
                </a:lnTo>
                <a:lnTo>
                  <a:pt x="107156" y="235744"/>
                </a:lnTo>
                <a:lnTo>
                  <a:pt x="107156" y="200025"/>
                </a:lnTo>
                <a:lnTo>
                  <a:pt x="114300" y="164306"/>
                </a:lnTo>
                <a:lnTo>
                  <a:pt x="114300" y="128587"/>
                </a:lnTo>
                <a:lnTo>
                  <a:pt x="114300" y="92869"/>
                </a:lnTo>
                <a:lnTo>
                  <a:pt x="114300" y="64294"/>
                </a:lnTo>
                <a:lnTo>
                  <a:pt x="107156" y="35719"/>
                </a:lnTo>
                <a:lnTo>
                  <a:pt x="100013" y="14287"/>
                </a:lnTo>
                <a:lnTo>
                  <a:pt x="100013" y="7144"/>
                </a:lnTo>
                <a:lnTo>
                  <a:pt x="92869" y="0"/>
                </a:lnTo>
                <a:lnTo>
                  <a:pt x="85725" y="0"/>
                </a:lnTo>
                <a:lnTo>
                  <a:pt x="85725" y="7144"/>
                </a:lnTo>
                <a:lnTo>
                  <a:pt x="85725" y="21431"/>
                </a:lnTo>
                <a:lnTo>
                  <a:pt x="78581" y="50006"/>
                </a:lnTo>
                <a:lnTo>
                  <a:pt x="78581" y="85725"/>
                </a:lnTo>
                <a:lnTo>
                  <a:pt x="78581" y="121444"/>
                </a:lnTo>
                <a:lnTo>
                  <a:pt x="78581" y="164306"/>
                </a:lnTo>
                <a:lnTo>
                  <a:pt x="78581" y="207169"/>
                </a:lnTo>
                <a:lnTo>
                  <a:pt x="85725" y="250031"/>
                </a:lnTo>
                <a:lnTo>
                  <a:pt x="85725" y="292894"/>
                </a:lnTo>
                <a:lnTo>
                  <a:pt x="92869" y="328612"/>
                </a:lnTo>
                <a:lnTo>
                  <a:pt x="100013" y="357187"/>
                </a:lnTo>
                <a:lnTo>
                  <a:pt x="107156" y="385762"/>
                </a:lnTo>
                <a:lnTo>
                  <a:pt x="114300" y="407194"/>
                </a:lnTo>
                <a:lnTo>
                  <a:pt x="114300" y="421481"/>
                </a:lnTo>
                <a:lnTo>
                  <a:pt x="121444" y="435769"/>
                </a:lnTo>
                <a:lnTo>
                  <a:pt x="121444" y="442912"/>
                </a:lnTo>
                <a:lnTo>
                  <a:pt x="128588" y="442912"/>
                </a:lnTo>
                <a:lnTo>
                  <a:pt x="128588" y="442912"/>
                </a:lnTo>
                <a:lnTo>
                  <a:pt x="128588" y="428625"/>
                </a:lnTo>
                <a:lnTo>
                  <a:pt x="128588" y="421481"/>
                </a:lnTo>
                <a:lnTo>
                  <a:pt x="128588" y="414337"/>
                </a:lnTo>
                <a:lnTo>
                  <a:pt x="128588" y="4143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Freeform 116"/>
          <p:cNvSpPr/>
          <p:nvPr/>
        </p:nvSpPr>
        <p:spPr>
          <a:xfrm>
            <a:off x="4957763" y="5629275"/>
            <a:ext cx="121445" cy="278607"/>
          </a:xfrm>
          <a:custGeom>
            <a:avLst/>
            <a:gdLst/>
            <a:ahLst/>
            <a:cxnLst/>
            <a:rect l="0" t="0" r="0" b="0"/>
            <a:pathLst>
              <a:path w="121445" h="278607">
                <a:moveTo>
                  <a:pt x="92869" y="0"/>
                </a:moveTo>
                <a:lnTo>
                  <a:pt x="85725" y="0"/>
                </a:lnTo>
                <a:lnTo>
                  <a:pt x="78582" y="0"/>
                </a:lnTo>
                <a:lnTo>
                  <a:pt x="78582" y="0"/>
                </a:lnTo>
                <a:lnTo>
                  <a:pt x="64294" y="7144"/>
                </a:lnTo>
                <a:lnTo>
                  <a:pt x="50007" y="14288"/>
                </a:lnTo>
                <a:lnTo>
                  <a:pt x="35719" y="21431"/>
                </a:lnTo>
                <a:lnTo>
                  <a:pt x="21432" y="28575"/>
                </a:lnTo>
                <a:lnTo>
                  <a:pt x="14288" y="42863"/>
                </a:lnTo>
                <a:lnTo>
                  <a:pt x="7144" y="57150"/>
                </a:lnTo>
                <a:lnTo>
                  <a:pt x="0" y="64294"/>
                </a:lnTo>
                <a:lnTo>
                  <a:pt x="0" y="78581"/>
                </a:lnTo>
                <a:lnTo>
                  <a:pt x="7144" y="85725"/>
                </a:lnTo>
                <a:lnTo>
                  <a:pt x="7144" y="100013"/>
                </a:lnTo>
                <a:lnTo>
                  <a:pt x="21432" y="107156"/>
                </a:lnTo>
                <a:lnTo>
                  <a:pt x="35719" y="114300"/>
                </a:lnTo>
                <a:lnTo>
                  <a:pt x="50007" y="121444"/>
                </a:lnTo>
                <a:lnTo>
                  <a:pt x="71438" y="128588"/>
                </a:lnTo>
                <a:lnTo>
                  <a:pt x="85725" y="135731"/>
                </a:lnTo>
                <a:lnTo>
                  <a:pt x="100013" y="150019"/>
                </a:lnTo>
                <a:lnTo>
                  <a:pt x="114300" y="157163"/>
                </a:lnTo>
                <a:lnTo>
                  <a:pt x="121444" y="171450"/>
                </a:lnTo>
                <a:lnTo>
                  <a:pt x="121444" y="185738"/>
                </a:lnTo>
                <a:lnTo>
                  <a:pt x="121444" y="200025"/>
                </a:lnTo>
                <a:lnTo>
                  <a:pt x="121444" y="221456"/>
                </a:lnTo>
                <a:lnTo>
                  <a:pt x="114300" y="235744"/>
                </a:lnTo>
                <a:lnTo>
                  <a:pt x="100013" y="257175"/>
                </a:lnTo>
                <a:lnTo>
                  <a:pt x="85725" y="271463"/>
                </a:lnTo>
                <a:lnTo>
                  <a:pt x="71438" y="278606"/>
                </a:lnTo>
                <a:lnTo>
                  <a:pt x="57150" y="278606"/>
                </a:lnTo>
                <a:lnTo>
                  <a:pt x="57150" y="278606"/>
                </a:lnTo>
                <a:lnTo>
                  <a:pt x="57150" y="27860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Freeform 117"/>
          <p:cNvSpPr/>
          <p:nvPr/>
        </p:nvSpPr>
        <p:spPr>
          <a:xfrm>
            <a:off x="5072063" y="5679281"/>
            <a:ext cx="107158" cy="192883"/>
          </a:xfrm>
          <a:custGeom>
            <a:avLst/>
            <a:gdLst/>
            <a:ahLst/>
            <a:cxnLst/>
            <a:rect l="0" t="0" r="0" b="0"/>
            <a:pathLst>
              <a:path w="107158" h="192883">
                <a:moveTo>
                  <a:pt x="28575" y="0"/>
                </a:moveTo>
                <a:lnTo>
                  <a:pt x="28575" y="7144"/>
                </a:lnTo>
                <a:lnTo>
                  <a:pt x="28575" y="21432"/>
                </a:lnTo>
                <a:lnTo>
                  <a:pt x="21432" y="42863"/>
                </a:lnTo>
                <a:lnTo>
                  <a:pt x="21432" y="71438"/>
                </a:lnTo>
                <a:lnTo>
                  <a:pt x="21432" y="107157"/>
                </a:lnTo>
                <a:lnTo>
                  <a:pt x="21432" y="135732"/>
                </a:lnTo>
                <a:lnTo>
                  <a:pt x="21432" y="157163"/>
                </a:lnTo>
                <a:lnTo>
                  <a:pt x="28575" y="178594"/>
                </a:lnTo>
                <a:lnTo>
                  <a:pt x="35719" y="185738"/>
                </a:lnTo>
                <a:lnTo>
                  <a:pt x="42863" y="192882"/>
                </a:lnTo>
                <a:lnTo>
                  <a:pt x="57150" y="192882"/>
                </a:lnTo>
                <a:lnTo>
                  <a:pt x="64294" y="178594"/>
                </a:lnTo>
                <a:lnTo>
                  <a:pt x="71438" y="171450"/>
                </a:lnTo>
                <a:lnTo>
                  <a:pt x="78582" y="157163"/>
                </a:lnTo>
                <a:lnTo>
                  <a:pt x="92869" y="135732"/>
                </a:lnTo>
                <a:lnTo>
                  <a:pt x="100013" y="114300"/>
                </a:lnTo>
                <a:lnTo>
                  <a:pt x="100013" y="92869"/>
                </a:lnTo>
                <a:lnTo>
                  <a:pt x="107157" y="71438"/>
                </a:lnTo>
                <a:lnTo>
                  <a:pt x="100013" y="50007"/>
                </a:lnTo>
                <a:lnTo>
                  <a:pt x="100013" y="35719"/>
                </a:lnTo>
                <a:lnTo>
                  <a:pt x="92869" y="21432"/>
                </a:lnTo>
                <a:lnTo>
                  <a:pt x="78582" y="14288"/>
                </a:lnTo>
                <a:lnTo>
                  <a:pt x="64294" y="7144"/>
                </a:lnTo>
                <a:lnTo>
                  <a:pt x="50007" y="14288"/>
                </a:lnTo>
                <a:lnTo>
                  <a:pt x="35719" y="35719"/>
                </a:lnTo>
                <a:lnTo>
                  <a:pt x="21432" y="50007"/>
                </a:lnTo>
                <a:lnTo>
                  <a:pt x="7144" y="78582"/>
                </a:lnTo>
                <a:lnTo>
                  <a:pt x="0" y="92869"/>
                </a:lnTo>
                <a:lnTo>
                  <a:pt x="0" y="107157"/>
                </a:lnTo>
                <a:lnTo>
                  <a:pt x="0" y="1071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Freeform 118"/>
          <p:cNvSpPr/>
          <p:nvPr/>
        </p:nvSpPr>
        <p:spPr>
          <a:xfrm>
            <a:off x="5343526" y="5514975"/>
            <a:ext cx="185738" cy="371476"/>
          </a:xfrm>
          <a:custGeom>
            <a:avLst/>
            <a:gdLst/>
            <a:ahLst/>
            <a:cxnLst/>
            <a:rect l="0" t="0" r="0" b="0"/>
            <a:pathLst>
              <a:path w="185738" h="371476">
                <a:moveTo>
                  <a:pt x="14287" y="200025"/>
                </a:moveTo>
                <a:lnTo>
                  <a:pt x="7144" y="200025"/>
                </a:lnTo>
                <a:lnTo>
                  <a:pt x="7144" y="200025"/>
                </a:lnTo>
                <a:lnTo>
                  <a:pt x="7144" y="214313"/>
                </a:lnTo>
                <a:lnTo>
                  <a:pt x="0" y="221456"/>
                </a:lnTo>
                <a:lnTo>
                  <a:pt x="0" y="242888"/>
                </a:lnTo>
                <a:lnTo>
                  <a:pt x="0" y="264319"/>
                </a:lnTo>
                <a:lnTo>
                  <a:pt x="0" y="292894"/>
                </a:lnTo>
                <a:lnTo>
                  <a:pt x="0" y="314325"/>
                </a:lnTo>
                <a:lnTo>
                  <a:pt x="7144" y="335756"/>
                </a:lnTo>
                <a:lnTo>
                  <a:pt x="14287" y="350044"/>
                </a:lnTo>
                <a:lnTo>
                  <a:pt x="21431" y="357188"/>
                </a:lnTo>
                <a:lnTo>
                  <a:pt x="28575" y="364331"/>
                </a:lnTo>
                <a:lnTo>
                  <a:pt x="42862" y="357188"/>
                </a:lnTo>
                <a:lnTo>
                  <a:pt x="50006" y="350044"/>
                </a:lnTo>
                <a:lnTo>
                  <a:pt x="64294" y="328613"/>
                </a:lnTo>
                <a:lnTo>
                  <a:pt x="71437" y="300038"/>
                </a:lnTo>
                <a:lnTo>
                  <a:pt x="78581" y="271463"/>
                </a:lnTo>
                <a:lnTo>
                  <a:pt x="85725" y="228600"/>
                </a:lnTo>
                <a:lnTo>
                  <a:pt x="92869" y="185738"/>
                </a:lnTo>
                <a:lnTo>
                  <a:pt x="100012" y="142875"/>
                </a:lnTo>
                <a:lnTo>
                  <a:pt x="107156" y="100013"/>
                </a:lnTo>
                <a:lnTo>
                  <a:pt x="107156" y="64294"/>
                </a:lnTo>
                <a:lnTo>
                  <a:pt x="114300" y="28575"/>
                </a:lnTo>
                <a:lnTo>
                  <a:pt x="114300" y="7144"/>
                </a:lnTo>
                <a:lnTo>
                  <a:pt x="121444" y="0"/>
                </a:lnTo>
                <a:lnTo>
                  <a:pt x="121444" y="0"/>
                </a:lnTo>
                <a:lnTo>
                  <a:pt x="121444" y="7144"/>
                </a:lnTo>
                <a:lnTo>
                  <a:pt x="121444" y="21431"/>
                </a:lnTo>
                <a:lnTo>
                  <a:pt x="128587" y="50006"/>
                </a:lnTo>
                <a:lnTo>
                  <a:pt x="128587" y="85725"/>
                </a:lnTo>
                <a:lnTo>
                  <a:pt x="128587" y="128588"/>
                </a:lnTo>
                <a:lnTo>
                  <a:pt x="128587" y="178594"/>
                </a:lnTo>
                <a:lnTo>
                  <a:pt x="135731" y="221456"/>
                </a:lnTo>
                <a:lnTo>
                  <a:pt x="142875" y="257175"/>
                </a:lnTo>
                <a:lnTo>
                  <a:pt x="150019" y="292894"/>
                </a:lnTo>
                <a:lnTo>
                  <a:pt x="157162" y="321469"/>
                </a:lnTo>
                <a:lnTo>
                  <a:pt x="164306" y="342900"/>
                </a:lnTo>
                <a:lnTo>
                  <a:pt x="171450" y="364331"/>
                </a:lnTo>
                <a:lnTo>
                  <a:pt x="178594" y="364331"/>
                </a:lnTo>
                <a:lnTo>
                  <a:pt x="178594" y="371475"/>
                </a:lnTo>
                <a:lnTo>
                  <a:pt x="185737" y="371475"/>
                </a:lnTo>
                <a:lnTo>
                  <a:pt x="185737" y="3714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Freeform 119"/>
          <p:cNvSpPr/>
          <p:nvPr/>
        </p:nvSpPr>
        <p:spPr>
          <a:xfrm>
            <a:off x="5400676" y="5664994"/>
            <a:ext cx="171451" cy="14288"/>
          </a:xfrm>
          <a:custGeom>
            <a:avLst/>
            <a:gdLst/>
            <a:ahLst/>
            <a:cxnLst/>
            <a:rect l="0" t="0" r="0" b="0"/>
            <a:pathLst>
              <a:path w="171451" h="14288">
                <a:moveTo>
                  <a:pt x="0" y="0"/>
                </a:moveTo>
                <a:lnTo>
                  <a:pt x="0" y="0"/>
                </a:lnTo>
                <a:lnTo>
                  <a:pt x="7144" y="0"/>
                </a:lnTo>
                <a:lnTo>
                  <a:pt x="14287" y="0"/>
                </a:lnTo>
                <a:lnTo>
                  <a:pt x="21431" y="7144"/>
                </a:lnTo>
                <a:lnTo>
                  <a:pt x="35719" y="7144"/>
                </a:lnTo>
                <a:lnTo>
                  <a:pt x="50006" y="7144"/>
                </a:lnTo>
                <a:lnTo>
                  <a:pt x="71437" y="7144"/>
                </a:lnTo>
                <a:lnTo>
                  <a:pt x="92869" y="14287"/>
                </a:lnTo>
                <a:lnTo>
                  <a:pt x="114300" y="14287"/>
                </a:lnTo>
                <a:lnTo>
                  <a:pt x="142875" y="14287"/>
                </a:lnTo>
                <a:lnTo>
                  <a:pt x="157162" y="14287"/>
                </a:lnTo>
                <a:lnTo>
                  <a:pt x="171450" y="14287"/>
                </a:lnTo>
                <a:lnTo>
                  <a:pt x="171450" y="142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Freeform 120"/>
          <p:cNvSpPr/>
          <p:nvPr/>
        </p:nvSpPr>
        <p:spPr>
          <a:xfrm>
            <a:off x="5672138" y="5679281"/>
            <a:ext cx="385764" cy="250033"/>
          </a:xfrm>
          <a:custGeom>
            <a:avLst/>
            <a:gdLst/>
            <a:ahLst/>
            <a:cxnLst/>
            <a:rect l="0" t="0" r="0" b="0"/>
            <a:pathLst>
              <a:path w="385764" h="250033">
                <a:moveTo>
                  <a:pt x="150019" y="21432"/>
                </a:moveTo>
                <a:lnTo>
                  <a:pt x="150019" y="21432"/>
                </a:lnTo>
                <a:lnTo>
                  <a:pt x="150019" y="21432"/>
                </a:lnTo>
                <a:lnTo>
                  <a:pt x="135732" y="14288"/>
                </a:lnTo>
                <a:lnTo>
                  <a:pt x="121444" y="7144"/>
                </a:lnTo>
                <a:lnTo>
                  <a:pt x="107157" y="0"/>
                </a:lnTo>
                <a:lnTo>
                  <a:pt x="85725" y="0"/>
                </a:lnTo>
                <a:lnTo>
                  <a:pt x="71438" y="0"/>
                </a:lnTo>
                <a:lnTo>
                  <a:pt x="50007" y="7144"/>
                </a:lnTo>
                <a:lnTo>
                  <a:pt x="35719" y="14288"/>
                </a:lnTo>
                <a:lnTo>
                  <a:pt x="21432" y="28575"/>
                </a:lnTo>
                <a:lnTo>
                  <a:pt x="14288" y="50007"/>
                </a:lnTo>
                <a:lnTo>
                  <a:pt x="7144" y="71438"/>
                </a:lnTo>
                <a:lnTo>
                  <a:pt x="0" y="100013"/>
                </a:lnTo>
                <a:lnTo>
                  <a:pt x="0" y="128588"/>
                </a:lnTo>
                <a:lnTo>
                  <a:pt x="7144" y="164307"/>
                </a:lnTo>
                <a:lnTo>
                  <a:pt x="7144" y="185738"/>
                </a:lnTo>
                <a:lnTo>
                  <a:pt x="21432" y="214313"/>
                </a:lnTo>
                <a:lnTo>
                  <a:pt x="35719" y="228600"/>
                </a:lnTo>
                <a:lnTo>
                  <a:pt x="50007" y="242888"/>
                </a:lnTo>
                <a:lnTo>
                  <a:pt x="64294" y="250032"/>
                </a:lnTo>
                <a:lnTo>
                  <a:pt x="85725" y="250032"/>
                </a:lnTo>
                <a:lnTo>
                  <a:pt x="107157" y="242888"/>
                </a:lnTo>
                <a:lnTo>
                  <a:pt x="121444" y="228600"/>
                </a:lnTo>
                <a:lnTo>
                  <a:pt x="142875" y="207169"/>
                </a:lnTo>
                <a:lnTo>
                  <a:pt x="164307" y="178594"/>
                </a:lnTo>
                <a:lnTo>
                  <a:pt x="178594" y="157163"/>
                </a:lnTo>
                <a:lnTo>
                  <a:pt x="192882" y="128588"/>
                </a:lnTo>
                <a:lnTo>
                  <a:pt x="207169" y="100013"/>
                </a:lnTo>
                <a:lnTo>
                  <a:pt x="221457" y="71438"/>
                </a:lnTo>
                <a:lnTo>
                  <a:pt x="228600" y="50007"/>
                </a:lnTo>
                <a:lnTo>
                  <a:pt x="228600" y="35719"/>
                </a:lnTo>
                <a:lnTo>
                  <a:pt x="228600" y="21432"/>
                </a:lnTo>
                <a:lnTo>
                  <a:pt x="221457" y="14288"/>
                </a:lnTo>
                <a:lnTo>
                  <a:pt x="221457" y="14288"/>
                </a:lnTo>
                <a:lnTo>
                  <a:pt x="207169" y="28575"/>
                </a:lnTo>
                <a:lnTo>
                  <a:pt x="192882" y="42863"/>
                </a:lnTo>
                <a:lnTo>
                  <a:pt x="185738" y="64294"/>
                </a:lnTo>
                <a:lnTo>
                  <a:pt x="171450" y="92869"/>
                </a:lnTo>
                <a:lnTo>
                  <a:pt x="164307" y="121444"/>
                </a:lnTo>
                <a:lnTo>
                  <a:pt x="164307" y="150019"/>
                </a:lnTo>
                <a:lnTo>
                  <a:pt x="164307" y="164307"/>
                </a:lnTo>
                <a:lnTo>
                  <a:pt x="164307" y="178594"/>
                </a:lnTo>
                <a:lnTo>
                  <a:pt x="164307" y="192882"/>
                </a:lnTo>
                <a:lnTo>
                  <a:pt x="171450" y="192882"/>
                </a:lnTo>
                <a:lnTo>
                  <a:pt x="185738" y="185738"/>
                </a:lnTo>
                <a:lnTo>
                  <a:pt x="192882" y="178594"/>
                </a:lnTo>
                <a:lnTo>
                  <a:pt x="200025" y="164307"/>
                </a:lnTo>
                <a:lnTo>
                  <a:pt x="207169" y="142875"/>
                </a:lnTo>
                <a:lnTo>
                  <a:pt x="214313" y="121444"/>
                </a:lnTo>
                <a:lnTo>
                  <a:pt x="221457" y="100013"/>
                </a:lnTo>
                <a:lnTo>
                  <a:pt x="221457" y="78582"/>
                </a:lnTo>
                <a:lnTo>
                  <a:pt x="221457" y="64294"/>
                </a:lnTo>
                <a:lnTo>
                  <a:pt x="221457" y="42863"/>
                </a:lnTo>
                <a:lnTo>
                  <a:pt x="221457" y="35719"/>
                </a:lnTo>
                <a:lnTo>
                  <a:pt x="221457" y="35719"/>
                </a:lnTo>
                <a:lnTo>
                  <a:pt x="221457" y="42863"/>
                </a:lnTo>
                <a:lnTo>
                  <a:pt x="214313" y="64294"/>
                </a:lnTo>
                <a:lnTo>
                  <a:pt x="207169" y="78582"/>
                </a:lnTo>
                <a:lnTo>
                  <a:pt x="207169" y="100013"/>
                </a:lnTo>
                <a:lnTo>
                  <a:pt x="200025" y="121444"/>
                </a:lnTo>
                <a:lnTo>
                  <a:pt x="200025" y="142875"/>
                </a:lnTo>
                <a:lnTo>
                  <a:pt x="200025" y="157163"/>
                </a:lnTo>
                <a:lnTo>
                  <a:pt x="207169" y="164307"/>
                </a:lnTo>
                <a:lnTo>
                  <a:pt x="207169" y="171450"/>
                </a:lnTo>
                <a:lnTo>
                  <a:pt x="214313" y="178594"/>
                </a:lnTo>
                <a:lnTo>
                  <a:pt x="221457" y="178594"/>
                </a:lnTo>
                <a:lnTo>
                  <a:pt x="235744" y="178594"/>
                </a:lnTo>
                <a:lnTo>
                  <a:pt x="242888" y="178594"/>
                </a:lnTo>
                <a:lnTo>
                  <a:pt x="257175" y="178594"/>
                </a:lnTo>
                <a:lnTo>
                  <a:pt x="257175" y="178594"/>
                </a:lnTo>
                <a:lnTo>
                  <a:pt x="264319" y="178594"/>
                </a:lnTo>
                <a:lnTo>
                  <a:pt x="271463" y="185738"/>
                </a:lnTo>
                <a:lnTo>
                  <a:pt x="271463" y="192882"/>
                </a:lnTo>
                <a:lnTo>
                  <a:pt x="278607" y="207169"/>
                </a:lnTo>
                <a:lnTo>
                  <a:pt x="278607" y="214313"/>
                </a:lnTo>
                <a:lnTo>
                  <a:pt x="278607" y="221457"/>
                </a:lnTo>
                <a:lnTo>
                  <a:pt x="278607" y="228600"/>
                </a:lnTo>
                <a:lnTo>
                  <a:pt x="271463" y="228600"/>
                </a:lnTo>
                <a:lnTo>
                  <a:pt x="271463" y="228600"/>
                </a:lnTo>
                <a:lnTo>
                  <a:pt x="271463" y="221457"/>
                </a:lnTo>
                <a:lnTo>
                  <a:pt x="271463" y="214313"/>
                </a:lnTo>
                <a:lnTo>
                  <a:pt x="271463" y="200025"/>
                </a:lnTo>
                <a:lnTo>
                  <a:pt x="271463" y="178594"/>
                </a:lnTo>
                <a:lnTo>
                  <a:pt x="271463" y="150019"/>
                </a:lnTo>
                <a:lnTo>
                  <a:pt x="271463" y="121444"/>
                </a:lnTo>
                <a:lnTo>
                  <a:pt x="271463" y="92869"/>
                </a:lnTo>
                <a:lnTo>
                  <a:pt x="271463" y="71438"/>
                </a:lnTo>
                <a:lnTo>
                  <a:pt x="278607" y="50007"/>
                </a:lnTo>
                <a:lnTo>
                  <a:pt x="285750" y="42863"/>
                </a:lnTo>
                <a:lnTo>
                  <a:pt x="292894" y="42863"/>
                </a:lnTo>
                <a:lnTo>
                  <a:pt x="300038" y="42863"/>
                </a:lnTo>
                <a:lnTo>
                  <a:pt x="314325" y="57150"/>
                </a:lnTo>
                <a:lnTo>
                  <a:pt x="321469" y="71438"/>
                </a:lnTo>
                <a:lnTo>
                  <a:pt x="335757" y="85725"/>
                </a:lnTo>
                <a:lnTo>
                  <a:pt x="350044" y="107157"/>
                </a:lnTo>
                <a:lnTo>
                  <a:pt x="364332" y="121444"/>
                </a:lnTo>
                <a:lnTo>
                  <a:pt x="378619" y="128588"/>
                </a:lnTo>
                <a:lnTo>
                  <a:pt x="385763" y="135732"/>
                </a:lnTo>
                <a:lnTo>
                  <a:pt x="385763" y="1357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Freeform 121"/>
          <p:cNvSpPr/>
          <p:nvPr/>
        </p:nvSpPr>
        <p:spPr>
          <a:xfrm>
            <a:off x="6172201" y="5486400"/>
            <a:ext cx="385763" cy="364332"/>
          </a:xfrm>
          <a:custGeom>
            <a:avLst/>
            <a:gdLst/>
            <a:ahLst/>
            <a:cxnLst/>
            <a:rect l="0" t="0" r="0" b="0"/>
            <a:pathLst>
              <a:path w="385763" h="364332">
                <a:moveTo>
                  <a:pt x="114300" y="257175"/>
                </a:moveTo>
                <a:lnTo>
                  <a:pt x="114300" y="250031"/>
                </a:lnTo>
                <a:lnTo>
                  <a:pt x="107156" y="250031"/>
                </a:lnTo>
                <a:lnTo>
                  <a:pt x="100012" y="235744"/>
                </a:lnTo>
                <a:lnTo>
                  <a:pt x="85725" y="221456"/>
                </a:lnTo>
                <a:lnTo>
                  <a:pt x="71437" y="207169"/>
                </a:lnTo>
                <a:lnTo>
                  <a:pt x="57150" y="192881"/>
                </a:lnTo>
                <a:lnTo>
                  <a:pt x="42862" y="192881"/>
                </a:lnTo>
                <a:lnTo>
                  <a:pt x="28575" y="192881"/>
                </a:lnTo>
                <a:lnTo>
                  <a:pt x="14287" y="207169"/>
                </a:lnTo>
                <a:lnTo>
                  <a:pt x="7144" y="228600"/>
                </a:lnTo>
                <a:lnTo>
                  <a:pt x="7144" y="250031"/>
                </a:lnTo>
                <a:lnTo>
                  <a:pt x="0" y="278606"/>
                </a:lnTo>
                <a:lnTo>
                  <a:pt x="0" y="300038"/>
                </a:lnTo>
                <a:lnTo>
                  <a:pt x="7144" y="328613"/>
                </a:lnTo>
                <a:lnTo>
                  <a:pt x="7144" y="342900"/>
                </a:lnTo>
                <a:lnTo>
                  <a:pt x="21431" y="357188"/>
                </a:lnTo>
                <a:lnTo>
                  <a:pt x="28575" y="364331"/>
                </a:lnTo>
                <a:lnTo>
                  <a:pt x="35719" y="364331"/>
                </a:lnTo>
                <a:lnTo>
                  <a:pt x="42862" y="364331"/>
                </a:lnTo>
                <a:lnTo>
                  <a:pt x="57150" y="350044"/>
                </a:lnTo>
                <a:lnTo>
                  <a:pt x="64294" y="335756"/>
                </a:lnTo>
                <a:lnTo>
                  <a:pt x="78581" y="321469"/>
                </a:lnTo>
                <a:lnTo>
                  <a:pt x="78581" y="300038"/>
                </a:lnTo>
                <a:lnTo>
                  <a:pt x="85725" y="278606"/>
                </a:lnTo>
                <a:lnTo>
                  <a:pt x="85725" y="257175"/>
                </a:lnTo>
                <a:lnTo>
                  <a:pt x="92869" y="235744"/>
                </a:lnTo>
                <a:lnTo>
                  <a:pt x="92869" y="221456"/>
                </a:lnTo>
                <a:lnTo>
                  <a:pt x="100012" y="214313"/>
                </a:lnTo>
                <a:lnTo>
                  <a:pt x="100012" y="214313"/>
                </a:lnTo>
                <a:lnTo>
                  <a:pt x="100012" y="221456"/>
                </a:lnTo>
                <a:lnTo>
                  <a:pt x="100012" y="228600"/>
                </a:lnTo>
                <a:lnTo>
                  <a:pt x="100012" y="250031"/>
                </a:lnTo>
                <a:lnTo>
                  <a:pt x="107156" y="271463"/>
                </a:lnTo>
                <a:lnTo>
                  <a:pt x="107156" y="292894"/>
                </a:lnTo>
                <a:lnTo>
                  <a:pt x="114300" y="314325"/>
                </a:lnTo>
                <a:lnTo>
                  <a:pt x="121444" y="328613"/>
                </a:lnTo>
                <a:lnTo>
                  <a:pt x="128587" y="342900"/>
                </a:lnTo>
                <a:lnTo>
                  <a:pt x="142875" y="342900"/>
                </a:lnTo>
                <a:lnTo>
                  <a:pt x="150019" y="342900"/>
                </a:lnTo>
                <a:lnTo>
                  <a:pt x="164306" y="342900"/>
                </a:lnTo>
                <a:lnTo>
                  <a:pt x="171450" y="328613"/>
                </a:lnTo>
                <a:lnTo>
                  <a:pt x="178594" y="307181"/>
                </a:lnTo>
                <a:lnTo>
                  <a:pt x="185737" y="285750"/>
                </a:lnTo>
                <a:lnTo>
                  <a:pt x="192881" y="250031"/>
                </a:lnTo>
                <a:lnTo>
                  <a:pt x="200025" y="214313"/>
                </a:lnTo>
                <a:lnTo>
                  <a:pt x="207169" y="178594"/>
                </a:lnTo>
                <a:lnTo>
                  <a:pt x="214312" y="135731"/>
                </a:lnTo>
                <a:lnTo>
                  <a:pt x="214312" y="100013"/>
                </a:lnTo>
                <a:lnTo>
                  <a:pt x="221456" y="71438"/>
                </a:lnTo>
                <a:lnTo>
                  <a:pt x="221456" y="57150"/>
                </a:lnTo>
                <a:lnTo>
                  <a:pt x="221456" y="42863"/>
                </a:lnTo>
                <a:lnTo>
                  <a:pt x="221456" y="50006"/>
                </a:lnTo>
                <a:lnTo>
                  <a:pt x="221456" y="64294"/>
                </a:lnTo>
                <a:lnTo>
                  <a:pt x="221456" y="85725"/>
                </a:lnTo>
                <a:lnTo>
                  <a:pt x="221456" y="121444"/>
                </a:lnTo>
                <a:lnTo>
                  <a:pt x="221456" y="157163"/>
                </a:lnTo>
                <a:lnTo>
                  <a:pt x="221456" y="192881"/>
                </a:lnTo>
                <a:lnTo>
                  <a:pt x="221456" y="228600"/>
                </a:lnTo>
                <a:lnTo>
                  <a:pt x="228600" y="264319"/>
                </a:lnTo>
                <a:lnTo>
                  <a:pt x="235744" y="292894"/>
                </a:lnTo>
                <a:lnTo>
                  <a:pt x="242887" y="314325"/>
                </a:lnTo>
                <a:lnTo>
                  <a:pt x="250031" y="321469"/>
                </a:lnTo>
                <a:lnTo>
                  <a:pt x="257175" y="328613"/>
                </a:lnTo>
                <a:lnTo>
                  <a:pt x="264319" y="328613"/>
                </a:lnTo>
                <a:lnTo>
                  <a:pt x="271462" y="321469"/>
                </a:lnTo>
                <a:lnTo>
                  <a:pt x="278606" y="300038"/>
                </a:lnTo>
                <a:lnTo>
                  <a:pt x="292894" y="278606"/>
                </a:lnTo>
                <a:lnTo>
                  <a:pt x="292894" y="242888"/>
                </a:lnTo>
                <a:lnTo>
                  <a:pt x="292894" y="207169"/>
                </a:lnTo>
                <a:lnTo>
                  <a:pt x="300037" y="164306"/>
                </a:lnTo>
                <a:lnTo>
                  <a:pt x="300037" y="121444"/>
                </a:lnTo>
                <a:lnTo>
                  <a:pt x="300037" y="78581"/>
                </a:lnTo>
                <a:lnTo>
                  <a:pt x="300037" y="42863"/>
                </a:lnTo>
                <a:lnTo>
                  <a:pt x="307181" y="14288"/>
                </a:lnTo>
                <a:lnTo>
                  <a:pt x="307181" y="0"/>
                </a:lnTo>
                <a:lnTo>
                  <a:pt x="307181" y="0"/>
                </a:lnTo>
                <a:lnTo>
                  <a:pt x="314325" y="7144"/>
                </a:lnTo>
                <a:lnTo>
                  <a:pt x="314325" y="21431"/>
                </a:lnTo>
                <a:lnTo>
                  <a:pt x="314325" y="42863"/>
                </a:lnTo>
                <a:lnTo>
                  <a:pt x="314325" y="78581"/>
                </a:lnTo>
                <a:lnTo>
                  <a:pt x="314325" y="121444"/>
                </a:lnTo>
                <a:lnTo>
                  <a:pt x="314325" y="157163"/>
                </a:lnTo>
                <a:lnTo>
                  <a:pt x="321469" y="200025"/>
                </a:lnTo>
                <a:lnTo>
                  <a:pt x="328612" y="235744"/>
                </a:lnTo>
                <a:lnTo>
                  <a:pt x="335756" y="271463"/>
                </a:lnTo>
                <a:lnTo>
                  <a:pt x="342900" y="300038"/>
                </a:lnTo>
                <a:lnTo>
                  <a:pt x="350044" y="321469"/>
                </a:lnTo>
                <a:lnTo>
                  <a:pt x="364331" y="335756"/>
                </a:lnTo>
                <a:lnTo>
                  <a:pt x="371475" y="342900"/>
                </a:lnTo>
                <a:lnTo>
                  <a:pt x="378619" y="342900"/>
                </a:lnTo>
                <a:lnTo>
                  <a:pt x="378619" y="342900"/>
                </a:lnTo>
                <a:lnTo>
                  <a:pt x="385762" y="342900"/>
                </a:lnTo>
                <a:lnTo>
                  <a:pt x="385762" y="335756"/>
                </a:lnTo>
                <a:lnTo>
                  <a:pt x="385762" y="3357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Freeform 122"/>
          <p:cNvSpPr/>
          <p:nvPr/>
        </p:nvSpPr>
        <p:spPr>
          <a:xfrm>
            <a:off x="6322220" y="5672138"/>
            <a:ext cx="257176" cy="1"/>
          </a:xfrm>
          <a:custGeom>
            <a:avLst/>
            <a:gdLst/>
            <a:ahLst/>
            <a:cxnLst/>
            <a:rect l="0" t="0" r="0" b="0"/>
            <a:pathLst>
              <a:path w="257176" h="1">
                <a:moveTo>
                  <a:pt x="0" y="0"/>
                </a:moveTo>
                <a:lnTo>
                  <a:pt x="0" y="0"/>
                </a:lnTo>
                <a:lnTo>
                  <a:pt x="7143" y="0"/>
                </a:lnTo>
                <a:lnTo>
                  <a:pt x="21431" y="0"/>
                </a:lnTo>
                <a:lnTo>
                  <a:pt x="35718" y="0"/>
                </a:lnTo>
                <a:lnTo>
                  <a:pt x="64293" y="0"/>
                </a:lnTo>
                <a:lnTo>
                  <a:pt x="85725" y="0"/>
                </a:lnTo>
                <a:lnTo>
                  <a:pt x="107156" y="0"/>
                </a:lnTo>
                <a:lnTo>
                  <a:pt x="135731" y="0"/>
                </a:lnTo>
                <a:lnTo>
                  <a:pt x="157162" y="0"/>
                </a:lnTo>
                <a:lnTo>
                  <a:pt x="178593" y="0"/>
                </a:lnTo>
                <a:lnTo>
                  <a:pt x="207168" y="0"/>
                </a:lnTo>
                <a:lnTo>
                  <a:pt x="228600" y="0"/>
                </a:lnTo>
                <a:lnTo>
                  <a:pt x="250031" y="0"/>
                </a:lnTo>
                <a:lnTo>
                  <a:pt x="257175" y="0"/>
                </a:lnTo>
                <a:lnTo>
                  <a:pt x="257175"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Freeform 123"/>
          <p:cNvSpPr/>
          <p:nvPr/>
        </p:nvSpPr>
        <p:spPr>
          <a:xfrm>
            <a:off x="6565107" y="5650706"/>
            <a:ext cx="207170" cy="221458"/>
          </a:xfrm>
          <a:custGeom>
            <a:avLst/>
            <a:gdLst/>
            <a:ahLst/>
            <a:cxnLst/>
            <a:rect l="0" t="0" r="0" b="0"/>
            <a:pathLst>
              <a:path w="207170" h="221458">
                <a:moveTo>
                  <a:pt x="7144" y="14288"/>
                </a:moveTo>
                <a:lnTo>
                  <a:pt x="7144" y="21432"/>
                </a:lnTo>
                <a:lnTo>
                  <a:pt x="0" y="28575"/>
                </a:lnTo>
                <a:lnTo>
                  <a:pt x="0" y="50007"/>
                </a:lnTo>
                <a:lnTo>
                  <a:pt x="0" y="78582"/>
                </a:lnTo>
                <a:lnTo>
                  <a:pt x="0" y="107157"/>
                </a:lnTo>
                <a:lnTo>
                  <a:pt x="0" y="135732"/>
                </a:lnTo>
                <a:lnTo>
                  <a:pt x="7144" y="164307"/>
                </a:lnTo>
                <a:lnTo>
                  <a:pt x="7144" y="185738"/>
                </a:lnTo>
                <a:lnTo>
                  <a:pt x="14288" y="200025"/>
                </a:lnTo>
                <a:lnTo>
                  <a:pt x="14288" y="214313"/>
                </a:lnTo>
                <a:lnTo>
                  <a:pt x="21431" y="221457"/>
                </a:lnTo>
                <a:lnTo>
                  <a:pt x="21431" y="221457"/>
                </a:lnTo>
                <a:lnTo>
                  <a:pt x="21431" y="214313"/>
                </a:lnTo>
                <a:lnTo>
                  <a:pt x="28575" y="207169"/>
                </a:lnTo>
                <a:lnTo>
                  <a:pt x="28575" y="192882"/>
                </a:lnTo>
                <a:lnTo>
                  <a:pt x="28575" y="171450"/>
                </a:lnTo>
                <a:lnTo>
                  <a:pt x="35719" y="142875"/>
                </a:lnTo>
                <a:lnTo>
                  <a:pt x="35719" y="107157"/>
                </a:lnTo>
                <a:lnTo>
                  <a:pt x="42863" y="78582"/>
                </a:lnTo>
                <a:lnTo>
                  <a:pt x="42863" y="50007"/>
                </a:lnTo>
                <a:lnTo>
                  <a:pt x="50006" y="28575"/>
                </a:lnTo>
                <a:lnTo>
                  <a:pt x="57150" y="14288"/>
                </a:lnTo>
                <a:lnTo>
                  <a:pt x="71438" y="0"/>
                </a:lnTo>
                <a:lnTo>
                  <a:pt x="78581" y="0"/>
                </a:lnTo>
                <a:lnTo>
                  <a:pt x="92869" y="0"/>
                </a:lnTo>
                <a:lnTo>
                  <a:pt x="100013" y="0"/>
                </a:lnTo>
                <a:lnTo>
                  <a:pt x="114300" y="7144"/>
                </a:lnTo>
                <a:lnTo>
                  <a:pt x="128588" y="14288"/>
                </a:lnTo>
                <a:lnTo>
                  <a:pt x="142875" y="21432"/>
                </a:lnTo>
                <a:lnTo>
                  <a:pt x="150019" y="21432"/>
                </a:lnTo>
                <a:lnTo>
                  <a:pt x="157163" y="28575"/>
                </a:lnTo>
                <a:lnTo>
                  <a:pt x="171450" y="28575"/>
                </a:lnTo>
                <a:lnTo>
                  <a:pt x="171450" y="28575"/>
                </a:lnTo>
                <a:lnTo>
                  <a:pt x="178594" y="28575"/>
                </a:lnTo>
                <a:lnTo>
                  <a:pt x="178594" y="28575"/>
                </a:lnTo>
                <a:lnTo>
                  <a:pt x="178594" y="28575"/>
                </a:lnTo>
                <a:lnTo>
                  <a:pt x="171450" y="28575"/>
                </a:lnTo>
                <a:lnTo>
                  <a:pt x="164306" y="28575"/>
                </a:lnTo>
                <a:lnTo>
                  <a:pt x="150019" y="28575"/>
                </a:lnTo>
                <a:lnTo>
                  <a:pt x="135731" y="35719"/>
                </a:lnTo>
                <a:lnTo>
                  <a:pt x="128588" y="42863"/>
                </a:lnTo>
                <a:lnTo>
                  <a:pt x="114300" y="57150"/>
                </a:lnTo>
                <a:lnTo>
                  <a:pt x="107156" y="71438"/>
                </a:lnTo>
                <a:lnTo>
                  <a:pt x="100013" y="92869"/>
                </a:lnTo>
                <a:lnTo>
                  <a:pt x="100013" y="114300"/>
                </a:lnTo>
                <a:lnTo>
                  <a:pt x="100013" y="128588"/>
                </a:lnTo>
                <a:lnTo>
                  <a:pt x="100013" y="142875"/>
                </a:lnTo>
                <a:lnTo>
                  <a:pt x="107156" y="157163"/>
                </a:lnTo>
                <a:lnTo>
                  <a:pt x="114300" y="164307"/>
                </a:lnTo>
                <a:lnTo>
                  <a:pt x="121444" y="171450"/>
                </a:lnTo>
                <a:lnTo>
                  <a:pt x="128588" y="164307"/>
                </a:lnTo>
                <a:lnTo>
                  <a:pt x="135731" y="157163"/>
                </a:lnTo>
                <a:lnTo>
                  <a:pt x="142875" y="150019"/>
                </a:lnTo>
                <a:lnTo>
                  <a:pt x="150019" y="135732"/>
                </a:lnTo>
                <a:lnTo>
                  <a:pt x="157163" y="121444"/>
                </a:lnTo>
                <a:lnTo>
                  <a:pt x="164306" y="107157"/>
                </a:lnTo>
                <a:lnTo>
                  <a:pt x="164306" y="85725"/>
                </a:lnTo>
                <a:lnTo>
                  <a:pt x="171450" y="64294"/>
                </a:lnTo>
                <a:lnTo>
                  <a:pt x="171450" y="50007"/>
                </a:lnTo>
                <a:lnTo>
                  <a:pt x="178594" y="35719"/>
                </a:lnTo>
                <a:lnTo>
                  <a:pt x="178594" y="28575"/>
                </a:lnTo>
                <a:lnTo>
                  <a:pt x="178594" y="28575"/>
                </a:lnTo>
                <a:lnTo>
                  <a:pt x="178594" y="28575"/>
                </a:lnTo>
                <a:lnTo>
                  <a:pt x="178594" y="42863"/>
                </a:lnTo>
                <a:lnTo>
                  <a:pt x="178594" y="57150"/>
                </a:lnTo>
                <a:lnTo>
                  <a:pt x="185738" y="78582"/>
                </a:lnTo>
                <a:lnTo>
                  <a:pt x="185738" y="100013"/>
                </a:lnTo>
                <a:lnTo>
                  <a:pt x="192881" y="121444"/>
                </a:lnTo>
                <a:lnTo>
                  <a:pt x="200025" y="142875"/>
                </a:lnTo>
                <a:lnTo>
                  <a:pt x="207169" y="150019"/>
                </a:lnTo>
                <a:lnTo>
                  <a:pt x="207169" y="1500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Freeform 124"/>
          <p:cNvSpPr/>
          <p:nvPr/>
        </p:nvSpPr>
        <p:spPr>
          <a:xfrm>
            <a:off x="6822282" y="5514975"/>
            <a:ext cx="250032" cy="378620"/>
          </a:xfrm>
          <a:custGeom>
            <a:avLst/>
            <a:gdLst/>
            <a:ahLst/>
            <a:cxnLst/>
            <a:rect l="0" t="0" r="0" b="0"/>
            <a:pathLst>
              <a:path w="250032" h="378620">
                <a:moveTo>
                  <a:pt x="107156" y="128588"/>
                </a:moveTo>
                <a:lnTo>
                  <a:pt x="100013" y="121444"/>
                </a:lnTo>
                <a:lnTo>
                  <a:pt x="92869" y="121444"/>
                </a:lnTo>
                <a:lnTo>
                  <a:pt x="85725" y="114300"/>
                </a:lnTo>
                <a:lnTo>
                  <a:pt x="71438" y="114300"/>
                </a:lnTo>
                <a:lnTo>
                  <a:pt x="50006" y="114300"/>
                </a:lnTo>
                <a:lnTo>
                  <a:pt x="35719" y="128588"/>
                </a:lnTo>
                <a:lnTo>
                  <a:pt x="21431" y="150019"/>
                </a:lnTo>
                <a:lnTo>
                  <a:pt x="14288" y="171450"/>
                </a:lnTo>
                <a:lnTo>
                  <a:pt x="0" y="200025"/>
                </a:lnTo>
                <a:lnTo>
                  <a:pt x="0" y="228600"/>
                </a:lnTo>
                <a:lnTo>
                  <a:pt x="0" y="250031"/>
                </a:lnTo>
                <a:lnTo>
                  <a:pt x="7144" y="278606"/>
                </a:lnTo>
                <a:lnTo>
                  <a:pt x="14288" y="300038"/>
                </a:lnTo>
                <a:lnTo>
                  <a:pt x="28575" y="314325"/>
                </a:lnTo>
                <a:lnTo>
                  <a:pt x="42863" y="328613"/>
                </a:lnTo>
                <a:lnTo>
                  <a:pt x="64294" y="328613"/>
                </a:lnTo>
                <a:lnTo>
                  <a:pt x="78581" y="328613"/>
                </a:lnTo>
                <a:lnTo>
                  <a:pt x="100013" y="321469"/>
                </a:lnTo>
                <a:lnTo>
                  <a:pt x="114300" y="300038"/>
                </a:lnTo>
                <a:lnTo>
                  <a:pt x="128588" y="278606"/>
                </a:lnTo>
                <a:lnTo>
                  <a:pt x="142875" y="250031"/>
                </a:lnTo>
                <a:lnTo>
                  <a:pt x="150019" y="221456"/>
                </a:lnTo>
                <a:lnTo>
                  <a:pt x="157163" y="185738"/>
                </a:lnTo>
                <a:lnTo>
                  <a:pt x="164306" y="142875"/>
                </a:lnTo>
                <a:lnTo>
                  <a:pt x="164306" y="107156"/>
                </a:lnTo>
                <a:lnTo>
                  <a:pt x="171450" y="64294"/>
                </a:lnTo>
                <a:lnTo>
                  <a:pt x="171450" y="35719"/>
                </a:lnTo>
                <a:lnTo>
                  <a:pt x="171450" y="14288"/>
                </a:lnTo>
                <a:lnTo>
                  <a:pt x="171450" y="0"/>
                </a:lnTo>
                <a:lnTo>
                  <a:pt x="164306" y="0"/>
                </a:lnTo>
                <a:lnTo>
                  <a:pt x="164306" y="7144"/>
                </a:lnTo>
                <a:lnTo>
                  <a:pt x="164306" y="21431"/>
                </a:lnTo>
                <a:lnTo>
                  <a:pt x="164306" y="42863"/>
                </a:lnTo>
                <a:lnTo>
                  <a:pt x="164306" y="78581"/>
                </a:lnTo>
                <a:lnTo>
                  <a:pt x="164306" y="114300"/>
                </a:lnTo>
                <a:lnTo>
                  <a:pt x="164306" y="157163"/>
                </a:lnTo>
                <a:lnTo>
                  <a:pt x="171450" y="200025"/>
                </a:lnTo>
                <a:lnTo>
                  <a:pt x="178594" y="242888"/>
                </a:lnTo>
                <a:lnTo>
                  <a:pt x="178594" y="278606"/>
                </a:lnTo>
                <a:lnTo>
                  <a:pt x="192881" y="314325"/>
                </a:lnTo>
                <a:lnTo>
                  <a:pt x="200025" y="342900"/>
                </a:lnTo>
                <a:lnTo>
                  <a:pt x="214313" y="357188"/>
                </a:lnTo>
                <a:lnTo>
                  <a:pt x="221456" y="371475"/>
                </a:lnTo>
                <a:lnTo>
                  <a:pt x="235744" y="378619"/>
                </a:lnTo>
                <a:lnTo>
                  <a:pt x="242888" y="378619"/>
                </a:lnTo>
                <a:lnTo>
                  <a:pt x="250031" y="378619"/>
                </a:lnTo>
                <a:lnTo>
                  <a:pt x="250031" y="371475"/>
                </a:lnTo>
                <a:lnTo>
                  <a:pt x="250031" y="3714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Freeform 125"/>
          <p:cNvSpPr/>
          <p:nvPr/>
        </p:nvSpPr>
        <p:spPr>
          <a:xfrm>
            <a:off x="6886576" y="5600700"/>
            <a:ext cx="207170" cy="92870"/>
          </a:xfrm>
          <a:custGeom>
            <a:avLst/>
            <a:gdLst/>
            <a:ahLst/>
            <a:cxnLst/>
            <a:rect l="0" t="0" r="0" b="0"/>
            <a:pathLst>
              <a:path w="207170" h="92870">
                <a:moveTo>
                  <a:pt x="0" y="92869"/>
                </a:moveTo>
                <a:lnTo>
                  <a:pt x="0" y="92869"/>
                </a:lnTo>
                <a:lnTo>
                  <a:pt x="7144" y="85725"/>
                </a:lnTo>
                <a:lnTo>
                  <a:pt x="14287" y="78581"/>
                </a:lnTo>
                <a:lnTo>
                  <a:pt x="28575" y="71438"/>
                </a:lnTo>
                <a:lnTo>
                  <a:pt x="50006" y="64294"/>
                </a:lnTo>
                <a:lnTo>
                  <a:pt x="78581" y="50006"/>
                </a:lnTo>
                <a:lnTo>
                  <a:pt x="107156" y="42863"/>
                </a:lnTo>
                <a:lnTo>
                  <a:pt x="135731" y="28575"/>
                </a:lnTo>
                <a:lnTo>
                  <a:pt x="171450" y="14288"/>
                </a:lnTo>
                <a:lnTo>
                  <a:pt x="192881" y="7144"/>
                </a:lnTo>
                <a:lnTo>
                  <a:pt x="207169" y="0"/>
                </a:lnTo>
                <a:lnTo>
                  <a:pt x="207169"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7" name="Freeform 126"/>
          <p:cNvSpPr/>
          <p:nvPr/>
        </p:nvSpPr>
        <p:spPr>
          <a:xfrm>
            <a:off x="7222332" y="5650706"/>
            <a:ext cx="164307" cy="221458"/>
          </a:xfrm>
          <a:custGeom>
            <a:avLst/>
            <a:gdLst/>
            <a:ahLst/>
            <a:cxnLst/>
            <a:rect l="0" t="0" r="0" b="0"/>
            <a:pathLst>
              <a:path w="164307" h="221458">
                <a:moveTo>
                  <a:pt x="21431" y="0"/>
                </a:moveTo>
                <a:lnTo>
                  <a:pt x="21431" y="0"/>
                </a:lnTo>
                <a:lnTo>
                  <a:pt x="21431" y="7144"/>
                </a:lnTo>
                <a:lnTo>
                  <a:pt x="14288" y="28575"/>
                </a:lnTo>
                <a:lnTo>
                  <a:pt x="7144" y="50007"/>
                </a:lnTo>
                <a:lnTo>
                  <a:pt x="7144" y="78582"/>
                </a:lnTo>
                <a:lnTo>
                  <a:pt x="0" y="107157"/>
                </a:lnTo>
                <a:lnTo>
                  <a:pt x="0" y="135732"/>
                </a:lnTo>
                <a:lnTo>
                  <a:pt x="0" y="164307"/>
                </a:lnTo>
                <a:lnTo>
                  <a:pt x="0" y="185738"/>
                </a:lnTo>
                <a:lnTo>
                  <a:pt x="0" y="200025"/>
                </a:lnTo>
                <a:lnTo>
                  <a:pt x="0" y="214313"/>
                </a:lnTo>
                <a:lnTo>
                  <a:pt x="7144" y="221457"/>
                </a:lnTo>
                <a:lnTo>
                  <a:pt x="7144" y="221457"/>
                </a:lnTo>
                <a:lnTo>
                  <a:pt x="14288" y="214313"/>
                </a:lnTo>
                <a:lnTo>
                  <a:pt x="14288" y="207169"/>
                </a:lnTo>
                <a:lnTo>
                  <a:pt x="21431" y="192882"/>
                </a:lnTo>
                <a:lnTo>
                  <a:pt x="28575" y="171450"/>
                </a:lnTo>
                <a:lnTo>
                  <a:pt x="28575" y="150019"/>
                </a:lnTo>
                <a:lnTo>
                  <a:pt x="28575" y="128588"/>
                </a:lnTo>
                <a:lnTo>
                  <a:pt x="35719" y="100013"/>
                </a:lnTo>
                <a:lnTo>
                  <a:pt x="35719" y="78582"/>
                </a:lnTo>
                <a:lnTo>
                  <a:pt x="42863" y="57150"/>
                </a:lnTo>
                <a:lnTo>
                  <a:pt x="50006" y="50007"/>
                </a:lnTo>
                <a:lnTo>
                  <a:pt x="50006" y="42863"/>
                </a:lnTo>
                <a:lnTo>
                  <a:pt x="57150" y="42863"/>
                </a:lnTo>
                <a:lnTo>
                  <a:pt x="57150" y="50007"/>
                </a:lnTo>
                <a:lnTo>
                  <a:pt x="57150" y="64294"/>
                </a:lnTo>
                <a:lnTo>
                  <a:pt x="64294" y="85725"/>
                </a:lnTo>
                <a:lnTo>
                  <a:pt x="64294" y="114300"/>
                </a:lnTo>
                <a:lnTo>
                  <a:pt x="64294" y="135732"/>
                </a:lnTo>
                <a:lnTo>
                  <a:pt x="64294" y="164307"/>
                </a:lnTo>
                <a:lnTo>
                  <a:pt x="71438" y="178594"/>
                </a:lnTo>
                <a:lnTo>
                  <a:pt x="71438" y="200025"/>
                </a:lnTo>
                <a:lnTo>
                  <a:pt x="78581" y="207169"/>
                </a:lnTo>
                <a:lnTo>
                  <a:pt x="78581" y="214313"/>
                </a:lnTo>
                <a:lnTo>
                  <a:pt x="85725" y="214313"/>
                </a:lnTo>
                <a:lnTo>
                  <a:pt x="85725" y="207169"/>
                </a:lnTo>
                <a:lnTo>
                  <a:pt x="92869" y="200025"/>
                </a:lnTo>
                <a:lnTo>
                  <a:pt x="92869" y="185738"/>
                </a:lnTo>
                <a:lnTo>
                  <a:pt x="92869" y="171450"/>
                </a:lnTo>
                <a:lnTo>
                  <a:pt x="100013" y="150019"/>
                </a:lnTo>
                <a:lnTo>
                  <a:pt x="100013" y="121444"/>
                </a:lnTo>
                <a:lnTo>
                  <a:pt x="100013" y="92869"/>
                </a:lnTo>
                <a:lnTo>
                  <a:pt x="100013" y="71438"/>
                </a:lnTo>
                <a:lnTo>
                  <a:pt x="107156" y="57150"/>
                </a:lnTo>
                <a:lnTo>
                  <a:pt x="107156" y="42863"/>
                </a:lnTo>
                <a:lnTo>
                  <a:pt x="114300" y="42863"/>
                </a:lnTo>
                <a:lnTo>
                  <a:pt x="114300" y="42863"/>
                </a:lnTo>
                <a:lnTo>
                  <a:pt x="121444" y="57150"/>
                </a:lnTo>
                <a:lnTo>
                  <a:pt x="121444" y="71438"/>
                </a:lnTo>
                <a:lnTo>
                  <a:pt x="128588" y="92869"/>
                </a:lnTo>
                <a:lnTo>
                  <a:pt x="135731" y="114300"/>
                </a:lnTo>
                <a:lnTo>
                  <a:pt x="135731" y="135732"/>
                </a:lnTo>
                <a:lnTo>
                  <a:pt x="142875" y="157163"/>
                </a:lnTo>
                <a:lnTo>
                  <a:pt x="150019" y="178594"/>
                </a:lnTo>
                <a:lnTo>
                  <a:pt x="157163" y="185738"/>
                </a:lnTo>
                <a:lnTo>
                  <a:pt x="164306" y="192882"/>
                </a:lnTo>
                <a:lnTo>
                  <a:pt x="164306" y="19288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8" name="Freeform 127"/>
          <p:cNvSpPr/>
          <p:nvPr/>
        </p:nvSpPr>
        <p:spPr>
          <a:xfrm>
            <a:off x="7408070" y="5672138"/>
            <a:ext cx="121444" cy="185738"/>
          </a:xfrm>
          <a:custGeom>
            <a:avLst/>
            <a:gdLst/>
            <a:ahLst/>
            <a:cxnLst/>
            <a:rect l="0" t="0" r="0" b="0"/>
            <a:pathLst>
              <a:path w="121444" h="185738">
                <a:moveTo>
                  <a:pt x="42862" y="28575"/>
                </a:moveTo>
                <a:lnTo>
                  <a:pt x="42862" y="28575"/>
                </a:lnTo>
                <a:lnTo>
                  <a:pt x="35718" y="35718"/>
                </a:lnTo>
                <a:lnTo>
                  <a:pt x="35718" y="50006"/>
                </a:lnTo>
                <a:lnTo>
                  <a:pt x="28575" y="71437"/>
                </a:lnTo>
                <a:lnTo>
                  <a:pt x="28575" y="92868"/>
                </a:lnTo>
                <a:lnTo>
                  <a:pt x="28575" y="114300"/>
                </a:lnTo>
                <a:lnTo>
                  <a:pt x="35718" y="135731"/>
                </a:lnTo>
                <a:lnTo>
                  <a:pt x="42862" y="157162"/>
                </a:lnTo>
                <a:lnTo>
                  <a:pt x="50006" y="171450"/>
                </a:lnTo>
                <a:lnTo>
                  <a:pt x="57150" y="185737"/>
                </a:lnTo>
                <a:lnTo>
                  <a:pt x="71437" y="185737"/>
                </a:lnTo>
                <a:lnTo>
                  <a:pt x="78581" y="185737"/>
                </a:lnTo>
                <a:lnTo>
                  <a:pt x="92868" y="185737"/>
                </a:lnTo>
                <a:lnTo>
                  <a:pt x="100012" y="171450"/>
                </a:lnTo>
                <a:lnTo>
                  <a:pt x="107156" y="164306"/>
                </a:lnTo>
                <a:lnTo>
                  <a:pt x="114300" y="150018"/>
                </a:lnTo>
                <a:lnTo>
                  <a:pt x="121443" y="135731"/>
                </a:lnTo>
                <a:lnTo>
                  <a:pt x="121443" y="121443"/>
                </a:lnTo>
                <a:lnTo>
                  <a:pt x="121443" y="100012"/>
                </a:lnTo>
                <a:lnTo>
                  <a:pt x="114300" y="78581"/>
                </a:lnTo>
                <a:lnTo>
                  <a:pt x="107156" y="57150"/>
                </a:lnTo>
                <a:lnTo>
                  <a:pt x="92868" y="35718"/>
                </a:lnTo>
                <a:lnTo>
                  <a:pt x="85725" y="21431"/>
                </a:lnTo>
                <a:lnTo>
                  <a:pt x="71437" y="7143"/>
                </a:lnTo>
                <a:lnTo>
                  <a:pt x="57150" y="0"/>
                </a:lnTo>
                <a:lnTo>
                  <a:pt x="42862" y="7143"/>
                </a:lnTo>
                <a:lnTo>
                  <a:pt x="28575" y="21431"/>
                </a:lnTo>
                <a:lnTo>
                  <a:pt x="14287" y="35718"/>
                </a:lnTo>
                <a:lnTo>
                  <a:pt x="7143" y="57150"/>
                </a:lnTo>
                <a:lnTo>
                  <a:pt x="0" y="78581"/>
                </a:lnTo>
                <a:lnTo>
                  <a:pt x="0" y="100012"/>
                </a:lnTo>
                <a:lnTo>
                  <a:pt x="0" y="121443"/>
                </a:lnTo>
                <a:lnTo>
                  <a:pt x="0" y="128587"/>
                </a:lnTo>
                <a:lnTo>
                  <a:pt x="7143" y="135731"/>
                </a:lnTo>
                <a:lnTo>
                  <a:pt x="7143" y="13573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 name="Freeform 128"/>
          <p:cNvSpPr/>
          <p:nvPr/>
        </p:nvSpPr>
        <p:spPr>
          <a:xfrm>
            <a:off x="7558088" y="5679281"/>
            <a:ext cx="42864" cy="192883"/>
          </a:xfrm>
          <a:custGeom>
            <a:avLst/>
            <a:gdLst/>
            <a:ahLst/>
            <a:cxnLst/>
            <a:rect l="0" t="0" r="0" b="0"/>
            <a:pathLst>
              <a:path w="42864" h="192883">
                <a:moveTo>
                  <a:pt x="14288" y="71438"/>
                </a:moveTo>
                <a:lnTo>
                  <a:pt x="14288" y="78582"/>
                </a:lnTo>
                <a:lnTo>
                  <a:pt x="14288" y="85725"/>
                </a:lnTo>
                <a:lnTo>
                  <a:pt x="14288" y="100013"/>
                </a:lnTo>
                <a:lnTo>
                  <a:pt x="7144" y="121444"/>
                </a:lnTo>
                <a:lnTo>
                  <a:pt x="7144" y="142875"/>
                </a:lnTo>
                <a:lnTo>
                  <a:pt x="7144" y="157163"/>
                </a:lnTo>
                <a:lnTo>
                  <a:pt x="7144" y="171450"/>
                </a:lnTo>
                <a:lnTo>
                  <a:pt x="7144" y="185738"/>
                </a:lnTo>
                <a:lnTo>
                  <a:pt x="7144" y="192882"/>
                </a:lnTo>
                <a:lnTo>
                  <a:pt x="7144" y="192882"/>
                </a:lnTo>
                <a:lnTo>
                  <a:pt x="7144" y="192882"/>
                </a:lnTo>
                <a:lnTo>
                  <a:pt x="7144" y="185738"/>
                </a:lnTo>
                <a:lnTo>
                  <a:pt x="7144" y="178594"/>
                </a:lnTo>
                <a:lnTo>
                  <a:pt x="0" y="164307"/>
                </a:lnTo>
                <a:lnTo>
                  <a:pt x="0" y="142875"/>
                </a:lnTo>
                <a:lnTo>
                  <a:pt x="0" y="121444"/>
                </a:lnTo>
                <a:lnTo>
                  <a:pt x="7144" y="92869"/>
                </a:lnTo>
                <a:lnTo>
                  <a:pt x="7144" y="71438"/>
                </a:lnTo>
                <a:lnTo>
                  <a:pt x="14288" y="42863"/>
                </a:lnTo>
                <a:lnTo>
                  <a:pt x="14288" y="28575"/>
                </a:lnTo>
                <a:lnTo>
                  <a:pt x="21432" y="14288"/>
                </a:lnTo>
                <a:lnTo>
                  <a:pt x="28575" y="7144"/>
                </a:lnTo>
                <a:lnTo>
                  <a:pt x="35719" y="0"/>
                </a:lnTo>
                <a:lnTo>
                  <a:pt x="42863" y="0"/>
                </a:lnTo>
                <a:lnTo>
                  <a:pt x="42863" y="0"/>
                </a:lnTo>
                <a:lnTo>
                  <a:pt x="42863"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Freeform 129"/>
          <p:cNvSpPr/>
          <p:nvPr/>
        </p:nvSpPr>
        <p:spPr>
          <a:xfrm>
            <a:off x="7665245" y="5636419"/>
            <a:ext cx="100013" cy="285751"/>
          </a:xfrm>
          <a:custGeom>
            <a:avLst/>
            <a:gdLst/>
            <a:ahLst/>
            <a:cxnLst/>
            <a:rect l="0" t="0" r="0" b="0"/>
            <a:pathLst>
              <a:path w="100013" h="285751">
                <a:moveTo>
                  <a:pt x="7143" y="150019"/>
                </a:moveTo>
                <a:lnTo>
                  <a:pt x="14287" y="150019"/>
                </a:lnTo>
                <a:lnTo>
                  <a:pt x="14287" y="157162"/>
                </a:lnTo>
                <a:lnTo>
                  <a:pt x="21431" y="164306"/>
                </a:lnTo>
                <a:lnTo>
                  <a:pt x="28575" y="171450"/>
                </a:lnTo>
                <a:lnTo>
                  <a:pt x="42862" y="171450"/>
                </a:lnTo>
                <a:lnTo>
                  <a:pt x="50006" y="171450"/>
                </a:lnTo>
                <a:lnTo>
                  <a:pt x="57150" y="164306"/>
                </a:lnTo>
                <a:lnTo>
                  <a:pt x="71437" y="157162"/>
                </a:lnTo>
                <a:lnTo>
                  <a:pt x="78581" y="150019"/>
                </a:lnTo>
                <a:lnTo>
                  <a:pt x="85725" y="135731"/>
                </a:lnTo>
                <a:lnTo>
                  <a:pt x="92868" y="114300"/>
                </a:lnTo>
                <a:lnTo>
                  <a:pt x="92868" y="100012"/>
                </a:lnTo>
                <a:lnTo>
                  <a:pt x="100012" y="78581"/>
                </a:lnTo>
                <a:lnTo>
                  <a:pt x="100012" y="64294"/>
                </a:lnTo>
                <a:lnTo>
                  <a:pt x="100012" y="42862"/>
                </a:lnTo>
                <a:lnTo>
                  <a:pt x="92868" y="28575"/>
                </a:lnTo>
                <a:lnTo>
                  <a:pt x="85725" y="14287"/>
                </a:lnTo>
                <a:lnTo>
                  <a:pt x="85725" y="7144"/>
                </a:lnTo>
                <a:lnTo>
                  <a:pt x="71437" y="0"/>
                </a:lnTo>
                <a:lnTo>
                  <a:pt x="57150" y="7144"/>
                </a:lnTo>
                <a:lnTo>
                  <a:pt x="42862" y="14287"/>
                </a:lnTo>
                <a:lnTo>
                  <a:pt x="35718" y="35719"/>
                </a:lnTo>
                <a:lnTo>
                  <a:pt x="21431" y="64294"/>
                </a:lnTo>
                <a:lnTo>
                  <a:pt x="14287" y="100012"/>
                </a:lnTo>
                <a:lnTo>
                  <a:pt x="7143" y="135731"/>
                </a:lnTo>
                <a:lnTo>
                  <a:pt x="0" y="171450"/>
                </a:lnTo>
                <a:lnTo>
                  <a:pt x="7143" y="200025"/>
                </a:lnTo>
                <a:lnTo>
                  <a:pt x="14287" y="228600"/>
                </a:lnTo>
                <a:lnTo>
                  <a:pt x="28575" y="250031"/>
                </a:lnTo>
                <a:lnTo>
                  <a:pt x="42862" y="271462"/>
                </a:lnTo>
                <a:lnTo>
                  <a:pt x="50006" y="278606"/>
                </a:lnTo>
                <a:lnTo>
                  <a:pt x="64293" y="285750"/>
                </a:lnTo>
                <a:lnTo>
                  <a:pt x="64293" y="2857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Freeform 130"/>
          <p:cNvSpPr/>
          <p:nvPr/>
        </p:nvSpPr>
        <p:spPr>
          <a:xfrm>
            <a:off x="7950995" y="5529263"/>
            <a:ext cx="14288" cy="378619"/>
          </a:xfrm>
          <a:custGeom>
            <a:avLst/>
            <a:gdLst/>
            <a:ahLst/>
            <a:cxnLst/>
            <a:rect l="0" t="0" r="0" b="0"/>
            <a:pathLst>
              <a:path w="14288" h="378619">
                <a:moveTo>
                  <a:pt x="14287" y="0"/>
                </a:moveTo>
                <a:lnTo>
                  <a:pt x="14287" y="0"/>
                </a:lnTo>
                <a:lnTo>
                  <a:pt x="14287" y="14287"/>
                </a:lnTo>
                <a:lnTo>
                  <a:pt x="7143" y="35718"/>
                </a:lnTo>
                <a:lnTo>
                  <a:pt x="7143" y="71437"/>
                </a:lnTo>
                <a:lnTo>
                  <a:pt x="0" y="107156"/>
                </a:lnTo>
                <a:lnTo>
                  <a:pt x="0" y="150018"/>
                </a:lnTo>
                <a:lnTo>
                  <a:pt x="0" y="185737"/>
                </a:lnTo>
                <a:lnTo>
                  <a:pt x="0" y="228600"/>
                </a:lnTo>
                <a:lnTo>
                  <a:pt x="7143" y="264318"/>
                </a:lnTo>
                <a:lnTo>
                  <a:pt x="7143" y="300037"/>
                </a:lnTo>
                <a:lnTo>
                  <a:pt x="7143" y="328612"/>
                </a:lnTo>
                <a:lnTo>
                  <a:pt x="7143" y="350043"/>
                </a:lnTo>
                <a:lnTo>
                  <a:pt x="7143" y="371475"/>
                </a:lnTo>
                <a:lnTo>
                  <a:pt x="14287" y="378618"/>
                </a:lnTo>
                <a:lnTo>
                  <a:pt x="14287" y="37861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 name="Freeform 131"/>
          <p:cNvSpPr/>
          <p:nvPr/>
        </p:nvSpPr>
        <p:spPr>
          <a:xfrm>
            <a:off x="7972426" y="5557838"/>
            <a:ext cx="678657" cy="435769"/>
          </a:xfrm>
          <a:custGeom>
            <a:avLst/>
            <a:gdLst/>
            <a:ahLst/>
            <a:cxnLst/>
            <a:rect l="0" t="0" r="0" b="0"/>
            <a:pathLst>
              <a:path w="678657" h="435769">
                <a:moveTo>
                  <a:pt x="0" y="264318"/>
                </a:moveTo>
                <a:lnTo>
                  <a:pt x="7144" y="271462"/>
                </a:lnTo>
                <a:lnTo>
                  <a:pt x="14287" y="278606"/>
                </a:lnTo>
                <a:lnTo>
                  <a:pt x="21431" y="285750"/>
                </a:lnTo>
                <a:lnTo>
                  <a:pt x="28575" y="292893"/>
                </a:lnTo>
                <a:lnTo>
                  <a:pt x="35719" y="300037"/>
                </a:lnTo>
                <a:lnTo>
                  <a:pt x="50006" y="300037"/>
                </a:lnTo>
                <a:lnTo>
                  <a:pt x="64294" y="292893"/>
                </a:lnTo>
                <a:lnTo>
                  <a:pt x="71437" y="278606"/>
                </a:lnTo>
                <a:lnTo>
                  <a:pt x="85725" y="271462"/>
                </a:lnTo>
                <a:lnTo>
                  <a:pt x="92869" y="257175"/>
                </a:lnTo>
                <a:lnTo>
                  <a:pt x="107156" y="235743"/>
                </a:lnTo>
                <a:lnTo>
                  <a:pt x="114300" y="221456"/>
                </a:lnTo>
                <a:lnTo>
                  <a:pt x="121444" y="200025"/>
                </a:lnTo>
                <a:lnTo>
                  <a:pt x="121444" y="178593"/>
                </a:lnTo>
                <a:lnTo>
                  <a:pt x="121444" y="164306"/>
                </a:lnTo>
                <a:lnTo>
                  <a:pt x="114300" y="150018"/>
                </a:lnTo>
                <a:lnTo>
                  <a:pt x="107156" y="135731"/>
                </a:lnTo>
                <a:lnTo>
                  <a:pt x="92869" y="135731"/>
                </a:lnTo>
                <a:lnTo>
                  <a:pt x="85725" y="135731"/>
                </a:lnTo>
                <a:lnTo>
                  <a:pt x="71437" y="150018"/>
                </a:lnTo>
                <a:lnTo>
                  <a:pt x="57150" y="171450"/>
                </a:lnTo>
                <a:lnTo>
                  <a:pt x="50006" y="192881"/>
                </a:lnTo>
                <a:lnTo>
                  <a:pt x="50006" y="214312"/>
                </a:lnTo>
                <a:lnTo>
                  <a:pt x="50006" y="235743"/>
                </a:lnTo>
                <a:lnTo>
                  <a:pt x="50006" y="257175"/>
                </a:lnTo>
                <a:lnTo>
                  <a:pt x="57150" y="278606"/>
                </a:lnTo>
                <a:lnTo>
                  <a:pt x="64294" y="292893"/>
                </a:lnTo>
                <a:lnTo>
                  <a:pt x="78581" y="300037"/>
                </a:lnTo>
                <a:lnTo>
                  <a:pt x="92869" y="300037"/>
                </a:lnTo>
                <a:lnTo>
                  <a:pt x="107156" y="300037"/>
                </a:lnTo>
                <a:lnTo>
                  <a:pt x="121444" y="292893"/>
                </a:lnTo>
                <a:lnTo>
                  <a:pt x="135731" y="292893"/>
                </a:lnTo>
                <a:lnTo>
                  <a:pt x="150019" y="285750"/>
                </a:lnTo>
                <a:lnTo>
                  <a:pt x="164306" y="278606"/>
                </a:lnTo>
                <a:lnTo>
                  <a:pt x="171450" y="271462"/>
                </a:lnTo>
                <a:lnTo>
                  <a:pt x="185737" y="264318"/>
                </a:lnTo>
                <a:lnTo>
                  <a:pt x="185737" y="264318"/>
                </a:lnTo>
                <a:lnTo>
                  <a:pt x="185737" y="264318"/>
                </a:lnTo>
                <a:lnTo>
                  <a:pt x="185737" y="264318"/>
                </a:lnTo>
                <a:lnTo>
                  <a:pt x="185737" y="271462"/>
                </a:lnTo>
                <a:lnTo>
                  <a:pt x="185737" y="285750"/>
                </a:lnTo>
                <a:lnTo>
                  <a:pt x="178594" y="292893"/>
                </a:lnTo>
                <a:lnTo>
                  <a:pt x="178594" y="307181"/>
                </a:lnTo>
                <a:lnTo>
                  <a:pt x="171450" y="307181"/>
                </a:lnTo>
                <a:lnTo>
                  <a:pt x="171450" y="314325"/>
                </a:lnTo>
                <a:lnTo>
                  <a:pt x="171450" y="314325"/>
                </a:lnTo>
                <a:lnTo>
                  <a:pt x="171450" y="307181"/>
                </a:lnTo>
                <a:lnTo>
                  <a:pt x="164306" y="300037"/>
                </a:lnTo>
                <a:lnTo>
                  <a:pt x="157162" y="292893"/>
                </a:lnTo>
                <a:lnTo>
                  <a:pt x="157162" y="278606"/>
                </a:lnTo>
                <a:lnTo>
                  <a:pt x="150019" y="257175"/>
                </a:lnTo>
                <a:lnTo>
                  <a:pt x="150019" y="235743"/>
                </a:lnTo>
                <a:lnTo>
                  <a:pt x="150019" y="214312"/>
                </a:lnTo>
                <a:lnTo>
                  <a:pt x="150019" y="192881"/>
                </a:lnTo>
                <a:lnTo>
                  <a:pt x="150019" y="178593"/>
                </a:lnTo>
                <a:lnTo>
                  <a:pt x="157162" y="164306"/>
                </a:lnTo>
                <a:lnTo>
                  <a:pt x="157162" y="150018"/>
                </a:lnTo>
                <a:lnTo>
                  <a:pt x="164306" y="142875"/>
                </a:lnTo>
                <a:lnTo>
                  <a:pt x="171450" y="142875"/>
                </a:lnTo>
                <a:lnTo>
                  <a:pt x="171450" y="150018"/>
                </a:lnTo>
                <a:lnTo>
                  <a:pt x="178594" y="164306"/>
                </a:lnTo>
                <a:lnTo>
                  <a:pt x="185737" y="178593"/>
                </a:lnTo>
                <a:lnTo>
                  <a:pt x="200025" y="192881"/>
                </a:lnTo>
                <a:lnTo>
                  <a:pt x="207169" y="214312"/>
                </a:lnTo>
                <a:lnTo>
                  <a:pt x="221456" y="228600"/>
                </a:lnTo>
                <a:lnTo>
                  <a:pt x="235744" y="250031"/>
                </a:lnTo>
                <a:lnTo>
                  <a:pt x="242887" y="257175"/>
                </a:lnTo>
                <a:lnTo>
                  <a:pt x="264319" y="271462"/>
                </a:lnTo>
                <a:lnTo>
                  <a:pt x="278606" y="271462"/>
                </a:lnTo>
                <a:lnTo>
                  <a:pt x="292894" y="278606"/>
                </a:lnTo>
                <a:lnTo>
                  <a:pt x="300037" y="271462"/>
                </a:lnTo>
                <a:lnTo>
                  <a:pt x="307181" y="271462"/>
                </a:lnTo>
                <a:lnTo>
                  <a:pt x="314325" y="264318"/>
                </a:lnTo>
                <a:lnTo>
                  <a:pt x="314325" y="250031"/>
                </a:lnTo>
                <a:lnTo>
                  <a:pt x="321469" y="242887"/>
                </a:lnTo>
                <a:lnTo>
                  <a:pt x="328612" y="228600"/>
                </a:lnTo>
                <a:lnTo>
                  <a:pt x="328612" y="207168"/>
                </a:lnTo>
                <a:lnTo>
                  <a:pt x="328612" y="192881"/>
                </a:lnTo>
                <a:lnTo>
                  <a:pt x="321469" y="178593"/>
                </a:lnTo>
                <a:lnTo>
                  <a:pt x="314325" y="171450"/>
                </a:lnTo>
                <a:lnTo>
                  <a:pt x="307181" y="164306"/>
                </a:lnTo>
                <a:lnTo>
                  <a:pt x="300037" y="157162"/>
                </a:lnTo>
                <a:lnTo>
                  <a:pt x="292894" y="164306"/>
                </a:lnTo>
                <a:lnTo>
                  <a:pt x="285750" y="171450"/>
                </a:lnTo>
                <a:lnTo>
                  <a:pt x="278606" y="178593"/>
                </a:lnTo>
                <a:lnTo>
                  <a:pt x="271462" y="200025"/>
                </a:lnTo>
                <a:lnTo>
                  <a:pt x="264319" y="221456"/>
                </a:lnTo>
                <a:lnTo>
                  <a:pt x="257175" y="242887"/>
                </a:lnTo>
                <a:lnTo>
                  <a:pt x="257175" y="271462"/>
                </a:lnTo>
                <a:lnTo>
                  <a:pt x="257175" y="292893"/>
                </a:lnTo>
                <a:lnTo>
                  <a:pt x="264319" y="314325"/>
                </a:lnTo>
                <a:lnTo>
                  <a:pt x="271462" y="328612"/>
                </a:lnTo>
                <a:lnTo>
                  <a:pt x="278606" y="335756"/>
                </a:lnTo>
                <a:lnTo>
                  <a:pt x="285750" y="342900"/>
                </a:lnTo>
                <a:lnTo>
                  <a:pt x="300037" y="335756"/>
                </a:lnTo>
                <a:lnTo>
                  <a:pt x="307181" y="328612"/>
                </a:lnTo>
                <a:lnTo>
                  <a:pt x="314325" y="314325"/>
                </a:lnTo>
                <a:lnTo>
                  <a:pt x="321469" y="300037"/>
                </a:lnTo>
                <a:lnTo>
                  <a:pt x="328612" y="278606"/>
                </a:lnTo>
                <a:lnTo>
                  <a:pt x="335756" y="250031"/>
                </a:lnTo>
                <a:lnTo>
                  <a:pt x="342900" y="214312"/>
                </a:lnTo>
                <a:lnTo>
                  <a:pt x="342900" y="178593"/>
                </a:lnTo>
                <a:lnTo>
                  <a:pt x="342900" y="142875"/>
                </a:lnTo>
                <a:lnTo>
                  <a:pt x="342900" y="100012"/>
                </a:lnTo>
                <a:lnTo>
                  <a:pt x="342900" y="71437"/>
                </a:lnTo>
                <a:lnTo>
                  <a:pt x="342900" y="42862"/>
                </a:lnTo>
                <a:lnTo>
                  <a:pt x="342900" y="21431"/>
                </a:lnTo>
                <a:lnTo>
                  <a:pt x="342900" y="7143"/>
                </a:lnTo>
                <a:lnTo>
                  <a:pt x="335756" y="0"/>
                </a:lnTo>
                <a:lnTo>
                  <a:pt x="335756" y="7143"/>
                </a:lnTo>
                <a:lnTo>
                  <a:pt x="335756" y="14287"/>
                </a:lnTo>
                <a:lnTo>
                  <a:pt x="335756" y="28575"/>
                </a:lnTo>
                <a:lnTo>
                  <a:pt x="335756" y="57150"/>
                </a:lnTo>
                <a:lnTo>
                  <a:pt x="328612" y="85725"/>
                </a:lnTo>
                <a:lnTo>
                  <a:pt x="328612" y="121443"/>
                </a:lnTo>
                <a:lnTo>
                  <a:pt x="335756" y="150018"/>
                </a:lnTo>
                <a:lnTo>
                  <a:pt x="335756" y="185737"/>
                </a:lnTo>
                <a:lnTo>
                  <a:pt x="342900" y="214312"/>
                </a:lnTo>
                <a:lnTo>
                  <a:pt x="350044" y="242887"/>
                </a:lnTo>
                <a:lnTo>
                  <a:pt x="357187" y="264318"/>
                </a:lnTo>
                <a:lnTo>
                  <a:pt x="371475" y="278606"/>
                </a:lnTo>
                <a:lnTo>
                  <a:pt x="378619" y="285750"/>
                </a:lnTo>
                <a:lnTo>
                  <a:pt x="385762" y="285750"/>
                </a:lnTo>
                <a:lnTo>
                  <a:pt x="400050" y="285750"/>
                </a:lnTo>
                <a:lnTo>
                  <a:pt x="407194" y="278606"/>
                </a:lnTo>
                <a:lnTo>
                  <a:pt x="414337" y="271462"/>
                </a:lnTo>
                <a:lnTo>
                  <a:pt x="421481" y="264318"/>
                </a:lnTo>
                <a:lnTo>
                  <a:pt x="428625" y="250031"/>
                </a:lnTo>
                <a:lnTo>
                  <a:pt x="428625" y="228600"/>
                </a:lnTo>
                <a:lnTo>
                  <a:pt x="428625" y="207168"/>
                </a:lnTo>
                <a:lnTo>
                  <a:pt x="421481" y="185737"/>
                </a:lnTo>
                <a:lnTo>
                  <a:pt x="421481" y="164306"/>
                </a:lnTo>
                <a:lnTo>
                  <a:pt x="414337" y="142875"/>
                </a:lnTo>
                <a:lnTo>
                  <a:pt x="407194" y="128587"/>
                </a:lnTo>
                <a:lnTo>
                  <a:pt x="400050" y="121443"/>
                </a:lnTo>
                <a:lnTo>
                  <a:pt x="392906" y="121443"/>
                </a:lnTo>
                <a:lnTo>
                  <a:pt x="385762" y="128587"/>
                </a:lnTo>
                <a:lnTo>
                  <a:pt x="378619" y="142875"/>
                </a:lnTo>
                <a:lnTo>
                  <a:pt x="371475" y="164306"/>
                </a:lnTo>
                <a:lnTo>
                  <a:pt x="364331" y="192881"/>
                </a:lnTo>
                <a:lnTo>
                  <a:pt x="357187" y="221456"/>
                </a:lnTo>
                <a:lnTo>
                  <a:pt x="357187" y="250031"/>
                </a:lnTo>
                <a:lnTo>
                  <a:pt x="357187" y="278606"/>
                </a:lnTo>
                <a:lnTo>
                  <a:pt x="364331" y="300037"/>
                </a:lnTo>
                <a:lnTo>
                  <a:pt x="371475" y="321468"/>
                </a:lnTo>
                <a:lnTo>
                  <a:pt x="378619" y="342900"/>
                </a:lnTo>
                <a:lnTo>
                  <a:pt x="385762" y="350043"/>
                </a:lnTo>
                <a:lnTo>
                  <a:pt x="392906" y="357187"/>
                </a:lnTo>
                <a:lnTo>
                  <a:pt x="407194" y="364331"/>
                </a:lnTo>
                <a:lnTo>
                  <a:pt x="421481" y="364331"/>
                </a:lnTo>
                <a:lnTo>
                  <a:pt x="428625" y="364331"/>
                </a:lnTo>
                <a:lnTo>
                  <a:pt x="442912" y="350043"/>
                </a:lnTo>
                <a:lnTo>
                  <a:pt x="450056" y="342900"/>
                </a:lnTo>
                <a:lnTo>
                  <a:pt x="457200" y="328612"/>
                </a:lnTo>
                <a:lnTo>
                  <a:pt x="457200" y="307181"/>
                </a:lnTo>
                <a:lnTo>
                  <a:pt x="464344" y="292893"/>
                </a:lnTo>
                <a:lnTo>
                  <a:pt x="464344" y="264318"/>
                </a:lnTo>
                <a:lnTo>
                  <a:pt x="464344" y="242887"/>
                </a:lnTo>
                <a:lnTo>
                  <a:pt x="464344" y="214312"/>
                </a:lnTo>
                <a:lnTo>
                  <a:pt x="457200" y="192881"/>
                </a:lnTo>
                <a:lnTo>
                  <a:pt x="450056" y="171450"/>
                </a:lnTo>
                <a:lnTo>
                  <a:pt x="442912" y="157162"/>
                </a:lnTo>
                <a:lnTo>
                  <a:pt x="435769" y="142875"/>
                </a:lnTo>
                <a:lnTo>
                  <a:pt x="428625" y="135731"/>
                </a:lnTo>
                <a:lnTo>
                  <a:pt x="421481" y="128587"/>
                </a:lnTo>
                <a:lnTo>
                  <a:pt x="421481" y="128587"/>
                </a:lnTo>
                <a:lnTo>
                  <a:pt x="414337" y="128587"/>
                </a:lnTo>
                <a:lnTo>
                  <a:pt x="414337" y="128587"/>
                </a:lnTo>
                <a:lnTo>
                  <a:pt x="414337" y="128587"/>
                </a:lnTo>
                <a:lnTo>
                  <a:pt x="421481" y="128587"/>
                </a:lnTo>
                <a:lnTo>
                  <a:pt x="428625" y="135731"/>
                </a:lnTo>
                <a:lnTo>
                  <a:pt x="442912" y="135731"/>
                </a:lnTo>
                <a:lnTo>
                  <a:pt x="457200" y="128587"/>
                </a:lnTo>
                <a:lnTo>
                  <a:pt x="478631" y="128587"/>
                </a:lnTo>
                <a:lnTo>
                  <a:pt x="492919" y="128587"/>
                </a:lnTo>
                <a:lnTo>
                  <a:pt x="521494" y="128587"/>
                </a:lnTo>
                <a:lnTo>
                  <a:pt x="535781" y="121443"/>
                </a:lnTo>
                <a:lnTo>
                  <a:pt x="557212" y="121443"/>
                </a:lnTo>
                <a:lnTo>
                  <a:pt x="578644" y="121443"/>
                </a:lnTo>
                <a:lnTo>
                  <a:pt x="592931" y="121443"/>
                </a:lnTo>
                <a:lnTo>
                  <a:pt x="600075" y="121443"/>
                </a:lnTo>
                <a:lnTo>
                  <a:pt x="607219" y="128587"/>
                </a:lnTo>
                <a:lnTo>
                  <a:pt x="607219" y="128587"/>
                </a:lnTo>
                <a:lnTo>
                  <a:pt x="607219" y="135731"/>
                </a:lnTo>
                <a:lnTo>
                  <a:pt x="607219" y="142875"/>
                </a:lnTo>
                <a:lnTo>
                  <a:pt x="600075" y="157162"/>
                </a:lnTo>
                <a:lnTo>
                  <a:pt x="592931" y="164306"/>
                </a:lnTo>
                <a:lnTo>
                  <a:pt x="585787" y="171450"/>
                </a:lnTo>
                <a:lnTo>
                  <a:pt x="585787" y="178593"/>
                </a:lnTo>
                <a:lnTo>
                  <a:pt x="578644" y="178593"/>
                </a:lnTo>
                <a:lnTo>
                  <a:pt x="578644" y="185737"/>
                </a:lnTo>
                <a:lnTo>
                  <a:pt x="578644" y="185737"/>
                </a:lnTo>
                <a:lnTo>
                  <a:pt x="585787" y="192881"/>
                </a:lnTo>
                <a:lnTo>
                  <a:pt x="592931" y="192881"/>
                </a:lnTo>
                <a:lnTo>
                  <a:pt x="600075" y="200025"/>
                </a:lnTo>
                <a:lnTo>
                  <a:pt x="614362" y="207168"/>
                </a:lnTo>
                <a:lnTo>
                  <a:pt x="628650" y="207168"/>
                </a:lnTo>
                <a:lnTo>
                  <a:pt x="635794" y="221456"/>
                </a:lnTo>
                <a:lnTo>
                  <a:pt x="650081" y="228600"/>
                </a:lnTo>
                <a:lnTo>
                  <a:pt x="664369" y="235743"/>
                </a:lnTo>
                <a:lnTo>
                  <a:pt x="671512" y="250031"/>
                </a:lnTo>
                <a:lnTo>
                  <a:pt x="678656" y="264318"/>
                </a:lnTo>
                <a:lnTo>
                  <a:pt x="678656" y="285750"/>
                </a:lnTo>
                <a:lnTo>
                  <a:pt x="671512" y="307181"/>
                </a:lnTo>
                <a:lnTo>
                  <a:pt x="664369" y="328612"/>
                </a:lnTo>
                <a:lnTo>
                  <a:pt x="650081" y="350043"/>
                </a:lnTo>
                <a:lnTo>
                  <a:pt x="635794" y="378618"/>
                </a:lnTo>
                <a:lnTo>
                  <a:pt x="614362" y="400050"/>
                </a:lnTo>
                <a:lnTo>
                  <a:pt x="585787" y="414337"/>
                </a:lnTo>
                <a:lnTo>
                  <a:pt x="564356" y="428625"/>
                </a:lnTo>
                <a:lnTo>
                  <a:pt x="550069" y="435768"/>
                </a:lnTo>
                <a:lnTo>
                  <a:pt x="550069" y="435768"/>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 name="Freeform 132"/>
          <p:cNvSpPr/>
          <p:nvPr/>
        </p:nvSpPr>
        <p:spPr>
          <a:xfrm>
            <a:off x="1071563" y="6115050"/>
            <a:ext cx="92869" cy="350045"/>
          </a:xfrm>
          <a:custGeom>
            <a:avLst/>
            <a:gdLst/>
            <a:ahLst/>
            <a:cxnLst/>
            <a:rect l="0" t="0" r="0" b="0"/>
            <a:pathLst>
              <a:path w="92869" h="350045">
                <a:moveTo>
                  <a:pt x="35718" y="21431"/>
                </a:moveTo>
                <a:lnTo>
                  <a:pt x="35718" y="21431"/>
                </a:lnTo>
                <a:lnTo>
                  <a:pt x="28575" y="28575"/>
                </a:lnTo>
                <a:lnTo>
                  <a:pt x="21431" y="42863"/>
                </a:lnTo>
                <a:lnTo>
                  <a:pt x="21431" y="57150"/>
                </a:lnTo>
                <a:lnTo>
                  <a:pt x="14287" y="78581"/>
                </a:lnTo>
                <a:lnTo>
                  <a:pt x="14287" y="100013"/>
                </a:lnTo>
                <a:lnTo>
                  <a:pt x="14287" y="121444"/>
                </a:lnTo>
                <a:lnTo>
                  <a:pt x="14287" y="142875"/>
                </a:lnTo>
                <a:lnTo>
                  <a:pt x="14287" y="171450"/>
                </a:lnTo>
                <a:lnTo>
                  <a:pt x="7143" y="192881"/>
                </a:lnTo>
                <a:lnTo>
                  <a:pt x="7143" y="221456"/>
                </a:lnTo>
                <a:lnTo>
                  <a:pt x="7143" y="242888"/>
                </a:lnTo>
                <a:lnTo>
                  <a:pt x="7143" y="264319"/>
                </a:lnTo>
                <a:lnTo>
                  <a:pt x="7143" y="285750"/>
                </a:lnTo>
                <a:lnTo>
                  <a:pt x="7143" y="307181"/>
                </a:lnTo>
                <a:lnTo>
                  <a:pt x="7143" y="321469"/>
                </a:lnTo>
                <a:lnTo>
                  <a:pt x="7143" y="328613"/>
                </a:lnTo>
                <a:lnTo>
                  <a:pt x="7143" y="335756"/>
                </a:lnTo>
                <a:lnTo>
                  <a:pt x="7143" y="335756"/>
                </a:lnTo>
                <a:lnTo>
                  <a:pt x="7143" y="335756"/>
                </a:lnTo>
                <a:lnTo>
                  <a:pt x="0" y="328613"/>
                </a:lnTo>
                <a:lnTo>
                  <a:pt x="0" y="314325"/>
                </a:lnTo>
                <a:lnTo>
                  <a:pt x="0" y="285750"/>
                </a:lnTo>
                <a:lnTo>
                  <a:pt x="0" y="257175"/>
                </a:lnTo>
                <a:lnTo>
                  <a:pt x="0" y="221456"/>
                </a:lnTo>
                <a:lnTo>
                  <a:pt x="0" y="185738"/>
                </a:lnTo>
                <a:lnTo>
                  <a:pt x="0" y="150019"/>
                </a:lnTo>
                <a:lnTo>
                  <a:pt x="7143" y="107156"/>
                </a:lnTo>
                <a:lnTo>
                  <a:pt x="7143" y="71438"/>
                </a:lnTo>
                <a:lnTo>
                  <a:pt x="14287" y="42863"/>
                </a:lnTo>
                <a:lnTo>
                  <a:pt x="21431" y="21431"/>
                </a:lnTo>
                <a:lnTo>
                  <a:pt x="28575" y="7144"/>
                </a:lnTo>
                <a:lnTo>
                  <a:pt x="35718" y="0"/>
                </a:lnTo>
                <a:lnTo>
                  <a:pt x="35718" y="0"/>
                </a:lnTo>
                <a:lnTo>
                  <a:pt x="42862" y="7144"/>
                </a:lnTo>
                <a:lnTo>
                  <a:pt x="50006" y="21431"/>
                </a:lnTo>
                <a:lnTo>
                  <a:pt x="50006" y="42863"/>
                </a:lnTo>
                <a:lnTo>
                  <a:pt x="57150" y="71438"/>
                </a:lnTo>
                <a:lnTo>
                  <a:pt x="64293" y="100013"/>
                </a:lnTo>
                <a:lnTo>
                  <a:pt x="64293" y="135731"/>
                </a:lnTo>
                <a:lnTo>
                  <a:pt x="71437" y="171450"/>
                </a:lnTo>
                <a:lnTo>
                  <a:pt x="71437" y="200025"/>
                </a:lnTo>
                <a:lnTo>
                  <a:pt x="71437" y="235744"/>
                </a:lnTo>
                <a:lnTo>
                  <a:pt x="71437" y="271463"/>
                </a:lnTo>
                <a:lnTo>
                  <a:pt x="78581" y="300038"/>
                </a:lnTo>
                <a:lnTo>
                  <a:pt x="78581" y="321469"/>
                </a:lnTo>
                <a:lnTo>
                  <a:pt x="85725" y="335756"/>
                </a:lnTo>
                <a:lnTo>
                  <a:pt x="92868" y="342900"/>
                </a:lnTo>
                <a:lnTo>
                  <a:pt x="92868" y="350044"/>
                </a:lnTo>
                <a:lnTo>
                  <a:pt x="92868" y="350044"/>
                </a:lnTo>
                <a:lnTo>
                  <a:pt x="92868" y="3500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4" name="Freeform 133"/>
          <p:cNvSpPr/>
          <p:nvPr/>
        </p:nvSpPr>
        <p:spPr>
          <a:xfrm>
            <a:off x="1064419" y="6322219"/>
            <a:ext cx="121445" cy="35720"/>
          </a:xfrm>
          <a:custGeom>
            <a:avLst/>
            <a:gdLst/>
            <a:ahLst/>
            <a:cxnLst/>
            <a:rect l="0" t="0" r="0" b="0"/>
            <a:pathLst>
              <a:path w="121445" h="35720">
                <a:moveTo>
                  <a:pt x="0" y="35719"/>
                </a:moveTo>
                <a:lnTo>
                  <a:pt x="0" y="35719"/>
                </a:lnTo>
                <a:lnTo>
                  <a:pt x="0" y="35719"/>
                </a:lnTo>
                <a:lnTo>
                  <a:pt x="0" y="35719"/>
                </a:lnTo>
                <a:lnTo>
                  <a:pt x="7144" y="35719"/>
                </a:lnTo>
                <a:lnTo>
                  <a:pt x="21431" y="35719"/>
                </a:lnTo>
                <a:lnTo>
                  <a:pt x="35719" y="35719"/>
                </a:lnTo>
                <a:lnTo>
                  <a:pt x="50006" y="28575"/>
                </a:lnTo>
                <a:lnTo>
                  <a:pt x="71437" y="21431"/>
                </a:lnTo>
                <a:lnTo>
                  <a:pt x="92869" y="14287"/>
                </a:lnTo>
                <a:lnTo>
                  <a:pt x="114300" y="7144"/>
                </a:lnTo>
                <a:lnTo>
                  <a:pt x="121444" y="0"/>
                </a:lnTo>
                <a:lnTo>
                  <a:pt x="121444" y="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 name="Freeform 134"/>
          <p:cNvSpPr/>
          <p:nvPr/>
        </p:nvSpPr>
        <p:spPr>
          <a:xfrm>
            <a:off x="1493044" y="6193631"/>
            <a:ext cx="100013" cy="342901"/>
          </a:xfrm>
          <a:custGeom>
            <a:avLst/>
            <a:gdLst/>
            <a:ahLst/>
            <a:cxnLst/>
            <a:rect l="0" t="0" r="0" b="0"/>
            <a:pathLst>
              <a:path w="100013" h="342901">
                <a:moveTo>
                  <a:pt x="28575" y="100013"/>
                </a:moveTo>
                <a:lnTo>
                  <a:pt x="28575" y="100013"/>
                </a:lnTo>
                <a:lnTo>
                  <a:pt x="21431" y="107157"/>
                </a:lnTo>
                <a:lnTo>
                  <a:pt x="21431" y="121444"/>
                </a:lnTo>
                <a:lnTo>
                  <a:pt x="21431" y="142875"/>
                </a:lnTo>
                <a:lnTo>
                  <a:pt x="21431" y="164307"/>
                </a:lnTo>
                <a:lnTo>
                  <a:pt x="21431" y="185738"/>
                </a:lnTo>
                <a:lnTo>
                  <a:pt x="21431" y="214313"/>
                </a:lnTo>
                <a:lnTo>
                  <a:pt x="28575" y="235744"/>
                </a:lnTo>
                <a:lnTo>
                  <a:pt x="35719" y="264319"/>
                </a:lnTo>
                <a:lnTo>
                  <a:pt x="35719" y="285750"/>
                </a:lnTo>
                <a:lnTo>
                  <a:pt x="42862" y="307182"/>
                </a:lnTo>
                <a:lnTo>
                  <a:pt x="42862" y="321469"/>
                </a:lnTo>
                <a:lnTo>
                  <a:pt x="42862" y="335757"/>
                </a:lnTo>
                <a:lnTo>
                  <a:pt x="50006" y="335757"/>
                </a:lnTo>
                <a:lnTo>
                  <a:pt x="50006" y="342900"/>
                </a:lnTo>
                <a:lnTo>
                  <a:pt x="42862" y="342900"/>
                </a:lnTo>
                <a:lnTo>
                  <a:pt x="42862" y="335757"/>
                </a:lnTo>
                <a:lnTo>
                  <a:pt x="42862" y="328613"/>
                </a:lnTo>
                <a:lnTo>
                  <a:pt x="35719" y="307182"/>
                </a:lnTo>
                <a:lnTo>
                  <a:pt x="28575" y="285750"/>
                </a:lnTo>
                <a:lnTo>
                  <a:pt x="21431" y="257175"/>
                </a:lnTo>
                <a:lnTo>
                  <a:pt x="7144" y="221457"/>
                </a:lnTo>
                <a:lnTo>
                  <a:pt x="7144" y="178594"/>
                </a:lnTo>
                <a:lnTo>
                  <a:pt x="0" y="142875"/>
                </a:lnTo>
                <a:lnTo>
                  <a:pt x="0" y="100013"/>
                </a:lnTo>
                <a:lnTo>
                  <a:pt x="0" y="71438"/>
                </a:lnTo>
                <a:lnTo>
                  <a:pt x="7144" y="42863"/>
                </a:lnTo>
                <a:lnTo>
                  <a:pt x="14287" y="21432"/>
                </a:lnTo>
                <a:lnTo>
                  <a:pt x="28575" y="7144"/>
                </a:lnTo>
                <a:lnTo>
                  <a:pt x="35719" y="0"/>
                </a:lnTo>
                <a:lnTo>
                  <a:pt x="50006" y="0"/>
                </a:lnTo>
                <a:lnTo>
                  <a:pt x="64294" y="0"/>
                </a:lnTo>
                <a:lnTo>
                  <a:pt x="78581" y="7144"/>
                </a:lnTo>
                <a:lnTo>
                  <a:pt x="85725" y="14288"/>
                </a:lnTo>
                <a:lnTo>
                  <a:pt x="92869" y="28575"/>
                </a:lnTo>
                <a:lnTo>
                  <a:pt x="100012" y="50007"/>
                </a:lnTo>
                <a:lnTo>
                  <a:pt x="100012" y="71438"/>
                </a:lnTo>
                <a:lnTo>
                  <a:pt x="100012" y="100013"/>
                </a:lnTo>
                <a:lnTo>
                  <a:pt x="92869" y="135732"/>
                </a:lnTo>
                <a:lnTo>
                  <a:pt x="85725" y="164307"/>
                </a:lnTo>
                <a:lnTo>
                  <a:pt x="78581" y="200025"/>
                </a:lnTo>
                <a:lnTo>
                  <a:pt x="64294" y="221457"/>
                </a:lnTo>
                <a:lnTo>
                  <a:pt x="50006" y="250032"/>
                </a:lnTo>
                <a:lnTo>
                  <a:pt x="42862" y="264319"/>
                </a:lnTo>
                <a:lnTo>
                  <a:pt x="28575" y="271463"/>
                </a:lnTo>
                <a:lnTo>
                  <a:pt x="21431" y="278607"/>
                </a:lnTo>
                <a:lnTo>
                  <a:pt x="14287" y="278607"/>
                </a:lnTo>
                <a:lnTo>
                  <a:pt x="14287" y="278607"/>
                </a:lnTo>
                <a:lnTo>
                  <a:pt x="14287" y="27860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Freeform 135"/>
          <p:cNvSpPr/>
          <p:nvPr/>
        </p:nvSpPr>
        <p:spPr>
          <a:xfrm>
            <a:off x="1628775" y="6122194"/>
            <a:ext cx="14289" cy="307182"/>
          </a:xfrm>
          <a:custGeom>
            <a:avLst/>
            <a:gdLst/>
            <a:ahLst/>
            <a:cxnLst/>
            <a:rect l="0" t="0" r="0" b="0"/>
            <a:pathLst>
              <a:path w="14289" h="307182">
                <a:moveTo>
                  <a:pt x="7144" y="0"/>
                </a:moveTo>
                <a:lnTo>
                  <a:pt x="7144" y="7144"/>
                </a:lnTo>
                <a:lnTo>
                  <a:pt x="7144" y="21431"/>
                </a:lnTo>
                <a:lnTo>
                  <a:pt x="0" y="42862"/>
                </a:lnTo>
                <a:lnTo>
                  <a:pt x="0" y="71437"/>
                </a:lnTo>
                <a:lnTo>
                  <a:pt x="0" y="100012"/>
                </a:lnTo>
                <a:lnTo>
                  <a:pt x="0" y="135731"/>
                </a:lnTo>
                <a:lnTo>
                  <a:pt x="0" y="164306"/>
                </a:lnTo>
                <a:lnTo>
                  <a:pt x="0" y="192881"/>
                </a:lnTo>
                <a:lnTo>
                  <a:pt x="0" y="221456"/>
                </a:lnTo>
                <a:lnTo>
                  <a:pt x="7144" y="242887"/>
                </a:lnTo>
                <a:lnTo>
                  <a:pt x="7144" y="264319"/>
                </a:lnTo>
                <a:lnTo>
                  <a:pt x="7144" y="285750"/>
                </a:lnTo>
                <a:lnTo>
                  <a:pt x="7144" y="292894"/>
                </a:lnTo>
                <a:lnTo>
                  <a:pt x="14288" y="300037"/>
                </a:lnTo>
                <a:lnTo>
                  <a:pt x="14288" y="307181"/>
                </a:lnTo>
                <a:lnTo>
                  <a:pt x="14288" y="307181"/>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Freeform 136"/>
          <p:cNvSpPr/>
          <p:nvPr/>
        </p:nvSpPr>
        <p:spPr>
          <a:xfrm>
            <a:off x="1714500" y="6265069"/>
            <a:ext cx="121445" cy="207170"/>
          </a:xfrm>
          <a:custGeom>
            <a:avLst/>
            <a:gdLst/>
            <a:ahLst/>
            <a:cxnLst/>
            <a:rect l="0" t="0" r="0" b="0"/>
            <a:pathLst>
              <a:path w="121445" h="207170">
                <a:moveTo>
                  <a:pt x="114300" y="21431"/>
                </a:moveTo>
                <a:lnTo>
                  <a:pt x="114300" y="21431"/>
                </a:lnTo>
                <a:lnTo>
                  <a:pt x="114300" y="21431"/>
                </a:lnTo>
                <a:lnTo>
                  <a:pt x="114300" y="21431"/>
                </a:lnTo>
                <a:lnTo>
                  <a:pt x="114300" y="21431"/>
                </a:lnTo>
                <a:lnTo>
                  <a:pt x="107156" y="21431"/>
                </a:lnTo>
                <a:lnTo>
                  <a:pt x="107156" y="14287"/>
                </a:lnTo>
                <a:lnTo>
                  <a:pt x="100013" y="14287"/>
                </a:lnTo>
                <a:lnTo>
                  <a:pt x="85725" y="7144"/>
                </a:lnTo>
                <a:lnTo>
                  <a:pt x="78581" y="7144"/>
                </a:lnTo>
                <a:lnTo>
                  <a:pt x="64294" y="0"/>
                </a:lnTo>
                <a:lnTo>
                  <a:pt x="50006" y="0"/>
                </a:lnTo>
                <a:lnTo>
                  <a:pt x="35719" y="7144"/>
                </a:lnTo>
                <a:lnTo>
                  <a:pt x="21431" y="14287"/>
                </a:lnTo>
                <a:lnTo>
                  <a:pt x="7144" y="21431"/>
                </a:lnTo>
                <a:lnTo>
                  <a:pt x="7144" y="35719"/>
                </a:lnTo>
                <a:lnTo>
                  <a:pt x="0" y="64294"/>
                </a:lnTo>
                <a:lnTo>
                  <a:pt x="0" y="85725"/>
                </a:lnTo>
                <a:lnTo>
                  <a:pt x="0" y="114300"/>
                </a:lnTo>
                <a:lnTo>
                  <a:pt x="0" y="135731"/>
                </a:lnTo>
                <a:lnTo>
                  <a:pt x="14288" y="157162"/>
                </a:lnTo>
                <a:lnTo>
                  <a:pt x="28575" y="178594"/>
                </a:lnTo>
                <a:lnTo>
                  <a:pt x="35719" y="192881"/>
                </a:lnTo>
                <a:lnTo>
                  <a:pt x="50006" y="200025"/>
                </a:lnTo>
                <a:lnTo>
                  <a:pt x="64294" y="207169"/>
                </a:lnTo>
                <a:lnTo>
                  <a:pt x="78581" y="207169"/>
                </a:lnTo>
                <a:lnTo>
                  <a:pt x="100013" y="200025"/>
                </a:lnTo>
                <a:lnTo>
                  <a:pt x="114300" y="192881"/>
                </a:lnTo>
                <a:lnTo>
                  <a:pt x="121444" y="185737"/>
                </a:lnTo>
                <a:lnTo>
                  <a:pt x="121444" y="1857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Freeform 137"/>
          <p:cNvSpPr/>
          <p:nvPr/>
        </p:nvSpPr>
        <p:spPr>
          <a:xfrm>
            <a:off x="2043113" y="6129338"/>
            <a:ext cx="242888" cy="414338"/>
          </a:xfrm>
          <a:custGeom>
            <a:avLst/>
            <a:gdLst/>
            <a:ahLst/>
            <a:cxnLst/>
            <a:rect l="0" t="0" r="0" b="0"/>
            <a:pathLst>
              <a:path w="242888" h="414338">
                <a:moveTo>
                  <a:pt x="7143" y="0"/>
                </a:moveTo>
                <a:lnTo>
                  <a:pt x="7143" y="7143"/>
                </a:lnTo>
                <a:lnTo>
                  <a:pt x="0" y="7143"/>
                </a:lnTo>
                <a:lnTo>
                  <a:pt x="0" y="14287"/>
                </a:lnTo>
                <a:lnTo>
                  <a:pt x="0" y="35718"/>
                </a:lnTo>
                <a:lnTo>
                  <a:pt x="0" y="57150"/>
                </a:lnTo>
                <a:lnTo>
                  <a:pt x="0" y="92868"/>
                </a:lnTo>
                <a:lnTo>
                  <a:pt x="0" y="128587"/>
                </a:lnTo>
                <a:lnTo>
                  <a:pt x="0" y="164306"/>
                </a:lnTo>
                <a:lnTo>
                  <a:pt x="0" y="207168"/>
                </a:lnTo>
                <a:lnTo>
                  <a:pt x="0" y="235743"/>
                </a:lnTo>
                <a:lnTo>
                  <a:pt x="0" y="271462"/>
                </a:lnTo>
                <a:lnTo>
                  <a:pt x="0" y="292893"/>
                </a:lnTo>
                <a:lnTo>
                  <a:pt x="0" y="314325"/>
                </a:lnTo>
                <a:lnTo>
                  <a:pt x="0" y="321468"/>
                </a:lnTo>
                <a:lnTo>
                  <a:pt x="0" y="328612"/>
                </a:lnTo>
                <a:lnTo>
                  <a:pt x="0" y="328612"/>
                </a:lnTo>
                <a:lnTo>
                  <a:pt x="0" y="328612"/>
                </a:lnTo>
                <a:lnTo>
                  <a:pt x="0" y="314325"/>
                </a:lnTo>
                <a:lnTo>
                  <a:pt x="0" y="292893"/>
                </a:lnTo>
                <a:lnTo>
                  <a:pt x="0" y="271462"/>
                </a:lnTo>
                <a:lnTo>
                  <a:pt x="7143" y="235743"/>
                </a:lnTo>
                <a:lnTo>
                  <a:pt x="7143" y="207168"/>
                </a:lnTo>
                <a:lnTo>
                  <a:pt x="7143" y="178593"/>
                </a:lnTo>
                <a:lnTo>
                  <a:pt x="7143" y="150018"/>
                </a:lnTo>
                <a:lnTo>
                  <a:pt x="14287" y="135731"/>
                </a:lnTo>
                <a:lnTo>
                  <a:pt x="14287" y="128587"/>
                </a:lnTo>
                <a:lnTo>
                  <a:pt x="21431" y="128587"/>
                </a:lnTo>
                <a:lnTo>
                  <a:pt x="28575" y="135731"/>
                </a:lnTo>
                <a:lnTo>
                  <a:pt x="28575" y="150018"/>
                </a:lnTo>
                <a:lnTo>
                  <a:pt x="35718" y="164306"/>
                </a:lnTo>
                <a:lnTo>
                  <a:pt x="42862" y="185737"/>
                </a:lnTo>
                <a:lnTo>
                  <a:pt x="50006" y="214312"/>
                </a:lnTo>
                <a:lnTo>
                  <a:pt x="57150" y="235743"/>
                </a:lnTo>
                <a:lnTo>
                  <a:pt x="64293" y="264318"/>
                </a:lnTo>
                <a:lnTo>
                  <a:pt x="78581" y="285750"/>
                </a:lnTo>
                <a:lnTo>
                  <a:pt x="92868" y="300037"/>
                </a:lnTo>
                <a:lnTo>
                  <a:pt x="107156" y="307181"/>
                </a:lnTo>
                <a:lnTo>
                  <a:pt x="121443" y="307181"/>
                </a:lnTo>
                <a:lnTo>
                  <a:pt x="135731" y="307181"/>
                </a:lnTo>
                <a:lnTo>
                  <a:pt x="157162" y="300037"/>
                </a:lnTo>
                <a:lnTo>
                  <a:pt x="171450" y="285750"/>
                </a:lnTo>
                <a:lnTo>
                  <a:pt x="178593" y="271462"/>
                </a:lnTo>
                <a:lnTo>
                  <a:pt x="185737" y="257175"/>
                </a:lnTo>
                <a:lnTo>
                  <a:pt x="192881" y="235743"/>
                </a:lnTo>
                <a:lnTo>
                  <a:pt x="200025" y="214312"/>
                </a:lnTo>
                <a:lnTo>
                  <a:pt x="207168" y="192881"/>
                </a:lnTo>
                <a:lnTo>
                  <a:pt x="200025" y="178593"/>
                </a:lnTo>
                <a:lnTo>
                  <a:pt x="200025" y="164306"/>
                </a:lnTo>
                <a:lnTo>
                  <a:pt x="192881" y="150018"/>
                </a:lnTo>
                <a:lnTo>
                  <a:pt x="178593" y="150018"/>
                </a:lnTo>
                <a:lnTo>
                  <a:pt x="164306" y="157162"/>
                </a:lnTo>
                <a:lnTo>
                  <a:pt x="150018" y="164306"/>
                </a:lnTo>
                <a:lnTo>
                  <a:pt x="135731" y="185737"/>
                </a:lnTo>
                <a:lnTo>
                  <a:pt x="128587" y="214312"/>
                </a:lnTo>
                <a:lnTo>
                  <a:pt x="114300" y="242887"/>
                </a:lnTo>
                <a:lnTo>
                  <a:pt x="107156" y="271462"/>
                </a:lnTo>
                <a:lnTo>
                  <a:pt x="107156" y="285750"/>
                </a:lnTo>
                <a:lnTo>
                  <a:pt x="107156" y="300037"/>
                </a:lnTo>
                <a:lnTo>
                  <a:pt x="114300" y="307181"/>
                </a:lnTo>
                <a:lnTo>
                  <a:pt x="121443" y="307181"/>
                </a:lnTo>
                <a:lnTo>
                  <a:pt x="135731" y="300037"/>
                </a:lnTo>
                <a:lnTo>
                  <a:pt x="142875" y="285750"/>
                </a:lnTo>
                <a:lnTo>
                  <a:pt x="157162" y="271462"/>
                </a:lnTo>
                <a:lnTo>
                  <a:pt x="171450" y="257175"/>
                </a:lnTo>
                <a:lnTo>
                  <a:pt x="178593" y="242887"/>
                </a:lnTo>
                <a:lnTo>
                  <a:pt x="185737" y="235743"/>
                </a:lnTo>
                <a:lnTo>
                  <a:pt x="192881" y="228600"/>
                </a:lnTo>
                <a:lnTo>
                  <a:pt x="200025" y="221456"/>
                </a:lnTo>
                <a:lnTo>
                  <a:pt x="200025" y="221456"/>
                </a:lnTo>
                <a:lnTo>
                  <a:pt x="200025" y="228600"/>
                </a:lnTo>
                <a:lnTo>
                  <a:pt x="200025" y="250031"/>
                </a:lnTo>
                <a:lnTo>
                  <a:pt x="192881" y="271462"/>
                </a:lnTo>
                <a:lnTo>
                  <a:pt x="192881" y="307181"/>
                </a:lnTo>
                <a:lnTo>
                  <a:pt x="192881" y="335756"/>
                </a:lnTo>
                <a:lnTo>
                  <a:pt x="200025" y="364331"/>
                </a:lnTo>
                <a:lnTo>
                  <a:pt x="200025" y="385762"/>
                </a:lnTo>
                <a:lnTo>
                  <a:pt x="207168" y="407193"/>
                </a:lnTo>
                <a:lnTo>
                  <a:pt x="214312" y="414337"/>
                </a:lnTo>
                <a:lnTo>
                  <a:pt x="228600" y="414337"/>
                </a:lnTo>
                <a:lnTo>
                  <a:pt x="235743" y="414337"/>
                </a:lnTo>
                <a:lnTo>
                  <a:pt x="242887" y="414337"/>
                </a:lnTo>
                <a:lnTo>
                  <a:pt x="242887" y="41433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Freeform 138"/>
          <p:cNvSpPr/>
          <p:nvPr/>
        </p:nvSpPr>
        <p:spPr>
          <a:xfrm>
            <a:off x="2357438" y="6243638"/>
            <a:ext cx="107157" cy="228601"/>
          </a:xfrm>
          <a:custGeom>
            <a:avLst/>
            <a:gdLst/>
            <a:ahLst/>
            <a:cxnLst/>
            <a:rect l="0" t="0" r="0" b="0"/>
            <a:pathLst>
              <a:path w="107157" h="228601">
                <a:moveTo>
                  <a:pt x="71437" y="14287"/>
                </a:moveTo>
                <a:lnTo>
                  <a:pt x="71437" y="14287"/>
                </a:lnTo>
                <a:lnTo>
                  <a:pt x="71437" y="7143"/>
                </a:lnTo>
                <a:lnTo>
                  <a:pt x="71437" y="7143"/>
                </a:lnTo>
                <a:lnTo>
                  <a:pt x="64293" y="0"/>
                </a:lnTo>
                <a:lnTo>
                  <a:pt x="57150" y="0"/>
                </a:lnTo>
                <a:lnTo>
                  <a:pt x="50006" y="7143"/>
                </a:lnTo>
                <a:lnTo>
                  <a:pt x="42862" y="14287"/>
                </a:lnTo>
                <a:lnTo>
                  <a:pt x="28575" y="28575"/>
                </a:lnTo>
                <a:lnTo>
                  <a:pt x="21431" y="35718"/>
                </a:lnTo>
                <a:lnTo>
                  <a:pt x="7143" y="50006"/>
                </a:lnTo>
                <a:lnTo>
                  <a:pt x="0" y="64293"/>
                </a:lnTo>
                <a:lnTo>
                  <a:pt x="0" y="78581"/>
                </a:lnTo>
                <a:lnTo>
                  <a:pt x="0" y="85725"/>
                </a:lnTo>
                <a:lnTo>
                  <a:pt x="0" y="85725"/>
                </a:lnTo>
                <a:lnTo>
                  <a:pt x="0" y="92868"/>
                </a:lnTo>
                <a:lnTo>
                  <a:pt x="7143" y="92868"/>
                </a:lnTo>
                <a:lnTo>
                  <a:pt x="21431" y="100012"/>
                </a:lnTo>
                <a:lnTo>
                  <a:pt x="35718" y="100012"/>
                </a:lnTo>
                <a:lnTo>
                  <a:pt x="42862" y="107156"/>
                </a:lnTo>
                <a:lnTo>
                  <a:pt x="57150" y="114300"/>
                </a:lnTo>
                <a:lnTo>
                  <a:pt x="71437" y="121443"/>
                </a:lnTo>
                <a:lnTo>
                  <a:pt x="85725" y="121443"/>
                </a:lnTo>
                <a:lnTo>
                  <a:pt x="100012" y="128587"/>
                </a:lnTo>
                <a:lnTo>
                  <a:pt x="107156" y="135731"/>
                </a:lnTo>
                <a:lnTo>
                  <a:pt x="107156" y="150018"/>
                </a:lnTo>
                <a:lnTo>
                  <a:pt x="107156" y="157162"/>
                </a:lnTo>
                <a:lnTo>
                  <a:pt x="107156" y="171450"/>
                </a:lnTo>
                <a:lnTo>
                  <a:pt x="100012" y="192881"/>
                </a:lnTo>
                <a:lnTo>
                  <a:pt x="92869" y="207168"/>
                </a:lnTo>
                <a:lnTo>
                  <a:pt x="78581" y="214312"/>
                </a:lnTo>
                <a:lnTo>
                  <a:pt x="64293" y="221456"/>
                </a:lnTo>
                <a:lnTo>
                  <a:pt x="50006" y="228600"/>
                </a:lnTo>
                <a:lnTo>
                  <a:pt x="35718" y="228600"/>
                </a:lnTo>
                <a:lnTo>
                  <a:pt x="28575" y="228600"/>
                </a:lnTo>
                <a:lnTo>
                  <a:pt x="21431" y="228600"/>
                </a:lnTo>
                <a:lnTo>
                  <a:pt x="14287" y="228600"/>
                </a:lnTo>
                <a:lnTo>
                  <a:pt x="7143" y="221456"/>
                </a:lnTo>
                <a:lnTo>
                  <a:pt x="7143" y="221456"/>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 name="Freeform 139"/>
          <p:cNvSpPr/>
          <p:nvPr/>
        </p:nvSpPr>
        <p:spPr>
          <a:xfrm>
            <a:off x="2643188" y="6165056"/>
            <a:ext cx="35720" cy="335758"/>
          </a:xfrm>
          <a:custGeom>
            <a:avLst/>
            <a:gdLst/>
            <a:ahLst/>
            <a:cxnLst/>
            <a:rect l="0" t="0" r="0" b="0"/>
            <a:pathLst>
              <a:path w="35720" h="335758">
                <a:moveTo>
                  <a:pt x="28575" y="0"/>
                </a:moveTo>
                <a:lnTo>
                  <a:pt x="21431" y="0"/>
                </a:lnTo>
                <a:lnTo>
                  <a:pt x="21431" y="0"/>
                </a:lnTo>
                <a:lnTo>
                  <a:pt x="21431" y="0"/>
                </a:lnTo>
                <a:lnTo>
                  <a:pt x="14287" y="7144"/>
                </a:lnTo>
                <a:lnTo>
                  <a:pt x="7144" y="14288"/>
                </a:lnTo>
                <a:lnTo>
                  <a:pt x="7144" y="28575"/>
                </a:lnTo>
                <a:lnTo>
                  <a:pt x="0" y="57150"/>
                </a:lnTo>
                <a:lnTo>
                  <a:pt x="0" y="85725"/>
                </a:lnTo>
                <a:lnTo>
                  <a:pt x="0" y="114300"/>
                </a:lnTo>
                <a:lnTo>
                  <a:pt x="0" y="150019"/>
                </a:lnTo>
                <a:lnTo>
                  <a:pt x="0" y="185738"/>
                </a:lnTo>
                <a:lnTo>
                  <a:pt x="0" y="221457"/>
                </a:lnTo>
                <a:lnTo>
                  <a:pt x="7144" y="250032"/>
                </a:lnTo>
                <a:lnTo>
                  <a:pt x="7144" y="278607"/>
                </a:lnTo>
                <a:lnTo>
                  <a:pt x="14287" y="300038"/>
                </a:lnTo>
                <a:lnTo>
                  <a:pt x="28575" y="314325"/>
                </a:lnTo>
                <a:lnTo>
                  <a:pt x="28575" y="321469"/>
                </a:lnTo>
                <a:lnTo>
                  <a:pt x="35719" y="328613"/>
                </a:lnTo>
                <a:lnTo>
                  <a:pt x="35719" y="335757"/>
                </a:lnTo>
                <a:lnTo>
                  <a:pt x="35719" y="3357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1" name="Freeform 140"/>
          <p:cNvSpPr/>
          <p:nvPr/>
        </p:nvSpPr>
        <p:spPr>
          <a:xfrm>
            <a:off x="2607469" y="6279356"/>
            <a:ext cx="221457" cy="178595"/>
          </a:xfrm>
          <a:custGeom>
            <a:avLst/>
            <a:gdLst/>
            <a:ahLst/>
            <a:cxnLst/>
            <a:rect l="0" t="0" r="0" b="0"/>
            <a:pathLst>
              <a:path w="221457" h="178595">
                <a:moveTo>
                  <a:pt x="0" y="71438"/>
                </a:moveTo>
                <a:lnTo>
                  <a:pt x="0" y="71438"/>
                </a:lnTo>
                <a:lnTo>
                  <a:pt x="0" y="71438"/>
                </a:lnTo>
                <a:lnTo>
                  <a:pt x="0" y="71438"/>
                </a:lnTo>
                <a:lnTo>
                  <a:pt x="0" y="71438"/>
                </a:lnTo>
                <a:lnTo>
                  <a:pt x="0" y="78582"/>
                </a:lnTo>
                <a:lnTo>
                  <a:pt x="14288" y="78582"/>
                </a:lnTo>
                <a:lnTo>
                  <a:pt x="28575" y="71438"/>
                </a:lnTo>
                <a:lnTo>
                  <a:pt x="35719" y="71438"/>
                </a:lnTo>
                <a:lnTo>
                  <a:pt x="57150" y="64294"/>
                </a:lnTo>
                <a:lnTo>
                  <a:pt x="71438" y="57150"/>
                </a:lnTo>
                <a:lnTo>
                  <a:pt x="85725" y="50007"/>
                </a:lnTo>
                <a:lnTo>
                  <a:pt x="100013" y="50007"/>
                </a:lnTo>
                <a:lnTo>
                  <a:pt x="107156" y="50007"/>
                </a:lnTo>
                <a:lnTo>
                  <a:pt x="121444" y="50007"/>
                </a:lnTo>
                <a:lnTo>
                  <a:pt x="128588" y="57150"/>
                </a:lnTo>
                <a:lnTo>
                  <a:pt x="128588" y="71438"/>
                </a:lnTo>
                <a:lnTo>
                  <a:pt x="135731" y="92869"/>
                </a:lnTo>
                <a:lnTo>
                  <a:pt x="135731" y="114300"/>
                </a:lnTo>
                <a:lnTo>
                  <a:pt x="135731" y="128588"/>
                </a:lnTo>
                <a:lnTo>
                  <a:pt x="135731" y="150019"/>
                </a:lnTo>
                <a:lnTo>
                  <a:pt x="135731" y="164307"/>
                </a:lnTo>
                <a:lnTo>
                  <a:pt x="142875" y="178594"/>
                </a:lnTo>
                <a:lnTo>
                  <a:pt x="150019" y="178594"/>
                </a:lnTo>
                <a:lnTo>
                  <a:pt x="157163" y="178594"/>
                </a:lnTo>
                <a:lnTo>
                  <a:pt x="164306" y="178594"/>
                </a:lnTo>
                <a:lnTo>
                  <a:pt x="171450" y="164307"/>
                </a:lnTo>
                <a:lnTo>
                  <a:pt x="178594" y="157163"/>
                </a:lnTo>
                <a:lnTo>
                  <a:pt x="192881" y="135732"/>
                </a:lnTo>
                <a:lnTo>
                  <a:pt x="207169" y="121444"/>
                </a:lnTo>
                <a:lnTo>
                  <a:pt x="214313" y="100013"/>
                </a:lnTo>
                <a:lnTo>
                  <a:pt x="214313" y="78582"/>
                </a:lnTo>
                <a:lnTo>
                  <a:pt x="221456" y="64294"/>
                </a:lnTo>
                <a:lnTo>
                  <a:pt x="221456" y="50007"/>
                </a:lnTo>
                <a:lnTo>
                  <a:pt x="221456" y="35719"/>
                </a:lnTo>
                <a:lnTo>
                  <a:pt x="214313" y="21432"/>
                </a:lnTo>
                <a:lnTo>
                  <a:pt x="214313" y="7144"/>
                </a:lnTo>
                <a:lnTo>
                  <a:pt x="200025" y="0"/>
                </a:lnTo>
                <a:lnTo>
                  <a:pt x="185738" y="0"/>
                </a:lnTo>
                <a:lnTo>
                  <a:pt x="178594" y="0"/>
                </a:lnTo>
                <a:lnTo>
                  <a:pt x="164306" y="7144"/>
                </a:lnTo>
                <a:lnTo>
                  <a:pt x="150019" y="14288"/>
                </a:lnTo>
                <a:lnTo>
                  <a:pt x="135731" y="21432"/>
                </a:lnTo>
                <a:lnTo>
                  <a:pt x="121444" y="28575"/>
                </a:lnTo>
                <a:lnTo>
                  <a:pt x="114300" y="35719"/>
                </a:lnTo>
                <a:lnTo>
                  <a:pt x="114300" y="357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2" name="Freeform 141"/>
          <p:cNvSpPr/>
          <p:nvPr/>
        </p:nvSpPr>
        <p:spPr>
          <a:xfrm>
            <a:off x="2600325" y="6300788"/>
            <a:ext cx="107158" cy="42863"/>
          </a:xfrm>
          <a:custGeom>
            <a:avLst/>
            <a:gdLst/>
            <a:ahLst/>
            <a:cxnLst/>
            <a:rect l="0" t="0" r="0" b="0"/>
            <a:pathLst>
              <a:path w="107158" h="42863">
                <a:moveTo>
                  <a:pt x="7144" y="0"/>
                </a:moveTo>
                <a:lnTo>
                  <a:pt x="0" y="0"/>
                </a:lnTo>
                <a:lnTo>
                  <a:pt x="0" y="0"/>
                </a:lnTo>
                <a:lnTo>
                  <a:pt x="7144" y="7143"/>
                </a:lnTo>
                <a:lnTo>
                  <a:pt x="21432" y="14287"/>
                </a:lnTo>
                <a:lnTo>
                  <a:pt x="42863" y="21431"/>
                </a:lnTo>
                <a:lnTo>
                  <a:pt x="57150" y="28575"/>
                </a:lnTo>
                <a:lnTo>
                  <a:pt x="78582" y="28575"/>
                </a:lnTo>
                <a:lnTo>
                  <a:pt x="92869" y="35718"/>
                </a:lnTo>
                <a:lnTo>
                  <a:pt x="107157" y="42862"/>
                </a:lnTo>
                <a:lnTo>
                  <a:pt x="107157" y="4286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3" name="Freeform 142"/>
          <p:cNvSpPr/>
          <p:nvPr/>
        </p:nvSpPr>
        <p:spPr>
          <a:xfrm>
            <a:off x="2950369" y="6286500"/>
            <a:ext cx="71439" cy="342902"/>
          </a:xfrm>
          <a:custGeom>
            <a:avLst/>
            <a:gdLst/>
            <a:ahLst/>
            <a:cxnLst/>
            <a:rect l="0" t="0" r="0" b="0"/>
            <a:pathLst>
              <a:path w="71439" h="342902">
                <a:moveTo>
                  <a:pt x="28575" y="42863"/>
                </a:moveTo>
                <a:lnTo>
                  <a:pt x="28575" y="42863"/>
                </a:lnTo>
                <a:lnTo>
                  <a:pt x="28575" y="50006"/>
                </a:lnTo>
                <a:lnTo>
                  <a:pt x="21431" y="71438"/>
                </a:lnTo>
                <a:lnTo>
                  <a:pt x="14288" y="100013"/>
                </a:lnTo>
                <a:lnTo>
                  <a:pt x="7144" y="128588"/>
                </a:lnTo>
                <a:lnTo>
                  <a:pt x="0" y="171450"/>
                </a:lnTo>
                <a:lnTo>
                  <a:pt x="0" y="207169"/>
                </a:lnTo>
                <a:lnTo>
                  <a:pt x="0" y="242888"/>
                </a:lnTo>
                <a:lnTo>
                  <a:pt x="0" y="278606"/>
                </a:lnTo>
                <a:lnTo>
                  <a:pt x="7144" y="307182"/>
                </a:lnTo>
                <a:lnTo>
                  <a:pt x="14288" y="328613"/>
                </a:lnTo>
                <a:lnTo>
                  <a:pt x="14288" y="342901"/>
                </a:lnTo>
                <a:lnTo>
                  <a:pt x="14288" y="342901"/>
                </a:lnTo>
                <a:lnTo>
                  <a:pt x="14288" y="342901"/>
                </a:lnTo>
                <a:lnTo>
                  <a:pt x="14288" y="335757"/>
                </a:lnTo>
                <a:lnTo>
                  <a:pt x="14288" y="314326"/>
                </a:lnTo>
                <a:lnTo>
                  <a:pt x="7144" y="285750"/>
                </a:lnTo>
                <a:lnTo>
                  <a:pt x="7144" y="250031"/>
                </a:lnTo>
                <a:lnTo>
                  <a:pt x="7144" y="214313"/>
                </a:lnTo>
                <a:lnTo>
                  <a:pt x="7144" y="171450"/>
                </a:lnTo>
                <a:lnTo>
                  <a:pt x="7144" y="121444"/>
                </a:lnTo>
                <a:lnTo>
                  <a:pt x="7144" y="85725"/>
                </a:lnTo>
                <a:lnTo>
                  <a:pt x="14288" y="50006"/>
                </a:lnTo>
                <a:lnTo>
                  <a:pt x="14288" y="21431"/>
                </a:lnTo>
                <a:lnTo>
                  <a:pt x="21431" y="7144"/>
                </a:lnTo>
                <a:lnTo>
                  <a:pt x="28575" y="0"/>
                </a:lnTo>
                <a:lnTo>
                  <a:pt x="42863" y="0"/>
                </a:lnTo>
                <a:lnTo>
                  <a:pt x="50006" y="0"/>
                </a:lnTo>
                <a:lnTo>
                  <a:pt x="57150" y="7144"/>
                </a:lnTo>
                <a:lnTo>
                  <a:pt x="64294" y="21431"/>
                </a:lnTo>
                <a:lnTo>
                  <a:pt x="71438" y="42863"/>
                </a:lnTo>
                <a:lnTo>
                  <a:pt x="71438" y="64294"/>
                </a:lnTo>
                <a:lnTo>
                  <a:pt x="71438" y="85725"/>
                </a:lnTo>
                <a:lnTo>
                  <a:pt x="71438" y="114300"/>
                </a:lnTo>
                <a:lnTo>
                  <a:pt x="64294" y="135731"/>
                </a:lnTo>
                <a:lnTo>
                  <a:pt x="57150" y="164306"/>
                </a:lnTo>
                <a:lnTo>
                  <a:pt x="50006" y="178594"/>
                </a:lnTo>
                <a:lnTo>
                  <a:pt x="42863" y="200025"/>
                </a:lnTo>
                <a:lnTo>
                  <a:pt x="42863" y="200025"/>
                </a:lnTo>
                <a:lnTo>
                  <a:pt x="42863" y="2000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4" name="Freeform 143"/>
          <p:cNvSpPr/>
          <p:nvPr/>
        </p:nvSpPr>
        <p:spPr>
          <a:xfrm>
            <a:off x="3021807" y="6136481"/>
            <a:ext cx="300038" cy="407195"/>
          </a:xfrm>
          <a:custGeom>
            <a:avLst/>
            <a:gdLst/>
            <a:ahLst/>
            <a:cxnLst/>
            <a:rect l="0" t="0" r="0" b="0"/>
            <a:pathLst>
              <a:path w="300038" h="407195">
                <a:moveTo>
                  <a:pt x="0" y="164307"/>
                </a:moveTo>
                <a:lnTo>
                  <a:pt x="0" y="164307"/>
                </a:lnTo>
                <a:lnTo>
                  <a:pt x="7143" y="164307"/>
                </a:lnTo>
                <a:lnTo>
                  <a:pt x="7143" y="178594"/>
                </a:lnTo>
                <a:lnTo>
                  <a:pt x="7143" y="200025"/>
                </a:lnTo>
                <a:lnTo>
                  <a:pt x="7143" y="228600"/>
                </a:lnTo>
                <a:lnTo>
                  <a:pt x="7143" y="257175"/>
                </a:lnTo>
                <a:lnTo>
                  <a:pt x="14287" y="285750"/>
                </a:lnTo>
                <a:lnTo>
                  <a:pt x="14287" y="307182"/>
                </a:lnTo>
                <a:lnTo>
                  <a:pt x="14287" y="321469"/>
                </a:lnTo>
                <a:lnTo>
                  <a:pt x="21431" y="328613"/>
                </a:lnTo>
                <a:lnTo>
                  <a:pt x="28575" y="335757"/>
                </a:lnTo>
                <a:lnTo>
                  <a:pt x="28575" y="328613"/>
                </a:lnTo>
                <a:lnTo>
                  <a:pt x="35718" y="321469"/>
                </a:lnTo>
                <a:lnTo>
                  <a:pt x="42862" y="307182"/>
                </a:lnTo>
                <a:lnTo>
                  <a:pt x="50006" y="292894"/>
                </a:lnTo>
                <a:lnTo>
                  <a:pt x="50006" y="271463"/>
                </a:lnTo>
                <a:lnTo>
                  <a:pt x="50006" y="250032"/>
                </a:lnTo>
                <a:lnTo>
                  <a:pt x="50006" y="235744"/>
                </a:lnTo>
                <a:lnTo>
                  <a:pt x="50006" y="221457"/>
                </a:lnTo>
                <a:lnTo>
                  <a:pt x="50006" y="214313"/>
                </a:lnTo>
                <a:lnTo>
                  <a:pt x="50006" y="214313"/>
                </a:lnTo>
                <a:lnTo>
                  <a:pt x="50006" y="214313"/>
                </a:lnTo>
                <a:lnTo>
                  <a:pt x="57150" y="221457"/>
                </a:lnTo>
                <a:lnTo>
                  <a:pt x="57150" y="235744"/>
                </a:lnTo>
                <a:lnTo>
                  <a:pt x="64293" y="257175"/>
                </a:lnTo>
                <a:lnTo>
                  <a:pt x="71437" y="278607"/>
                </a:lnTo>
                <a:lnTo>
                  <a:pt x="78581" y="300038"/>
                </a:lnTo>
                <a:lnTo>
                  <a:pt x="92868" y="314325"/>
                </a:lnTo>
                <a:lnTo>
                  <a:pt x="107156" y="328613"/>
                </a:lnTo>
                <a:lnTo>
                  <a:pt x="121443" y="328613"/>
                </a:lnTo>
                <a:lnTo>
                  <a:pt x="135731" y="328613"/>
                </a:lnTo>
                <a:lnTo>
                  <a:pt x="150018" y="328613"/>
                </a:lnTo>
                <a:lnTo>
                  <a:pt x="164306" y="314325"/>
                </a:lnTo>
                <a:lnTo>
                  <a:pt x="171450" y="300038"/>
                </a:lnTo>
                <a:lnTo>
                  <a:pt x="178593" y="271463"/>
                </a:lnTo>
                <a:lnTo>
                  <a:pt x="185737" y="242888"/>
                </a:lnTo>
                <a:lnTo>
                  <a:pt x="192881" y="207169"/>
                </a:lnTo>
                <a:lnTo>
                  <a:pt x="192881" y="171450"/>
                </a:lnTo>
                <a:lnTo>
                  <a:pt x="192881" y="128588"/>
                </a:lnTo>
                <a:lnTo>
                  <a:pt x="192881" y="85725"/>
                </a:lnTo>
                <a:lnTo>
                  <a:pt x="192881" y="50007"/>
                </a:lnTo>
                <a:lnTo>
                  <a:pt x="192881" y="21432"/>
                </a:lnTo>
                <a:lnTo>
                  <a:pt x="192881" y="7144"/>
                </a:lnTo>
                <a:lnTo>
                  <a:pt x="192881" y="0"/>
                </a:lnTo>
                <a:lnTo>
                  <a:pt x="185737" y="7144"/>
                </a:lnTo>
                <a:lnTo>
                  <a:pt x="185737" y="21432"/>
                </a:lnTo>
                <a:lnTo>
                  <a:pt x="185737" y="50007"/>
                </a:lnTo>
                <a:lnTo>
                  <a:pt x="185737" y="85725"/>
                </a:lnTo>
                <a:lnTo>
                  <a:pt x="178593" y="128588"/>
                </a:lnTo>
                <a:lnTo>
                  <a:pt x="178593" y="164307"/>
                </a:lnTo>
                <a:lnTo>
                  <a:pt x="178593" y="207169"/>
                </a:lnTo>
                <a:lnTo>
                  <a:pt x="185737" y="242888"/>
                </a:lnTo>
                <a:lnTo>
                  <a:pt x="185737" y="264319"/>
                </a:lnTo>
                <a:lnTo>
                  <a:pt x="185737" y="285750"/>
                </a:lnTo>
                <a:lnTo>
                  <a:pt x="185737" y="292894"/>
                </a:lnTo>
                <a:lnTo>
                  <a:pt x="192881" y="300038"/>
                </a:lnTo>
                <a:lnTo>
                  <a:pt x="192881" y="292894"/>
                </a:lnTo>
                <a:lnTo>
                  <a:pt x="192881" y="285750"/>
                </a:lnTo>
                <a:lnTo>
                  <a:pt x="192881" y="278607"/>
                </a:lnTo>
                <a:lnTo>
                  <a:pt x="200025" y="257175"/>
                </a:lnTo>
                <a:lnTo>
                  <a:pt x="200025" y="235744"/>
                </a:lnTo>
                <a:lnTo>
                  <a:pt x="207168" y="214313"/>
                </a:lnTo>
                <a:lnTo>
                  <a:pt x="214312" y="192882"/>
                </a:lnTo>
                <a:lnTo>
                  <a:pt x="221456" y="185738"/>
                </a:lnTo>
                <a:lnTo>
                  <a:pt x="228600" y="178594"/>
                </a:lnTo>
                <a:lnTo>
                  <a:pt x="235743" y="171450"/>
                </a:lnTo>
                <a:lnTo>
                  <a:pt x="242887" y="171450"/>
                </a:lnTo>
                <a:lnTo>
                  <a:pt x="257175" y="178594"/>
                </a:lnTo>
                <a:lnTo>
                  <a:pt x="264318" y="185738"/>
                </a:lnTo>
                <a:lnTo>
                  <a:pt x="278606" y="192882"/>
                </a:lnTo>
                <a:lnTo>
                  <a:pt x="285750" y="200025"/>
                </a:lnTo>
                <a:lnTo>
                  <a:pt x="292893" y="214313"/>
                </a:lnTo>
                <a:lnTo>
                  <a:pt x="300037" y="228600"/>
                </a:lnTo>
                <a:lnTo>
                  <a:pt x="300037" y="242888"/>
                </a:lnTo>
                <a:lnTo>
                  <a:pt x="300037" y="264319"/>
                </a:lnTo>
                <a:lnTo>
                  <a:pt x="292893" y="285750"/>
                </a:lnTo>
                <a:lnTo>
                  <a:pt x="285750" y="314325"/>
                </a:lnTo>
                <a:lnTo>
                  <a:pt x="271462" y="342900"/>
                </a:lnTo>
                <a:lnTo>
                  <a:pt x="264318" y="364332"/>
                </a:lnTo>
                <a:lnTo>
                  <a:pt x="250031" y="385763"/>
                </a:lnTo>
                <a:lnTo>
                  <a:pt x="228600" y="400050"/>
                </a:lnTo>
                <a:lnTo>
                  <a:pt x="214312" y="400050"/>
                </a:lnTo>
                <a:lnTo>
                  <a:pt x="207168" y="407194"/>
                </a:lnTo>
                <a:lnTo>
                  <a:pt x="200025" y="400050"/>
                </a:lnTo>
                <a:lnTo>
                  <a:pt x="200025" y="4000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5" name="Freeform 144"/>
          <p:cNvSpPr/>
          <p:nvPr/>
        </p:nvSpPr>
        <p:spPr>
          <a:xfrm>
            <a:off x="3321844" y="6150769"/>
            <a:ext cx="221457" cy="357188"/>
          </a:xfrm>
          <a:custGeom>
            <a:avLst/>
            <a:gdLst/>
            <a:ahLst/>
            <a:cxnLst/>
            <a:rect l="0" t="0" r="0" b="0"/>
            <a:pathLst>
              <a:path w="221457" h="357188">
                <a:moveTo>
                  <a:pt x="28575" y="0"/>
                </a:moveTo>
                <a:lnTo>
                  <a:pt x="28575" y="0"/>
                </a:lnTo>
                <a:lnTo>
                  <a:pt x="21431" y="7144"/>
                </a:lnTo>
                <a:lnTo>
                  <a:pt x="21431" y="21431"/>
                </a:lnTo>
                <a:lnTo>
                  <a:pt x="14288" y="57150"/>
                </a:lnTo>
                <a:lnTo>
                  <a:pt x="7144" y="92869"/>
                </a:lnTo>
                <a:lnTo>
                  <a:pt x="7144" y="142875"/>
                </a:lnTo>
                <a:lnTo>
                  <a:pt x="0" y="192881"/>
                </a:lnTo>
                <a:lnTo>
                  <a:pt x="0" y="235744"/>
                </a:lnTo>
                <a:lnTo>
                  <a:pt x="0" y="271462"/>
                </a:lnTo>
                <a:lnTo>
                  <a:pt x="7144" y="292894"/>
                </a:lnTo>
                <a:lnTo>
                  <a:pt x="14288" y="314325"/>
                </a:lnTo>
                <a:lnTo>
                  <a:pt x="14288" y="321469"/>
                </a:lnTo>
                <a:lnTo>
                  <a:pt x="21431" y="321469"/>
                </a:lnTo>
                <a:lnTo>
                  <a:pt x="28575" y="321469"/>
                </a:lnTo>
                <a:lnTo>
                  <a:pt x="35719" y="314325"/>
                </a:lnTo>
                <a:lnTo>
                  <a:pt x="42863" y="300037"/>
                </a:lnTo>
                <a:lnTo>
                  <a:pt x="42863" y="278606"/>
                </a:lnTo>
                <a:lnTo>
                  <a:pt x="42863" y="264319"/>
                </a:lnTo>
                <a:lnTo>
                  <a:pt x="50006" y="242887"/>
                </a:lnTo>
                <a:lnTo>
                  <a:pt x="50006" y="221456"/>
                </a:lnTo>
                <a:lnTo>
                  <a:pt x="57150" y="200025"/>
                </a:lnTo>
                <a:lnTo>
                  <a:pt x="57150" y="185737"/>
                </a:lnTo>
                <a:lnTo>
                  <a:pt x="57150" y="178594"/>
                </a:lnTo>
                <a:lnTo>
                  <a:pt x="57150" y="178594"/>
                </a:lnTo>
                <a:lnTo>
                  <a:pt x="64294" y="192881"/>
                </a:lnTo>
                <a:lnTo>
                  <a:pt x="64294" y="207169"/>
                </a:lnTo>
                <a:lnTo>
                  <a:pt x="71438" y="228600"/>
                </a:lnTo>
                <a:lnTo>
                  <a:pt x="71438" y="257175"/>
                </a:lnTo>
                <a:lnTo>
                  <a:pt x="71438" y="278606"/>
                </a:lnTo>
                <a:lnTo>
                  <a:pt x="78581" y="300037"/>
                </a:lnTo>
                <a:lnTo>
                  <a:pt x="85725" y="321469"/>
                </a:lnTo>
                <a:lnTo>
                  <a:pt x="92869" y="335756"/>
                </a:lnTo>
                <a:lnTo>
                  <a:pt x="100013" y="342900"/>
                </a:lnTo>
                <a:lnTo>
                  <a:pt x="107156" y="342900"/>
                </a:lnTo>
                <a:lnTo>
                  <a:pt x="107156" y="335756"/>
                </a:lnTo>
                <a:lnTo>
                  <a:pt x="114300" y="321469"/>
                </a:lnTo>
                <a:lnTo>
                  <a:pt x="121444" y="307181"/>
                </a:lnTo>
                <a:lnTo>
                  <a:pt x="128588" y="278606"/>
                </a:lnTo>
                <a:lnTo>
                  <a:pt x="135731" y="257175"/>
                </a:lnTo>
                <a:lnTo>
                  <a:pt x="142875" y="228600"/>
                </a:lnTo>
                <a:lnTo>
                  <a:pt x="150019" y="200025"/>
                </a:lnTo>
                <a:lnTo>
                  <a:pt x="157163" y="178594"/>
                </a:lnTo>
                <a:lnTo>
                  <a:pt x="171450" y="164306"/>
                </a:lnTo>
                <a:lnTo>
                  <a:pt x="178594" y="150019"/>
                </a:lnTo>
                <a:lnTo>
                  <a:pt x="185738" y="150019"/>
                </a:lnTo>
                <a:lnTo>
                  <a:pt x="192881" y="157162"/>
                </a:lnTo>
                <a:lnTo>
                  <a:pt x="207169" y="164306"/>
                </a:lnTo>
                <a:lnTo>
                  <a:pt x="214313" y="171450"/>
                </a:lnTo>
                <a:lnTo>
                  <a:pt x="214313" y="185737"/>
                </a:lnTo>
                <a:lnTo>
                  <a:pt x="221456" y="200025"/>
                </a:lnTo>
                <a:lnTo>
                  <a:pt x="221456" y="221456"/>
                </a:lnTo>
                <a:lnTo>
                  <a:pt x="221456" y="242887"/>
                </a:lnTo>
                <a:lnTo>
                  <a:pt x="221456" y="271462"/>
                </a:lnTo>
                <a:lnTo>
                  <a:pt x="214313" y="292894"/>
                </a:lnTo>
                <a:lnTo>
                  <a:pt x="207169" y="314325"/>
                </a:lnTo>
                <a:lnTo>
                  <a:pt x="200025" y="335756"/>
                </a:lnTo>
                <a:lnTo>
                  <a:pt x="185738" y="342900"/>
                </a:lnTo>
                <a:lnTo>
                  <a:pt x="178594" y="350044"/>
                </a:lnTo>
                <a:lnTo>
                  <a:pt x="171450" y="357187"/>
                </a:lnTo>
                <a:lnTo>
                  <a:pt x="171450" y="35718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6" name="Freeform 145"/>
          <p:cNvSpPr/>
          <p:nvPr/>
        </p:nvSpPr>
        <p:spPr>
          <a:xfrm>
            <a:off x="3564732" y="6143625"/>
            <a:ext cx="178594" cy="450058"/>
          </a:xfrm>
          <a:custGeom>
            <a:avLst/>
            <a:gdLst/>
            <a:ahLst/>
            <a:cxnLst/>
            <a:rect l="0" t="0" r="0" b="0"/>
            <a:pathLst>
              <a:path w="178594" h="450058">
                <a:moveTo>
                  <a:pt x="0" y="0"/>
                </a:moveTo>
                <a:lnTo>
                  <a:pt x="0" y="0"/>
                </a:lnTo>
                <a:lnTo>
                  <a:pt x="7143" y="14288"/>
                </a:lnTo>
                <a:lnTo>
                  <a:pt x="7143" y="28575"/>
                </a:lnTo>
                <a:lnTo>
                  <a:pt x="7143" y="64294"/>
                </a:lnTo>
                <a:lnTo>
                  <a:pt x="7143" y="100013"/>
                </a:lnTo>
                <a:lnTo>
                  <a:pt x="7143" y="150019"/>
                </a:lnTo>
                <a:lnTo>
                  <a:pt x="7143" y="192881"/>
                </a:lnTo>
                <a:lnTo>
                  <a:pt x="7143" y="235744"/>
                </a:lnTo>
                <a:lnTo>
                  <a:pt x="7143" y="271463"/>
                </a:lnTo>
                <a:lnTo>
                  <a:pt x="7143" y="300038"/>
                </a:lnTo>
                <a:lnTo>
                  <a:pt x="14287" y="314325"/>
                </a:lnTo>
                <a:lnTo>
                  <a:pt x="21431" y="328613"/>
                </a:lnTo>
                <a:lnTo>
                  <a:pt x="21431" y="328613"/>
                </a:lnTo>
                <a:lnTo>
                  <a:pt x="28575" y="328613"/>
                </a:lnTo>
                <a:lnTo>
                  <a:pt x="28575" y="314325"/>
                </a:lnTo>
                <a:lnTo>
                  <a:pt x="35718" y="300038"/>
                </a:lnTo>
                <a:lnTo>
                  <a:pt x="35718" y="285750"/>
                </a:lnTo>
                <a:lnTo>
                  <a:pt x="42862" y="264319"/>
                </a:lnTo>
                <a:lnTo>
                  <a:pt x="42862" y="242888"/>
                </a:lnTo>
                <a:lnTo>
                  <a:pt x="50006" y="228600"/>
                </a:lnTo>
                <a:lnTo>
                  <a:pt x="50006" y="214313"/>
                </a:lnTo>
                <a:lnTo>
                  <a:pt x="57150" y="207169"/>
                </a:lnTo>
                <a:lnTo>
                  <a:pt x="57150" y="207169"/>
                </a:lnTo>
                <a:lnTo>
                  <a:pt x="64293" y="214313"/>
                </a:lnTo>
                <a:lnTo>
                  <a:pt x="64293" y="235744"/>
                </a:lnTo>
                <a:lnTo>
                  <a:pt x="78581" y="257175"/>
                </a:lnTo>
                <a:lnTo>
                  <a:pt x="85725" y="292894"/>
                </a:lnTo>
                <a:lnTo>
                  <a:pt x="100012" y="321469"/>
                </a:lnTo>
                <a:lnTo>
                  <a:pt x="114300" y="357188"/>
                </a:lnTo>
                <a:lnTo>
                  <a:pt x="128587" y="385763"/>
                </a:lnTo>
                <a:lnTo>
                  <a:pt x="142875" y="407194"/>
                </a:lnTo>
                <a:lnTo>
                  <a:pt x="150018" y="428625"/>
                </a:lnTo>
                <a:lnTo>
                  <a:pt x="164306" y="442913"/>
                </a:lnTo>
                <a:lnTo>
                  <a:pt x="171450" y="442913"/>
                </a:lnTo>
                <a:lnTo>
                  <a:pt x="178593" y="450057"/>
                </a:lnTo>
                <a:lnTo>
                  <a:pt x="178593" y="4500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7" name="Freeform 146"/>
          <p:cNvSpPr/>
          <p:nvPr/>
        </p:nvSpPr>
        <p:spPr>
          <a:xfrm>
            <a:off x="3471863" y="6222206"/>
            <a:ext cx="21432" cy="21433"/>
          </a:xfrm>
          <a:custGeom>
            <a:avLst/>
            <a:gdLst/>
            <a:ahLst/>
            <a:cxnLst/>
            <a:rect l="0" t="0" r="0" b="0"/>
            <a:pathLst>
              <a:path w="21432" h="21433">
                <a:moveTo>
                  <a:pt x="21431" y="0"/>
                </a:moveTo>
                <a:lnTo>
                  <a:pt x="14287" y="7144"/>
                </a:lnTo>
                <a:lnTo>
                  <a:pt x="7144" y="7144"/>
                </a:lnTo>
                <a:lnTo>
                  <a:pt x="7144" y="14288"/>
                </a:lnTo>
                <a:lnTo>
                  <a:pt x="0" y="21432"/>
                </a:lnTo>
                <a:lnTo>
                  <a:pt x="0" y="21432"/>
                </a:lnTo>
                <a:lnTo>
                  <a:pt x="0" y="21432"/>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8" name="Freeform 147"/>
          <p:cNvSpPr/>
          <p:nvPr/>
        </p:nvSpPr>
        <p:spPr>
          <a:xfrm>
            <a:off x="3750469" y="6300788"/>
            <a:ext cx="385764" cy="257176"/>
          </a:xfrm>
          <a:custGeom>
            <a:avLst/>
            <a:gdLst/>
            <a:ahLst/>
            <a:cxnLst/>
            <a:rect l="0" t="0" r="0" b="0"/>
            <a:pathLst>
              <a:path w="385764" h="257176">
                <a:moveTo>
                  <a:pt x="128588" y="150018"/>
                </a:moveTo>
                <a:lnTo>
                  <a:pt x="121444" y="142875"/>
                </a:lnTo>
                <a:lnTo>
                  <a:pt x="121444" y="142875"/>
                </a:lnTo>
                <a:lnTo>
                  <a:pt x="114300" y="128587"/>
                </a:lnTo>
                <a:lnTo>
                  <a:pt x="107156" y="121443"/>
                </a:lnTo>
                <a:lnTo>
                  <a:pt x="100013" y="107156"/>
                </a:lnTo>
                <a:lnTo>
                  <a:pt x="92869" y="85725"/>
                </a:lnTo>
                <a:lnTo>
                  <a:pt x="85725" y="64293"/>
                </a:lnTo>
                <a:lnTo>
                  <a:pt x="71438" y="42862"/>
                </a:lnTo>
                <a:lnTo>
                  <a:pt x="71438" y="28575"/>
                </a:lnTo>
                <a:lnTo>
                  <a:pt x="57150" y="14287"/>
                </a:lnTo>
                <a:lnTo>
                  <a:pt x="50006" y="0"/>
                </a:lnTo>
                <a:lnTo>
                  <a:pt x="42863" y="0"/>
                </a:lnTo>
                <a:lnTo>
                  <a:pt x="35719" y="0"/>
                </a:lnTo>
                <a:lnTo>
                  <a:pt x="28575" y="21431"/>
                </a:lnTo>
                <a:lnTo>
                  <a:pt x="21431" y="35718"/>
                </a:lnTo>
                <a:lnTo>
                  <a:pt x="14288" y="71437"/>
                </a:lnTo>
                <a:lnTo>
                  <a:pt x="7144" y="100012"/>
                </a:lnTo>
                <a:lnTo>
                  <a:pt x="0" y="128587"/>
                </a:lnTo>
                <a:lnTo>
                  <a:pt x="0" y="164306"/>
                </a:lnTo>
                <a:lnTo>
                  <a:pt x="0" y="185737"/>
                </a:lnTo>
                <a:lnTo>
                  <a:pt x="7144" y="200025"/>
                </a:lnTo>
                <a:lnTo>
                  <a:pt x="14288" y="214312"/>
                </a:lnTo>
                <a:lnTo>
                  <a:pt x="21431" y="214312"/>
                </a:lnTo>
                <a:lnTo>
                  <a:pt x="35719" y="214312"/>
                </a:lnTo>
                <a:lnTo>
                  <a:pt x="42863" y="207168"/>
                </a:lnTo>
                <a:lnTo>
                  <a:pt x="50006" y="192881"/>
                </a:lnTo>
                <a:lnTo>
                  <a:pt x="57150" y="178593"/>
                </a:lnTo>
                <a:lnTo>
                  <a:pt x="64294" y="157162"/>
                </a:lnTo>
                <a:lnTo>
                  <a:pt x="71438" y="135731"/>
                </a:lnTo>
                <a:lnTo>
                  <a:pt x="71438" y="114300"/>
                </a:lnTo>
                <a:lnTo>
                  <a:pt x="78581" y="92868"/>
                </a:lnTo>
                <a:lnTo>
                  <a:pt x="78581" y="71437"/>
                </a:lnTo>
                <a:lnTo>
                  <a:pt x="85725" y="64293"/>
                </a:lnTo>
                <a:lnTo>
                  <a:pt x="85725" y="50006"/>
                </a:lnTo>
                <a:lnTo>
                  <a:pt x="85725" y="50006"/>
                </a:lnTo>
                <a:lnTo>
                  <a:pt x="85725" y="57150"/>
                </a:lnTo>
                <a:lnTo>
                  <a:pt x="85725" y="71437"/>
                </a:lnTo>
                <a:lnTo>
                  <a:pt x="85725" y="92868"/>
                </a:lnTo>
                <a:lnTo>
                  <a:pt x="85725" y="114300"/>
                </a:lnTo>
                <a:lnTo>
                  <a:pt x="92869" y="142875"/>
                </a:lnTo>
                <a:lnTo>
                  <a:pt x="92869" y="164306"/>
                </a:lnTo>
                <a:lnTo>
                  <a:pt x="100013" y="185737"/>
                </a:lnTo>
                <a:lnTo>
                  <a:pt x="107156" y="200025"/>
                </a:lnTo>
                <a:lnTo>
                  <a:pt x="114300" y="214312"/>
                </a:lnTo>
                <a:lnTo>
                  <a:pt x="121444" y="221456"/>
                </a:lnTo>
                <a:lnTo>
                  <a:pt x="128588" y="221456"/>
                </a:lnTo>
                <a:lnTo>
                  <a:pt x="142875" y="214312"/>
                </a:lnTo>
                <a:lnTo>
                  <a:pt x="142875" y="207168"/>
                </a:lnTo>
                <a:lnTo>
                  <a:pt x="150019" y="192881"/>
                </a:lnTo>
                <a:lnTo>
                  <a:pt x="157163" y="171450"/>
                </a:lnTo>
                <a:lnTo>
                  <a:pt x="164306" y="150018"/>
                </a:lnTo>
                <a:lnTo>
                  <a:pt x="164306" y="128587"/>
                </a:lnTo>
                <a:lnTo>
                  <a:pt x="164306" y="114300"/>
                </a:lnTo>
                <a:lnTo>
                  <a:pt x="171450" y="100012"/>
                </a:lnTo>
                <a:lnTo>
                  <a:pt x="171450" y="85725"/>
                </a:lnTo>
                <a:lnTo>
                  <a:pt x="171450" y="78581"/>
                </a:lnTo>
                <a:lnTo>
                  <a:pt x="171450" y="78581"/>
                </a:lnTo>
                <a:lnTo>
                  <a:pt x="171450" y="85725"/>
                </a:lnTo>
                <a:lnTo>
                  <a:pt x="171450" y="100012"/>
                </a:lnTo>
                <a:lnTo>
                  <a:pt x="171450" y="114300"/>
                </a:lnTo>
                <a:lnTo>
                  <a:pt x="171450" y="135731"/>
                </a:lnTo>
                <a:lnTo>
                  <a:pt x="178594" y="157162"/>
                </a:lnTo>
                <a:lnTo>
                  <a:pt x="178594" y="178593"/>
                </a:lnTo>
                <a:lnTo>
                  <a:pt x="178594" y="200025"/>
                </a:lnTo>
                <a:lnTo>
                  <a:pt x="185738" y="207168"/>
                </a:lnTo>
                <a:lnTo>
                  <a:pt x="185738" y="214312"/>
                </a:lnTo>
                <a:lnTo>
                  <a:pt x="185738" y="214312"/>
                </a:lnTo>
                <a:lnTo>
                  <a:pt x="185738" y="214312"/>
                </a:lnTo>
                <a:lnTo>
                  <a:pt x="185738" y="207168"/>
                </a:lnTo>
                <a:lnTo>
                  <a:pt x="185738" y="192881"/>
                </a:lnTo>
                <a:lnTo>
                  <a:pt x="178594" y="178593"/>
                </a:lnTo>
                <a:lnTo>
                  <a:pt x="178594" y="150018"/>
                </a:lnTo>
                <a:lnTo>
                  <a:pt x="178594" y="128587"/>
                </a:lnTo>
                <a:lnTo>
                  <a:pt x="178594" y="107156"/>
                </a:lnTo>
                <a:lnTo>
                  <a:pt x="171450" y="85725"/>
                </a:lnTo>
                <a:lnTo>
                  <a:pt x="178594" y="71437"/>
                </a:lnTo>
                <a:lnTo>
                  <a:pt x="178594" y="64293"/>
                </a:lnTo>
                <a:lnTo>
                  <a:pt x="178594" y="64293"/>
                </a:lnTo>
                <a:lnTo>
                  <a:pt x="178594" y="71437"/>
                </a:lnTo>
                <a:lnTo>
                  <a:pt x="185738" y="85725"/>
                </a:lnTo>
                <a:lnTo>
                  <a:pt x="185738" y="100012"/>
                </a:lnTo>
                <a:lnTo>
                  <a:pt x="192881" y="121443"/>
                </a:lnTo>
                <a:lnTo>
                  <a:pt x="200025" y="150018"/>
                </a:lnTo>
                <a:lnTo>
                  <a:pt x="207169" y="171450"/>
                </a:lnTo>
                <a:lnTo>
                  <a:pt x="214313" y="192881"/>
                </a:lnTo>
                <a:lnTo>
                  <a:pt x="221456" y="207168"/>
                </a:lnTo>
                <a:lnTo>
                  <a:pt x="235744" y="221456"/>
                </a:lnTo>
                <a:lnTo>
                  <a:pt x="250031" y="228600"/>
                </a:lnTo>
                <a:lnTo>
                  <a:pt x="257175" y="221456"/>
                </a:lnTo>
                <a:lnTo>
                  <a:pt x="264319" y="214312"/>
                </a:lnTo>
                <a:lnTo>
                  <a:pt x="271463" y="200025"/>
                </a:lnTo>
                <a:lnTo>
                  <a:pt x="278606" y="185737"/>
                </a:lnTo>
                <a:lnTo>
                  <a:pt x="285750" y="164306"/>
                </a:lnTo>
                <a:lnTo>
                  <a:pt x="292894" y="150018"/>
                </a:lnTo>
                <a:lnTo>
                  <a:pt x="300038" y="128587"/>
                </a:lnTo>
                <a:lnTo>
                  <a:pt x="307181" y="121443"/>
                </a:lnTo>
                <a:lnTo>
                  <a:pt x="314325" y="114300"/>
                </a:lnTo>
                <a:lnTo>
                  <a:pt x="321469" y="114300"/>
                </a:lnTo>
                <a:lnTo>
                  <a:pt x="321469" y="121443"/>
                </a:lnTo>
                <a:lnTo>
                  <a:pt x="321469" y="135731"/>
                </a:lnTo>
                <a:lnTo>
                  <a:pt x="321469" y="150018"/>
                </a:lnTo>
                <a:lnTo>
                  <a:pt x="328613" y="171450"/>
                </a:lnTo>
                <a:lnTo>
                  <a:pt x="321469" y="185737"/>
                </a:lnTo>
                <a:lnTo>
                  <a:pt x="321469" y="200025"/>
                </a:lnTo>
                <a:lnTo>
                  <a:pt x="321469" y="214312"/>
                </a:lnTo>
                <a:lnTo>
                  <a:pt x="321469" y="221456"/>
                </a:lnTo>
                <a:lnTo>
                  <a:pt x="321469" y="228600"/>
                </a:lnTo>
                <a:lnTo>
                  <a:pt x="314325" y="221456"/>
                </a:lnTo>
                <a:lnTo>
                  <a:pt x="314325" y="214312"/>
                </a:lnTo>
                <a:lnTo>
                  <a:pt x="314325" y="192881"/>
                </a:lnTo>
                <a:lnTo>
                  <a:pt x="307181" y="171450"/>
                </a:lnTo>
                <a:lnTo>
                  <a:pt x="307181" y="142875"/>
                </a:lnTo>
                <a:lnTo>
                  <a:pt x="307181" y="114300"/>
                </a:lnTo>
                <a:lnTo>
                  <a:pt x="307181" y="85725"/>
                </a:lnTo>
                <a:lnTo>
                  <a:pt x="307181" y="57150"/>
                </a:lnTo>
                <a:lnTo>
                  <a:pt x="314325" y="35718"/>
                </a:lnTo>
                <a:lnTo>
                  <a:pt x="314325" y="21431"/>
                </a:lnTo>
                <a:lnTo>
                  <a:pt x="321469" y="21431"/>
                </a:lnTo>
                <a:lnTo>
                  <a:pt x="321469" y="28575"/>
                </a:lnTo>
                <a:lnTo>
                  <a:pt x="328613" y="42862"/>
                </a:lnTo>
                <a:lnTo>
                  <a:pt x="335756" y="64293"/>
                </a:lnTo>
                <a:lnTo>
                  <a:pt x="342900" y="92868"/>
                </a:lnTo>
                <a:lnTo>
                  <a:pt x="350044" y="128587"/>
                </a:lnTo>
                <a:lnTo>
                  <a:pt x="357188" y="157162"/>
                </a:lnTo>
                <a:lnTo>
                  <a:pt x="364331" y="192881"/>
                </a:lnTo>
                <a:lnTo>
                  <a:pt x="371475" y="221456"/>
                </a:lnTo>
                <a:lnTo>
                  <a:pt x="378619" y="242887"/>
                </a:lnTo>
                <a:lnTo>
                  <a:pt x="385763" y="257175"/>
                </a:lnTo>
                <a:lnTo>
                  <a:pt x="385763" y="25717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Freeform 148"/>
          <p:cNvSpPr/>
          <p:nvPr/>
        </p:nvSpPr>
        <p:spPr>
          <a:xfrm>
            <a:off x="4171950" y="6143625"/>
            <a:ext cx="464345" cy="428626"/>
          </a:xfrm>
          <a:custGeom>
            <a:avLst/>
            <a:gdLst/>
            <a:ahLst/>
            <a:cxnLst/>
            <a:rect l="0" t="0" r="0" b="0"/>
            <a:pathLst>
              <a:path w="464345" h="428626">
                <a:moveTo>
                  <a:pt x="7144" y="200025"/>
                </a:moveTo>
                <a:lnTo>
                  <a:pt x="7144" y="207169"/>
                </a:lnTo>
                <a:lnTo>
                  <a:pt x="7144" y="214313"/>
                </a:lnTo>
                <a:lnTo>
                  <a:pt x="0" y="228600"/>
                </a:lnTo>
                <a:lnTo>
                  <a:pt x="0" y="250031"/>
                </a:lnTo>
                <a:lnTo>
                  <a:pt x="0" y="285750"/>
                </a:lnTo>
                <a:lnTo>
                  <a:pt x="7144" y="321469"/>
                </a:lnTo>
                <a:lnTo>
                  <a:pt x="7144" y="350044"/>
                </a:lnTo>
                <a:lnTo>
                  <a:pt x="14288" y="378619"/>
                </a:lnTo>
                <a:lnTo>
                  <a:pt x="21432" y="392906"/>
                </a:lnTo>
                <a:lnTo>
                  <a:pt x="28575" y="407194"/>
                </a:lnTo>
                <a:lnTo>
                  <a:pt x="35719" y="407194"/>
                </a:lnTo>
                <a:lnTo>
                  <a:pt x="42863" y="400050"/>
                </a:lnTo>
                <a:lnTo>
                  <a:pt x="50007" y="392906"/>
                </a:lnTo>
                <a:lnTo>
                  <a:pt x="57150" y="378619"/>
                </a:lnTo>
                <a:lnTo>
                  <a:pt x="64294" y="364331"/>
                </a:lnTo>
                <a:lnTo>
                  <a:pt x="64294" y="342900"/>
                </a:lnTo>
                <a:lnTo>
                  <a:pt x="71438" y="321469"/>
                </a:lnTo>
                <a:lnTo>
                  <a:pt x="71438" y="292894"/>
                </a:lnTo>
                <a:lnTo>
                  <a:pt x="71438" y="264319"/>
                </a:lnTo>
                <a:lnTo>
                  <a:pt x="71438" y="242888"/>
                </a:lnTo>
                <a:lnTo>
                  <a:pt x="64294" y="228600"/>
                </a:lnTo>
                <a:lnTo>
                  <a:pt x="64294" y="221456"/>
                </a:lnTo>
                <a:lnTo>
                  <a:pt x="64294" y="221456"/>
                </a:lnTo>
                <a:lnTo>
                  <a:pt x="64294" y="228600"/>
                </a:lnTo>
                <a:lnTo>
                  <a:pt x="71438" y="242888"/>
                </a:lnTo>
                <a:lnTo>
                  <a:pt x="71438" y="264319"/>
                </a:lnTo>
                <a:lnTo>
                  <a:pt x="78582" y="292894"/>
                </a:lnTo>
                <a:lnTo>
                  <a:pt x="85725" y="314325"/>
                </a:lnTo>
                <a:lnTo>
                  <a:pt x="100013" y="335756"/>
                </a:lnTo>
                <a:lnTo>
                  <a:pt x="114300" y="357188"/>
                </a:lnTo>
                <a:lnTo>
                  <a:pt x="128588" y="371475"/>
                </a:lnTo>
                <a:lnTo>
                  <a:pt x="142875" y="378619"/>
                </a:lnTo>
                <a:lnTo>
                  <a:pt x="157163" y="378619"/>
                </a:lnTo>
                <a:lnTo>
                  <a:pt x="171450" y="378619"/>
                </a:lnTo>
                <a:lnTo>
                  <a:pt x="185738" y="364331"/>
                </a:lnTo>
                <a:lnTo>
                  <a:pt x="200025" y="350044"/>
                </a:lnTo>
                <a:lnTo>
                  <a:pt x="207169" y="335756"/>
                </a:lnTo>
                <a:lnTo>
                  <a:pt x="214313" y="314325"/>
                </a:lnTo>
                <a:lnTo>
                  <a:pt x="221457" y="292894"/>
                </a:lnTo>
                <a:lnTo>
                  <a:pt x="221457" y="278606"/>
                </a:lnTo>
                <a:lnTo>
                  <a:pt x="221457" y="257175"/>
                </a:lnTo>
                <a:lnTo>
                  <a:pt x="214313" y="242888"/>
                </a:lnTo>
                <a:lnTo>
                  <a:pt x="207169" y="235744"/>
                </a:lnTo>
                <a:lnTo>
                  <a:pt x="200025" y="242888"/>
                </a:lnTo>
                <a:lnTo>
                  <a:pt x="185738" y="257175"/>
                </a:lnTo>
                <a:lnTo>
                  <a:pt x="178594" y="278606"/>
                </a:lnTo>
                <a:lnTo>
                  <a:pt x="171450" y="300038"/>
                </a:lnTo>
                <a:lnTo>
                  <a:pt x="164307" y="321469"/>
                </a:lnTo>
                <a:lnTo>
                  <a:pt x="157163" y="342900"/>
                </a:lnTo>
                <a:lnTo>
                  <a:pt x="157163" y="357188"/>
                </a:lnTo>
                <a:lnTo>
                  <a:pt x="164307" y="371475"/>
                </a:lnTo>
                <a:lnTo>
                  <a:pt x="164307" y="371475"/>
                </a:lnTo>
                <a:lnTo>
                  <a:pt x="171450" y="371475"/>
                </a:lnTo>
                <a:lnTo>
                  <a:pt x="178594" y="364331"/>
                </a:lnTo>
                <a:lnTo>
                  <a:pt x="185738" y="357188"/>
                </a:lnTo>
                <a:lnTo>
                  <a:pt x="185738" y="342900"/>
                </a:lnTo>
                <a:lnTo>
                  <a:pt x="192882" y="321469"/>
                </a:lnTo>
                <a:lnTo>
                  <a:pt x="192882" y="307181"/>
                </a:lnTo>
                <a:lnTo>
                  <a:pt x="200025" y="292894"/>
                </a:lnTo>
                <a:lnTo>
                  <a:pt x="200025" y="278606"/>
                </a:lnTo>
                <a:lnTo>
                  <a:pt x="207169" y="271463"/>
                </a:lnTo>
                <a:lnTo>
                  <a:pt x="207169" y="264319"/>
                </a:lnTo>
                <a:lnTo>
                  <a:pt x="207169" y="264319"/>
                </a:lnTo>
                <a:lnTo>
                  <a:pt x="207169" y="271463"/>
                </a:lnTo>
                <a:lnTo>
                  <a:pt x="207169" y="285750"/>
                </a:lnTo>
                <a:lnTo>
                  <a:pt x="207169" y="307181"/>
                </a:lnTo>
                <a:lnTo>
                  <a:pt x="214313" y="328613"/>
                </a:lnTo>
                <a:lnTo>
                  <a:pt x="214313" y="357188"/>
                </a:lnTo>
                <a:lnTo>
                  <a:pt x="221457" y="371475"/>
                </a:lnTo>
                <a:lnTo>
                  <a:pt x="235744" y="392906"/>
                </a:lnTo>
                <a:lnTo>
                  <a:pt x="242888" y="400050"/>
                </a:lnTo>
                <a:lnTo>
                  <a:pt x="257175" y="407194"/>
                </a:lnTo>
                <a:lnTo>
                  <a:pt x="264319" y="407194"/>
                </a:lnTo>
                <a:lnTo>
                  <a:pt x="271463" y="400050"/>
                </a:lnTo>
                <a:lnTo>
                  <a:pt x="285750" y="385763"/>
                </a:lnTo>
                <a:lnTo>
                  <a:pt x="292894" y="364331"/>
                </a:lnTo>
                <a:lnTo>
                  <a:pt x="300038" y="342900"/>
                </a:lnTo>
                <a:lnTo>
                  <a:pt x="300038" y="314325"/>
                </a:lnTo>
                <a:lnTo>
                  <a:pt x="307182" y="271463"/>
                </a:lnTo>
                <a:lnTo>
                  <a:pt x="307182" y="235744"/>
                </a:lnTo>
                <a:lnTo>
                  <a:pt x="314325" y="185738"/>
                </a:lnTo>
                <a:lnTo>
                  <a:pt x="314325" y="142875"/>
                </a:lnTo>
                <a:lnTo>
                  <a:pt x="314325" y="92869"/>
                </a:lnTo>
                <a:lnTo>
                  <a:pt x="314325" y="57150"/>
                </a:lnTo>
                <a:lnTo>
                  <a:pt x="321469" y="28575"/>
                </a:lnTo>
                <a:lnTo>
                  <a:pt x="321469" y="7144"/>
                </a:lnTo>
                <a:lnTo>
                  <a:pt x="321469" y="0"/>
                </a:lnTo>
                <a:lnTo>
                  <a:pt x="321469" y="0"/>
                </a:lnTo>
                <a:lnTo>
                  <a:pt x="321469" y="21431"/>
                </a:lnTo>
                <a:lnTo>
                  <a:pt x="321469" y="50006"/>
                </a:lnTo>
                <a:lnTo>
                  <a:pt x="328613" y="85725"/>
                </a:lnTo>
                <a:lnTo>
                  <a:pt x="328613" y="135731"/>
                </a:lnTo>
                <a:lnTo>
                  <a:pt x="328613" y="192881"/>
                </a:lnTo>
                <a:lnTo>
                  <a:pt x="335757" y="250031"/>
                </a:lnTo>
                <a:lnTo>
                  <a:pt x="342900" y="300038"/>
                </a:lnTo>
                <a:lnTo>
                  <a:pt x="350044" y="342900"/>
                </a:lnTo>
                <a:lnTo>
                  <a:pt x="357188" y="378619"/>
                </a:lnTo>
                <a:lnTo>
                  <a:pt x="371475" y="407194"/>
                </a:lnTo>
                <a:lnTo>
                  <a:pt x="385763" y="421481"/>
                </a:lnTo>
                <a:lnTo>
                  <a:pt x="400050" y="428625"/>
                </a:lnTo>
                <a:lnTo>
                  <a:pt x="414338" y="428625"/>
                </a:lnTo>
                <a:lnTo>
                  <a:pt x="428625" y="421481"/>
                </a:lnTo>
                <a:lnTo>
                  <a:pt x="442913" y="407194"/>
                </a:lnTo>
                <a:lnTo>
                  <a:pt x="457200" y="392906"/>
                </a:lnTo>
                <a:lnTo>
                  <a:pt x="464344" y="378619"/>
                </a:lnTo>
                <a:lnTo>
                  <a:pt x="464344" y="37861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Freeform 149"/>
          <p:cNvSpPr/>
          <p:nvPr/>
        </p:nvSpPr>
        <p:spPr>
          <a:xfrm>
            <a:off x="4686300" y="6372225"/>
            <a:ext cx="128589" cy="221458"/>
          </a:xfrm>
          <a:custGeom>
            <a:avLst/>
            <a:gdLst/>
            <a:ahLst/>
            <a:cxnLst/>
            <a:rect l="0" t="0" r="0" b="0"/>
            <a:pathLst>
              <a:path w="128589" h="221458">
                <a:moveTo>
                  <a:pt x="121444" y="164306"/>
                </a:moveTo>
                <a:lnTo>
                  <a:pt x="121444" y="164306"/>
                </a:lnTo>
                <a:lnTo>
                  <a:pt x="121444" y="157163"/>
                </a:lnTo>
                <a:lnTo>
                  <a:pt x="121444" y="150019"/>
                </a:lnTo>
                <a:lnTo>
                  <a:pt x="114300" y="135731"/>
                </a:lnTo>
                <a:lnTo>
                  <a:pt x="107157" y="114300"/>
                </a:lnTo>
                <a:lnTo>
                  <a:pt x="92869" y="92869"/>
                </a:lnTo>
                <a:lnTo>
                  <a:pt x="78582" y="71438"/>
                </a:lnTo>
                <a:lnTo>
                  <a:pt x="64294" y="50006"/>
                </a:lnTo>
                <a:lnTo>
                  <a:pt x="57150" y="28575"/>
                </a:lnTo>
                <a:lnTo>
                  <a:pt x="50007" y="14288"/>
                </a:lnTo>
                <a:lnTo>
                  <a:pt x="35719" y="0"/>
                </a:lnTo>
                <a:lnTo>
                  <a:pt x="28575" y="0"/>
                </a:lnTo>
                <a:lnTo>
                  <a:pt x="21432" y="7144"/>
                </a:lnTo>
                <a:lnTo>
                  <a:pt x="14288" y="28575"/>
                </a:lnTo>
                <a:lnTo>
                  <a:pt x="7144" y="50006"/>
                </a:lnTo>
                <a:lnTo>
                  <a:pt x="0" y="85725"/>
                </a:lnTo>
                <a:lnTo>
                  <a:pt x="0" y="121444"/>
                </a:lnTo>
                <a:lnTo>
                  <a:pt x="7144" y="150019"/>
                </a:lnTo>
                <a:lnTo>
                  <a:pt x="14288" y="178594"/>
                </a:lnTo>
                <a:lnTo>
                  <a:pt x="21432" y="200025"/>
                </a:lnTo>
                <a:lnTo>
                  <a:pt x="28575" y="214313"/>
                </a:lnTo>
                <a:lnTo>
                  <a:pt x="35719" y="221457"/>
                </a:lnTo>
                <a:lnTo>
                  <a:pt x="42863" y="214313"/>
                </a:lnTo>
                <a:lnTo>
                  <a:pt x="50007" y="207169"/>
                </a:lnTo>
                <a:lnTo>
                  <a:pt x="57150" y="192881"/>
                </a:lnTo>
                <a:lnTo>
                  <a:pt x="64294" y="178594"/>
                </a:lnTo>
                <a:lnTo>
                  <a:pt x="71438" y="150019"/>
                </a:lnTo>
                <a:lnTo>
                  <a:pt x="71438" y="128588"/>
                </a:lnTo>
                <a:lnTo>
                  <a:pt x="71438" y="107156"/>
                </a:lnTo>
                <a:lnTo>
                  <a:pt x="71438" y="85725"/>
                </a:lnTo>
                <a:lnTo>
                  <a:pt x="71438" y="64294"/>
                </a:lnTo>
                <a:lnTo>
                  <a:pt x="71438" y="50006"/>
                </a:lnTo>
                <a:lnTo>
                  <a:pt x="71438" y="42863"/>
                </a:lnTo>
                <a:lnTo>
                  <a:pt x="71438" y="42863"/>
                </a:lnTo>
                <a:lnTo>
                  <a:pt x="71438" y="50006"/>
                </a:lnTo>
                <a:lnTo>
                  <a:pt x="71438" y="57150"/>
                </a:lnTo>
                <a:lnTo>
                  <a:pt x="78582" y="78581"/>
                </a:lnTo>
                <a:lnTo>
                  <a:pt x="78582" y="100013"/>
                </a:lnTo>
                <a:lnTo>
                  <a:pt x="92869" y="128588"/>
                </a:lnTo>
                <a:lnTo>
                  <a:pt x="100013" y="150019"/>
                </a:lnTo>
                <a:lnTo>
                  <a:pt x="107157" y="171450"/>
                </a:lnTo>
                <a:lnTo>
                  <a:pt x="114300" y="192881"/>
                </a:lnTo>
                <a:lnTo>
                  <a:pt x="128588" y="207169"/>
                </a:lnTo>
                <a:lnTo>
                  <a:pt x="128588" y="207169"/>
                </a:lnTo>
                <a:lnTo>
                  <a:pt x="128588" y="207169"/>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1" name="Freeform 150"/>
          <p:cNvSpPr/>
          <p:nvPr/>
        </p:nvSpPr>
        <p:spPr>
          <a:xfrm>
            <a:off x="4807744" y="6365081"/>
            <a:ext cx="128589" cy="221458"/>
          </a:xfrm>
          <a:custGeom>
            <a:avLst/>
            <a:gdLst/>
            <a:ahLst/>
            <a:cxnLst/>
            <a:rect l="0" t="0" r="0" b="0"/>
            <a:pathLst>
              <a:path w="128589" h="221458">
                <a:moveTo>
                  <a:pt x="128588" y="50007"/>
                </a:moveTo>
                <a:lnTo>
                  <a:pt x="128588" y="50007"/>
                </a:lnTo>
                <a:lnTo>
                  <a:pt x="121444" y="35719"/>
                </a:lnTo>
                <a:lnTo>
                  <a:pt x="121444" y="28575"/>
                </a:lnTo>
                <a:lnTo>
                  <a:pt x="107157" y="14288"/>
                </a:lnTo>
                <a:lnTo>
                  <a:pt x="92869" y="7144"/>
                </a:lnTo>
                <a:lnTo>
                  <a:pt x="85726" y="0"/>
                </a:lnTo>
                <a:lnTo>
                  <a:pt x="71438" y="0"/>
                </a:lnTo>
                <a:lnTo>
                  <a:pt x="57150" y="7144"/>
                </a:lnTo>
                <a:lnTo>
                  <a:pt x="42863" y="14288"/>
                </a:lnTo>
                <a:lnTo>
                  <a:pt x="21431" y="35719"/>
                </a:lnTo>
                <a:lnTo>
                  <a:pt x="14288" y="57150"/>
                </a:lnTo>
                <a:lnTo>
                  <a:pt x="7144" y="78582"/>
                </a:lnTo>
                <a:lnTo>
                  <a:pt x="0" y="107157"/>
                </a:lnTo>
                <a:lnTo>
                  <a:pt x="0" y="135732"/>
                </a:lnTo>
                <a:lnTo>
                  <a:pt x="0" y="164307"/>
                </a:lnTo>
                <a:lnTo>
                  <a:pt x="7144" y="185738"/>
                </a:lnTo>
                <a:lnTo>
                  <a:pt x="14288" y="200025"/>
                </a:lnTo>
                <a:lnTo>
                  <a:pt x="21431" y="214313"/>
                </a:lnTo>
                <a:lnTo>
                  <a:pt x="28575" y="221457"/>
                </a:lnTo>
                <a:lnTo>
                  <a:pt x="35719" y="221457"/>
                </a:lnTo>
                <a:lnTo>
                  <a:pt x="35719" y="221457"/>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Freeform 151"/>
          <p:cNvSpPr/>
          <p:nvPr/>
        </p:nvSpPr>
        <p:spPr>
          <a:xfrm>
            <a:off x="4950620" y="6415088"/>
            <a:ext cx="142876" cy="192883"/>
          </a:xfrm>
          <a:custGeom>
            <a:avLst/>
            <a:gdLst/>
            <a:ahLst/>
            <a:cxnLst/>
            <a:rect l="0" t="0" r="0" b="0"/>
            <a:pathLst>
              <a:path w="142876" h="192883">
                <a:moveTo>
                  <a:pt x="35718" y="14287"/>
                </a:moveTo>
                <a:lnTo>
                  <a:pt x="35718" y="14287"/>
                </a:lnTo>
                <a:lnTo>
                  <a:pt x="35718" y="7143"/>
                </a:lnTo>
                <a:lnTo>
                  <a:pt x="28575" y="0"/>
                </a:lnTo>
                <a:lnTo>
                  <a:pt x="28575" y="0"/>
                </a:lnTo>
                <a:lnTo>
                  <a:pt x="21431" y="0"/>
                </a:lnTo>
                <a:lnTo>
                  <a:pt x="14287" y="7143"/>
                </a:lnTo>
                <a:lnTo>
                  <a:pt x="14287" y="28575"/>
                </a:lnTo>
                <a:lnTo>
                  <a:pt x="7143" y="50006"/>
                </a:lnTo>
                <a:lnTo>
                  <a:pt x="0" y="78581"/>
                </a:lnTo>
                <a:lnTo>
                  <a:pt x="0" y="107156"/>
                </a:lnTo>
                <a:lnTo>
                  <a:pt x="0" y="135731"/>
                </a:lnTo>
                <a:lnTo>
                  <a:pt x="7143" y="157162"/>
                </a:lnTo>
                <a:lnTo>
                  <a:pt x="14287" y="178594"/>
                </a:lnTo>
                <a:lnTo>
                  <a:pt x="14287" y="185738"/>
                </a:lnTo>
                <a:lnTo>
                  <a:pt x="28575" y="185738"/>
                </a:lnTo>
                <a:lnTo>
                  <a:pt x="42862" y="185738"/>
                </a:lnTo>
                <a:lnTo>
                  <a:pt x="50006" y="178594"/>
                </a:lnTo>
                <a:lnTo>
                  <a:pt x="64293" y="164306"/>
                </a:lnTo>
                <a:lnTo>
                  <a:pt x="71437" y="142875"/>
                </a:lnTo>
                <a:lnTo>
                  <a:pt x="85725" y="121443"/>
                </a:lnTo>
                <a:lnTo>
                  <a:pt x="92868" y="100012"/>
                </a:lnTo>
                <a:lnTo>
                  <a:pt x="100012" y="78581"/>
                </a:lnTo>
                <a:lnTo>
                  <a:pt x="107156" y="57150"/>
                </a:lnTo>
                <a:lnTo>
                  <a:pt x="107156" y="35718"/>
                </a:lnTo>
                <a:lnTo>
                  <a:pt x="107156" y="21431"/>
                </a:lnTo>
                <a:lnTo>
                  <a:pt x="100012" y="7143"/>
                </a:lnTo>
                <a:lnTo>
                  <a:pt x="92868" y="0"/>
                </a:lnTo>
                <a:lnTo>
                  <a:pt x="85725" y="7143"/>
                </a:lnTo>
                <a:lnTo>
                  <a:pt x="85725" y="14287"/>
                </a:lnTo>
                <a:lnTo>
                  <a:pt x="78581" y="35718"/>
                </a:lnTo>
                <a:lnTo>
                  <a:pt x="71437" y="57150"/>
                </a:lnTo>
                <a:lnTo>
                  <a:pt x="71437" y="85725"/>
                </a:lnTo>
                <a:lnTo>
                  <a:pt x="71437" y="114300"/>
                </a:lnTo>
                <a:lnTo>
                  <a:pt x="78581" y="142875"/>
                </a:lnTo>
                <a:lnTo>
                  <a:pt x="85725" y="164306"/>
                </a:lnTo>
                <a:lnTo>
                  <a:pt x="92868" y="178594"/>
                </a:lnTo>
                <a:lnTo>
                  <a:pt x="100012" y="192882"/>
                </a:lnTo>
                <a:lnTo>
                  <a:pt x="114300" y="192882"/>
                </a:lnTo>
                <a:lnTo>
                  <a:pt x="121443" y="192882"/>
                </a:lnTo>
                <a:lnTo>
                  <a:pt x="128587" y="192882"/>
                </a:lnTo>
                <a:lnTo>
                  <a:pt x="135731" y="185738"/>
                </a:lnTo>
                <a:lnTo>
                  <a:pt x="135731" y="171450"/>
                </a:lnTo>
                <a:lnTo>
                  <a:pt x="142875" y="157162"/>
                </a:lnTo>
                <a:lnTo>
                  <a:pt x="142875" y="150018"/>
                </a:lnTo>
                <a:lnTo>
                  <a:pt x="135731" y="128587"/>
                </a:lnTo>
                <a:lnTo>
                  <a:pt x="135731" y="114300"/>
                </a:lnTo>
                <a:lnTo>
                  <a:pt x="128587" y="100012"/>
                </a:lnTo>
                <a:lnTo>
                  <a:pt x="121443" y="78581"/>
                </a:lnTo>
                <a:lnTo>
                  <a:pt x="107156" y="57150"/>
                </a:lnTo>
                <a:lnTo>
                  <a:pt x="107156" y="57150"/>
                </a:lnTo>
                <a:lnTo>
                  <a:pt x="107156" y="57150"/>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3" name="Freeform 152"/>
          <p:cNvSpPr/>
          <p:nvPr/>
        </p:nvSpPr>
        <p:spPr>
          <a:xfrm>
            <a:off x="5107782" y="6215063"/>
            <a:ext cx="364332" cy="428626"/>
          </a:xfrm>
          <a:custGeom>
            <a:avLst/>
            <a:gdLst/>
            <a:ahLst/>
            <a:cxnLst/>
            <a:rect l="0" t="0" r="0" b="0"/>
            <a:pathLst>
              <a:path w="364332" h="428626">
                <a:moveTo>
                  <a:pt x="0" y="235743"/>
                </a:moveTo>
                <a:lnTo>
                  <a:pt x="7144" y="235743"/>
                </a:lnTo>
                <a:lnTo>
                  <a:pt x="7144" y="235743"/>
                </a:lnTo>
                <a:lnTo>
                  <a:pt x="14288" y="228600"/>
                </a:lnTo>
                <a:lnTo>
                  <a:pt x="14288" y="228600"/>
                </a:lnTo>
                <a:lnTo>
                  <a:pt x="14288" y="235743"/>
                </a:lnTo>
                <a:lnTo>
                  <a:pt x="14288" y="242887"/>
                </a:lnTo>
                <a:lnTo>
                  <a:pt x="14288" y="257175"/>
                </a:lnTo>
                <a:lnTo>
                  <a:pt x="14288" y="278606"/>
                </a:lnTo>
                <a:lnTo>
                  <a:pt x="14288" y="307181"/>
                </a:lnTo>
                <a:lnTo>
                  <a:pt x="14288" y="328612"/>
                </a:lnTo>
                <a:lnTo>
                  <a:pt x="21431" y="342900"/>
                </a:lnTo>
                <a:lnTo>
                  <a:pt x="21431" y="357187"/>
                </a:lnTo>
                <a:lnTo>
                  <a:pt x="28575" y="364331"/>
                </a:lnTo>
                <a:lnTo>
                  <a:pt x="28575" y="364331"/>
                </a:lnTo>
                <a:lnTo>
                  <a:pt x="35719" y="364331"/>
                </a:lnTo>
                <a:lnTo>
                  <a:pt x="35719" y="350043"/>
                </a:lnTo>
                <a:lnTo>
                  <a:pt x="42863" y="342900"/>
                </a:lnTo>
                <a:lnTo>
                  <a:pt x="50006" y="321468"/>
                </a:lnTo>
                <a:lnTo>
                  <a:pt x="50006" y="307181"/>
                </a:lnTo>
                <a:lnTo>
                  <a:pt x="57150" y="285750"/>
                </a:lnTo>
                <a:lnTo>
                  <a:pt x="57150" y="271462"/>
                </a:lnTo>
                <a:lnTo>
                  <a:pt x="64294" y="264318"/>
                </a:lnTo>
                <a:lnTo>
                  <a:pt x="64294" y="250031"/>
                </a:lnTo>
                <a:lnTo>
                  <a:pt x="64294" y="242887"/>
                </a:lnTo>
                <a:lnTo>
                  <a:pt x="71438" y="250031"/>
                </a:lnTo>
                <a:lnTo>
                  <a:pt x="71438" y="257175"/>
                </a:lnTo>
                <a:lnTo>
                  <a:pt x="71438" y="271462"/>
                </a:lnTo>
                <a:lnTo>
                  <a:pt x="71438" y="285750"/>
                </a:lnTo>
                <a:lnTo>
                  <a:pt x="78581" y="307181"/>
                </a:lnTo>
                <a:lnTo>
                  <a:pt x="85725" y="328612"/>
                </a:lnTo>
                <a:lnTo>
                  <a:pt x="85725" y="342900"/>
                </a:lnTo>
                <a:lnTo>
                  <a:pt x="92869" y="357187"/>
                </a:lnTo>
                <a:lnTo>
                  <a:pt x="100013" y="364331"/>
                </a:lnTo>
                <a:lnTo>
                  <a:pt x="107156" y="371475"/>
                </a:lnTo>
                <a:lnTo>
                  <a:pt x="107156" y="371475"/>
                </a:lnTo>
                <a:lnTo>
                  <a:pt x="107156" y="371475"/>
                </a:lnTo>
                <a:lnTo>
                  <a:pt x="107156" y="364331"/>
                </a:lnTo>
                <a:lnTo>
                  <a:pt x="114300" y="350043"/>
                </a:lnTo>
                <a:lnTo>
                  <a:pt x="114300" y="335756"/>
                </a:lnTo>
                <a:lnTo>
                  <a:pt x="114300" y="314325"/>
                </a:lnTo>
                <a:lnTo>
                  <a:pt x="114300" y="292893"/>
                </a:lnTo>
                <a:lnTo>
                  <a:pt x="114300" y="271462"/>
                </a:lnTo>
                <a:lnTo>
                  <a:pt x="114300" y="250031"/>
                </a:lnTo>
                <a:lnTo>
                  <a:pt x="114300" y="228600"/>
                </a:lnTo>
                <a:lnTo>
                  <a:pt x="121444" y="214312"/>
                </a:lnTo>
                <a:lnTo>
                  <a:pt x="121444" y="207168"/>
                </a:lnTo>
                <a:lnTo>
                  <a:pt x="128588" y="192881"/>
                </a:lnTo>
                <a:lnTo>
                  <a:pt x="135731" y="185737"/>
                </a:lnTo>
                <a:lnTo>
                  <a:pt x="142875" y="178593"/>
                </a:lnTo>
                <a:lnTo>
                  <a:pt x="142875" y="171450"/>
                </a:lnTo>
                <a:lnTo>
                  <a:pt x="150019" y="157162"/>
                </a:lnTo>
                <a:lnTo>
                  <a:pt x="157163" y="142875"/>
                </a:lnTo>
                <a:lnTo>
                  <a:pt x="164306" y="121443"/>
                </a:lnTo>
                <a:lnTo>
                  <a:pt x="178594" y="92868"/>
                </a:lnTo>
                <a:lnTo>
                  <a:pt x="185738" y="64293"/>
                </a:lnTo>
                <a:lnTo>
                  <a:pt x="192881" y="42862"/>
                </a:lnTo>
                <a:lnTo>
                  <a:pt x="200025" y="21431"/>
                </a:lnTo>
                <a:lnTo>
                  <a:pt x="200025" y="7143"/>
                </a:lnTo>
                <a:lnTo>
                  <a:pt x="207169" y="0"/>
                </a:lnTo>
                <a:lnTo>
                  <a:pt x="207169" y="14287"/>
                </a:lnTo>
                <a:lnTo>
                  <a:pt x="207169" y="28575"/>
                </a:lnTo>
                <a:lnTo>
                  <a:pt x="200025" y="64293"/>
                </a:lnTo>
                <a:lnTo>
                  <a:pt x="200025" y="107156"/>
                </a:lnTo>
                <a:lnTo>
                  <a:pt x="192881" y="157162"/>
                </a:lnTo>
                <a:lnTo>
                  <a:pt x="192881" y="207168"/>
                </a:lnTo>
                <a:lnTo>
                  <a:pt x="185738" y="250031"/>
                </a:lnTo>
                <a:lnTo>
                  <a:pt x="192881" y="292893"/>
                </a:lnTo>
                <a:lnTo>
                  <a:pt x="192881" y="328612"/>
                </a:lnTo>
                <a:lnTo>
                  <a:pt x="200025" y="350043"/>
                </a:lnTo>
                <a:lnTo>
                  <a:pt x="207169" y="364331"/>
                </a:lnTo>
                <a:lnTo>
                  <a:pt x="214313" y="364331"/>
                </a:lnTo>
                <a:lnTo>
                  <a:pt x="214313" y="364331"/>
                </a:lnTo>
                <a:lnTo>
                  <a:pt x="228600" y="357187"/>
                </a:lnTo>
                <a:lnTo>
                  <a:pt x="235744" y="335756"/>
                </a:lnTo>
                <a:lnTo>
                  <a:pt x="242888" y="321468"/>
                </a:lnTo>
                <a:lnTo>
                  <a:pt x="250031" y="300037"/>
                </a:lnTo>
                <a:lnTo>
                  <a:pt x="250031" y="278606"/>
                </a:lnTo>
                <a:lnTo>
                  <a:pt x="257175" y="257175"/>
                </a:lnTo>
                <a:lnTo>
                  <a:pt x="264319" y="242887"/>
                </a:lnTo>
                <a:lnTo>
                  <a:pt x="271463" y="235743"/>
                </a:lnTo>
                <a:lnTo>
                  <a:pt x="278606" y="228600"/>
                </a:lnTo>
                <a:lnTo>
                  <a:pt x="285750" y="228600"/>
                </a:lnTo>
                <a:lnTo>
                  <a:pt x="292894" y="235743"/>
                </a:lnTo>
                <a:lnTo>
                  <a:pt x="307181" y="242887"/>
                </a:lnTo>
                <a:lnTo>
                  <a:pt x="314325" y="257175"/>
                </a:lnTo>
                <a:lnTo>
                  <a:pt x="321469" y="271462"/>
                </a:lnTo>
                <a:lnTo>
                  <a:pt x="335756" y="285750"/>
                </a:lnTo>
                <a:lnTo>
                  <a:pt x="342900" y="300037"/>
                </a:lnTo>
                <a:lnTo>
                  <a:pt x="357188" y="321468"/>
                </a:lnTo>
                <a:lnTo>
                  <a:pt x="357188" y="335756"/>
                </a:lnTo>
                <a:lnTo>
                  <a:pt x="357188" y="357187"/>
                </a:lnTo>
                <a:lnTo>
                  <a:pt x="364331" y="371475"/>
                </a:lnTo>
                <a:lnTo>
                  <a:pt x="357188" y="392907"/>
                </a:lnTo>
                <a:lnTo>
                  <a:pt x="357188" y="407194"/>
                </a:lnTo>
                <a:lnTo>
                  <a:pt x="350044" y="421482"/>
                </a:lnTo>
                <a:lnTo>
                  <a:pt x="342900" y="428625"/>
                </a:lnTo>
                <a:lnTo>
                  <a:pt x="335756" y="428625"/>
                </a:lnTo>
                <a:lnTo>
                  <a:pt x="335756" y="428625"/>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Freeform 153"/>
          <p:cNvSpPr/>
          <p:nvPr/>
        </p:nvSpPr>
        <p:spPr>
          <a:xfrm>
            <a:off x="5257801" y="6379369"/>
            <a:ext cx="178595" cy="14288"/>
          </a:xfrm>
          <a:custGeom>
            <a:avLst/>
            <a:gdLst/>
            <a:ahLst/>
            <a:cxnLst/>
            <a:rect l="0" t="0" r="0" b="0"/>
            <a:pathLst>
              <a:path w="178595" h="14288">
                <a:moveTo>
                  <a:pt x="0" y="0"/>
                </a:moveTo>
                <a:lnTo>
                  <a:pt x="0" y="0"/>
                </a:lnTo>
                <a:lnTo>
                  <a:pt x="7144" y="0"/>
                </a:lnTo>
                <a:lnTo>
                  <a:pt x="14287" y="0"/>
                </a:lnTo>
                <a:lnTo>
                  <a:pt x="21431" y="7144"/>
                </a:lnTo>
                <a:lnTo>
                  <a:pt x="35719" y="7144"/>
                </a:lnTo>
                <a:lnTo>
                  <a:pt x="57150" y="7144"/>
                </a:lnTo>
                <a:lnTo>
                  <a:pt x="78581" y="14287"/>
                </a:lnTo>
                <a:lnTo>
                  <a:pt x="100012" y="14287"/>
                </a:lnTo>
                <a:lnTo>
                  <a:pt x="121444" y="14287"/>
                </a:lnTo>
                <a:lnTo>
                  <a:pt x="150019" y="14287"/>
                </a:lnTo>
                <a:lnTo>
                  <a:pt x="178594" y="7144"/>
                </a:lnTo>
                <a:lnTo>
                  <a:pt x="178594" y="7144"/>
                </a:lnTo>
                <a:lnTo>
                  <a:pt x="178594" y="7144"/>
                </a:lnTo>
              </a:path>
            </a:pathLst>
          </a:custGeom>
          <a:ln w="381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392213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9511" y="2417107"/>
            <a:ext cx="8800715" cy="3939540"/>
          </a:xfrm>
          <a:prstGeom prst="rect">
            <a:avLst/>
          </a:prstGeom>
          <a:solidFill>
            <a:schemeClr val="bg1"/>
          </a:solidFill>
        </p:spPr>
        <p:txBody>
          <a:bodyPr wrap="square">
            <a:spAutoFit/>
          </a:bodyPr>
          <a:lstStyle/>
          <a:p>
            <a:pPr marL="0" lvl="1">
              <a:lnSpc>
                <a:spcPts val="3000"/>
              </a:lnSpc>
            </a:pPr>
            <a:r>
              <a:rPr lang="en-GB" dirty="0" smtClean="0">
                <a:latin typeface="Lucida Handwriting" pitchFamily="66" charset="0"/>
              </a:rPr>
              <a:t>Private Limited Companies have </a:t>
            </a:r>
            <a:r>
              <a:rPr lang="en-GB" sz="2000" b="1" dirty="0" smtClean="0">
                <a:solidFill>
                  <a:srgbClr val="FF0000"/>
                </a:solidFill>
                <a:latin typeface="Lucida Handwriting" pitchFamily="66" charset="0"/>
              </a:rPr>
              <a:t>(</a:t>
            </a:r>
            <a:r>
              <a:rPr lang="en-GB" dirty="0" smtClean="0">
                <a:latin typeface="Lucida Handwriting" pitchFamily="66" charset="0"/>
              </a:rPr>
              <a:t>limited liability. This is an advantage </a:t>
            </a:r>
            <a:r>
              <a:rPr lang="en-GB" sz="2000" b="1" dirty="0" smtClean="0">
                <a:solidFill>
                  <a:srgbClr val="00B0F0"/>
                </a:solidFill>
                <a:latin typeface="Lucida Handwriting" pitchFamily="66" charset="0"/>
              </a:rPr>
              <a:t>because</a:t>
            </a:r>
            <a:r>
              <a:rPr lang="en-GB" dirty="0" smtClean="0">
                <a:latin typeface="Lucida Handwriting" pitchFamily="66" charset="0"/>
              </a:rPr>
              <a:t> it reduces the risk of personal loss for the shareholders</a:t>
            </a:r>
            <a:r>
              <a:rPr lang="en-GB" sz="2000" b="1" dirty="0" smtClean="0">
                <a:solidFill>
                  <a:srgbClr val="FF0000"/>
                </a:solidFill>
                <a:latin typeface="Lucida Handwriting" pitchFamily="66" charset="0"/>
              </a:rPr>
              <a:t>)</a:t>
            </a:r>
            <a:r>
              <a:rPr lang="en-GB" dirty="0" smtClean="0">
                <a:latin typeface="Lucida Handwriting" pitchFamily="66" charset="0"/>
              </a:rPr>
              <a:t>.</a:t>
            </a:r>
          </a:p>
          <a:p>
            <a:pPr marL="0" lvl="1">
              <a:lnSpc>
                <a:spcPts val="3000"/>
              </a:lnSpc>
            </a:pPr>
            <a:endParaRPr lang="en-GB" dirty="0" smtClean="0">
              <a:latin typeface="Lucida Handwriting" pitchFamily="66" charset="0"/>
            </a:endParaRPr>
          </a:p>
          <a:p>
            <a:pPr marL="0" lvl="1">
              <a:lnSpc>
                <a:spcPts val="3000"/>
              </a:lnSpc>
            </a:pPr>
            <a:r>
              <a:rPr lang="en-GB" sz="2000" b="1" dirty="0" smtClean="0">
                <a:solidFill>
                  <a:srgbClr val="FF0000"/>
                </a:solidFill>
                <a:latin typeface="Lucida Handwriting" pitchFamily="66" charset="0"/>
              </a:rPr>
              <a:t>(</a:t>
            </a:r>
            <a:r>
              <a:rPr lang="en-GB" dirty="0" smtClean="0">
                <a:latin typeface="Lucida Handwriting" pitchFamily="66" charset="0"/>
              </a:rPr>
              <a:t>Shares are not sold to the public with a Ltd company. This is beneficial </a:t>
            </a:r>
            <a:r>
              <a:rPr lang="en-GB" sz="2000" b="1" dirty="0" smtClean="0">
                <a:solidFill>
                  <a:srgbClr val="00B0F0"/>
                </a:solidFill>
                <a:latin typeface="Lucida Handwriting" pitchFamily="66" charset="0"/>
              </a:rPr>
              <a:t>as</a:t>
            </a:r>
            <a:r>
              <a:rPr lang="en-GB" dirty="0" smtClean="0">
                <a:latin typeface="Lucida Handwriting" pitchFamily="66" charset="0"/>
              </a:rPr>
              <a:t> control will not be lost</a:t>
            </a:r>
            <a:r>
              <a:rPr lang="en-GB" sz="2000" b="1" dirty="0" smtClean="0">
                <a:solidFill>
                  <a:srgbClr val="FF0000"/>
                </a:solidFill>
                <a:latin typeface="Lucida Handwriting" pitchFamily="66" charset="0"/>
              </a:rPr>
              <a:t>)</a:t>
            </a:r>
            <a:r>
              <a:rPr lang="en-GB" dirty="0" smtClean="0">
                <a:latin typeface="Lucida Handwriting" pitchFamily="66" charset="0"/>
              </a:rPr>
              <a:t> to complete outsiders.</a:t>
            </a:r>
          </a:p>
          <a:p>
            <a:pPr marL="0" lvl="1">
              <a:lnSpc>
                <a:spcPts val="3000"/>
              </a:lnSpc>
            </a:pPr>
            <a:endParaRPr lang="en-GB" dirty="0" smtClean="0">
              <a:latin typeface="Lucida Handwriting" pitchFamily="66" charset="0"/>
            </a:endParaRPr>
          </a:p>
          <a:p>
            <a:pPr marL="0" lvl="1">
              <a:lnSpc>
                <a:spcPts val="3000"/>
              </a:lnSpc>
            </a:pPr>
            <a:r>
              <a:rPr lang="en-GB" dirty="0" smtClean="0">
                <a:latin typeface="Lucida Handwriting" pitchFamily="66" charset="0"/>
              </a:rPr>
              <a:t>Finally </a:t>
            </a:r>
            <a:r>
              <a:rPr lang="en-GB" sz="2000" b="1" dirty="0" smtClean="0">
                <a:solidFill>
                  <a:srgbClr val="FF0000"/>
                </a:solidFill>
                <a:latin typeface="Lucida Handwriting" pitchFamily="66" charset="0"/>
              </a:rPr>
              <a:t>(</a:t>
            </a:r>
            <a:r>
              <a:rPr lang="en-GB" dirty="0" smtClean="0">
                <a:latin typeface="Lucida Handwriting" pitchFamily="66" charset="0"/>
              </a:rPr>
              <a:t>shareholders will bring experience, knowledge, skills and investment into the business. </a:t>
            </a:r>
            <a:r>
              <a:rPr lang="en-GB" sz="2000" b="1" dirty="0" smtClean="0">
                <a:solidFill>
                  <a:srgbClr val="00B0F0"/>
                </a:solidFill>
                <a:latin typeface="Lucida Handwriting" pitchFamily="66" charset="0"/>
              </a:rPr>
              <a:t>This will</a:t>
            </a:r>
            <a:r>
              <a:rPr lang="en-GB" dirty="0" smtClean="0">
                <a:latin typeface="Lucida Handwriting" pitchFamily="66" charset="0"/>
              </a:rPr>
              <a:t> reduce risk of liquidation and can help the organisation grow</a:t>
            </a:r>
            <a:r>
              <a:rPr lang="en-GB" sz="2000" b="1" dirty="0" smtClean="0">
                <a:solidFill>
                  <a:srgbClr val="FF0000"/>
                </a:solidFill>
                <a:latin typeface="Lucida Handwriting" pitchFamily="66" charset="0"/>
              </a:rPr>
              <a:t>)</a:t>
            </a:r>
            <a:r>
              <a:rPr lang="en-GB" dirty="0" smtClean="0">
                <a:latin typeface="Lucida Handwriting" pitchFamily="66" charset="0"/>
              </a:rPr>
              <a:t>.</a:t>
            </a:r>
            <a:endParaRPr lang="en-GB" dirty="0">
              <a:latin typeface="Lucida Handwriting" pitchFamily="66" charset="0"/>
            </a:endParaRPr>
          </a:p>
        </p:txBody>
      </p:sp>
      <p:sp>
        <p:nvSpPr>
          <p:cNvPr id="4" name="Rectangle 3"/>
          <p:cNvSpPr>
            <a:spLocks noChangeArrowheads="1"/>
          </p:cNvSpPr>
          <p:nvPr/>
        </p:nvSpPr>
        <p:spPr bwMode="auto">
          <a:xfrm>
            <a:off x="204220" y="530984"/>
            <a:ext cx="8680473" cy="1246495"/>
          </a:xfrm>
          <a:prstGeom prst="rect">
            <a:avLst/>
          </a:prstGeom>
          <a:noFill/>
          <a:ln w="9525">
            <a:noFill/>
            <a:miter lim="800000"/>
            <a:headEnd/>
            <a:tailEnd/>
          </a:ln>
        </p:spPr>
        <p:txBody>
          <a:bodyPr wrap="square">
            <a:spAutoFit/>
          </a:bodyPr>
          <a:lstStyle/>
          <a:p>
            <a:r>
              <a:rPr lang="en-GB" sz="2500" b="1" dirty="0" smtClean="0">
                <a:latin typeface="+mj-lt"/>
                <a:cs typeface="Times New Roman" pitchFamily="18" charset="0"/>
              </a:rPr>
              <a:t>Explain </a:t>
            </a:r>
            <a:r>
              <a:rPr lang="en-GB" sz="2500" dirty="0" smtClean="0">
                <a:latin typeface="+mj-lt"/>
                <a:cs typeface="Times New Roman" pitchFamily="18" charset="0"/>
              </a:rPr>
              <a:t>3 reasons why an organisation would become a Private Limited Company.</a:t>
            </a:r>
          </a:p>
          <a:p>
            <a:pPr algn="r"/>
            <a:r>
              <a:rPr lang="en-GB" sz="2500" b="1" dirty="0" smtClean="0">
                <a:latin typeface="+mj-lt"/>
                <a:cs typeface="Times New Roman" pitchFamily="18" charset="0"/>
              </a:rPr>
              <a:t>(3 marks)</a:t>
            </a:r>
            <a:endParaRPr lang="en-GB" sz="2500" b="1" dirty="0">
              <a:latin typeface="+mj-lt"/>
              <a:cs typeface="Times New Roman" pitchFamily="18" charset="0"/>
            </a:endParaRPr>
          </a:p>
        </p:txBody>
      </p:sp>
      <p:sp>
        <p:nvSpPr>
          <p:cNvPr id="5" name="Rectangle 4"/>
          <p:cNvSpPr/>
          <p:nvPr/>
        </p:nvSpPr>
        <p:spPr>
          <a:xfrm>
            <a:off x="0" y="0"/>
            <a:ext cx="9144000" cy="296883"/>
          </a:xfrm>
          <a:prstGeom prst="rect">
            <a:avLst/>
          </a:prstGeom>
          <a:solidFill>
            <a:srgbClr val="8325A1"/>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6" name="Rectangle 5"/>
          <p:cNvSpPr/>
          <p:nvPr/>
        </p:nvSpPr>
        <p:spPr>
          <a:xfrm>
            <a:off x="8488908" y="6155142"/>
            <a:ext cx="491319" cy="573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FF0000"/>
                </a:solidFill>
                <a:latin typeface="Segoe Print" pitchFamily="2" charset="0"/>
              </a:rPr>
              <a:t>3</a:t>
            </a:r>
            <a:endParaRPr lang="en-GB" sz="2800" dirty="0">
              <a:solidFill>
                <a:srgbClr val="FF0000"/>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r="30898"/>
          <a:stretch>
            <a:fillRect/>
          </a:stretch>
        </p:blipFill>
        <p:spPr bwMode="auto">
          <a:xfrm>
            <a:off x="0" y="5019869"/>
            <a:ext cx="6318594" cy="1838131"/>
          </a:xfrm>
          <a:prstGeom prst="rect">
            <a:avLst/>
          </a:prstGeom>
          <a:noFill/>
        </p:spPr>
      </p:pic>
      <p:sp>
        <p:nvSpPr>
          <p:cNvPr id="28" name="Rectangle 27"/>
          <p:cNvSpPr>
            <a:spLocks noChangeArrowheads="1"/>
          </p:cNvSpPr>
          <p:nvPr/>
        </p:nvSpPr>
        <p:spPr bwMode="auto">
          <a:xfrm flipH="1">
            <a:off x="4372179" y="5600700"/>
            <a:ext cx="1792040" cy="1257301"/>
          </a:xfrm>
          <a:prstGeom prst="rect">
            <a:avLst/>
          </a:prstGeom>
          <a:gradFill rotWithShape="0">
            <a:gsLst>
              <a:gs pos="0">
                <a:schemeClr val="bg1">
                  <a:alpha val="0"/>
                </a:schemeClr>
              </a:gs>
              <a:gs pos="100000">
                <a:schemeClr val="bg1"/>
              </a:gs>
            </a:gsLst>
            <a:lin ang="0" scaled="1"/>
          </a:gradFill>
          <a:ln w="25400" algn="ctr">
            <a:noFill/>
            <a:miter lim="800000"/>
            <a:headEnd/>
            <a:tailEnd/>
          </a:ln>
        </p:spPr>
        <p:txBody>
          <a:bodyPr anchor="ctr"/>
          <a:lstStyle/>
          <a:p>
            <a:pPr algn="ctr">
              <a:defRPr/>
            </a:pPr>
            <a:endParaRPr lang="en-GB" dirty="0">
              <a:solidFill>
                <a:schemeClr val="lt1"/>
              </a:solidFill>
              <a:latin typeface="+mn-lt"/>
            </a:endParaRPr>
          </a:p>
        </p:txBody>
      </p:sp>
      <p:pic>
        <p:nvPicPr>
          <p:cNvPr id="24580" name="Picture 4" descr="http://www.palmbeachpost.com/shared-blogs/palmbeach/cerabino/media/bk%20restaurant.jpg"/>
          <p:cNvPicPr>
            <a:picLocks noChangeAspect="1" noChangeArrowheads="1"/>
          </p:cNvPicPr>
          <p:nvPr/>
        </p:nvPicPr>
        <p:blipFill>
          <a:blip r:embed="rId4" cstate="print">
            <a:lum contrast="30000"/>
          </a:blip>
          <a:srcRect l="29769" r="30783"/>
          <a:stretch>
            <a:fillRect/>
          </a:stretch>
        </p:blipFill>
        <p:spPr bwMode="auto">
          <a:xfrm>
            <a:off x="6115792" y="1277835"/>
            <a:ext cx="3028208" cy="5580166"/>
          </a:xfrm>
          <a:prstGeom prst="rect">
            <a:avLst/>
          </a:prstGeom>
          <a:noFill/>
        </p:spPr>
      </p:pic>
      <p:sp>
        <p:nvSpPr>
          <p:cNvPr id="32" name="Rectangle 31"/>
          <p:cNvSpPr>
            <a:spLocks noChangeArrowheads="1"/>
          </p:cNvSpPr>
          <p:nvPr/>
        </p:nvSpPr>
        <p:spPr bwMode="auto">
          <a:xfrm>
            <a:off x="6115792" y="1323975"/>
            <a:ext cx="2363190" cy="5534025"/>
          </a:xfrm>
          <a:prstGeom prst="rect">
            <a:avLst/>
          </a:prstGeom>
          <a:gradFill rotWithShape="0">
            <a:gsLst>
              <a:gs pos="0">
                <a:schemeClr val="bg1"/>
              </a:gs>
              <a:gs pos="100000">
                <a:schemeClr val="bg1">
                  <a:alpha val="0"/>
                </a:schemeClr>
              </a:gs>
            </a:gsLst>
            <a:lin ang="0" scaled="1"/>
          </a:gradFill>
          <a:ln w="25400" algn="ctr">
            <a:noFill/>
            <a:miter lim="800000"/>
            <a:headEnd/>
            <a:tailEnd/>
          </a:ln>
        </p:spPr>
        <p:txBody>
          <a:bodyPr anchor="ctr"/>
          <a:lstStyle/>
          <a:p>
            <a:pPr algn="ctr">
              <a:defRPr/>
            </a:pPr>
            <a:endParaRPr lang="en-GB" dirty="0">
              <a:solidFill>
                <a:schemeClr val="lt1"/>
              </a:solidFill>
              <a:latin typeface="+mn-lt"/>
            </a:endParaRPr>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23"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24"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25605"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Meanwhile ...</a:t>
            </a:r>
            <a:endParaRPr lang="en-US" sz="4000" dirty="0">
              <a:solidFill>
                <a:schemeClr val="bg1"/>
              </a:solidFill>
            </a:endParaRPr>
          </a:p>
        </p:txBody>
      </p:sp>
      <p:sp>
        <p:nvSpPr>
          <p:cNvPr id="25606" name="Text Box 6"/>
          <p:cNvSpPr txBox="1">
            <a:spLocks noChangeArrowheads="1"/>
          </p:cNvSpPr>
          <p:nvPr/>
        </p:nvSpPr>
        <p:spPr bwMode="auto">
          <a:xfrm>
            <a:off x="214282" y="2078183"/>
            <a:ext cx="6013902" cy="2000548"/>
          </a:xfrm>
          <a:prstGeom prst="rect">
            <a:avLst/>
          </a:prstGeom>
          <a:noFill/>
          <a:ln w="9525">
            <a:noFill/>
            <a:miter lim="800000"/>
            <a:headEnd/>
            <a:tailEnd/>
          </a:ln>
        </p:spPr>
        <p:txBody>
          <a:bodyPr wrap="square">
            <a:spAutoFit/>
          </a:bodyPr>
          <a:lstStyle/>
          <a:p>
            <a:r>
              <a:rPr lang="en-GB" sz="2200" dirty="0"/>
              <a:t>Tom </a:t>
            </a:r>
            <a:r>
              <a:rPr lang="en-GB" sz="2200" dirty="0" smtClean="0"/>
              <a:t>decides </a:t>
            </a:r>
            <a:r>
              <a:rPr lang="en-GB" sz="2200" dirty="0"/>
              <a:t>to explore new </a:t>
            </a:r>
            <a:r>
              <a:rPr lang="en-GB" sz="2200" dirty="0" smtClean="0"/>
              <a:t>business opportunities</a:t>
            </a:r>
          </a:p>
          <a:p>
            <a:endParaRPr lang="en-GB" sz="2200" b="1" dirty="0">
              <a:solidFill>
                <a:schemeClr val="tx2"/>
              </a:solidFill>
            </a:endParaRPr>
          </a:p>
          <a:p>
            <a:r>
              <a:rPr lang="en-GB" sz="2200" dirty="0" smtClean="0"/>
              <a:t>Tom’s </a:t>
            </a:r>
            <a:r>
              <a:rPr lang="en-GB" sz="2200" dirty="0"/>
              <a:t>favourite food is a </a:t>
            </a:r>
            <a:r>
              <a:rPr lang="en-GB" sz="2200" dirty="0" smtClean="0"/>
              <a:t>Double Whopper with cheese from Burger King, </a:t>
            </a:r>
            <a:r>
              <a:rPr lang="en-GB" sz="2200" dirty="0"/>
              <a:t>so Tom </a:t>
            </a:r>
            <a:r>
              <a:rPr lang="en-GB" sz="2200" dirty="0" smtClean="0"/>
              <a:t>thinks a </a:t>
            </a:r>
            <a:r>
              <a:rPr lang="en-GB" sz="3600" b="1" dirty="0" smtClean="0">
                <a:solidFill>
                  <a:schemeClr val="accent6"/>
                </a:solidFill>
              </a:rPr>
              <a:t>franchise</a:t>
            </a:r>
            <a:r>
              <a:rPr lang="en-GB" sz="2200" dirty="0" smtClean="0"/>
              <a:t> </a:t>
            </a:r>
            <a:r>
              <a:rPr lang="en-GB" sz="2200" dirty="0"/>
              <a:t>would be a good </a:t>
            </a:r>
            <a:r>
              <a:rPr lang="en-GB" sz="2200" dirty="0" smtClean="0"/>
              <a:t>idea</a:t>
            </a:r>
            <a:endParaRPr lang="en-GB" sz="2200" dirty="0"/>
          </a:p>
        </p:txBody>
      </p:sp>
      <p:cxnSp>
        <p:nvCxnSpPr>
          <p:cNvPr id="33" name="Straight Connector 32"/>
          <p:cNvCxnSpPr>
            <a:stCxn id="57" idx="4"/>
          </p:cNvCxnSpPr>
          <p:nvPr/>
        </p:nvCxnSpPr>
        <p:spPr>
          <a:xfrm rot="16200000" flipH="1">
            <a:off x="5561912" y="5917506"/>
            <a:ext cx="552450" cy="95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842899" y="5750819"/>
            <a:ext cx="390525" cy="1619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5385699" y="5912744"/>
            <a:ext cx="476250" cy="1428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5666687" y="6327081"/>
            <a:ext cx="609600" cy="25717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5433324" y="6331844"/>
            <a:ext cx="609600" cy="2286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5538099" y="5055494"/>
            <a:ext cx="590550" cy="590550"/>
          </a:xfrm>
          <a:prstGeom prst="ellipse">
            <a:avLst/>
          </a:prstGeom>
          <a:solidFill>
            <a:schemeClr val="bg1"/>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8" name="Cloud 57"/>
          <p:cNvSpPr/>
          <p:nvPr/>
        </p:nvSpPr>
        <p:spPr>
          <a:xfrm rot="1209600">
            <a:off x="5566674" y="5331719"/>
            <a:ext cx="533400" cy="466725"/>
          </a:xfrm>
          <a:prstGeom prst="clou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9" name="Block Arc 58"/>
          <p:cNvSpPr/>
          <p:nvPr/>
        </p:nvSpPr>
        <p:spPr>
          <a:xfrm flipV="1">
            <a:off x="5709549" y="5417444"/>
            <a:ext cx="238125" cy="1809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grpSp>
        <p:nvGrpSpPr>
          <p:cNvPr id="3" name="Group 61"/>
          <p:cNvGrpSpPr>
            <a:grpSpLocks/>
          </p:cNvGrpSpPr>
          <p:nvPr/>
        </p:nvGrpSpPr>
        <p:grpSpPr bwMode="auto">
          <a:xfrm>
            <a:off x="496755" y="5251194"/>
            <a:ext cx="4300537" cy="1119187"/>
            <a:chOff x="408029" y="5386450"/>
            <a:chExt cx="4300391" cy="1119124"/>
          </a:xfrm>
        </p:grpSpPr>
        <p:pic>
          <p:nvPicPr>
            <p:cNvPr id="25617" name="Picture 2" descr="http://uk.wrs.yahoo.com/_ylt=A0WTf21Wg.dIxx4BpJpWBQx./SIG=130auh97n/EXP=1223218390/**http%3A/www.observatoiredelafranchise.fr/V2/images/logos/logo_mcdonalds_2.jpg"/>
            <p:cNvPicPr>
              <a:picLocks noChangeAspect="1" noChangeArrowheads="1"/>
            </p:cNvPicPr>
            <p:nvPr/>
          </p:nvPicPr>
          <p:blipFill>
            <a:blip r:embed="rId5" cstate="print"/>
            <a:srcRect/>
            <a:stretch>
              <a:fillRect/>
            </a:stretch>
          </p:blipFill>
          <p:spPr bwMode="auto">
            <a:xfrm rot="-1592964">
              <a:off x="408029" y="5618482"/>
              <a:ext cx="1050881" cy="702589"/>
            </a:xfrm>
            <a:prstGeom prst="rect">
              <a:avLst/>
            </a:prstGeom>
            <a:noFill/>
            <a:ln w="9525">
              <a:noFill/>
              <a:miter lim="800000"/>
              <a:headEnd/>
              <a:tailEnd/>
            </a:ln>
          </p:spPr>
        </p:pic>
        <p:pic>
          <p:nvPicPr>
            <p:cNvPr id="25618" name="Picture 4" descr="body shop logo by coutorturefw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04095">
              <a:off x="1504950" y="5581650"/>
              <a:ext cx="940859" cy="923924"/>
            </a:xfrm>
            <a:prstGeom prst="rect">
              <a:avLst/>
            </a:prstGeom>
            <a:noFill/>
            <a:ln w="9525">
              <a:noFill/>
              <a:miter lim="800000"/>
              <a:headEnd/>
              <a:tailEnd/>
            </a:ln>
          </p:spPr>
        </p:pic>
        <p:pic>
          <p:nvPicPr>
            <p:cNvPr id="25619" name="Picture 6" descr="http://uk.wrs.yahoo.com/_ylt=A0WTf23Fg.dIxB4BIcpWBQx./SIG=12cflglbm/EXP=1223218501/**http%3A/www.kfcstatesville.com/local/KFC_Bktwkfc_2spt.jpg"/>
            <p:cNvPicPr>
              <a:picLocks noChangeAspect="1" noChangeArrowheads="1"/>
            </p:cNvPicPr>
            <p:nvPr/>
          </p:nvPicPr>
          <p:blipFill>
            <a:blip r:embed="rId7" cstate="print"/>
            <a:srcRect/>
            <a:stretch>
              <a:fillRect/>
            </a:stretch>
          </p:blipFill>
          <p:spPr bwMode="auto">
            <a:xfrm rot="-1520008">
              <a:off x="2577401" y="5386450"/>
              <a:ext cx="860313" cy="1075391"/>
            </a:xfrm>
            <a:prstGeom prst="rect">
              <a:avLst/>
            </a:prstGeom>
            <a:noFill/>
            <a:ln w="9525">
              <a:noFill/>
              <a:miter lim="800000"/>
              <a:headEnd/>
              <a:tailEnd/>
            </a:ln>
          </p:spPr>
        </p:pic>
        <p:pic>
          <p:nvPicPr>
            <p:cNvPr id="25620" name="Picture 8" descr="BSM part of RAC">
              <a:hlinkClick r:id="rId8"/>
            </p:cNvPr>
            <p:cNvPicPr>
              <a:picLocks noChangeAspect="1" noChangeArrowheads="1"/>
            </p:cNvPicPr>
            <p:nvPr/>
          </p:nvPicPr>
          <p:blipFill>
            <a:blip r:embed="rId9" cstate="print"/>
            <a:srcRect/>
            <a:stretch>
              <a:fillRect/>
            </a:stretch>
          </p:blipFill>
          <p:spPr bwMode="auto">
            <a:xfrm rot="1011228">
              <a:off x="3577099" y="5667713"/>
              <a:ext cx="1131321" cy="616066"/>
            </a:xfrm>
            <a:prstGeom prst="rect">
              <a:avLst/>
            </a:prstGeom>
            <a:noFill/>
            <a:ln w="9525">
              <a:noFill/>
              <a:miter lim="800000"/>
              <a:headEnd/>
              <a:tailEnd/>
            </a:ln>
          </p:spPr>
        </p:pic>
      </p:grpSp>
      <p:pic>
        <p:nvPicPr>
          <p:cNvPr id="6146" name="Picture 2" descr="C:\Users\Alan\AppData\Local\Microsoft\Windows\Temporary Internet Files\Content.IE5\VEO30LSO\MC900431621[1].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7387" y="-127648"/>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5" name="Picture 11" descr="http://www.mediabistro.com/agencyspy/original/kfc_logo_file_www_ComVort.png"/>
          <p:cNvPicPr>
            <a:picLocks noChangeAspect="1" noChangeArrowheads="1"/>
          </p:cNvPicPr>
          <p:nvPr/>
        </p:nvPicPr>
        <p:blipFill>
          <a:blip r:embed="rId3" cstate="print"/>
          <a:srcRect/>
          <a:stretch>
            <a:fillRect/>
          </a:stretch>
        </p:blipFill>
        <p:spPr bwMode="auto">
          <a:xfrm rot="2823324">
            <a:off x="3479490" y="4348053"/>
            <a:ext cx="2916288" cy="2916288"/>
          </a:xfrm>
          <a:prstGeom prst="rect">
            <a:avLst/>
          </a:prstGeom>
          <a:noFill/>
        </p:spPr>
      </p:pic>
      <p:pic>
        <p:nvPicPr>
          <p:cNvPr id="185353" name="Picture 9" descr="http://www.tradebit.com/usr/digital-elibrary/pub/9002/6774574_pizza-hut_logo.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919737">
            <a:off x="-387757" y="3759365"/>
            <a:ext cx="3781425" cy="3810000"/>
          </a:xfrm>
          <a:prstGeom prst="rect">
            <a:avLst/>
          </a:prstGeom>
          <a:noFill/>
        </p:spPr>
      </p:pic>
      <p:pic>
        <p:nvPicPr>
          <p:cNvPr id="185351" name="Picture 7" descr="http://www.vagaemprego.com.br/wp-content/uploads/2009/08/subway_logo_large1.jpg"/>
          <p:cNvPicPr>
            <a:picLocks noChangeAspect="1" noChangeArrowheads="1"/>
          </p:cNvPicPr>
          <p:nvPr/>
        </p:nvPicPr>
        <p:blipFill>
          <a:blip r:embed="rId5" cstate="print"/>
          <a:srcRect/>
          <a:stretch>
            <a:fillRect/>
          </a:stretch>
        </p:blipFill>
        <p:spPr bwMode="auto">
          <a:xfrm rot="20966840">
            <a:off x="-890650" y="1359461"/>
            <a:ext cx="6685808" cy="1916055"/>
          </a:xfrm>
          <a:prstGeom prst="rect">
            <a:avLst/>
          </a:prstGeom>
          <a:noFill/>
        </p:spPr>
      </p:pic>
      <p:pic>
        <p:nvPicPr>
          <p:cNvPr id="185348" name="Picture 4" descr="http://www.castleharlan.com/profiles/artwork/caribbean.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51208" y="-25104"/>
            <a:ext cx="4899788" cy="4899788"/>
          </a:xfrm>
          <a:prstGeom prst="rect">
            <a:avLst/>
          </a:prstGeom>
          <a:noFill/>
        </p:spPr>
      </p:pic>
      <p:pic>
        <p:nvPicPr>
          <p:cNvPr id="185349" name="Picture 5"/>
          <p:cNvPicPr>
            <a:picLocks noChangeAspect="1" noChangeArrowheads="1"/>
          </p:cNvPicPr>
          <p:nvPr/>
        </p:nvPicPr>
        <p:blipFill>
          <a:blip r:embed="rId7" cstate="print">
            <a:clrChange>
              <a:clrFrom>
                <a:srgbClr val="FCFEFB"/>
              </a:clrFrom>
              <a:clrTo>
                <a:srgbClr val="FCFEFB">
                  <a:alpha val="0"/>
                </a:srgbClr>
              </a:clrTo>
            </a:clrChange>
          </a:blip>
          <a:srcRect/>
          <a:stretch>
            <a:fillRect/>
          </a:stretch>
        </p:blipFill>
        <p:spPr bwMode="auto">
          <a:xfrm>
            <a:off x="5251208" y="2769535"/>
            <a:ext cx="5097463" cy="5097463"/>
          </a:xfrm>
          <a:prstGeom prst="rect">
            <a:avLst/>
          </a:prstGeom>
          <a:noFill/>
          <a:ln w="9525">
            <a:noFill/>
            <a:miter lim="800000"/>
            <a:headEnd/>
            <a:tailEnd/>
          </a:ln>
          <a:effectLst/>
        </p:spPr>
      </p:pic>
      <p:sp>
        <p:nvSpPr>
          <p:cNvPr id="12" name="Rounded Rectangle 11"/>
          <p:cNvSpPr/>
          <p:nvPr/>
        </p:nvSpPr>
        <p:spPr>
          <a:xfrm>
            <a:off x="443517" y="2974642"/>
            <a:ext cx="8260012" cy="18881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b="1" dirty="0" smtClean="0">
                <a:solidFill>
                  <a:schemeClr val="tx1"/>
                </a:solidFill>
              </a:rPr>
              <a:t>A </a:t>
            </a:r>
            <a:r>
              <a:rPr lang="en-GB" sz="2800" b="1" dirty="0" smtClean="0">
                <a:solidFill>
                  <a:schemeClr val="accent1"/>
                </a:solidFill>
              </a:rPr>
              <a:t>business agreement </a:t>
            </a:r>
            <a:r>
              <a:rPr lang="en-GB" sz="2800" b="1" dirty="0" smtClean="0">
                <a:solidFill>
                  <a:schemeClr val="tx1"/>
                </a:solidFill>
              </a:rPr>
              <a:t>that allows the use of an established business (brand) name and to sell their products or services</a:t>
            </a:r>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9"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0"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Franchise</a:t>
            </a:r>
            <a:endParaRPr lang="en-US" sz="4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999"/>
                                          </p:stCondLst>
                                        </p:cTn>
                                        <p:tgtEl>
                                          <p:spTgt spid="185348"/>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999"/>
                                          </p:stCondLst>
                                        </p:cTn>
                                        <p:tgtEl>
                                          <p:spTgt spid="185351"/>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999"/>
                                          </p:stCondLst>
                                        </p:cTn>
                                        <p:tgtEl>
                                          <p:spTgt spid="185349"/>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999"/>
                                          </p:stCondLst>
                                        </p:cTn>
                                        <p:tgtEl>
                                          <p:spTgt spid="185355"/>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999"/>
                                          </p:stCondLst>
                                        </p:cTn>
                                        <p:tgtEl>
                                          <p:spTgt spid="185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cstate="print"/>
          <a:srcRect l="2942" r="3266" b="65863"/>
          <a:stretch>
            <a:fillRect/>
          </a:stretch>
        </p:blipFill>
        <p:spPr bwMode="auto">
          <a:xfrm>
            <a:off x="0" y="3898005"/>
            <a:ext cx="9144000" cy="2959995"/>
          </a:xfrm>
          <a:prstGeom prst="rect">
            <a:avLst/>
          </a:prstGeom>
          <a:noFill/>
          <a:ln w="9525">
            <a:noFill/>
            <a:miter lim="800000"/>
            <a:headEnd/>
            <a:tailEnd/>
          </a:ln>
          <a:effectLst/>
        </p:spPr>
      </p:pic>
      <p:sp>
        <p:nvSpPr>
          <p:cNvPr id="25" name="Freeform 24"/>
          <p:cNvSpPr/>
          <p:nvPr/>
        </p:nvSpPr>
        <p:spPr>
          <a:xfrm>
            <a:off x="-11875" y="3811979"/>
            <a:ext cx="9167750" cy="1389413"/>
          </a:xfrm>
          <a:custGeom>
            <a:avLst/>
            <a:gdLst>
              <a:gd name="connsiteX0" fmla="*/ 0 w 9167750"/>
              <a:gd name="connsiteY0" fmla="*/ 1389413 h 1389413"/>
              <a:gd name="connsiteX1" fmla="*/ 9167750 w 9167750"/>
              <a:gd name="connsiteY1" fmla="*/ 261257 h 1389413"/>
              <a:gd name="connsiteX2" fmla="*/ 9167750 w 9167750"/>
              <a:gd name="connsiteY2" fmla="*/ 0 h 1389413"/>
              <a:gd name="connsiteX3" fmla="*/ 11875 w 9167750"/>
              <a:gd name="connsiteY3" fmla="*/ 1009403 h 1389413"/>
              <a:gd name="connsiteX4" fmla="*/ 0 w 9167750"/>
              <a:gd name="connsiteY4" fmla="*/ 1389413 h 1389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750" h="1389413">
                <a:moveTo>
                  <a:pt x="0" y="1389413"/>
                </a:moveTo>
                <a:lnTo>
                  <a:pt x="9167750" y="261257"/>
                </a:lnTo>
                <a:lnTo>
                  <a:pt x="9167750" y="0"/>
                </a:lnTo>
                <a:lnTo>
                  <a:pt x="11875" y="1009403"/>
                </a:lnTo>
                <a:lnTo>
                  <a:pt x="0" y="13894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8"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9"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0"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Franchise</a:t>
            </a:r>
            <a:endParaRPr lang="en-US" sz="4000" dirty="0">
              <a:solidFill>
                <a:schemeClr val="bg1"/>
              </a:solidFill>
            </a:endParaRPr>
          </a:p>
        </p:txBody>
      </p:sp>
      <p:sp>
        <p:nvSpPr>
          <p:cNvPr id="11" name="Rectangle 4"/>
          <p:cNvSpPr>
            <a:spLocks noChangeArrowheads="1"/>
          </p:cNvSpPr>
          <p:nvPr/>
        </p:nvSpPr>
        <p:spPr bwMode="auto">
          <a:xfrm>
            <a:off x="360392" y="1681857"/>
            <a:ext cx="8355012" cy="2554545"/>
          </a:xfrm>
          <a:prstGeom prst="rect">
            <a:avLst/>
          </a:prstGeom>
          <a:noFill/>
          <a:ln w="9525">
            <a:noFill/>
            <a:miter lim="800000"/>
            <a:headEnd/>
            <a:tailEnd/>
          </a:ln>
        </p:spPr>
        <p:txBody>
          <a:bodyPr>
            <a:spAutoFit/>
          </a:bodyPr>
          <a:lstStyle/>
          <a:p>
            <a:pPr algn="ctr"/>
            <a:r>
              <a:rPr lang="en-GB" sz="3000" b="1" dirty="0" smtClean="0"/>
              <a:t>A franchise is </a:t>
            </a:r>
            <a:r>
              <a:rPr lang="en-GB" sz="5000" b="1" dirty="0" smtClean="0">
                <a:solidFill>
                  <a:srgbClr val="CC0000"/>
                </a:solidFill>
              </a:rPr>
              <a:t>not</a:t>
            </a:r>
            <a:r>
              <a:rPr lang="en-GB" sz="3000" b="1" dirty="0" smtClean="0"/>
              <a:t> a type of business, but a way the business can be run</a:t>
            </a:r>
          </a:p>
          <a:p>
            <a:pPr algn="ctr"/>
            <a:endParaRPr lang="en-GB" sz="3000" b="1" dirty="0" smtClean="0">
              <a:solidFill>
                <a:schemeClr val="accent2"/>
              </a:solidFill>
            </a:endParaRPr>
          </a:p>
          <a:p>
            <a:pPr algn="ctr"/>
            <a:r>
              <a:rPr lang="en-GB" sz="2200" dirty="0" smtClean="0">
                <a:solidFill>
                  <a:schemeClr val="tx2"/>
                </a:solidFill>
              </a:rPr>
              <a:t>For example, a Sole Trader can have a Burger King Franchise</a:t>
            </a:r>
            <a:endParaRPr lang="en-GB" sz="2200" dirty="0">
              <a:solidFill>
                <a:schemeClr val="tx2"/>
              </a:solidFill>
            </a:endParaRPr>
          </a:p>
          <a:p>
            <a:endParaRPr lang="en-GB" sz="1000" dirty="0" smtClean="0"/>
          </a:p>
          <a:p>
            <a:endParaRPr lang="en-GB"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92" name="Text Box 36"/>
          <p:cNvSpPr txBox="1">
            <a:spLocks noChangeArrowheads="1"/>
          </p:cNvSpPr>
          <p:nvPr/>
        </p:nvSpPr>
        <p:spPr bwMode="auto">
          <a:xfrm>
            <a:off x="2886668" y="6130941"/>
            <a:ext cx="3643338" cy="500066"/>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r>
              <a:rPr lang="en-US" sz="2500" dirty="0" smtClean="0">
                <a:latin typeface="+mn-lt"/>
              </a:rPr>
              <a:t>Franchisee</a:t>
            </a:r>
            <a:endParaRPr lang="en-US" sz="2500" dirty="0">
              <a:latin typeface="+mn-lt"/>
            </a:endParaRPr>
          </a:p>
        </p:txBody>
      </p:sp>
      <p:grpSp>
        <p:nvGrpSpPr>
          <p:cNvPr id="17" name="Group 16"/>
          <p:cNvGrpSpPr/>
          <p:nvPr/>
        </p:nvGrpSpPr>
        <p:grpSpPr>
          <a:xfrm>
            <a:off x="2886668" y="2336208"/>
            <a:ext cx="3643338" cy="1867660"/>
            <a:chOff x="2886668" y="2336208"/>
            <a:chExt cx="3643338" cy="1867660"/>
          </a:xfrm>
        </p:grpSpPr>
        <p:pic>
          <p:nvPicPr>
            <p:cNvPr id="20" name="Picture 8" descr="http://sundownfoods.com/images/logo_mcdonalds.jpg"/>
            <p:cNvPicPr>
              <a:picLocks noChangeAspect="1" noChangeArrowheads="1"/>
            </p:cNvPicPr>
            <p:nvPr/>
          </p:nvPicPr>
          <p:blipFill>
            <a:blip r:embed="rId3" cstate="print"/>
            <a:srcRect r="91276"/>
            <a:stretch>
              <a:fillRect/>
            </a:stretch>
          </p:blipFill>
          <p:spPr bwMode="auto">
            <a:xfrm>
              <a:off x="2886668" y="2336208"/>
              <a:ext cx="3643338" cy="1867660"/>
            </a:xfrm>
            <a:prstGeom prst="rect">
              <a:avLst/>
            </a:prstGeom>
            <a:noFill/>
          </p:spPr>
        </p:pic>
        <p:pic>
          <p:nvPicPr>
            <p:cNvPr id="74760" name="Picture 8" descr="http://sundownfoods.com/images/logo_mcdonalds.jpg"/>
            <p:cNvPicPr>
              <a:picLocks noChangeAspect="1" noChangeArrowheads="1"/>
            </p:cNvPicPr>
            <p:nvPr/>
          </p:nvPicPr>
          <p:blipFill>
            <a:blip r:embed="rId3" cstate="print"/>
            <a:srcRect/>
            <a:stretch>
              <a:fillRect/>
            </a:stretch>
          </p:blipFill>
          <p:spPr bwMode="auto">
            <a:xfrm>
              <a:off x="3481546" y="2466833"/>
              <a:ext cx="2385114" cy="1558898"/>
            </a:xfrm>
            <a:prstGeom prst="rect">
              <a:avLst/>
            </a:prstGeom>
            <a:noFill/>
          </p:spPr>
        </p:pic>
      </p:gr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24"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25"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26"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Franchise</a:t>
            </a:r>
            <a:endParaRPr lang="en-US" sz="4000" dirty="0">
              <a:solidFill>
                <a:schemeClr val="bg1"/>
              </a:solidFill>
            </a:endParaRPr>
          </a:p>
        </p:txBody>
      </p:sp>
      <p:grpSp>
        <p:nvGrpSpPr>
          <p:cNvPr id="3" name="Group 28"/>
          <p:cNvGrpSpPr/>
          <p:nvPr/>
        </p:nvGrpSpPr>
        <p:grpSpPr>
          <a:xfrm>
            <a:off x="2972406" y="4286993"/>
            <a:ext cx="3543300" cy="1724822"/>
            <a:chOff x="2571736" y="3884622"/>
            <a:chExt cx="3543300" cy="1758956"/>
          </a:xfrm>
        </p:grpSpPr>
        <p:sp>
          <p:nvSpPr>
            <p:cNvPr id="224283" name="Line 27"/>
            <p:cNvSpPr>
              <a:spLocks noChangeShapeType="1"/>
            </p:cNvSpPr>
            <p:nvPr/>
          </p:nvSpPr>
          <p:spPr bwMode="auto">
            <a:xfrm>
              <a:off x="4297365" y="3884622"/>
              <a:ext cx="0" cy="811213"/>
            </a:xfrm>
            <a:prstGeom prst="line">
              <a:avLst/>
            </a:prstGeom>
            <a:noFill/>
            <a:ln w="9525">
              <a:solidFill>
                <a:srgbClr val="000000"/>
              </a:solidFill>
              <a:round/>
              <a:headEnd/>
              <a:tailEnd type="triangle" w="med" len="med"/>
            </a:ln>
          </p:spPr>
          <p:txBody>
            <a:bodyPr/>
            <a:lstStyle/>
            <a:p>
              <a:endParaRPr lang="en-US" dirty="0">
                <a:latin typeface="+mn-lt"/>
              </a:endParaRPr>
            </a:p>
          </p:txBody>
        </p:sp>
        <p:sp>
          <p:nvSpPr>
            <p:cNvPr id="224284" name="Line 28"/>
            <p:cNvSpPr>
              <a:spLocks noChangeShapeType="1"/>
            </p:cNvSpPr>
            <p:nvPr/>
          </p:nvSpPr>
          <p:spPr bwMode="auto">
            <a:xfrm flipH="1">
              <a:off x="2673352" y="3884622"/>
              <a:ext cx="1624013" cy="811213"/>
            </a:xfrm>
            <a:prstGeom prst="line">
              <a:avLst/>
            </a:prstGeom>
            <a:noFill/>
            <a:ln w="9525">
              <a:solidFill>
                <a:srgbClr val="000000"/>
              </a:solidFill>
              <a:round/>
              <a:headEnd/>
              <a:tailEnd type="triangle" w="med" len="med"/>
            </a:ln>
          </p:spPr>
          <p:txBody>
            <a:bodyPr/>
            <a:lstStyle/>
            <a:p>
              <a:endParaRPr lang="en-US" dirty="0">
                <a:latin typeface="+mn-lt"/>
              </a:endParaRPr>
            </a:p>
          </p:txBody>
        </p:sp>
        <p:sp>
          <p:nvSpPr>
            <p:cNvPr id="224285" name="Line 29"/>
            <p:cNvSpPr>
              <a:spLocks noChangeShapeType="1"/>
            </p:cNvSpPr>
            <p:nvPr/>
          </p:nvSpPr>
          <p:spPr bwMode="auto">
            <a:xfrm>
              <a:off x="4297365" y="3884622"/>
              <a:ext cx="1712913" cy="811213"/>
            </a:xfrm>
            <a:prstGeom prst="line">
              <a:avLst/>
            </a:prstGeom>
            <a:noFill/>
            <a:ln w="9525">
              <a:solidFill>
                <a:srgbClr val="000000"/>
              </a:solidFill>
              <a:round/>
              <a:headEnd/>
              <a:tailEnd type="triangle" w="med" len="med"/>
            </a:ln>
          </p:spPr>
          <p:txBody>
            <a:bodyPr/>
            <a:lstStyle/>
            <a:p>
              <a:endParaRPr lang="en-US" dirty="0">
                <a:latin typeface="+mn-lt"/>
              </a:endParaRPr>
            </a:p>
          </p:txBody>
        </p:sp>
        <p:sp>
          <p:nvSpPr>
            <p:cNvPr id="224286" name="Line 30"/>
            <p:cNvSpPr>
              <a:spLocks noChangeShapeType="1"/>
            </p:cNvSpPr>
            <p:nvPr/>
          </p:nvSpPr>
          <p:spPr bwMode="auto">
            <a:xfrm>
              <a:off x="4297365" y="3884622"/>
              <a:ext cx="720725" cy="811213"/>
            </a:xfrm>
            <a:prstGeom prst="line">
              <a:avLst/>
            </a:prstGeom>
            <a:noFill/>
            <a:ln w="9525">
              <a:solidFill>
                <a:srgbClr val="000000"/>
              </a:solidFill>
              <a:round/>
              <a:headEnd/>
              <a:tailEnd type="triangle" w="med" len="med"/>
            </a:ln>
          </p:spPr>
          <p:txBody>
            <a:bodyPr/>
            <a:lstStyle/>
            <a:p>
              <a:endParaRPr lang="en-US" dirty="0">
                <a:latin typeface="+mn-lt"/>
              </a:endParaRPr>
            </a:p>
          </p:txBody>
        </p:sp>
        <p:sp>
          <p:nvSpPr>
            <p:cNvPr id="224287" name="Line 31"/>
            <p:cNvSpPr>
              <a:spLocks noChangeShapeType="1"/>
            </p:cNvSpPr>
            <p:nvPr/>
          </p:nvSpPr>
          <p:spPr bwMode="auto">
            <a:xfrm flipH="1">
              <a:off x="3486152" y="3884622"/>
              <a:ext cx="811213" cy="811213"/>
            </a:xfrm>
            <a:prstGeom prst="line">
              <a:avLst/>
            </a:prstGeom>
            <a:noFill/>
            <a:ln w="9525">
              <a:solidFill>
                <a:srgbClr val="000000"/>
              </a:solidFill>
              <a:round/>
              <a:headEnd/>
              <a:tailEnd type="triangle" w="med" len="med"/>
            </a:ln>
          </p:spPr>
          <p:txBody>
            <a:bodyPr/>
            <a:lstStyle/>
            <a:p>
              <a:endParaRPr lang="en-US" dirty="0">
                <a:latin typeface="+mn-lt"/>
              </a:endParaRPr>
            </a:p>
          </p:txBody>
        </p:sp>
        <p:pic>
          <p:nvPicPr>
            <p:cNvPr id="74762" name="Picture 10"/>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2571736" y="4748228"/>
              <a:ext cx="3543300" cy="895350"/>
            </a:xfrm>
            <a:prstGeom prst="rect">
              <a:avLst/>
            </a:prstGeom>
            <a:noFill/>
            <a:ln w="9525">
              <a:noFill/>
              <a:miter lim="800000"/>
              <a:headEnd/>
              <a:tailEnd/>
            </a:ln>
            <a:effectLst/>
          </p:spPr>
        </p:pic>
      </p:grpSp>
      <p:sp>
        <p:nvSpPr>
          <p:cNvPr id="18" name="Text Box 36"/>
          <p:cNvSpPr txBox="1">
            <a:spLocks noChangeArrowheads="1"/>
          </p:cNvSpPr>
          <p:nvPr/>
        </p:nvSpPr>
        <p:spPr bwMode="auto">
          <a:xfrm>
            <a:off x="2886668" y="1693300"/>
            <a:ext cx="3643338" cy="500066"/>
          </a:xfrm>
          <a:prstGeom prst="round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r>
              <a:rPr lang="en-US" sz="2500" dirty="0" smtClean="0">
                <a:latin typeface="+mn-lt"/>
              </a:rPr>
              <a:t>Franchiser</a:t>
            </a:r>
            <a:endParaRPr lang="en-US" sz="25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92"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6"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7"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3077"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Story Time</a:t>
            </a:r>
            <a:endParaRPr lang="en-US" sz="4000" dirty="0">
              <a:solidFill>
                <a:schemeClr val="bg1"/>
              </a:solidFill>
            </a:endParaRPr>
          </a:p>
        </p:txBody>
      </p:sp>
      <p:sp>
        <p:nvSpPr>
          <p:cNvPr id="3078" name="Text Box 25"/>
          <p:cNvSpPr txBox="1">
            <a:spLocks noChangeArrowheads="1"/>
          </p:cNvSpPr>
          <p:nvPr/>
        </p:nvSpPr>
        <p:spPr bwMode="auto">
          <a:xfrm>
            <a:off x="644525" y="1916832"/>
            <a:ext cx="7937500" cy="2054409"/>
          </a:xfrm>
          <a:prstGeom prst="rect">
            <a:avLst/>
          </a:prstGeom>
          <a:noFill/>
          <a:ln w="9525">
            <a:noFill/>
            <a:miter lim="800000"/>
            <a:headEnd/>
            <a:tailEnd/>
          </a:ln>
        </p:spPr>
        <p:txBody>
          <a:bodyPr>
            <a:spAutoFit/>
          </a:bodyPr>
          <a:lstStyle/>
          <a:p>
            <a:pPr>
              <a:spcBef>
                <a:spcPct val="50000"/>
              </a:spcBef>
            </a:pPr>
            <a:r>
              <a:rPr lang="en-GB" sz="2500" dirty="0"/>
              <a:t>Bill had been working for a large building and construction company for 20 </a:t>
            </a:r>
            <a:r>
              <a:rPr lang="en-GB" sz="2500" dirty="0" smtClean="0"/>
              <a:t>years</a:t>
            </a:r>
            <a:endParaRPr lang="en-GB" sz="2500" dirty="0"/>
          </a:p>
          <a:p>
            <a:pPr>
              <a:spcBef>
                <a:spcPct val="50000"/>
              </a:spcBef>
            </a:pPr>
            <a:endParaRPr lang="en-GB" sz="1000" dirty="0"/>
          </a:p>
          <a:p>
            <a:pPr>
              <a:spcBef>
                <a:spcPct val="50000"/>
              </a:spcBef>
            </a:pPr>
            <a:r>
              <a:rPr lang="en-GB" sz="2500" dirty="0"/>
              <a:t>One morning he woke up and decided to start his own construction </a:t>
            </a:r>
            <a:r>
              <a:rPr lang="en-GB" sz="2500" dirty="0" smtClean="0"/>
              <a:t>business</a:t>
            </a:r>
            <a:endParaRPr lang="en-GB" sz="2500" dirty="0"/>
          </a:p>
        </p:txBody>
      </p:sp>
      <p:sp>
        <p:nvSpPr>
          <p:cNvPr id="116" name="Oval 115"/>
          <p:cNvSpPr/>
          <p:nvPr/>
        </p:nvSpPr>
        <p:spPr>
          <a:xfrm>
            <a:off x="7905750" y="4953000"/>
            <a:ext cx="590550" cy="5905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117" name="Straight Connector 116"/>
          <p:cNvCxnSpPr>
            <a:stCxn id="116" idx="4"/>
          </p:cNvCxnSpPr>
          <p:nvPr/>
        </p:nvCxnSpPr>
        <p:spPr>
          <a:xfrm rot="16200000" flipH="1">
            <a:off x="7929563" y="5815012"/>
            <a:ext cx="552450" cy="9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8191500" y="5762625"/>
            <a:ext cx="285750" cy="9525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7943850" y="5781675"/>
            <a:ext cx="257175" cy="857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H="1">
            <a:off x="8043863" y="6215062"/>
            <a:ext cx="552450"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7886700" y="6172200"/>
            <a:ext cx="466725" cy="2000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2" name="Chord 121"/>
          <p:cNvSpPr/>
          <p:nvPr/>
        </p:nvSpPr>
        <p:spPr>
          <a:xfrm rot="6584543">
            <a:off x="7886700" y="4648200"/>
            <a:ext cx="609600" cy="609600"/>
          </a:xfrm>
          <a:prstGeom prst="chord">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3" name="Rounded Rectangle 122"/>
          <p:cNvSpPr/>
          <p:nvPr/>
        </p:nvSpPr>
        <p:spPr>
          <a:xfrm rot="20763675">
            <a:off x="7620000" y="4981575"/>
            <a:ext cx="552450" cy="114300"/>
          </a:xfrm>
          <a:prstGeom prst="roundRect">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 name="Rounded Rectangle 17"/>
          <p:cNvSpPr/>
          <p:nvPr/>
        </p:nvSpPr>
        <p:spPr>
          <a:xfrm>
            <a:off x="755576" y="4293096"/>
            <a:ext cx="4176464" cy="14401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4800" b="1" dirty="0" smtClean="0">
                <a:solidFill>
                  <a:schemeClr val="accent2"/>
                </a:solidFill>
              </a:rPr>
              <a:t>“Bill’s Builds”</a:t>
            </a:r>
          </a:p>
        </p:txBody>
      </p:sp>
      <p:pic>
        <p:nvPicPr>
          <p:cNvPr id="3074" name="Picture 2" descr="C:\Users\Alan\AppData\Local\Microsoft\Windows\Temporary Internet Files\Content.IE5\VEO30LSO\MC900431621[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38" y="-730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Subway by Steve Webel."/>
          <p:cNvPicPr>
            <a:picLocks noChangeAspect="1" noChangeArrowheads="1"/>
          </p:cNvPicPr>
          <p:nvPr/>
        </p:nvPicPr>
        <p:blipFill>
          <a:blip r:embed="rId3" cstate="print">
            <a:lum contrast="30000"/>
          </a:blip>
          <a:srcRect l="9186" r="39778"/>
          <a:stretch>
            <a:fillRect/>
          </a:stretch>
        </p:blipFill>
        <p:spPr bwMode="auto">
          <a:xfrm>
            <a:off x="4857750" y="1247775"/>
            <a:ext cx="4286250" cy="5610225"/>
          </a:xfrm>
          <a:prstGeom prst="rect">
            <a:avLst/>
          </a:prstGeom>
          <a:noFill/>
          <a:ln w="9525">
            <a:noFill/>
            <a:miter lim="800000"/>
            <a:headEnd/>
            <a:tailEnd/>
          </a:ln>
        </p:spPr>
      </p:pic>
      <p:sp>
        <p:nvSpPr>
          <p:cNvPr id="11" name="Rectangle 10"/>
          <p:cNvSpPr>
            <a:spLocks noChangeArrowheads="1"/>
          </p:cNvSpPr>
          <p:nvPr/>
        </p:nvSpPr>
        <p:spPr bwMode="auto">
          <a:xfrm>
            <a:off x="4838700" y="1438275"/>
            <a:ext cx="2847975" cy="5419725"/>
          </a:xfrm>
          <a:prstGeom prst="rect">
            <a:avLst/>
          </a:prstGeom>
          <a:gradFill rotWithShape="0">
            <a:gsLst>
              <a:gs pos="0">
                <a:schemeClr val="bg1"/>
              </a:gs>
              <a:gs pos="100000">
                <a:schemeClr val="accent1">
                  <a:alpha val="0"/>
                </a:schemeClr>
              </a:gs>
            </a:gsLst>
            <a:lin ang="0" scaled="1"/>
          </a:gradFill>
          <a:ln w="25400" algn="ctr">
            <a:noFill/>
            <a:miter lim="800000"/>
            <a:headEnd/>
            <a:tailEnd/>
          </a:ln>
        </p:spPr>
        <p:txBody>
          <a:bodyPr anchor="ctr"/>
          <a:lstStyle/>
          <a:p>
            <a:pPr algn="ctr">
              <a:defRPr/>
            </a:pPr>
            <a:endParaRPr lang="en-GB">
              <a:solidFill>
                <a:schemeClr val="lt1"/>
              </a:solidFill>
              <a:latin typeface="+mn-lt"/>
            </a:endParaRPr>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0"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2"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3"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Case Study </a:t>
            </a:r>
            <a:r>
              <a:rPr lang="en-GB" sz="4000" b="1" dirty="0" smtClean="0">
                <a:solidFill>
                  <a:srgbClr val="FEF200"/>
                </a:solidFill>
              </a:rPr>
              <a:t>Subway</a:t>
            </a:r>
            <a:endParaRPr lang="en-US" sz="4000" dirty="0">
              <a:solidFill>
                <a:srgbClr val="FEF200"/>
              </a:solidFill>
            </a:endParaRPr>
          </a:p>
        </p:txBody>
      </p:sp>
      <p:graphicFrame>
        <p:nvGraphicFramePr>
          <p:cNvPr id="9" name="Diagram 8"/>
          <p:cNvGraphicFramePr/>
          <p:nvPr/>
        </p:nvGraphicFramePr>
        <p:xfrm>
          <a:off x="300841" y="1745672"/>
          <a:ext cx="4556909" cy="4868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AB25B066-8528-4B90-8E84-397D43A500F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F2F4C8EE-84E6-4445-83DE-0BA8EACFCB7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A030B5A2-606F-4371-A01B-0E36337F927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7"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Franchise</a:t>
            </a:r>
            <a:endParaRPr lang="en-US" sz="4000"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050667558"/>
              </p:ext>
            </p:extLst>
          </p:nvPr>
        </p:nvGraphicFramePr>
        <p:xfrm>
          <a:off x="418528" y="2420002"/>
          <a:ext cx="3960000" cy="4155470"/>
        </p:xfrm>
        <a:graphic>
          <a:graphicData uri="http://schemas.openxmlformats.org/drawingml/2006/table">
            <a:tbl>
              <a:tblPr>
                <a:tableStyleId>{3C2FFA5D-87B4-456A-9821-1D502468CF0F}</a:tableStyleId>
              </a:tblPr>
              <a:tblGrid>
                <a:gridCol w="3960000"/>
              </a:tblGrid>
              <a:tr h="608206">
                <a:tc>
                  <a:txBody>
                    <a:bodyPr/>
                    <a:lstStyle/>
                    <a:p>
                      <a:pPr algn="ctr">
                        <a:lnSpc>
                          <a:spcPct val="115000"/>
                        </a:lnSpc>
                        <a:spcAft>
                          <a:spcPts val="0"/>
                        </a:spcAft>
                      </a:pPr>
                      <a:r>
                        <a:rPr lang="en-US" sz="2200" b="1" dirty="0" smtClean="0">
                          <a:solidFill>
                            <a:schemeClr val="accent1"/>
                          </a:solidFill>
                        </a:rPr>
                        <a:t>ADVANTAGES</a:t>
                      </a:r>
                      <a:r>
                        <a:rPr lang="en-US" sz="2200" dirty="0" smtClean="0"/>
                        <a:t> </a:t>
                      </a:r>
                      <a:endParaRPr lang="en-GB" sz="2200" dirty="0">
                        <a:latin typeface="Calibri"/>
                        <a:ea typeface="Calibri"/>
                        <a:cs typeface="Times New Roman"/>
                      </a:endParaRPr>
                    </a:p>
                  </a:txBody>
                  <a:tcPr marL="74392" marR="74392" marT="37196" marB="37196" anchor="ctr"/>
                </a:tc>
              </a:tr>
              <a:tr h="117565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ea typeface="+mn-ea"/>
                          <a:cs typeface="+mn-cs"/>
                        </a:rPr>
                        <a:t>Fast </a:t>
                      </a:r>
                      <a:r>
                        <a:rPr lang="en-GB" sz="2400" baseline="0" dirty="0" smtClean="0">
                          <a:latin typeface="Calibri" pitchFamily="34" charset="0"/>
                          <a:ea typeface="+mn-ea"/>
                          <a:cs typeface="+mn-cs"/>
                        </a:rPr>
                        <a:t>method of expanding without heavy investment</a:t>
                      </a:r>
                      <a:endParaRPr lang="en-GB" sz="2200" dirty="0">
                        <a:latin typeface="Calibri"/>
                        <a:ea typeface="Calibri"/>
                        <a:cs typeface="Times New Roman"/>
                      </a:endParaRPr>
                    </a:p>
                  </a:txBody>
                  <a:tcPr marL="74392" marR="74392" marT="37196" marB="37196" anchor="ctr"/>
                </a:tc>
              </a:tr>
              <a:tr h="119940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Provides a steady cash</a:t>
                      </a:r>
                      <a:r>
                        <a:rPr lang="en-GB" sz="2400" baseline="0" dirty="0" smtClean="0">
                          <a:latin typeface="Calibri" pitchFamily="34" charset="0"/>
                        </a:rPr>
                        <a:t> flow from royalty payments</a:t>
                      </a:r>
                      <a:endParaRPr lang="en-GB" sz="2200" dirty="0">
                        <a:latin typeface="Calibri"/>
                        <a:ea typeface="Calibri"/>
                        <a:cs typeface="Times New Roman"/>
                      </a:endParaRPr>
                    </a:p>
                  </a:txBody>
                  <a:tcPr marL="74392" marR="74392" marT="37196" marB="37196" anchor="ctr"/>
                </a:tc>
              </a:tr>
              <a:tr h="117219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kern="1200" dirty="0" smtClean="0">
                          <a:solidFill>
                            <a:schemeClr val="dk1"/>
                          </a:solidFill>
                          <a:latin typeface="Calibri" pitchFamily="34" charset="0"/>
                          <a:ea typeface="+mn-ea"/>
                          <a:cs typeface="+mn-cs"/>
                        </a:rPr>
                        <a:t>Shared risk between Franchiser and Franchisee</a:t>
                      </a:r>
                      <a:endParaRPr lang="en-GB" sz="2400" kern="1200" dirty="0">
                        <a:solidFill>
                          <a:schemeClr val="dk1"/>
                        </a:solidFill>
                        <a:latin typeface="Calibri" pitchFamily="34" charset="0"/>
                        <a:ea typeface="+mn-ea"/>
                        <a:cs typeface="+mn-cs"/>
                      </a:endParaRPr>
                    </a:p>
                  </a:txBody>
                  <a:tcPr marL="74392" marR="74392" marT="37196" marB="37196" anchor="ctr"/>
                </a:tc>
              </a:tr>
            </a:tbl>
          </a:graphicData>
        </a:graphic>
      </p:graphicFrame>
      <p:graphicFrame>
        <p:nvGraphicFramePr>
          <p:cNvPr id="13" name="Table 12"/>
          <p:cNvGraphicFramePr>
            <a:graphicFrameLocks noGrp="1"/>
          </p:cNvGraphicFramePr>
          <p:nvPr/>
        </p:nvGraphicFramePr>
        <p:xfrm>
          <a:off x="4785756" y="2458193"/>
          <a:ext cx="3960000" cy="4073236"/>
        </p:xfrm>
        <a:graphic>
          <a:graphicData uri="http://schemas.openxmlformats.org/drawingml/2006/table">
            <a:tbl>
              <a:tblPr>
                <a:tableStyleId>{284E427A-3D55-4303-BF80-6455036E1DE7}</a:tableStyleId>
              </a:tblPr>
              <a:tblGrid>
                <a:gridCol w="3960000"/>
              </a:tblGrid>
              <a:tr h="560936">
                <a:tc>
                  <a:txBody>
                    <a:bodyPr/>
                    <a:lstStyle/>
                    <a:p>
                      <a:pPr algn="ctr">
                        <a:lnSpc>
                          <a:spcPct val="115000"/>
                        </a:lnSpc>
                        <a:spcAft>
                          <a:spcPts val="0"/>
                        </a:spcAft>
                      </a:pPr>
                      <a:r>
                        <a:rPr lang="en-US" sz="2200" b="1" dirty="0" smtClean="0">
                          <a:solidFill>
                            <a:schemeClr val="accent2"/>
                          </a:solidFill>
                        </a:rPr>
                        <a:t>DISADVANTAGES</a:t>
                      </a:r>
                      <a:r>
                        <a:rPr lang="en-US" sz="2200" dirty="0" smtClean="0"/>
                        <a:t> </a:t>
                      </a:r>
                      <a:endParaRPr lang="en-GB" sz="2200" dirty="0">
                        <a:latin typeface="Calibri"/>
                        <a:ea typeface="Calibri"/>
                        <a:cs typeface="Times New Roman"/>
                      </a:endParaRPr>
                    </a:p>
                  </a:txBody>
                  <a:tcPr marL="74392" marR="74392" marT="37196" marB="37196" anchor="ctr"/>
                </a:tc>
              </a:tr>
              <a:tr h="117469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Only receives</a:t>
                      </a:r>
                      <a:r>
                        <a:rPr lang="en-GB" sz="2400" baseline="0" dirty="0" smtClean="0">
                          <a:latin typeface="Calibri" pitchFamily="34" charset="0"/>
                        </a:rPr>
                        <a:t> a share of the profits</a:t>
                      </a:r>
                      <a:endParaRPr lang="en-GB" sz="2200" dirty="0">
                        <a:latin typeface="Calibri"/>
                        <a:ea typeface="Calibri"/>
                        <a:cs typeface="Times New Roman"/>
                      </a:endParaRPr>
                    </a:p>
                  </a:txBody>
                  <a:tcPr marL="74392" marR="74392" marT="37196" marB="37196" anchor="ctr"/>
                </a:tc>
              </a:tr>
              <a:tr h="133831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Poor franchisee can damage company reputation</a:t>
                      </a:r>
                      <a:endParaRPr lang="en-GB" sz="2200" dirty="0">
                        <a:latin typeface="Calibri"/>
                        <a:ea typeface="Calibri"/>
                        <a:cs typeface="Times New Roman"/>
                      </a:endParaRPr>
                    </a:p>
                  </a:txBody>
                  <a:tcPr marL="74392" marR="74392" marT="37196" marB="37196" anchor="ctr"/>
                </a:tc>
              </a:tr>
              <a:tr h="99929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A weak</a:t>
                      </a:r>
                      <a:r>
                        <a:rPr lang="en-GB" sz="2400" baseline="0" dirty="0" smtClean="0">
                          <a:latin typeface="Calibri" pitchFamily="34" charset="0"/>
                        </a:rPr>
                        <a:t> </a:t>
                      </a:r>
                      <a:r>
                        <a:rPr lang="en-GB" sz="2400" dirty="0" smtClean="0">
                          <a:latin typeface="Calibri" pitchFamily="34" charset="0"/>
                        </a:rPr>
                        <a:t>franchisee may not return </a:t>
                      </a:r>
                      <a:r>
                        <a:rPr lang="en-GB" sz="2400" baseline="0" dirty="0" smtClean="0">
                          <a:latin typeface="Calibri" pitchFamily="34" charset="0"/>
                        </a:rPr>
                        <a:t>much profit</a:t>
                      </a:r>
                      <a:endParaRPr lang="en-GB" sz="2200" dirty="0">
                        <a:latin typeface="Calibri"/>
                        <a:ea typeface="Calibri"/>
                        <a:cs typeface="Times New Roman"/>
                      </a:endParaRPr>
                    </a:p>
                  </a:txBody>
                  <a:tcPr marL="74392" marR="74392" marT="37196" marB="37196" anchor="ctr"/>
                </a:tc>
              </a:tr>
            </a:tbl>
          </a:graphicData>
        </a:graphic>
      </p:graphicFrame>
      <p:sp>
        <p:nvSpPr>
          <p:cNvPr id="14" name="Rounded Rectangle 13"/>
          <p:cNvSpPr/>
          <p:nvPr/>
        </p:nvSpPr>
        <p:spPr>
          <a:xfrm>
            <a:off x="418528" y="1698172"/>
            <a:ext cx="8327228" cy="540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300" dirty="0" smtClean="0"/>
              <a:t>For the </a:t>
            </a:r>
            <a:r>
              <a:rPr lang="en-GB" sz="2800" b="1" dirty="0" smtClean="0"/>
              <a:t>Franchiser</a:t>
            </a:r>
            <a:endParaRPr lang="en-GB" sz="23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7"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Franchise</a:t>
            </a:r>
            <a:endParaRPr lang="en-US" sz="4000"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178569140"/>
              </p:ext>
            </p:extLst>
          </p:nvPr>
        </p:nvGraphicFramePr>
        <p:xfrm>
          <a:off x="418528" y="2420002"/>
          <a:ext cx="3960000" cy="4155470"/>
        </p:xfrm>
        <a:graphic>
          <a:graphicData uri="http://schemas.openxmlformats.org/drawingml/2006/table">
            <a:tbl>
              <a:tblPr>
                <a:tableStyleId>{3C2FFA5D-87B4-456A-9821-1D502468CF0F}</a:tableStyleId>
              </a:tblPr>
              <a:tblGrid>
                <a:gridCol w="3960000"/>
              </a:tblGrid>
              <a:tr h="608206">
                <a:tc>
                  <a:txBody>
                    <a:bodyPr/>
                    <a:lstStyle/>
                    <a:p>
                      <a:pPr algn="ctr">
                        <a:lnSpc>
                          <a:spcPct val="115000"/>
                        </a:lnSpc>
                        <a:spcAft>
                          <a:spcPts val="0"/>
                        </a:spcAft>
                      </a:pPr>
                      <a:r>
                        <a:rPr lang="en-US" sz="2200" b="1" dirty="0" smtClean="0">
                          <a:solidFill>
                            <a:schemeClr val="accent1"/>
                          </a:solidFill>
                        </a:rPr>
                        <a:t>ADVANTAGES</a:t>
                      </a:r>
                      <a:r>
                        <a:rPr lang="en-US" sz="2200" dirty="0" smtClean="0"/>
                        <a:t> </a:t>
                      </a:r>
                      <a:endParaRPr lang="en-GB" sz="2200" dirty="0">
                        <a:latin typeface="Calibri"/>
                        <a:ea typeface="Calibri"/>
                        <a:cs typeface="Times New Roman"/>
                      </a:endParaRPr>
                    </a:p>
                  </a:txBody>
                  <a:tcPr marL="74392" marR="74392" marT="37196" marB="37196" anchor="ctr"/>
                </a:tc>
              </a:tr>
              <a:tr h="117565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200" dirty="0" smtClean="0">
                          <a:latin typeface="Calibri" pitchFamily="34" charset="0"/>
                          <a:ea typeface="+mn-ea"/>
                          <a:cs typeface="+mn-cs"/>
                        </a:rPr>
                        <a:t>Reduced marketing costs</a:t>
                      </a:r>
                      <a:endParaRPr lang="en-GB" sz="2200" dirty="0">
                        <a:latin typeface="Calibri"/>
                        <a:ea typeface="Calibri"/>
                        <a:cs typeface="Times New Roman"/>
                      </a:endParaRPr>
                    </a:p>
                  </a:txBody>
                  <a:tcPr marL="74392" marR="74392" marT="37196" marB="37196" anchor="ctr"/>
                </a:tc>
              </a:tr>
              <a:tr h="119940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200" dirty="0" smtClean="0">
                          <a:latin typeface="Calibri" pitchFamily="34" charset="0"/>
                        </a:rPr>
                        <a:t>Reduced risk as the brand is already established</a:t>
                      </a:r>
                      <a:endParaRPr lang="en-GB" sz="2200" dirty="0">
                        <a:latin typeface="Calibri"/>
                        <a:ea typeface="Calibri"/>
                        <a:cs typeface="Times New Roman"/>
                      </a:endParaRPr>
                    </a:p>
                  </a:txBody>
                  <a:tcPr marL="74392" marR="74392" marT="37196" marB="37196" anchor="ctr"/>
                </a:tc>
              </a:tr>
              <a:tr h="117219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200" dirty="0" smtClean="0">
                          <a:latin typeface="Calibri"/>
                          <a:ea typeface="Calibri"/>
                          <a:cs typeface="Times New Roman"/>
                        </a:rPr>
                        <a:t>Franchiser</a:t>
                      </a:r>
                      <a:r>
                        <a:rPr lang="en-GB" sz="2200" baseline="0" dirty="0" smtClean="0">
                          <a:latin typeface="Calibri"/>
                          <a:ea typeface="Calibri"/>
                          <a:cs typeface="Times New Roman"/>
                        </a:rPr>
                        <a:t> may produce training and administration duties</a:t>
                      </a:r>
                      <a:endParaRPr lang="en-GB" sz="2200" dirty="0">
                        <a:latin typeface="Calibri"/>
                        <a:ea typeface="Calibri"/>
                        <a:cs typeface="Times New Roman"/>
                      </a:endParaRPr>
                    </a:p>
                  </a:txBody>
                  <a:tcPr marL="74392" marR="74392" marT="37196" marB="37196"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17854835"/>
              </p:ext>
            </p:extLst>
          </p:nvPr>
        </p:nvGraphicFramePr>
        <p:xfrm>
          <a:off x="4785756" y="2458193"/>
          <a:ext cx="3960000" cy="4073236"/>
        </p:xfrm>
        <a:graphic>
          <a:graphicData uri="http://schemas.openxmlformats.org/drawingml/2006/table">
            <a:tbl>
              <a:tblPr>
                <a:tableStyleId>{284E427A-3D55-4303-BF80-6455036E1DE7}</a:tableStyleId>
              </a:tblPr>
              <a:tblGrid>
                <a:gridCol w="3960000"/>
              </a:tblGrid>
              <a:tr h="560936">
                <a:tc>
                  <a:txBody>
                    <a:bodyPr/>
                    <a:lstStyle/>
                    <a:p>
                      <a:pPr algn="ctr">
                        <a:lnSpc>
                          <a:spcPct val="115000"/>
                        </a:lnSpc>
                        <a:spcAft>
                          <a:spcPts val="0"/>
                        </a:spcAft>
                      </a:pPr>
                      <a:r>
                        <a:rPr lang="en-US" sz="2200" b="1" dirty="0" smtClean="0">
                          <a:solidFill>
                            <a:schemeClr val="accent2"/>
                          </a:solidFill>
                        </a:rPr>
                        <a:t>DISADVANTAGES</a:t>
                      </a:r>
                      <a:r>
                        <a:rPr lang="en-US" sz="2200" dirty="0" smtClean="0"/>
                        <a:t> </a:t>
                      </a:r>
                      <a:endParaRPr lang="en-GB" sz="2200" dirty="0">
                        <a:latin typeface="Calibri"/>
                        <a:ea typeface="Calibri"/>
                        <a:cs typeface="Times New Roman"/>
                      </a:endParaRPr>
                    </a:p>
                  </a:txBody>
                  <a:tcPr marL="74392" marR="74392" marT="37196" marB="37196" anchor="ctr"/>
                </a:tc>
              </a:tr>
              <a:tr h="117469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200" dirty="0" smtClean="0">
                          <a:latin typeface="Calibri" pitchFamily="34" charset="0"/>
                          <a:ea typeface="+mn-ea"/>
                          <a:cs typeface="+mn-cs"/>
                        </a:rPr>
                        <a:t>Products,</a:t>
                      </a:r>
                      <a:r>
                        <a:rPr lang="en-GB" sz="2200" baseline="0" dirty="0" smtClean="0">
                          <a:latin typeface="Calibri" pitchFamily="34" charset="0"/>
                          <a:ea typeface="+mn-ea"/>
                          <a:cs typeface="+mn-cs"/>
                        </a:rPr>
                        <a:t> prices and layout of store may be dictated</a:t>
                      </a:r>
                      <a:endParaRPr lang="en-GB" sz="2200" dirty="0">
                        <a:latin typeface="Calibri"/>
                        <a:ea typeface="Calibri"/>
                        <a:cs typeface="Times New Roman"/>
                      </a:endParaRPr>
                    </a:p>
                  </a:txBody>
                  <a:tcPr marL="74392" marR="74392" marT="37196" marB="37196" anchor="ctr"/>
                </a:tc>
              </a:tr>
              <a:tr h="133831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200" dirty="0" smtClean="0">
                          <a:latin typeface="Calibri" pitchFamily="34" charset="0"/>
                        </a:rPr>
                        <a:t>A royalty</a:t>
                      </a:r>
                      <a:r>
                        <a:rPr lang="en-GB" sz="2200" baseline="0" dirty="0" smtClean="0">
                          <a:latin typeface="Calibri" pitchFamily="34" charset="0"/>
                        </a:rPr>
                        <a:t> payment must be paid (often a % of revenue)</a:t>
                      </a:r>
                      <a:endParaRPr lang="en-GB" sz="2200" dirty="0">
                        <a:latin typeface="Calibri"/>
                        <a:ea typeface="Calibri"/>
                        <a:cs typeface="Times New Roman"/>
                      </a:endParaRPr>
                    </a:p>
                  </a:txBody>
                  <a:tcPr marL="74392" marR="74392" marT="37196" marB="37196" anchor="ctr"/>
                </a:tc>
              </a:tr>
              <a:tr h="999293">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2200" dirty="0" smtClean="0">
                          <a:latin typeface="Calibri" pitchFamily="34" charset="0"/>
                        </a:rPr>
                        <a:t>Initial cost</a:t>
                      </a:r>
                      <a:r>
                        <a:rPr lang="en-GB" sz="2200" baseline="0" dirty="0" smtClean="0">
                          <a:latin typeface="Calibri" pitchFamily="34" charset="0"/>
                        </a:rPr>
                        <a:t> is expensive</a:t>
                      </a:r>
                      <a:endParaRPr lang="en-GB" sz="2200" dirty="0">
                        <a:latin typeface="Calibri"/>
                        <a:ea typeface="Calibri"/>
                        <a:cs typeface="Times New Roman"/>
                      </a:endParaRPr>
                    </a:p>
                  </a:txBody>
                  <a:tcPr marL="74392" marR="74392" marT="37196" marB="37196" anchor="ctr"/>
                </a:tc>
              </a:tr>
            </a:tbl>
          </a:graphicData>
        </a:graphic>
      </p:graphicFrame>
      <p:sp>
        <p:nvSpPr>
          <p:cNvPr id="14" name="Rounded Rectangle 13"/>
          <p:cNvSpPr/>
          <p:nvPr/>
        </p:nvSpPr>
        <p:spPr>
          <a:xfrm>
            <a:off x="418528" y="1698172"/>
            <a:ext cx="8327228" cy="54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300" dirty="0" smtClean="0"/>
              <a:t>For the </a:t>
            </a:r>
            <a:r>
              <a:rPr lang="en-GB" sz="2800" b="1" dirty="0" smtClean="0"/>
              <a:t>Franchisee</a:t>
            </a:r>
            <a:endParaRPr lang="en-GB" sz="23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flipH="1">
            <a:off x="5600700" y="1447800"/>
            <a:ext cx="1390650" cy="5410200"/>
          </a:xfrm>
          <a:prstGeom prst="rect">
            <a:avLst/>
          </a:prstGeom>
          <a:gradFill rotWithShape="0">
            <a:gsLst>
              <a:gs pos="0">
                <a:schemeClr val="bg1"/>
              </a:gs>
              <a:gs pos="100000">
                <a:schemeClr val="accent1">
                  <a:alpha val="0"/>
                </a:schemeClr>
              </a:gs>
            </a:gsLst>
            <a:lin ang="0" scaled="1"/>
          </a:gradFill>
          <a:ln w="25400" algn="ctr">
            <a:noFill/>
            <a:miter lim="800000"/>
            <a:headEnd/>
            <a:tailEnd/>
          </a:ln>
        </p:spPr>
        <p:txBody>
          <a:bodyPr anchor="ctr"/>
          <a:lstStyle/>
          <a:p>
            <a:pPr algn="ctr">
              <a:defRPr/>
            </a:pPr>
            <a:endParaRPr lang="en-GB" dirty="0">
              <a:solidFill>
                <a:schemeClr val="lt1"/>
              </a:solidFill>
              <a:latin typeface="+mn-lt"/>
            </a:endParaRPr>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Questions - </a:t>
            </a:r>
            <a:r>
              <a:rPr lang="en-GB" sz="4000" b="1" dirty="0">
                <a:solidFill>
                  <a:schemeClr val="bg1"/>
                </a:solidFill>
              </a:rPr>
              <a:t>3</a:t>
            </a:r>
            <a:endParaRPr lang="en-US" sz="4000" dirty="0">
              <a:solidFill>
                <a:schemeClr val="bg1"/>
              </a:solidFill>
            </a:endParaRPr>
          </a:p>
        </p:txBody>
      </p:sp>
      <p:sp>
        <p:nvSpPr>
          <p:cNvPr id="8" name="TextBox 7"/>
          <p:cNvSpPr txBox="1"/>
          <p:nvPr/>
        </p:nvSpPr>
        <p:spPr>
          <a:xfrm>
            <a:off x="323528" y="1792287"/>
            <a:ext cx="8424936" cy="4524315"/>
          </a:xfrm>
          <a:prstGeom prst="rect">
            <a:avLst/>
          </a:prstGeom>
          <a:noFill/>
        </p:spPr>
        <p:txBody>
          <a:bodyPr wrap="square" rtlCol="0">
            <a:spAutoFit/>
          </a:bodyPr>
          <a:lstStyle/>
          <a:p>
            <a:pPr marL="742950" indent="-742950">
              <a:buFont typeface="+mj-lt"/>
              <a:buAutoNum type="arabicPeriod"/>
            </a:pPr>
            <a:r>
              <a:rPr lang="en-GB" sz="3200" dirty="0"/>
              <a:t>Describe </a:t>
            </a:r>
            <a:r>
              <a:rPr lang="en-GB" sz="3200" dirty="0" smtClean="0"/>
              <a:t>2 advantages of </a:t>
            </a:r>
            <a:r>
              <a:rPr lang="en-GB" sz="3200" dirty="0"/>
              <a:t>becoming a Franchise for </a:t>
            </a:r>
            <a:r>
              <a:rPr lang="en-GB" sz="3200" dirty="0" smtClean="0"/>
              <a:t>the Franchisee.</a:t>
            </a:r>
          </a:p>
          <a:p>
            <a:pPr marL="742950" indent="-742950">
              <a:buFont typeface="+mj-lt"/>
              <a:buAutoNum type="arabicPeriod"/>
            </a:pPr>
            <a:r>
              <a:rPr lang="en-GB" sz="3200" dirty="0"/>
              <a:t>Describe 2 </a:t>
            </a:r>
            <a:r>
              <a:rPr lang="en-GB" sz="3200" dirty="0" smtClean="0"/>
              <a:t>disadvantages </a:t>
            </a:r>
            <a:r>
              <a:rPr lang="en-GB" sz="3200" dirty="0"/>
              <a:t>of becoming a Franchise for the Franchisee</a:t>
            </a:r>
            <a:r>
              <a:rPr lang="en-GB" sz="3200" dirty="0" smtClean="0"/>
              <a:t>.</a:t>
            </a:r>
          </a:p>
          <a:p>
            <a:pPr marL="742950" indent="-742950">
              <a:buFont typeface="+mj-lt"/>
              <a:buAutoNum type="arabicPeriod"/>
            </a:pPr>
            <a:r>
              <a:rPr lang="en-GB" sz="3200" dirty="0"/>
              <a:t>Describe 2 </a:t>
            </a:r>
            <a:r>
              <a:rPr lang="en-GB" sz="3200" dirty="0" smtClean="0"/>
              <a:t>advantages </a:t>
            </a:r>
            <a:r>
              <a:rPr lang="en-GB" sz="3200" dirty="0"/>
              <a:t>of becoming a Franchise for the </a:t>
            </a:r>
            <a:r>
              <a:rPr lang="en-GB" sz="3200" dirty="0" smtClean="0"/>
              <a:t>Franchiser.</a:t>
            </a:r>
          </a:p>
          <a:p>
            <a:pPr marL="742950" indent="-742950">
              <a:buFont typeface="+mj-lt"/>
              <a:buAutoNum type="arabicPeriod"/>
            </a:pPr>
            <a:r>
              <a:rPr lang="en-GB" sz="3200" dirty="0"/>
              <a:t>Describe 2 </a:t>
            </a:r>
            <a:r>
              <a:rPr lang="en-GB" sz="3200" dirty="0" smtClean="0"/>
              <a:t>disadvantages </a:t>
            </a:r>
            <a:r>
              <a:rPr lang="en-GB" sz="3200" dirty="0"/>
              <a:t>of becoming a Franchise for the </a:t>
            </a:r>
            <a:r>
              <a:rPr lang="en-GB" sz="3200" dirty="0" smtClean="0"/>
              <a:t>Franchiser.</a:t>
            </a:r>
            <a:endParaRPr lang="en-GB" sz="3200" dirty="0"/>
          </a:p>
          <a:p>
            <a:endParaRPr lang="en-GB" sz="3200" dirty="0" smtClean="0"/>
          </a:p>
        </p:txBody>
      </p:sp>
      <p:sp>
        <p:nvSpPr>
          <p:cNvPr id="3" name="Freeform 2"/>
          <p:cNvSpPr/>
          <p:nvPr/>
        </p:nvSpPr>
        <p:spPr>
          <a:xfrm>
            <a:off x="1257300" y="1493044"/>
            <a:ext cx="21432" cy="450057"/>
          </a:xfrm>
          <a:custGeom>
            <a:avLst/>
            <a:gdLst/>
            <a:ahLst/>
            <a:cxnLst/>
            <a:rect l="0" t="0" r="0" b="0"/>
            <a:pathLst>
              <a:path w="21432" h="450057">
                <a:moveTo>
                  <a:pt x="14288" y="0"/>
                </a:moveTo>
                <a:lnTo>
                  <a:pt x="14288" y="0"/>
                </a:lnTo>
                <a:lnTo>
                  <a:pt x="7144" y="0"/>
                </a:lnTo>
                <a:lnTo>
                  <a:pt x="7144" y="7144"/>
                </a:lnTo>
                <a:lnTo>
                  <a:pt x="7144" y="28575"/>
                </a:lnTo>
                <a:lnTo>
                  <a:pt x="0" y="50006"/>
                </a:lnTo>
                <a:lnTo>
                  <a:pt x="7144" y="78581"/>
                </a:lnTo>
                <a:lnTo>
                  <a:pt x="7144" y="107156"/>
                </a:lnTo>
                <a:lnTo>
                  <a:pt x="0" y="142875"/>
                </a:lnTo>
                <a:lnTo>
                  <a:pt x="7144" y="185737"/>
                </a:lnTo>
                <a:lnTo>
                  <a:pt x="7144" y="221456"/>
                </a:lnTo>
                <a:lnTo>
                  <a:pt x="7144" y="257175"/>
                </a:lnTo>
                <a:lnTo>
                  <a:pt x="7144" y="292894"/>
                </a:lnTo>
                <a:lnTo>
                  <a:pt x="7144" y="328612"/>
                </a:lnTo>
                <a:lnTo>
                  <a:pt x="0" y="357187"/>
                </a:lnTo>
                <a:lnTo>
                  <a:pt x="0" y="385762"/>
                </a:lnTo>
                <a:lnTo>
                  <a:pt x="7144" y="407194"/>
                </a:lnTo>
                <a:lnTo>
                  <a:pt x="7144" y="428625"/>
                </a:lnTo>
                <a:lnTo>
                  <a:pt x="14288" y="442912"/>
                </a:lnTo>
                <a:lnTo>
                  <a:pt x="14288" y="450056"/>
                </a:lnTo>
                <a:lnTo>
                  <a:pt x="21431" y="450056"/>
                </a:lnTo>
                <a:lnTo>
                  <a:pt x="21431" y="450056"/>
                </a:lnTo>
                <a:lnTo>
                  <a:pt x="21431" y="4500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Freeform 3"/>
          <p:cNvSpPr/>
          <p:nvPr/>
        </p:nvSpPr>
        <p:spPr>
          <a:xfrm>
            <a:off x="1300163" y="1657350"/>
            <a:ext cx="135732" cy="221457"/>
          </a:xfrm>
          <a:custGeom>
            <a:avLst/>
            <a:gdLst/>
            <a:ahLst/>
            <a:cxnLst/>
            <a:rect l="0" t="0" r="0" b="0"/>
            <a:pathLst>
              <a:path w="135732" h="221457">
                <a:moveTo>
                  <a:pt x="21431" y="114300"/>
                </a:moveTo>
                <a:lnTo>
                  <a:pt x="21431" y="121444"/>
                </a:lnTo>
                <a:lnTo>
                  <a:pt x="21431" y="128588"/>
                </a:lnTo>
                <a:lnTo>
                  <a:pt x="21431" y="142875"/>
                </a:lnTo>
                <a:lnTo>
                  <a:pt x="28575" y="157163"/>
                </a:lnTo>
                <a:lnTo>
                  <a:pt x="42862" y="164306"/>
                </a:lnTo>
                <a:lnTo>
                  <a:pt x="57150" y="171450"/>
                </a:lnTo>
                <a:lnTo>
                  <a:pt x="71437" y="171450"/>
                </a:lnTo>
                <a:lnTo>
                  <a:pt x="78581" y="164306"/>
                </a:lnTo>
                <a:lnTo>
                  <a:pt x="92868" y="157163"/>
                </a:lnTo>
                <a:lnTo>
                  <a:pt x="107156" y="150019"/>
                </a:lnTo>
                <a:lnTo>
                  <a:pt x="114300" y="135731"/>
                </a:lnTo>
                <a:lnTo>
                  <a:pt x="128587" y="114300"/>
                </a:lnTo>
                <a:lnTo>
                  <a:pt x="128587" y="92869"/>
                </a:lnTo>
                <a:lnTo>
                  <a:pt x="135731" y="71438"/>
                </a:lnTo>
                <a:lnTo>
                  <a:pt x="135731" y="42863"/>
                </a:lnTo>
                <a:lnTo>
                  <a:pt x="135731" y="21431"/>
                </a:lnTo>
                <a:lnTo>
                  <a:pt x="128587" y="7144"/>
                </a:lnTo>
                <a:lnTo>
                  <a:pt x="121443" y="0"/>
                </a:lnTo>
                <a:lnTo>
                  <a:pt x="107156" y="0"/>
                </a:lnTo>
                <a:lnTo>
                  <a:pt x="85725" y="7144"/>
                </a:lnTo>
                <a:lnTo>
                  <a:pt x="64293" y="28575"/>
                </a:lnTo>
                <a:lnTo>
                  <a:pt x="50006" y="50006"/>
                </a:lnTo>
                <a:lnTo>
                  <a:pt x="28575" y="78581"/>
                </a:lnTo>
                <a:lnTo>
                  <a:pt x="14287" y="100013"/>
                </a:lnTo>
                <a:lnTo>
                  <a:pt x="7143" y="128588"/>
                </a:lnTo>
                <a:lnTo>
                  <a:pt x="0" y="157163"/>
                </a:lnTo>
                <a:lnTo>
                  <a:pt x="7143" y="178594"/>
                </a:lnTo>
                <a:lnTo>
                  <a:pt x="14287" y="200025"/>
                </a:lnTo>
                <a:lnTo>
                  <a:pt x="28575" y="214313"/>
                </a:lnTo>
                <a:lnTo>
                  <a:pt x="50006" y="221456"/>
                </a:lnTo>
                <a:lnTo>
                  <a:pt x="64293" y="221456"/>
                </a:lnTo>
                <a:lnTo>
                  <a:pt x="78581" y="221456"/>
                </a:lnTo>
                <a:lnTo>
                  <a:pt x="78581"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1493044" y="1600200"/>
            <a:ext cx="150020" cy="271464"/>
          </a:xfrm>
          <a:custGeom>
            <a:avLst/>
            <a:gdLst/>
            <a:ahLst/>
            <a:cxnLst/>
            <a:rect l="0" t="0" r="0" b="0"/>
            <a:pathLst>
              <a:path w="150020" h="271464">
                <a:moveTo>
                  <a:pt x="85725" y="0"/>
                </a:moveTo>
                <a:lnTo>
                  <a:pt x="78581" y="7144"/>
                </a:lnTo>
                <a:lnTo>
                  <a:pt x="71437" y="7144"/>
                </a:lnTo>
                <a:lnTo>
                  <a:pt x="57150" y="14288"/>
                </a:lnTo>
                <a:lnTo>
                  <a:pt x="35719" y="21431"/>
                </a:lnTo>
                <a:lnTo>
                  <a:pt x="21431" y="35719"/>
                </a:lnTo>
                <a:lnTo>
                  <a:pt x="7144" y="42863"/>
                </a:lnTo>
                <a:lnTo>
                  <a:pt x="0" y="57150"/>
                </a:lnTo>
                <a:lnTo>
                  <a:pt x="0" y="71438"/>
                </a:lnTo>
                <a:lnTo>
                  <a:pt x="0" y="78581"/>
                </a:lnTo>
                <a:lnTo>
                  <a:pt x="7144" y="92869"/>
                </a:lnTo>
                <a:lnTo>
                  <a:pt x="21431" y="107156"/>
                </a:lnTo>
                <a:lnTo>
                  <a:pt x="42862" y="114300"/>
                </a:lnTo>
                <a:lnTo>
                  <a:pt x="64294" y="128588"/>
                </a:lnTo>
                <a:lnTo>
                  <a:pt x="85725" y="142875"/>
                </a:lnTo>
                <a:lnTo>
                  <a:pt x="107156" y="150019"/>
                </a:lnTo>
                <a:lnTo>
                  <a:pt x="128587" y="164306"/>
                </a:lnTo>
                <a:lnTo>
                  <a:pt x="142875" y="171450"/>
                </a:lnTo>
                <a:lnTo>
                  <a:pt x="150019" y="185738"/>
                </a:lnTo>
                <a:lnTo>
                  <a:pt x="150019" y="192881"/>
                </a:lnTo>
                <a:lnTo>
                  <a:pt x="142875" y="207169"/>
                </a:lnTo>
                <a:lnTo>
                  <a:pt x="128587" y="221456"/>
                </a:lnTo>
                <a:lnTo>
                  <a:pt x="114300" y="235744"/>
                </a:lnTo>
                <a:lnTo>
                  <a:pt x="92869" y="250031"/>
                </a:lnTo>
                <a:lnTo>
                  <a:pt x="71437" y="264319"/>
                </a:lnTo>
                <a:lnTo>
                  <a:pt x="50006" y="271463"/>
                </a:lnTo>
                <a:lnTo>
                  <a:pt x="42862" y="271463"/>
                </a:lnTo>
                <a:lnTo>
                  <a:pt x="42862" y="2714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1600200" y="1614488"/>
            <a:ext cx="157164" cy="292894"/>
          </a:xfrm>
          <a:custGeom>
            <a:avLst/>
            <a:gdLst/>
            <a:ahLst/>
            <a:cxnLst/>
            <a:rect l="0" t="0" r="0" b="0"/>
            <a:pathLst>
              <a:path w="157164" h="292894">
                <a:moveTo>
                  <a:pt x="128588" y="0"/>
                </a:moveTo>
                <a:lnTo>
                  <a:pt x="128588" y="0"/>
                </a:lnTo>
                <a:lnTo>
                  <a:pt x="121444" y="0"/>
                </a:lnTo>
                <a:lnTo>
                  <a:pt x="114300" y="0"/>
                </a:lnTo>
                <a:lnTo>
                  <a:pt x="107156" y="0"/>
                </a:lnTo>
                <a:lnTo>
                  <a:pt x="92869" y="7143"/>
                </a:lnTo>
                <a:lnTo>
                  <a:pt x="71438" y="14287"/>
                </a:lnTo>
                <a:lnTo>
                  <a:pt x="50006" y="28575"/>
                </a:lnTo>
                <a:lnTo>
                  <a:pt x="35719" y="42862"/>
                </a:lnTo>
                <a:lnTo>
                  <a:pt x="14288" y="50006"/>
                </a:lnTo>
                <a:lnTo>
                  <a:pt x="7144" y="64293"/>
                </a:lnTo>
                <a:lnTo>
                  <a:pt x="0" y="78581"/>
                </a:lnTo>
                <a:lnTo>
                  <a:pt x="0" y="92868"/>
                </a:lnTo>
                <a:lnTo>
                  <a:pt x="7144" y="107156"/>
                </a:lnTo>
                <a:lnTo>
                  <a:pt x="14288" y="121443"/>
                </a:lnTo>
                <a:lnTo>
                  <a:pt x="28575" y="128587"/>
                </a:lnTo>
                <a:lnTo>
                  <a:pt x="50006" y="142875"/>
                </a:lnTo>
                <a:lnTo>
                  <a:pt x="71438" y="157162"/>
                </a:lnTo>
                <a:lnTo>
                  <a:pt x="92869" y="171450"/>
                </a:lnTo>
                <a:lnTo>
                  <a:pt x="114300" y="185737"/>
                </a:lnTo>
                <a:lnTo>
                  <a:pt x="135731" y="192881"/>
                </a:lnTo>
                <a:lnTo>
                  <a:pt x="150019" y="200025"/>
                </a:lnTo>
                <a:lnTo>
                  <a:pt x="157163" y="214312"/>
                </a:lnTo>
                <a:lnTo>
                  <a:pt x="157163" y="221456"/>
                </a:lnTo>
                <a:lnTo>
                  <a:pt x="157163" y="235743"/>
                </a:lnTo>
                <a:lnTo>
                  <a:pt x="150019" y="250031"/>
                </a:lnTo>
                <a:lnTo>
                  <a:pt x="142875" y="257175"/>
                </a:lnTo>
                <a:lnTo>
                  <a:pt x="121444" y="271462"/>
                </a:lnTo>
                <a:lnTo>
                  <a:pt x="100013" y="285750"/>
                </a:lnTo>
                <a:lnTo>
                  <a:pt x="78581" y="285750"/>
                </a:lnTo>
                <a:lnTo>
                  <a:pt x="57150" y="292893"/>
                </a:lnTo>
                <a:lnTo>
                  <a:pt x="42863" y="285750"/>
                </a:lnTo>
                <a:lnTo>
                  <a:pt x="35719" y="278606"/>
                </a:lnTo>
                <a:lnTo>
                  <a:pt x="21431" y="271462"/>
                </a:lnTo>
                <a:lnTo>
                  <a:pt x="21431" y="271462"/>
                </a:lnTo>
                <a:lnTo>
                  <a:pt x="21431" y="2714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nvSpPr>
        <p:spPr>
          <a:xfrm>
            <a:off x="1864519" y="1678781"/>
            <a:ext cx="221457" cy="214314"/>
          </a:xfrm>
          <a:custGeom>
            <a:avLst/>
            <a:gdLst/>
            <a:ahLst/>
            <a:cxnLst/>
            <a:rect l="0" t="0" r="0" b="0"/>
            <a:pathLst>
              <a:path w="221457" h="214314">
                <a:moveTo>
                  <a:pt x="28575" y="0"/>
                </a:moveTo>
                <a:lnTo>
                  <a:pt x="28575" y="7144"/>
                </a:lnTo>
                <a:lnTo>
                  <a:pt x="21431" y="21432"/>
                </a:lnTo>
                <a:lnTo>
                  <a:pt x="14287" y="42863"/>
                </a:lnTo>
                <a:lnTo>
                  <a:pt x="7144" y="71438"/>
                </a:lnTo>
                <a:lnTo>
                  <a:pt x="0" y="107157"/>
                </a:lnTo>
                <a:lnTo>
                  <a:pt x="0" y="142875"/>
                </a:lnTo>
                <a:lnTo>
                  <a:pt x="0" y="171450"/>
                </a:lnTo>
                <a:lnTo>
                  <a:pt x="0" y="192882"/>
                </a:lnTo>
                <a:lnTo>
                  <a:pt x="14287" y="207169"/>
                </a:lnTo>
                <a:lnTo>
                  <a:pt x="21431" y="214313"/>
                </a:lnTo>
                <a:lnTo>
                  <a:pt x="28575" y="214313"/>
                </a:lnTo>
                <a:lnTo>
                  <a:pt x="42862" y="214313"/>
                </a:lnTo>
                <a:lnTo>
                  <a:pt x="50006" y="214313"/>
                </a:lnTo>
                <a:lnTo>
                  <a:pt x="64294" y="200025"/>
                </a:lnTo>
                <a:lnTo>
                  <a:pt x="71437" y="185738"/>
                </a:lnTo>
                <a:lnTo>
                  <a:pt x="78581" y="164307"/>
                </a:lnTo>
                <a:lnTo>
                  <a:pt x="85725" y="135732"/>
                </a:lnTo>
                <a:lnTo>
                  <a:pt x="92869" y="114300"/>
                </a:lnTo>
                <a:lnTo>
                  <a:pt x="92869" y="85725"/>
                </a:lnTo>
                <a:lnTo>
                  <a:pt x="92869" y="64294"/>
                </a:lnTo>
                <a:lnTo>
                  <a:pt x="92869" y="50007"/>
                </a:lnTo>
                <a:lnTo>
                  <a:pt x="92869" y="42863"/>
                </a:lnTo>
                <a:lnTo>
                  <a:pt x="92869" y="42863"/>
                </a:lnTo>
                <a:lnTo>
                  <a:pt x="92869" y="42863"/>
                </a:lnTo>
                <a:lnTo>
                  <a:pt x="92869" y="50007"/>
                </a:lnTo>
                <a:lnTo>
                  <a:pt x="92869" y="64294"/>
                </a:lnTo>
                <a:lnTo>
                  <a:pt x="92869" y="78582"/>
                </a:lnTo>
                <a:lnTo>
                  <a:pt x="100012" y="107157"/>
                </a:lnTo>
                <a:lnTo>
                  <a:pt x="107156" y="128588"/>
                </a:lnTo>
                <a:lnTo>
                  <a:pt x="121444" y="150019"/>
                </a:lnTo>
                <a:lnTo>
                  <a:pt x="135731" y="171450"/>
                </a:lnTo>
                <a:lnTo>
                  <a:pt x="142875" y="185738"/>
                </a:lnTo>
                <a:lnTo>
                  <a:pt x="157162" y="192882"/>
                </a:lnTo>
                <a:lnTo>
                  <a:pt x="164306" y="192882"/>
                </a:lnTo>
                <a:lnTo>
                  <a:pt x="178594" y="192882"/>
                </a:lnTo>
                <a:lnTo>
                  <a:pt x="192881" y="192882"/>
                </a:lnTo>
                <a:lnTo>
                  <a:pt x="200025" y="185738"/>
                </a:lnTo>
                <a:lnTo>
                  <a:pt x="207169" y="171450"/>
                </a:lnTo>
                <a:lnTo>
                  <a:pt x="214312" y="157163"/>
                </a:lnTo>
                <a:lnTo>
                  <a:pt x="214312" y="128588"/>
                </a:lnTo>
                <a:lnTo>
                  <a:pt x="221456" y="100013"/>
                </a:lnTo>
                <a:lnTo>
                  <a:pt x="221456" y="64294"/>
                </a:lnTo>
                <a:lnTo>
                  <a:pt x="221456" y="35719"/>
                </a:lnTo>
                <a:lnTo>
                  <a:pt x="221456" y="14288"/>
                </a:lnTo>
                <a:lnTo>
                  <a:pt x="221456"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2128838" y="1657350"/>
            <a:ext cx="150019" cy="214314"/>
          </a:xfrm>
          <a:custGeom>
            <a:avLst/>
            <a:gdLst/>
            <a:ahLst/>
            <a:cxnLst/>
            <a:rect l="0" t="0" r="0" b="0"/>
            <a:pathLst>
              <a:path w="150019" h="214314">
                <a:moveTo>
                  <a:pt x="14287" y="142875"/>
                </a:moveTo>
                <a:lnTo>
                  <a:pt x="14287" y="157163"/>
                </a:lnTo>
                <a:lnTo>
                  <a:pt x="21431" y="164306"/>
                </a:lnTo>
                <a:lnTo>
                  <a:pt x="35718" y="178594"/>
                </a:lnTo>
                <a:lnTo>
                  <a:pt x="50006" y="200025"/>
                </a:lnTo>
                <a:lnTo>
                  <a:pt x="64293" y="207169"/>
                </a:lnTo>
                <a:lnTo>
                  <a:pt x="85725" y="207169"/>
                </a:lnTo>
                <a:lnTo>
                  <a:pt x="107156" y="207169"/>
                </a:lnTo>
                <a:lnTo>
                  <a:pt x="121443" y="200025"/>
                </a:lnTo>
                <a:lnTo>
                  <a:pt x="128587" y="185738"/>
                </a:lnTo>
                <a:lnTo>
                  <a:pt x="135731" y="171450"/>
                </a:lnTo>
                <a:lnTo>
                  <a:pt x="142875" y="157163"/>
                </a:lnTo>
                <a:lnTo>
                  <a:pt x="150018" y="135731"/>
                </a:lnTo>
                <a:lnTo>
                  <a:pt x="150018" y="114300"/>
                </a:lnTo>
                <a:lnTo>
                  <a:pt x="150018" y="85725"/>
                </a:lnTo>
                <a:lnTo>
                  <a:pt x="135731" y="57150"/>
                </a:lnTo>
                <a:lnTo>
                  <a:pt x="128587" y="28575"/>
                </a:lnTo>
                <a:lnTo>
                  <a:pt x="114300" y="14288"/>
                </a:lnTo>
                <a:lnTo>
                  <a:pt x="100012" y="0"/>
                </a:lnTo>
                <a:lnTo>
                  <a:pt x="78581" y="7144"/>
                </a:lnTo>
                <a:lnTo>
                  <a:pt x="57150" y="14288"/>
                </a:lnTo>
                <a:lnTo>
                  <a:pt x="35718" y="35719"/>
                </a:lnTo>
                <a:lnTo>
                  <a:pt x="21431" y="57150"/>
                </a:lnTo>
                <a:lnTo>
                  <a:pt x="7143" y="78581"/>
                </a:lnTo>
                <a:lnTo>
                  <a:pt x="0" y="107156"/>
                </a:lnTo>
                <a:lnTo>
                  <a:pt x="7143" y="128588"/>
                </a:lnTo>
                <a:lnTo>
                  <a:pt x="14287" y="157163"/>
                </a:lnTo>
                <a:lnTo>
                  <a:pt x="21431" y="178594"/>
                </a:lnTo>
                <a:lnTo>
                  <a:pt x="42862" y="200025"/>
                </a:lnTo>
                <a:lnTo>
                  <a:pt x="57150" y="214313"/>
                </a:lnTo>
                <a:lnTo>
                  <a:pt x="71437" y="214313"/>
                </a:lnTo>
                <a:lnTo>
                  <a:pt x="71437" y="2143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2357438" y="1664494"/>
            <a:ext cx="71438" cy="221457"/>
          </a:xfrm>
          <a:custGeom>
            <a:avLst/>
            <a:gdLst/>
            <a:ahLst/>
            <a:cxnLst/>
            <a:rect l="0" t="0" r="0" b="0"/>
            <a:pathLst>
              <a:path w="71438" h="221457">
                <a:moveTo>
                  <a:pt x="14287" y="21431"/>
                </a:moveTo>
                <a:lnTo>
                  <a:pt x="14287" y="21431"/>
                </a:lnTo>
                <a:lnTo>
                  <a:pt x="7143" y="35719"/>
                </a:lnTo>
                <a:lnTo>
                  <a:pt x="7143" y="50006"/>
                </a:lnTo>
                <a:lnTo>
                  <a:pt x="0" y="78581"/>
                </a:lnTo>
                <a:lnTo>
                  <a:pt x="0" y="100012"/>
                </a:lnTo>
                <a:lnTo>
                  <a:pt x="0" y="128587"/>
                </a:lnTo>
                <a:lnTo>
                  <a:pt x="0" y="157162"/>
                </a:lnTo>
                <a:lnTo>
                  <a:pt x="7143" y="178594"/>
                </a:lnTo>
                <a:lnTo>
                  <a:pt x="14287" y="200025"/>
                </a:lnTo>
                <a:lnTo>
                  <a:pt x="21431" y="207169"/>
                </a:lnTo>
                <a:lnTo>
                  <a:pt x="28575" y="214312"/>
                </a:lnTo>
                <a:lnTo>
                  <a:pt x="28575" y="221456"/>
                </a:lnTo>
                <a:lnTo>
                  <a:pt x="35718" y="221456"/>
                </a:lnTo>
                <a:lnTo>
                  <a:pt x="35718" y="221456"/>
                </a:lnTo>
                <a:lnTo>
                  <a:pt x="35718" y="214312"/>
                </a:lnTo>
                <a:lnTo>
                  <a:pt x="28575" y="200025"/>
                </a:lnTo>
                <a:lnTo>
                  <a:pt x="28575" y="185737"/>
                </a:lnTo>
                <a:lnTo>
                  <a:pt x="35718" y="157162"/>
                </a:lnTo>
                <a:lnTo>
                  <a:pt x="28575" y="128587"/>
                </a:lnTo>
                <a:lnTo>
                  <a:pt x="28575" y="92869"/>
                </a:lnTo>
                <a:lnTo>
                  <a:pt x="35718" y="64294"/>
                </a:lnTo>
                <a:lnTo>
                  <a:pt x="35718" y="42862"/>
                </a:lnTo>
                <a:lnTo>
                  <a:pt x="42862" y="28575"/>
                </a:lnTo>
                <a:lnTo>
                  <a:pt x="50006" y="14287"/>
                </a:lnTo>
                <a:lnTo>
                  <a:pt x="57150" y="7144"/>
                </a:lnTo>
                <a:lnTo>
                  <a:pt x="64293" y="7144"/>
                </a:lnTo>
                <a:lnTo>
                  <a:pt x="71437" y="0"/>
                </a:lnTo>
                <a:lnTo>
                  <a:pt x="71437" y="0"/>
                </a:lnTo>
                <a:lnTo>
                  <a:pt x="7143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2500313" y="1657350"/>
            <a:ext cx="264320" cy="457201"/>
          </a:xfrm>
          <a:custGeom>
            <a:avLst/>
            <a:gdLst/>
            <a:ahLst/>
            <a:cxnLst/>
            <a:rect l="0" t="0" r="0" b="0"/>
            <a:pathLst>
              <a:path w="264320" h="457201">
                <a:moveTo>
                  <a:pt x="28575" y="42863"/>
                </a:moveTo>
                <a:lnTo>
                  <a:pt x="21431" y="50006"/>
                </a:lnTo>
                <a:lnTo>
                  <a:pt x="21431" y="64294"/>
                </a:lnTo>
                <a:lnTo>
                  <a:pt x="14287" y="85725"/>
                </a:lnTo>
                <a:lnTo>
                  <a:pt x="7144" y="114300"/>
                </a:lnTo>
                <a:lnTo>
                  <a:pt x="0" y="135731"/>
                </a:lnTo>
                <a:lnTo>
                  <a:pt x="0" y="164306"/>
                </a:lnTo>
                <a:lnTo>
                  <a:pt x="0" y="185738"/>
                </a:lnTo>
                <a:lnTo>
                  <a:pt x="0" y="200025"/>
                </a:lnTo>
                <a:lnTo>
                  <a:pt x="0" y="214313"/>
                </a:lnTo>
                <a:lnTo>
                  <a:pt x="0" y="221456"/>
                </a:lnTo>
                <a:lnTo>
                  <a:pt x="0" y="221456"/>
                </a:lnTo>
                <a:lnTo>
                  <a:pt x="7144" y="221456"/>
                </a:lnTo>
                <a:lnTo>
                  <a:pt x="7144" y="221456"/>
                </a:lnTo>
                <a:lnTo>
                  <a:pt x="7144" y="221456"/>
                </a:lnTo>
                <a:lnTo>
                  <a:pt x="7144" y="207169"/>
                </a:lnTo>
                <a:lnTo>
                  <a:pt x="7144" y="192881"/>
                </a:lnTo>
                <a:lnTo>
                  <a:pt x="7144" y="178594"/>
                </a:lnTo>
                <a:lnTo>
                  <a:pt x="7144" y="157163"/>
                </a:lnTo>
                <a:lnTo>
                  <a:pt x="14287" y="128588"/>
                </a:lnTo>
                <a:lnTo>
                  <a:pt x="21431" y="107156"/>
                </a:lnTo>
                <a:lnTo>
                  <a:pt x="28575" y="85725"/>
                </a:lnTo>
                <a:lnTo>
                  <a:pt x="35719" y="64294"/>
                </a:lnTo>
                <a:lnTo>
                  <a:pt x="50006" y="50006"/>
                </a:lnTo>
                <a:lnTo>
                  <a:pt x="64294" y="35719"/>
                </a:lnTo>
                <a:lnTo>
                  <a:pt x="71437" y="21431"/>
                </a:lnTo>
                <a:lnTo>
                  <a:pt x="92869" y="14288"/>
                </a:lnTo>
                <a:lnTo>
                  <a:pt x="107156" y="7144"/>
                </a:lnTo>
                <a:lnTo>
                  <a:pt x="121444" y="7144"/>
                </a:lnTo>
                <a:lnTo>
                  <a:pt x="128587" y="7144"/>
                </a:lnTo>
                <a:lnTo>
                  <a:pt x="135731" y="14288"/>
                </a:lnTo>
                <a:lnTo>
                  <a:pt x="142875" y="21431"/>
                </a:lnTo>
                <a:lnTo>
                  <a:pt x="135731" y="35719"/>
                </a:lnTo>
                <a:lnTo>
                  <a:pt x="128587" y="64294"/>
                </a:lnTo>
                <a:lnTo>
                  <a:pt x="121444" y="92869"/>
                </a:lnTo>
                <a:lnTo>
                  <a:pt x="114300" y="114300"/>
                </a:lnTo>
                <a:lnTo>
                  <a:pt x="107156" y="142875"/>
                </a:lnTo>
                <a:lnTo>
                  <a:pt x="107156" y="157163"/>
                </a:lnTo>
                <a:lnTo>
                  <a:pt x="107156" y="171450"/>
                </a:lnTo>
                <a:lnTo>
                  <a:pt x="114300" y="178594"/>
                </a:lnTo>
                <a:lnTo>
                  <a:pt x="121444" y="178594"/>
                </a:lnTo>
                <a:lnTo>
                  <a:pt x="135731" y="178594"/>
                </a:lnTo>
                <a:lnTo>
                  <a:pt x="150019" y="171450"/>
                </a:lnTo>
                <a:lnTo>
                  <a:pt x="164306" y="164306"/>
                </a:lnTo>
                <a:lnTo>
                  <a:pt x="178594" y="150019"/>
                </a:lnTo>
                <a:lnTo>
                  <a:pt x="192881" y="128588"/>
                </a:lnTo>
                <a:lnTo>
                  <a:pt x="207169" y="107156"/>
                </a:lnTo>
                <a:lnTo>
                  <a:pt x="214312" y="78581"/>
                </a:lnTo>
                <a:lnTo>
                  <a:pt x="228600" y="57150"/>
                </a:lnTo>
                <a:lnTo>
                  <a:pt x="242887" y="28575"/>
                </a:lnTo>
                <a:lnTo>
                  <a:pt x="242887" y="14288"/>
                </a:lnTo>
                <a:lnTo>
                  <a:pt x="250031" y="0"/>
                </a:lnTo>
                <a:lnTo>
                  <a:pt x="250031" y="0"/>
                </a:lnTo>
                <a:lnTo>
                  <a:pt x="250031" y="0"/>
                </a:lnTo>
                <a:lnTo>
                  <a:pt x="250031" y="14288"/>
                </a:lnTo>
                <a:lnTo>
                  <a:pt x="250031" y="35719"/>
                </a:lnTo>
                <a:lnTo>
                  <a:pt x="242887" y="64294"/>
                </a:lnTo>
                <a:lnTo>
                  <a:pt x="242887" y="100013"/>
                </a:lnTo>
                <a:lnTo>
                  <a:pt x="242887" y="142875"/>
                </a:lnTo>
                <a:lnTo>
                  <a:pt x="242887" y="192881"/>
                </a:lnTo>
                <a:lnTo>
                  <a:pt x="250031" y="235744"/>
                </a:lnTo>
                <a:lnTo>
                  <a:pt x="250031" y="278606"/>
                </a:lnTo>
                <a:lnTo>
                  <a:pt x="257175" y="321469"/>
                </a:lnTo>
                <a:lnTo>
                  <a:pt x="264319" y="357188"/>
                </a:lnTo>
                <a:lnTo>
                  <a:pt x="264319" y="378619"/>
                </a:lnTo>
                <a:lnTo>
                  <a:pt x="264319" y="407194"/>
                </a:lnTo>
                <a:lnTo>
                  <a:pt x="264319" y="421481"/>
                </a:lnTo>
                <a:lnTo>
                  <a:pt x="257175" y="435769"/>
                </a:lnTo>
                <a:lnTo>
                  <a:pt x="250031" y="442913"/>
                </a:lnTo>
                <a:lnTo>
                  <a:pt x="242887" y="450056"/>
                </a:lnTo>
                <a:lnTo>
                  <a:pt x="228600" y="457200"/>
                </a:lnTo>
                <a:lnTo>
                  <a:pt x="214312" y="457200"/>
                </a:lnTo>
                <a:lnTo>
                  <a:pt x="192881" y="450056"/>
                </a:lnTo>
                <a:lnTo>
                  <a:pt x="178594" y="442913"/>
                </a:lnTo>
                <a:lnTo>
                  <a:pt x="157162" y="421481"/>
                </a:lnTo>
                <a:lnTo>
                  <a:pt x="135731" y="392906"/>
                </a:lnTo>
                <a:lnTo>
                  <a:pt x="121444" y="371475"/>
                </a:lnTo>
                <a:lnTo>
                  <a:pt x="114300" y="350044"/>
                </a:lnTo>
                <a:lnTo>
                  <a:pt x="114300" y="3500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2936082" y="1678781"/>
            <a:ext cx="192882" cy="235745"/>
          </a:xfrm>
          <a:custGeom>
            <a:avLst/>
            <a:gdLst/>
            <a:ahLst/>
            <a:cxnLst/>
            <a:rect l="0" t="0" r="0" b="0"/>
            <a:pathLst>
              <a:path w="192882" h="235745">
                <a:moveTo>
                  <a:pt x="50006" y="0"/>
                </a:moveTo>
                <a:lnTo>
                  <a:pt x="42862" y="7144"/>
                </a:lnTo>
                <a:lnTo>
                  <a:pt x="35718" y="28575"/>
                </a:lnTo>
                <a:lnTo>
                  <a:pt x="28575" y="57150"/>
                </a:lnTo>
                <a:lnTo>
                  <a:pt x="14287" y="92869"/>
                </a:lnTo>
                <a:lnTo>
                  <a:pt x="7143" y="128588"/>
                </a:lnTo>
                <a:lnTo>
                  <a:pt x="7143" y="164307"/>
                </a:lnTo>
                <a:lnTo>
                  <a:pt x="0" y="192882"/>
                </a:lnTo>
                <a:lnTo>
                  <a:pt x="7143" y="214313"/>
                </a:lnTo>
                <a:lnTo>
                  <a:pt x="7143" y="221457"/>
                </a:lnTo>
                <a:lnTo>
                  <a:pt x="14287" y="228600"/>
                </a:lnTo>
                <a:lnTo>
                  <a:pt x="21431" y="235744"/>
                </a:lnTo>
                <a:lnTo>
                  <a:pt x="28575" y="228600"/>
                </a:lnTo>
                <a:lnTo>
                  <a:pt x="42862" y="221457"/>
                </a:lnTo>
                <a:lnTo>
                  <a:pt x="57150" y="207169"/>
                </a:lnTo>
                <a:lnTo>
                  <a:pt x="64293" y="192882"/>
                </a:lnTo>
                <a:lnTo>
                  <a:pt x="71437" y="171450"/>
                </a:lnTo>
                <a:lnTo>
                  <a:pt x="78581" y="150019"/>
                </a:lnTo>
                <a:lnTo>
                  <a:pt x="85725" y="121444"/>
                </a:lnTo>
                <a:lnTo>
                  <a:pt x="92868" y="100013"/>
                </a:lnTo>
                <a:lnTo>
                  <a:pt x="92868" y="78582"/>
                </a:lnTo>
                <a:lnTo>
                  <a:pt x="100012" y="64294"/>
                </a:lnTo>
                <a:lnTo>
                  <a:pt x="100012" y="64294"/>
                </a:lnTo>
                <a:lnTo>
                  <a:pt x="100012" y="64294"/>
                </a:lnTo>
                <a:lnTo>
                  <a:pt x="100012" y="71438"/>
                </a:lnTo>
                <a:lnTo>
                  <a:pt x="100012" y="85725"/>
                </a:lnTo>
                <a:lnTo>
                  <a:pt x="100012" y="107157"/>
                </a:lnTo>
                <a:lnTo>
                  <a:pt x="107156" y="128588"/>
                </a:lnTo>
                <a:lnTo>
                  <a:pt x="114300" y="150019"/>
                </a:lnTo>
                <a:lnTo>
                  <a:pt x="121443" y="171450"/>
                </a:lnTo>
                <a:lnTo>
                  <a:pt x="135731" y="192882"/>
                </a:lnTo>
                <a:lnTo>
                  <a:pt x="150018" y="200025"/>
                </a:lnTo>
                <a:lnTo>
                  <a:pt x="157162" y="207169"/>
                </a:lnTo>
                <a:lnTo>
                  <a:pt x="171450" y="214313"/>
                </a:lnTo>
                <a:lnTo>
                  <a:pt x="178593" y="214313"/>
                </a:lnTo>
                <a:lnTo>
                  <a:pt x="178593" y="214313"/>
                </a:lnTo>
                <a:lnTo>
                  <a:pt x="185737" y="207169"/>
                </a:lnTo>
                <a:lnTo>
                  <a:pt x="192881" y="200025"/>
                </a:lnTo>
                <a:lnTo>
                  <a:pt x="185737" y="178594"/>
                </a:lnTo>
                <a:lnTo>
                  <a:pt x="185737" y="157163"/>
                </a:lnTo>
                <a:lnTo>
                  <a:pt x="185737" y="128588"/>
                </a:lnTo>
                <a:lnTo>
                  <a:pt x="185737" y="92869"/>
                </a:lnTo>
                <a:lnTo>
                  <a:pt x="185737" y="64294"/>
                </a:lnTo>
                <a:lnTo>
                  <a:pt x="178593" y="42863"/>
                </a:lnTo>
                <a:lnTo>
                  <a:pt x="178593" y="428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3171825" y="1557338"/>
            <a:ext cx="121445" cy="335757"/>
          </a:xfrm>
          <a:custGeom>
            <a:avLst/>
            <a:gdLst/>
            <a:ahLst/>
            <a:cxnLst/>
            <a:rect l="0" t="0" r="0" b="0"/>
            <a:pathLst>
              <a:path w="121445" h="335757">
                <a:moveTo>
                  <a:pt x="0" y="0"/>
                </a:moveTo>
                <a:lnTo>
                  <a:pt x="0" y="7143"/>
                </a:lnTo>
                <a:lnTo>
                  <a:pt x="0" y="21431"/>
                </a:lnTo>
                <a:lnTo>
                  <a:pt x="0" y="42862"/>
                </a:lnTo>
                <a:lnTo>
                  <a:pt x="7144" y="78581"/>
                </a:lnTo>
                <a:lnTo>
                  <a:pt x="7144" y="114300"/>
                </a:lnTo>
                <a:lnTo>
                  <a:pt x="14288" y="157162"/>
                </a:lnTo>
                <a:lnTo>
                  <a:pt x="14288" y="200025"/>
                </a:lnTo>
                <a:lnTo>
                  <a:pt x="14288" y="235743"/>
                </a:lnTo>
                <a:lnTo>
                  <a:pt x="14288" y="271462"/>
                </a:lnTo>
                <a:lnTo>
                  <a:pt x="14288" y="300037"/>
                </a:lnTo>
                <a:lnTo>
                  <a:pt x="14288" y="321468"/>
                </a:lnTo>
                <a:lnTo>
                  <a:pt x="21432" y="328612"/>
                </a:lnTo>
                <a:lnTo>
                  <a:pt x="21432" y="335756"/>
                </a:lnTo>
                <a:lnTo>
                  <a:pt x="21432" y="335756"/>
                </a:lnTo>
                <a:lnTo>
                  <a:pt x="21432" y="335756"/>
                </a:lnTo>
                <a:lnTo>
                  <a:pt x="21432" y="328612"/>
                </a:lnTo>
                <a:lnTo>
                  <a:pt x="21432" y="314325"/>
                </a:lnTo>
                <a:lnTo>
                  <a:pt x="28575" y="292893"/>
                </a:lnTo>
                <a:lnTo>
                  <a:pt x="28575" y="257175"/>
                </a:lnTo>
                <a:lnTo>
                  <a:pt x="35719" y="221456"/>
                </a:lnTo>
                <a:lnTo>
                  <a:pt x="35719" y="185737"/>
                </a:lnTo>
                <a:lnTo>
                  <a:pt x="42863" y="150018"/>
                </a:lnTo>
                <a:lnTo>
                  <a:pt x="50007" y="135731"/>
                </a:lnTo>
                <a:lnTo>
                  <a:pt x="50007" y="121443"/>
                </a:lnTo>
                <a:lnTo>
                  <a:pt x="50007" y="121443"/>
                </a:lnTo>
                <a:lnTo>
                  <a:pt x="57150" y="121443"/>
                </a:lnTo>
                <a:lnTo>
                  <a:pt x="57150" y="135731"/>
                </a:lnTo>
                <a:lnTo>
                  <a:pt x="64294" y="150018"/>
                </a:lnTo>
                <a:lnTo>
                  <a:pt x="64294" y="164306"/>
                </a:lnTo>
                <a:lnTo>
                  <a:pt x="71438" y="192881"/>
                </a:lnTo>
                <a:lnTo>
                  <a:pt x="78582" y="214312"/>
                </a:lnTo>
                <a:lnTo>
                  <a:pt x="85725" y="242887"/>
                </a:lnTo>
                <a:lnTo>
                  <a:pt x="92869" y="264318"/>
                </a:lnTo>
                <a:lnTo>
                  <a:pt x="107157" y="285750"/>
                </a:lnTo>
                <a:lnTo>
                  <a:pt x="114300" y="292893"/>
                </a:lnTo>
                <a:lnTo>
                  <a:pt x="121444" y="300037"/>
                </a:lnTo>
                <a:lnTo>
                  <a:pt x="121444" y="3000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3307557" y="1664494"/>
            <a:ext cx="385763" cy="250032"/>
          </a:xfrm>
          <a:custGeom>
            <a:avLst/>
            <a:gdLst/>
            <a:ahLst/>
            <a:cxnLst/>
            <a:rect l="0" t="0" r="0" b="0"/>
            <a:pathLst>
              <a:path w="385763" h="250032">
                <a:moveTo>
                  <a:pt x="0" y="142875"/>
                </a:moveTo>
                <a:lnTo>
                  <a:pt x="0" y="150019"/>
                </a:lnTo>
                <a:lnTo>
                  <a:pt x="7143" y="150019"/>
                </a:lnTo>
                <a:lnTo>
                  <a:pt x="14287" y="157162"/>
                </a:lnTo>
                <a:lnTo>
                  <a:pt x="21431" y="164306"/>
                </a:lnTo>
                <a:lnTo>
                  <a:pt x="35718" y="164306"/>
                </a:lnTo>
                <a:lnTo>
                  <a:pt x="50006" y="164306"/>
                </a:lnTo>
                <a:lnTo>
                  <a:pt x="57150" y="157162"/>
                </a:lnTo>
                <a:lnTo>
                  <a:pt x="71437" y="150019"/>
                </a:lnTo>
                <a:lnTo>
                  <a:pt x="78581" y="142875"/>
                </a:lnTo>
                <a:lnTo>
                  <a:pt x="85725" y="128587"/>
                </a:lnTo>
                <a:lnTo>
                  <a:pt x="85725" y="114300"/>
                </a:lnTo>
                <a:lnTo>
                  <a:pt x="85725" y="100012"/>
                </a:lnTo>
                <a:lnTo>
                  <a:pt x="85725" y="78581"/>
                </a:lnTo>
                <a:lnTo>
                  <a:pt x="85725" y="64294"/>
                </a:lnTo>
                <a:lnTo>
                  <a:pt x="78581" y="42862"/>
                </a:lnTo>
                <a:lnTo>
                  <a:pt x="71437" y="35719"/>
                </a:lnTo>
                <a:lnTo>
                  <a:pt x="57150" y="35719"/>
                </a:lnTo>
                <a:lnTo>
                  <a:pt x="50006" y="42862"/>
                </a:lnTo>
                <a:lnTo>
                  <a:pt x="35718" y="57150"/>
                </a:lnTo>
                <a:lnTo>
                  <a:pt x="21431" y="78581"/>
                </a:lnTo>
                <a:lnTo>
                  <a:pt x="14287" y="100012"/>
                </a:lnTo>
                <a:lnTo>
                  <a:pt x="14287" y="135731"/>
                </a:lnTo>
                <a:lnTo>
                  <a:pt x="14287" y="164306"/>
                </a:lnTo>
                <a:lnTo>
                  <a:pt x="14287" y="192881"/>
                </a:lnTo>
                <a:lnTo>
                  <a:pt x="21431" y="214312"/>
                </a:lnTo>
                <a:lnTo>
                  <a:pt x="35718" y="228600"/>
                </a:lnTo>
                <a:lnTo>
                  <a:pt x="50006" y="242887"/>
                </a:lnTo>
                <a:lnTo>
                  <a:pt x="64293" y="242887"/>
                </a:lnTo>
                <a:lnTo>
                  <a:pt x="78581" y="242887"/>
                </a:lnTo>
                <a:lnTo>
                  <a:pt x="92868" y="235744"/>
                </a:lnTo>
                <a:lnTo>
                  <a:pt x="114300" y="221456"/>
                </a:lnTo>
                <a:lnTo>
                  <a:pt x="128587" y="207169"/>
                </a:lnTo>
                <a:lnTo>
                  <a:pt x="142875" y="192881"/>
                </a:lnTo>
                <a:lnTo>
                  <a:pt x="157162" y="185737"/>
                </a:lnTo>
                <a:lnTo>
                  <a:pt x="171450" y="178594"/>
                </a:lnTo>
                <a:lnTo>
                  <a:pt x="178593" y="178594"/>
                </a:lnTo>
                <a:lnTo>
                  <a:pt x="178593" y="185737"/>
                </a:lnTo>
                <a:lnTo>
                  <a:pt x="185737" y="200025"/>
                </a:lnTo>
                <a:lnTo>
                  <a:pt x="185737" y="214312"/>
                </a:lnTo>
                <a:lnTo>
                  <a:pt x="185737" y="221456"/>
                </a:lnTo>
                <a:lnTo>
                  <a:pt x="185737" y="235744"/>
                </a:lnTo>
                <a:lnTo>
                  <a:pt x="185737" y="242887"/>
                </a:lnTo>
                <a:lnTo>
                  <a:pt x="185737" y="242887"/>
                </a:lnTo>
                <a:lnTo>
                  <a:pt x="185737" y="250031"/>
                </a:lnTo>
                <a:lnTo>
                  <a:pt x="185737" y="250031"/>
                </a:lnTo>
                <a:lnTo>
                  <a:pt x="185737" y="250031"/>
                </a:lnTo>
                <a:lnTo>
                  <a:pt x="185737" y="242887"/>
                </a:lnTo>
                <a:lnTo>
                  <a:pt x="185737" y="228600"/>
                </a:lnTo>
                <a:lnTo>
                  <a:pt x="185737" y="214312"/>
                </a:lnTo>
                <a:lnTo>
                  <a:pt x="185737" y="185737"/>
                </a:lnTo>
                <a:lnTo>
                  <a:pt x="185737" y="157162"/>
                </a:lnTo>
                <a:lnTo>
                  <a:pt x="185737" y="114300"/>
                </a:lnTo>
                <a:lnTo>
                  <a:pt x="185737" y="71437"/>
                </a:lnTo>
                <a:lnTo>
                  <a:pt x="192881" y="42862"/>
                </a:lnTo>
                <a:lnTo>
                  <a:pt x="200025" y="14287"/>
                </a:lnTo>
                <a:lnTo>
                  <a:pt x="207168" y="0"/>
                </a:lnTo>
                <a:lnTo>
                  <a:pt x="214312" y="0"/>
                </a:lnTo>
                <a:lnTo>
                  <a:pt x="221456" y="7144"/>
                </a:lnTo>
                <a:lnTo>
                  <a:pt x="228600" y="14287"/>
                </a:lnTo>
                <a:lnTo>
                  <a:pt x="235743" y="28575"/>
                </a:lnTo>
                <a:lnTo>
                  <a:pt x="242887" y="50006"/>
                </a:lnTo>
                <a:lnTo>
                  <a:pt x="257175" y="78581"/>
                </a:lnTo>
                <a:lnTo>
                  <a:pt x="264318" y="107156"/>
                </a:lnTo>
                <a:lnTo>
                  <a:pt x="278606" y="142875"/>
                </a:lnTo>
                <a:lnTo>
                  <a:pt x="300037" y="164306"/>
                </a:lnTo>
                <a:lnTo>
                  <a:pt x="314325" y="185737"/>
                </a:lnTo>
                <a:lnTo>
                  <a:pt x="328612" y="207169"/>
                </a:lnTo>
                <a:lnTo>
                  <a:pt x="342900" y="214312"/>
                </a:lnTo>
                <a:lnTo>
                  <a:pt x="364331" y="214312"/>
                </a:lnTo>
                <a:lnTo>
                  <a:pt x="371475" y="214312"/>
                </a:lnTo>
                <a:lnTo>
                  <a:pt x="385762" y="207169"/>
                </a:lnTo>
                <a:lnTo>
                  <a:pt x="385762"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a:off x="3743325" y="1628775"/>
            <a:ext cx="150020" cy="228601"/>
          </a:xfrm>
          <a:custGeom>
            <a:avLst/>
            <a:gdLst/>
            <a:ahLst/>
            <a:cxnLst/>
            <a:rect l="0" t="0" r="0" b="0"/>
            <a:pathLst>
              <a:path w="150020" h="228601">
                <a:moveTo>
                  <a:pt x="150019" y="7144"/>
                </a:moveTo>
                <a:lnTo>
                  <a:pt x="150019" y="7144"/>
                </a:lnTo>
                <a:lnTo>
                  <a:pt x="142875" y="0"/>
                </a:lnTo>
                <a:lnTo>
                  <a:pt x="128588" y="0"/>
                </a:lnTo>
                <a:lnTo>
                  <a:pt x="114300" y="0"/>
                </a:lnTo>
                <a:lnTo>
                  <a:pt x="92869" y="0"/>
                </a:lnTo>
                <a:lnTo>
                  <a:pt x="78582" y="7144"/>
                </a:lnTo>
                <a:lnTo>
                  <a:pt x="57150" y="14288"/>
                </a:lnTo>
                <a:lnTo>
                  <a:pt x="35719" y="28575"/>
                </a:lnTo>
                <a:lnTo>
                  <a:pt x="21432" y="42863"/>
                </a:lnTo>
                <a:lnTo>
                  <a:pt x="7144" y="50006"/>
                </a:lnTo>
                <a:lnTo>
                  <a:pt x="0" y="64294"/>
                </a:lnTo>
                <a:lnTo>
                  <a:pt x="0" y="71438"/>
                </a:lnTo>
                <a:lnTo>
                  <a:pt x="7144" y="85725"/>
                </a:lnTo>
                <a:lnTo>
                  <a:pt x="21432" y="107156"/>
                </a:lnTo>
                <a:lnTo>
                  <a:pt x="35719" y="121444"/>
                </a:lnTo>
                <a:lnTo>
                  <a:pt x="57150" y="135731"/>
                </a:lnTo>
                <a:lnTo>
                  <a:pt x="78582" y="150019"/>
                </a:lnTo>
                <a:lnTo>
                  <a:pt x="92869" y="164306"/>
                </a:lnTo>
                <a:lnTo>
                  <a:pt x="114300" y="171450"/>
                </a:lnTo>
                <a:lnTo>
                  <a:pt x="128588" y="178594"/>
                </a:lnTo>
                <a:lnTo>
                  <a:pt x="135732" y="185738"/>
                </a:lnTo>
                <a:lnTo>
                  <a:pt x="135732" y="192881"/>
                </a:lnTo>
                <a:lnTo>
                  <a:pt x="135732" y="200025"/>
                </a:lnTo>
                <a:lnTo>
                  <a:pt x="135732" y="214313"/>
                </a:lnTo>
                <a:lnTo>
                  <a:pt x="128588" y="221456"/>
                </a:lnTo>
                <a:lnTo>
                  <a:pt x="121444" y="228600"/>
                </a:lnTo>
                <a:lnTo>
                  <a:pt x="107157" y="228600"/>
                </a:lnTo>
                <a:lnTo>
                  <a:pt x="85725" y="228600"/>
                </a:lnTo>
                <a:lnTo>
                  <a:pt x="78582" y="221456"/>
                </a:lnTo>
                <a:lnTo>
                  <a:pt x="71438" y="214313"/>
                </a:lnTo>
                <a:lnTo>
                  <a:pt x="71438" y="2143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a:off x="3886200" y="1657350"/>
            <a:ext cx="114301" cy="221457"/>
          </a:xfrm>
          <a:custGeom>
            <a:avLst/>
            <a:gdLst/>
            <a:ahLst/>
            <a:cxnLst/>
            <a:rect l="0" t="0" r="0" b="0"/>
            <a:pathLst>
              <a:path w="114301" h="221457">
                <a:moveTo>
                  <a:pt x="0" y="150019"/>
                </a:moveTo>
                <a:lnTo>
                  <a:pt x="0" y="150019"/>
                </a:lnTo>
                <a:lnTo>
                  <a:pt x="7144" y="157163"/>
                </a:lnTo>
                <a:lnTo>
                  <a:pt x="7144" y="164306"/>
                </a:lnTo>
                <a:lnTo>
                  <a:pt x="21432" y="164306"/>
                </a:lnTo>
                <a:lnTo>
                  <a:pt x="35719" y="171450"/>
                </a:lnTo>
                <a:lnTo>
                  <a:pt x="42863" y="164306"/>
                </a:lnTo>
                <a:lnTo>
                  <a:pt x="57150" y="157163"/>
                </a:lnTo>
                <a:lnTo>
                  <a:pt x="64294" y="150019"/>
                </a:lnTo>
                <a:lnTo>
                  <a:pt x="71438" y="128588"/>
                </a:lnTo>
                <a:lnTo>
                  <a:pt x="78582" y="114300"/>
                </a:lnTo>
                <a:lnTo>
                  <a:pt x="85725" y="92869"/>
                </a:lnTo>
                <a:lnTo>
                  <a:pt x="85725" y="71438"/>
                </a:lnTo>
                <a:lnTo>
                  <a:pt x="85725" y="50006"/>
                </a:lnTo>
                <a:lnTo>
                  <a:pt x="85725" y="28575"/>
                </a:lnTo>
                <a:lnTo>
                  <a:pt x="78582" y="14288"/>
                </a:lnTo>
                <a:lnTo>
                  <a:pt x="71438" y="0"/>
                </a:lnTo>
                <a:lnTo>
                  <a:pt x="57150" y="0"/>
                </a:lnTo>
                <a:lnTo>
                  <a:pt x="42863" y="7144"/>
                </a:lnTo>
                <a:lnTo>
                  <a:pt x="35719" y="21431"/>
                </a:lnTo>
                <a:lnTo>
                  <a:pt x="28575" y="42863"/>
                </a:lnTo>
                <a:lnTo>
                  <a:pt x="21432" y="71438"/>
                </a:lnTo>
                <a:lnTo>
                  <a:pt x="14288" y="107156"/>
                </a:lnTo>
                <a:lnTo>
                  <a:pt x="14288" y="135731"/>
                </a:lnTo>
                <a:lnTo>
                  <a:pt x="21432" y="171450"/>
                </a:lnTo>
                <a:lnTo>
                  <a:pt x="28575" y="192881"/>
                </a:lnTo>
                <a:lnTo>
                  <a:pt x="42863" y="214313"/>
                </a:lnTo>
                <a:lnTo>
                  <a:pt x="57150" y="221456"/>
                </a:lnTo>
                <a:lnTo>
                  <a:pt x="78582" y="221456"/>
                </a:lnTo>
                <a:lnTo>
                  <a:pt x="92869" y="214313"/>
                </a:lnTo>
                <a:lnTo>
                  <a:pt x="107157" y="207169"/>
                </a:lnTo>
                <a:lnTo>
                  <a:pt x="114300" y="207169"/>
                </a:lnTo>
                <a:lnTo>
                  <a:pt x="114300"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4036219" y="1550194"/>
            <a:ext cx="242889" cy="321470"/>
          </a:xfrm>
          <a:custGeom>
            <a:avLst/>
            <a:gdLst/>
            <a:ahLst/>
            <a:cxnLst/>
            <a:rect l="0" t="0" r="0" b="0"/>
            <a:pathLst>
              <a:path w="242889" h="321470">
                <a:moveTo>
                  <a:pt x="35719" y="0"/>
                </a:moveTo>
                <a:lnTo>
                  <a:pt x="35719" y="0"/>
                </a:lnTo>
                <a:lnTo>
                  <a:pt x="35719" y="0"/>
                </a:lnTo>
                <a:lnTo>
                  <a:pt x="28575" y="14287"/>
                </a:lnTo>
                <a:lnTo>
                  <a:pt x="21431" y="35719"/>
                </a:lnTo>
                <a:lnTo>
                  <a:pt x="14288" y="64294"/>
                </a:lnTo>
                <a:lnTo>
                  <a:pt x="14288" y="100012"/>
                </a:lnTo>
                <a:lnTo>
                  <a:pt x="7144" y="135731"/>
                </a:lnTo>
                <a:lnTo>
                  <a:pt x="0" y="178594"/>
                </a:lnTo>
                <a:lnTo>
                  <a:pt x="0" y="221456"/>
                </a:lnTo>
                <a:lnTo>
                  <a:pt x="7144" y="257175"/>
                </a:lnTo>
                <a:lnTo>
                  <a:pt x="14288" y="285750"/>
                </a:lnTo>
                <a:lnTo>
                  <a:pt x="28575" y="307181"/>
                </a:lnTo>
                <a:lnTo>
                  <a:pt x="35719" y="314325"/>
                </a:lnTo>
                <a:lnTo>
                  <a:pt x="50006" y="321469"/>
                </a:lnTo>
                <a:lnTo>
                  <a:pt x="64294" y="321469"/>
                </a:lnTo>
                <a:lnTo>
                  <a:pt x="78581" y="314325"/>
                </a:lnTo>
                <a:lnTo>
                  <a:pt x="92869" y="307181"/>
                </a:lnTo>
                <a:lnTo>
                  <a:pt x="100013" y="285750"/>
                </a:lnTo>
                <a:lnTo>
                  <a:pt x="107156" y="257175"/>
                </a:lnTo>
                <a:lnTo>
                  <a:pt x="121444" y="228600"/>
                </a:lnTo>
                <a:lnTo>
                  <a:pt x="128588" y="192881"/>
                </a:lnTo>
                <a:lnTo>
                  <a:pt x="128588" y="150019"/>
                </a:lnTo>
                <a:lnTo>
                  <a:pt x="135731" y="107156"/>
                </a:lnTo>
                <a:lnTo>
                  <a:pt x="142875" y="64294"/>
                </a:lnTo>
                <a:lnTo>
                  <a:pt x="142875" y="35719"/>
                </a:lnTo>
                <a:lnTo>
                  <a:pt x="150019" y="14287"/>
                </a:lnTo>
                <a:lnTo>
                  <a:pt x="142875" y="0"/>
                </a:lnTo>
                <a:lnTo>
                  <a:pt x="142875" y="0"/>
                </a:lnTo>
                <a:lnTo>
                  <a:pt x="142875" y="0"/>
                </a:lnTo>
                <a:lnTo>
                  <a:pt x="142875" y="14287"/>
                </a:lnTo>
                <a:lnTo>
                  <a:pt x="142875" y="28575"/>
                </a:lnTo>
                <a:lnTo>
                  <a:pt x="142875" y="50006"/>
                </a:lnTo>
                <a:lnTo>
                  <a:pt x="142875" y="78581"/>
                </a:lnTo>
                <a:lnTo>
                  <a:pt x="142875" y="114300"/>
                </a:lnTo>
                <a:lnTo>
                  <a:pt x="142875" y="150019"/>
                </a:lnTo>
                <a:lnTo>
                  <a:pt x="150019" y="185737"/>
                </a:lnTo>
                <a:lnTo>
                  <a:pt x="157163" y="221456"/>
                </a:lnTo>
                <a:lnTo>
                  <a:pt x="164306" y="250031"/>
                </a:lnTo>
                <a:lnTo>
                  <a:pt x="178594" y="271462"/>
                </a:lnTo>
                <a:lnTo>
                  <a:pt x="192881" y="278606"/>
                </a:lnTo>
                <a:lnTo>
                  <a:pt x="207169" y="285750"/>
                </a:lnTo>
                <a:lnTo>
                  <a:pt x="214313" y="292894"/>
                </a:lnTo>
                <a:lnTo>
                  <a:pt x="228600" y="292894"/>
                </a:lnTo>
                <a:lnTo>
                  <a:pt x="235744" y="285750"/>
                </a:lnTo>
                <a:lnTo>
                  <a:pt x="242888" y="278606"/>
                </a:lnTo>
                <a:lnTo>
                  <a:pt x="242888" y="278606"/>
                </a:lnTo>
                <a:lnTo>
                  <a:pt x="242888" y="2786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Freeform 21"/>
          <p:cNvSpPr/>
          <p:nvPr/>
        </p:nvSpPr>
        <p:spPr>
          <a:xfrm>
            <a:off x="3971925" y="1650206"/>
            <a:ext cx="264320" cy="7145"/>
          </a:xfrm>
          <a:custGeom>
            <a:avLst/>
            <a:gdLst/>
            <a:ahLst/>
            <a:cxnLst/>
            <a:rect l="0" t="0" r="0" b="0"/>
            <a:pathLst>
              <a:path w="264320" h="7145">
                <a:moveTo>
                  <a:pt x="0" y="0"/>
                </a:moveTo>
                <a:lnTo>
                  <a:pt x="0" y="0"/>
                </a:lnTo>
                <a:lnTo>
                  <a:pt x="0" y="0"/>
                </a:lnTo>
                <a:lnTo>
                  <a:pt x="0" y="0"/>
                </a:lnTo>
                <a:lnTo>
                  <a:pt x="0" y="7144"/>
                </a:lnTo>
                <a:lnTo>
                  <a:pt x="14288" y="7144"/>
                </a:lnTo>
                <a:lnTo>
                  <a:pt x="35719" y="7144"/>
                </a:lnTo>
                <a:lnTo>
                  <a:pt x="57150" y="7144"/>
                </a:lnTo>
                <a:lnTo>
                  <a:pt x="85725" y="7144"/>
                </a:lnTo>
                <a:lnTo>
                  <a:pt x="114300" y="7144"/>
                </a:lnTo>
                <a:lnTo>
                  <a:pt x="150019" y="7144"/>
                </a:lnTo>
                <a:lnTo>
                  <a:pt x="185738" y="7144"/>
                </a:lnTo>
                <a:lnTo>
                  <a:pt x="221457" y="0"/>
                </a:lnTo>
                <a:lnTo>
                  <a:pt x="242888" y="0"/>
                </a:lnTo>
                <a:lnTo>
                  <a:pt x="264319" y="0"/>
                </a:lnTo>
                <a:lnTo>
                  <a:pt x="264319"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4236244" y="1628775"/>
            <a:ext cx="300039" cy="371476"/>
          </a:xfrm>
          <a:custGeom>
            <a:avLst/>
            <a:gdLst/>
            <a:ahLst/>
            <a:cxnLst/>
            <a:rect l="0" t="0" r="0" b="0"/>
            <a:pathLst>
              <a:path w="300039" h="371476">
                <a:moveTo>
                  <a:pt x="21431" y="0"/>
                </a:moveTo>
                <a:lnTo>
                  <a:pt x="14288" y="7144"/>
                </a:lnTo>
                <a:lnTo>
                  <a:pt x="14288" y="14288"/>
                </a:lnTo>
                <a:lnTo>
                  <a:pt x="7144" y="35719"/>
                </a:lnTo>
                <a:lnTo>
                  <a:pt x="0" y="57150"/>
                </a:lnTo>
                <a:lnTo>
                  <a:pt x="0" y="78581"/>
                </a:lnTo>
                <a:lnTo>
                  <a:pt x="0" y="100013"/>
                </a:lnTo>
                <a:lnTo>
                  <a:pt x="7144" y="121444"/>
                </a:lnTo>
                <a:lnTo>
                  <a:pt x="14288" y="142875"/>
                </a:lnTo>
                <a:lnTo>
                  <a:pt x="21431" y="164306"/>
                </a:lnTo>
                <a:lnTo>
                  <a:pt x="35719" y="178594"/>
                </a:lnTo>
                <a:lnTo>
                  <a:pt x="50006" y="185738"/>
                </a:lnTo>
                <a:lnTo>
                  <a:pt x="64294" y="192881"/>
                </a:lnTo>
                <a:lnTo>
                  <a:pt x="78581" y="192881"/>
                </a:lnTo>
                <a:lnTo>
                  <a:pt x="85725" y="200025"/>
                </a:lnTo>
                <a:lnTo>
                  <a:pt x="100013" y="200025"/>
                </a:lnTo>
                <a:lnTo>
                  <a:pt x="107156" y="200025"/>
                </a:lnTo>
                <a:lnTo>
                  <a:pt x="107156" y="207169"/>
                </a:lnTo>
                <a:lnTo>
                  <a:pt x="114300" y="207169"/>
                </a:lnTo>
                <a:lnTo>
                  <a:pt x="114300" y="214313"/>
                </a:lnTo>
                <a:lnTo>
                  <a:pt x="107156" y="221456"/>
                </a:lnTo>
                <a:lnTo>
                  <a:pt x="107156" y="228600"/>
                </a:lnTo>
                <a:lnTo>
                  <a:pt x="107156" y="228600"/>
                </a:lnTo>
                <a:lnTo>
                  <a:pt x="107156" y="235744"/>
                </a:lnTo>
                <a:lnTo>
                  <a:pt x="107156" y="235744"/>
                </a:lnTo>
                <a:lnTo>
                  <a:pt x="100013" y="235744"/>
                </a:lnTo>
                <a:lnTo>
                  <a:pt x="100013" y="221456"/>
                </a:lnTo>
                <a:lnTo>
                  <a:pt x="100013" y="207169"/>
                </a:lnTo>
                <a:lnTo>
                  <a:pt x="92869" y="192881"/>
                </a:lnTo>
                <a:lnTo>
                  <a:pt x="92869" y="164306"/>
                </a:lnTo>
                <a:lnTo>
                  <a:pt x="85725" y="135731"/>
                </a:lnTo>
                <a:lnTo>
                  <a:pt x="85725" y="107156"/>
                </a:lnTo>
                <a:lnTo>
                  <a:pt x="92869" y="85725"/>
                </a:lnTo>
                <a:lnTo>
                  <a:pt x="92869" y="64294"/>
                </a:lnTo>
                <a:lnTo>
                  <a:pt x="100013" y="57150"/>
                </a:lnTo>
                <a:lnTo>
                  <a:pt x="114300" y="50006"/>
                </a:lnTo>
                <a:lnTo>
                  <a:pt x="121444" y="57150"/>
                </a:lnTo>
                <a:lnTo>
                  <a:pt x="121444" y="64294"/>
                </a:lnTo>
                <a:lnTo>
                  <a:pt x="128588" y="78581"/>
                </a:lnTo>
                <a:lnTo>
                  <a:pt x="142875" y="100013"/>
                </a:lnTo>
                <a:lnTo>
                  <a:pt x="150019" y="121444"/>
                </a:lnTo>
                <a:lnTo>
                  <a:pt x="164306" y="142875"/>
                </a:lnTo>
                <a:lnTo>
                  <a:pt x="178594" y="164306"/>
                </a:lnTo>
                <a:lnTo>
                  <a:pt x="192881" y="178594"/>
                </a:lnTo>
                <a:lnTo>
                  <a:pt x="207169" y="185738"/>
                </a:lnTo>
                <a:lnTo>
                  <a:pt x="221456" y="192881"/>
                </a:lnTo>
                <a:lnTo>
                  <a:pt x="235744" y="200025"/>
                </a:lnTo>
                <a:lnTo>
                  <a:pt x="250031" y="192881"/>
                </a:lnTo>
                <a:lnTo>
                  <a:pt x="257175" y="185738"/>
                </a:lnTo>
                <a:lnTo>
                  <a:pt x="271463" y="171450"/>
                </a:lnTo>
                <a:lnTo>
                  <a:pt x="278606" y="157163"/>
                </a:lnTo>
                <a:lnTo>
                  <a:pt x="285750" y="142875"/>
                </a:lnTo>
                <a:lnTo>
                  <a:pt x="292894" y="114300"/>
                </a:lnTo>
                <a:lnTo>
                  <a:pt x="292894" y="92869"/>
                </a:lnTo>
                <a:lnTo>
                  <a:pt x="292894" y="64294"/>
                </a:lnTo>
                <a:lnTo>
                  <a:pt x="285750" y="42863"/>
                </a:lnTo>
                <a:lnTo>
                  <a:pt x="271463" y="21431"/>
                </a:lnTo>
                <a:lnTo>
                  <a:pt x="250031" y="14288"/>
                </a:lnTo>
                <a:lnTo>
                  <a:pt x="228600" y="14288"/>
                </a:lnTo>
                <a:lnTo>
                  <a:pt x="207169" y="21431"/>
                </a:lnTo>
                <a:lnTo>
                  <a:pt x="185738" y="35719"/>
                </a:lnTo>
                <a:lnTo>
                  <a:pt x="171450" y="42863"/>
                </a:lnTo>
                <a:lnTo>
                  <a:pt x="157163" y="64294"/>
                </a:lnTo>
                <a:lnTo>
                  <a:pt x="157163" y="78581"/>
                </a:lnTo>
                <a:lnTo>
                  <a:pt x="157163" y="100013"/>
                </a:lnTo>
                <a:lnTo>
                  <a:pt x="164306" y="121444"/>
                </a:lnTo>
                <a:lnTo>
                  <a:pt x="171450" y="142875"/>
                </a:lnTo>
                <a:lnTo>
                  <a:pt x="185738" y="171450"/>
                </a:lnTo>
                <a:lnTo>
                  <a:pt x="207169" y="185738"/>
                </a:lnTo>
                <a:lnTo>
                  <a:pt x="228600" y="207169"/>
                </a:lnTo>
                <a:lnTo>
                  <a:pt x="242888" y="221456"/>
                </a:lnTo>
                <a:lnTo>
                  <a:pt x="264319" y="235744"/>
                </a:lnTo>
                <a:lnTo>
                  <a:pt x="278606" y="250031"/>
                </a:lnTo>
                <a:lnTo>
                  <a:pt x="292894" y="264319"/>
                </a:lnTo>
                <a:lnTo>
                  <a:pt x="300038" y="278606"/>
                </a:lnTo>
                <a:lnTo>
                  <a:pt x="300038" y="285750"/>
                </a:lnTo>
                <a:lnTo>
                  <a:pt x="300038" y="300038"/>
                </a:lnTo>
                <a:lnTo>
                  <a:pt x="292894" y="314325"/>
                </a:lnTo>
                <a:lnTo>
                  <a:pt x="285750" y="328613"/>
                </a:lnTo>
                <a:lnTo>
                  <a:pt x="271463" y="342900"/>
                </a:lnTo>
                <a:lnTo>
                  <a:pt x="257175" y="357188"/>
                </a:lnTo>
                <a:lnTo>
                  <a:pt x="228600" y="364331"/>
                </a:lnTo>
                <a:lnTo>
                  <a:pt x="214313" y="371475"/>
                </a:lnTo>
                <a:lnTo>
                  <a:pt x="200025" y="371475"/>
                </a:lnTo>
                <a:lnTo>
                  <a:pt x="185738" y="357188"/>
                </a:lnTo>
                <a:lnTo>
                  <a:pt x="178594" y="342900"/>
                </a:lnTo>
                <a:lnTo>
                  <a:pt x="171450" y="335756"/>
                </a:lnTo>
                <a:lnTo>
                  <a:pt x="171450" y="3357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a:off x="4650582" y="1650206"/>
            <a:ext cx="278607" cy="328614"/>
          </a:xfrm>
          <a:custGeom>
            <a:avLst/>
            <a:gdLst/>
            <a:ahLst/>
            <a:cxnLst/>
            <a:rect l="0" t="0" r="0" b="0"/>
            <a:pathLst>
              <a:path w="278607" h="328614">
                <a:moveTo>
                  <a:pt x="21431" y="85725"/>
                </a:moveTo>
                <a:lnTo>
                  <a:pt x="14287" y="92869"/>
                </a:lnTo>
                <a:lnTo>
                  <a:pt x="14287" y="100013"/>
                </a:lnTo>
                <a:lnTo>
                  <a:pt x="7143" y="121444"/>
                </a:lnTo>
                <a:lnTo>
                  <a:pt x="0" y="150019"/>
                </a:lnTo>
                <a:lnTo>
                  <a:pt x="7143" y="178594"/>
                </a:lnTo>
                <a:lnTo>
                  <a:pt x="7143" y="200025"/>
                </a:lnTo>
                <a:lnTo>
                  <a:pt x="14287" y="221457"/>
                </a:lnTo>
                <a:lnTo>
                  <a:pt x="21431" y="228600"/>
                </a:lnTo>
                <a:lnTo>
                  <a:pt x="28575" y="235744"/>
                </a:lnTo>
                <a:lnTo>
                  <a:pt x="42862" y="235744"/>
                </a:lnTo>
                <a:lnTo>
                  <a:pt x="50006" y="235744"/>
                </a:lnTo>
                <a:lnTo>
                  <a:pt x="64293" y="228600"/>
                </a:lnTo>
                <a:lnTo>
                  <a:pt x="71437" y="214313"/>
                </a:lnTo>
                <a:lnTo>
                  <a:pt x="85725" y="200025"/>
                </a:lnTo>
                <a:lnTo>
                  <a:pt x="92868" y="178594"/>
                </a:lnTo>
                <a:lnTo>
                  <a:pt x="100012" y="157163"/>
                </a:lnTo>
                <a:lnTo>
                  <a:pt x="100012" y="135732"/>
                </a:lnTo>
                <a:lnTo>
                  <a:pt x="107156" y="114300"/>
                </a:lnTo>
                <a:lnTo>
                  <a:pt x="100012" y="100013"/>
                </a:lnTo>
                <a:lnTo>
                  <a:pt x="100012" y="85725"/>
                </a:lnTo>
                <a:lnTo>
                  <a:pt x="100012" y="78582"/>
                </a:lnTo>
                <a:lnTo>
                  <a:pt x="92868" y="78582"/>
                </a:lnTo>
                <a:lnTo>
                  <a:pt x="92868" y="92869"/>
                </a:lnTo>
                <a:lnTo>
                  <a:pt x="85725" y="107157"/>
                </a:lnTo>
                <a:lnTo>
                  <a:pt x="78581" y="128588"/>
                </a:lnTo>
                <a:lnTo>
                  <a:pt x="78581" y="157163"/>
                </a:lnTo>
                <a:lnTo>
                  <a:pt x="78581" y="185738"/>
                </a:lnTo>
                <a:lnTo>
                  <a:pt x="78581" y="214313"/>
                </a:lnTo>
                <a:lnTo>
                  <a:pt x="85725" y="242888"/>
                </a:lnTo>
                <a:lnTo>
                  <a:pt x="92868" y="264319"/>
                </a:lnTo>
                <a:lnTo>
                  <a:pt x="100012" y="285750"/>
                </a:lnTo>
                <a:lnTo>
                  <a:pt x="107156" y="300038"/>
                </a:lnTo>
                <a:lnTo>
                  <a:pt x="121443" y="307182"/>
                </a:lnTo>
                <a:lnTo>
                  <a:pt x="135731" y="314325"/>
                </a:lnTo>
                <a:lnTo>
                  <a:pt x="142875" y="321469"/>
                </a:lnTo>
                <a:lnTo>
                  <a:pt x="157162" y="321469"/>
                </a:lnTo>
                <a:lnTo>
                  <a:pt x="164306" y="321469"/>
                </a:lnTo>
                <a:lnTo>
                  <a:pt x="171450" y="328613"/>
                </a:lnTo>
                <a:lnTo>
                  <a:pt x="171450" y="328613"/>
                </a:lnTo>
                <a:lnTo>
                  <a:pt x="171450" y="328613"/>
                </a:lnTo>
                <a:lnTo>
                  <a:pt x="178593" y="328613"/>
                </a:lnTo>
                <a:lnTo>
                  <a:pt x="171450" y="328613"/>
                </a:lnTo>
                <a:lnTo>
                  <a:pt x="171450" y="321469"/>
                </a:lnTo>
                <a:lnTo>
                  <a:pt x="171450" y="321469"/>
                </a:lnTo>
                <a:lnTo>
                  <a:pt x="171450" y="314325"/>
                </a:lnTo>
                <a:lnTo>
                  <a:pt x="164306" y="300038"/>
                </a:lnTo>
                <a:lnTo>
                  <a:pt x="157162" y="278607"/>
                </a:lnTo>
                <a:lnTo>
                  <a:pt x="150018" y="250032"/>
                </a:lnTo>
                <a:lnTo>
                  <a:pt x="142875" y="214313"/>
                </a:lnTo>
                <a:lnTo>
                  <a:pt x="135731" y="178594"/>
                </a:lnTo>
                <a:lnTo>
                  <a:pt x="135731" y="128588"/>
                </a:lnTo>
                <a:lnTo>
                  <a:pt x="142875" y="85725"/>
                </a:lnTo>
                <a:lnTo>
                  <a:pt x="150018" y="50007"/>
                </a:lnTo>
                <a:lnTo>
                  <a:pt x="164306" y="21432"/>
                </a:lnTo>
                <a:lnTo>
                  <a:pt x="185737" y="7144"/>
                </a:lnTo>
                <a:lnTo>
                  <a:pt x="200025" y="0"/>
                </a:lnTo>
                <a:lnTo>
                  <a:pt x="214312" y="7144"/>
                </a:lnTo>
                <a:lnTo>
                  <a:pt x="235744" y="14288"/>
                </a:lnTo>
                <a:lnTo>
                  <a:pt x="250031" y="21432"/>
                </a:lnTo>
                <a:lnTo>
                  <a:pt x="264319" y="42863"/>
                </a:lnTo>
                <a:lnTo>
                  <a:pt x="271463" y="64294"/>
                </a:lnTo>
                <a:lnTo>
                  <a:pt x="278606" y="78582"/>
                </a:lnTo>
                <a:lnTo>
                  <a:pt x="278606" y="100013"/>
                </a:lnTo>
                <a:lnTo>
                  <a:pt x="278606" y="121444"/>
                </a:lnTo>
                <a:lnTo>
                  <a:pt x="278606" y="135732"/>
                </a:lnTo>
                <a:lnTo>
                  <a:pt x="264319" y="157163"/>
                </a:lnTo>
                <a:lnTo>
                  <a:pt x="250031" y="171450"/>
                </a:lnTo>
                <a:lnTo>
                  <a:pt x="235744" y="185738"/>
                </a:lnTo>
                <a:lnTo>
                  <a:pt x="221456" y="200025"/>
                </a:lnTo>
                <a:lnTo>
                  <a:pt x="200025" y="200025"/>
                </a:lnTo>
                <a:lnTo>
                  <a:pt x="185737" y="200025"/>
                </a:lnTo>
                <a:lnTo>
                  <a:pt x="171450" y="200025"/>
                </a:lnTo>
                <a:lnTo>
                  <a:pt x="157162" y="185738"/>
                </a:lnTo>
                <a:lnTo>
                  <a:pt x="157162" y="178594"/>
                </a:lnTo>
                <a:lnTo>
                  <a:pt x="157162"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a:off x="5050632" y="1678781"/>
            <a:ext cx="200026" cy="192883"/>
          </a:xfrm>
          <a:custGeom>
            <a:avLst/>
            <a:gdLst/>
            <a:ahLst/>
            <a:cxnLst/>
            <a:rect l="0" t="0" r="0" b="0"/>
            <a:pathLst>
              <a:path w="200026" h="192883">
                <a:moveTo>
                  <a:pt x="128588" y="107157"/>
                </a:moveTo>
                <a:lnTo>
                  <a:pt x="128588" y="107157"/>
                </a:lnTo>
                <a:lnTo>
                  <a:pt x="121444" y="107157"/>
                </a:lnTo>
                <a:lnTo>
                  <a:pt x="121444" y="100013"/>
                </a:lnTo>
                <a:lnTo>
                  <a:pt x="121444" y="100013"/>
                </a:lnTo>
                <a:lnTo>
                  <a:pt x="114300" y="85725"/>
                </a:lnTo>
                <a:lnTo>
                  <a:pt x="114300" y="71438"/>
                </a:lnTo>
                <a:lnTo>
                  <a:pt x="107156" y="57150"/>
                </a:lnTo>
                <a:lnTo>
                  <a:pt x="100013" y="35719"/>
                </a:lnTo>
                <a:lnTo>
                  <a:pt x="85725" y="21432"/>
                </a:lnTo>
                <a:lnTo>
                  <a:pt x="71438" y="7144"/>
                </a:lnTo>
                <a:lnTo>
                  <a:pt x="64294" y="0"/>
                </a:lnTo>
                <a:lnTo>
                  <a:pt x="50006" y="0"/>
                </a:lnTo>
                <a:lnTo>
                  <a:pt x="35719" y="7144"/>
                </a:lnTo>
                <a:lnTo>
                  <a:pt x="21431" y="28575"/>
                </a:lnTo>
                <a:lnTo>
                  <a:pt x="14288" y="50007"/>
                </a:lnTo>
                <a:lnTo>
                  <a:pt x="7144" y="85725"/>
                </a:lnTo>
                <a:lnTo>
                  <a:pt x="0" y="114300"/>
                </a:lnTo>
                <a:lnTo>
                  <a:pt x="0" y="142875"/>
                </a:lnTo>
                <a:lnTo>
                  <a:pt x="7144" y="164307"/>
                </a:lnTo>
                <a:lnTo>
                  <a:pt x="14288" y="178594"/>
                </a:lnTo>
                <a:lnTo>
                  <a:pt x="21431" y="185738"/>
                </a:lnTo>
                <a:lnTo>
                  <a:pt x="28575" y="192882"/>
                </a:lnTo>
                <a:lnTo>
                  <a:pt x="42863" y="192882"/>
                </a:lnTo>
                <a:lnTo>
                  <a:pt x="50006" y="192882"/>
                </a:lnTo>
                <a:lnTo>
                  <a:pt x="57150" y="185738"/>
                </a:lnTo>
                <a:lnTo>
                  <a:pt x="64294" y="178594"/>
                </a:lnTo>
                <a:lnTo>
                  <a:pt x="71438" y="164307"/>
                </a:lnTo>
                <a:lnTo>
                  <a:pt x="71438" y="142875"/>
                </a:lnTo>
                <a:lnTo>
                  <a:pt x="78581" y="121444"/>
                </a:lnTo>
                <a:lnTo>
                  <a:pt x="85725" y="100013"/>
                </a:lnTo>
                <a:lnTo>
                  <a:pt x="92869" y="78582"/>
                </a:lnTo>
                <a:lnTo>
                  <a:pt x="92869" y="64294"/>
                </a:lnTo>
                <a:lnTo>
                  <a:pt x="100013" y="50007"/>
                </a:lnTo>
                <a:lnTo>
                  <a:pt x="100013" y="50007"/>
                </a:lnTo>
                <a:lnTo>
                  <a:pt x="100013" y="50007"/>
                </a:lnTo>
                <a:lnTo>
                  <a:pt x="107156" y="57150"/>
                </a:lnTo>
                <a:lnTo>
                  <a:pt x="114300" y="71438"/>
                </a:lnTo>
                <a:lnTo>
                  <a:pt x="121444" y="85725"/>
                </a:lnTo>
                <a:lnTo>
                  <a:pt x="128588" y="107157"/>
                </a:lnTo>
                <a:lnTo>
                  <a:pt x="142875" y="128588"/>
                </a:lnTo>
                <a:lnTo>
                  <a:pt x="157163" y="150019"/>
                </a:lnTo>
                <a:lnTo>
                  <a:pt x="171450" y="171450"/>
                </a:lnTo>
                <a:lnTo>
                  <a:pt x="192881" y="178594"/>
                </a:lnTo>
                <a:lnTo>
                  <a:pt x="200025" y="185738"/>
                </a:lnTo>
                <a:lnTo>
                  <a:pt x="200025"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Freeform 25"/>
          <p:cNvSpPr/>
          <p:nvPr/>
        </p:nvSpPr>
        <p:spPr>
          <a:xfrm>
            <a:off x="5357813" y="1521619"/>
            <a:ext cx="142876" cy="378620"/>
          </a:xfrm>
          <a:custGeom>
            <a:avLst/>
            <a:gdLst/>
            <a:ahLst/>
            <a:cxnLst/>
            <a:rect l="0" t="0" r="0" b="0"/>
            <a:pathLst>
              <a:path w="142876" h="378620">
                <a:moveTo>
                  <a:pt x="14288" y="0"/>
                </a:moveTo>
                <a:lnTo>
                  <a:pt x="14288" y="7144"/>
                </a:lnTo>
                <a:lnTo>
                  <a:pt x="14288" y="14287"/>
                </a:lnTo>
                <a:lnTo>
                  <a:pt x="7144" y="28575"/>
                </a:lnTo>
                <a:lnTo>
                  <a:pt x="7144" y="57150"/>
                </a:lnTo>
                <a:lnTo>
                  <a:pt x="0" y="85725"/>
                </a:lnTo>
                <a:lnTo>
                  <a:pt x="0" y="121444"/>
                </a:lnTo>
                <a:lnTo>
                  <a:pt x="7144" y="157162"/>
                </a:lnTo>
                <a:lnTo>
                  <a:pt x="14288" y="185737"/>
                </a:lnTo>
                <a:lnTo>
                  <a:pt x="14288" y="214312"/>
                </a:lnTo>
                <a:lnTo>
                  <a:pt x="21432" y="235744"/>
                </a:lnTo>
                <a:lnTo>
                  <a:pt x="28575" y="250031"/>
                </a:lnTo>
                <a:lnTo>
                  <a:pt x="35719" y="264319"/>
                </a:lnTo>
                <a:lnTo>
                  <a:pt x="35719" y="264319"/>
                </a:lnTo>
                <a:lnTo>
                  <a:pt x="35719" y="271462"/>
                </a:lnTo>
                <a:lnTo>
                  <a:pt x="35719" y="271462"/>
                </a:lnTo>
                <a:lnTo>
                  <a:pt x="35719" y="271462"/>
                </a:lnTo>
                <a:lnTo>
                  <a:pt x="35719" y="264319"/>
                </a:lnTo>
                <a:lnTo>
                  <a:pt x="35719" y="250031"/>
                </a:lnTo>
                <a:lnTo>
                  <a:pt x="35719" y="235744"/>
                </a:lnTo>
                <a:lnTo>
                  <a:pt x="35719" y="207169"/>
                </a:lnTo>
                <a:lnTo>
                  <a:pt x="35719" y="185737"/>
                </a:lnTo>
                <a:lnTo>
                  <a:pt x="42863" y="164306"/>
                </a:lnTo>
                <a:lnTo>
                  <a:pt x="50007" y="142875"/>
                </a:lnTo>
                <a:lnTo>
                  <a:pt x="57150" y="128587"/>
                </a:lnTo>
                <a:lnTo>
                  <a:pt x="71438" y="121444"/>
                </a:lnTo>
                <a:lnTo>
                  <a:pt x="85725" y="121444"/>
                </a:lnTo>
                <a:lnTo>
                  <a:pt x="92869" y="128587"/>
                </a:lnTo>
                <a:lnTo>
                  <a:pt x="107157" y="135731"/>
                </a:lnTo>
                <a:lnTo>
                  <a:pt x="114300" y="150019"/>
                </a:lnTo>
                <a:lnTo>
                  <a:pt x="128588" y="171450"/>
                </a:lnTo>
                <a:lnTo>
                  <a:pt x="135732" y="192881"/>
                </a:lnTo>
                <a:lnTo>
                  <a:pt x="142875" y="214312"/>
                </a:lnTo>
                <a:lnTo>
                  <a:pt x="142875" y="235744"/>
                </a:lnTo>
                <a:lnTo>
                  <a:pt x="142875" y="257175"/>
                </a:lnTo>
                <a:lnTo>
                  <a:pt x="142875" y="278606"/>
                </a:lnTo>
                <a:lnTo>
                  <a:pt x="135732" y="300037"/>
                </a:lnTo>
                <a:lnTo>
                  <a:pt x="121444" y="321469"/>
                </a:lnTo>
                <a:lnTo>
                  <a:pt x="107157" y="335756"/>
                </a:lnTo>
                <a:lnTo>
                  <a:pt x="92869" y="357187"/>
                </a:lnTo>
                <a:lnTo>
                  <a:pt x="71438" y="371475"/>
                </a:lnTo>
                <a:lnTo>
                  <a:pt x="50007" y="378619"/>
                </a:lnTo>
                <a:lnTo>
                  <a:pt x="28575" y="378619"/>
                </a:lnTo>
                <a:lnTo>
                  <a:pt x="7144" y="378619"/>
                </a:lnTo>
                <a:lnTo>
                  <a:pt x="7144" y="378619"/>
                </a:lnTo>
                <a:lnTo>
                  <a:pt x="7144" y="3786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5464970" y="1650206"/>
            <a:ext cx="178594" cy="221458"/>
          </a:xfrm>
          <a:custGeom>
            <a:avLst/>
            <a:gdLst/>
            <a:ahLst/>
            <a:cxnLst/>
            <a:rect l="0" t="0" r="0" b="0"/>
            <a:pathLst>
              <a:path w="178594" h="221458">
                <a:moveTo>
                  <a:pt x="0" y="0"/>
                </a:moveTo>
                <a:lnTo>
                  <a:pt x="7143" y="0"/>
                </a:lnTo>
                <a:lnTo>
                  <a:pt x="14287" y="14288"/>
                </a:lnTo>
                <a:lnTo>
                  <a:pt x="21431" y="35719"/>
                </a:lnTo>
                <a:lnTo>
                  <a:pt x="28575" y="64294"/>
                </a:lnTo>
                <a:lnTo>
                  <a:pt x="35718" y="92869"/>
                </a:lnTo>
                <a:lnTo>
                  <a:pt x="35718" y="121444"/>
                </a:lnTo>
                <a:lnTo>
                  <a:pt x="42862" y="157163"/>
                </a:lnTo>
                <a:lnTo>
                  <a:pt x="42862" y="178594"/>
                </a:lnTo>
                <a:lnTo>
                  <a:pt x="50006" y="200025"/>
                </a:lnTo>
                <a:lnTo>
                  <a:pt x="57150" y="214313"/>
                </a:lnTo>
                <a:lnTo>
                  <a:pt x="64293" y="221457"/>
                </a:lnTo>
                <a:lnTo>
                  <a:pt x="71437" y="221457"/>
                </a:lnTo>
                <a:lnTo>
                  <a:pt x="78581" y="214313"/>
                </a:lnTo>
                <a:lnTo>
                  <a:pt x="85725" y="207169"/>
                </a:lnTo>
                <a:lnTo>
                  <a:pt x="92868" y="192882"/>
                </a:lnTo>
                <a:lnTo>
                  <a:pt x="100012" y="171450"/>
                </a:lnTo>
                <a:lnTo>
                  <a:pt x="100012" y="150019"/>
                </a:lnTo>
                <a:lnTo>
                  <a:pt x="107156" y="128588"/>
                </a:lnTo>
                <a:lnTo>
                  <a:pt x="114300" y="100013"/>
                </a:lnTo>
                <a:lnTo>
                  <a:pt x="114300" y="78582"/>
                </a:lnTo>
                <a:lnTo>
                  <a:pt x="114300" y="64294"/>
                </a:lnTo>
                <a:lnTo>
                  <a:pt x="114300" y="50007"/>
                </a:lnTo>
                <a:lnTo>
                  <a:pt x="114300" y="50007"/>
                </a:lnTo>
                <a:lnTo>
                  <a:pt x="114300" y="50007"/>
                </a:lnTo>
                <a:lnTo>
                  <a:pt x="114300" y="57150"/>
                </a:lnTo>
                <a:lnTo>
                  <a:pt x="114300" y="64294"/>
                </a:lnTo>
                <a:lnTo>
                  <a:pt x="121443" y="78582"/>
                </a:lnTo>
                <a:lnTo>
                  <a:pt x="121443" y="92869"/>
                </a:lnTo>
                <a:lnTo>
                  <a:pt x="121443" y="114300"/>
                </a:lnTo>
                <a:lnTo>
                  <a:pt x="128587" y="135732"/>
                </a:lnTo>
                <a:lnTo>
                  <a:pt x="135731" y="150019"/>
                </a:lnTo>
                <a:lnTo>
                  <a:pt x="142875" y="164307"/>
                </a:lnTo>
                <a:lnTo>
                  <a:pt x="157162" y="178594"/>
                </a:lnTo>
                <a:lnTo>
                  <a:pt x="171450" y="185738"/>
                </a:lnTo>
                <a:lnTo>
                  <a:pt x="178593" y="185738"/>
                </a:lnTo>
                <a:lnTo>
                  <a:pt x="178593"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a:off x="5679282" y="1643063"/>
            <a:ext cx="100014" cy="242888"/>
          </a:xfrm>
          <a:custGeom>
            <a:avLst/>
            <a:gdLst/>
            <a:ahLst/>
            <a:cxnLst/>
            <a:rect l="0" t="0" r="0" b="0"/>
            <a:pathLst>
              <a:path w="100014" h="242888">
                <a:moveTo>
                  <a:pt x="100013" y="7143"/>
                </a:moveTo>
                <a:lnTo>
                  <a:pt x="100013" y="7143"/>
                </a:lnTo>
                <a:lnTo>
                  <a:pt x="85725" y="0"/>
                </a:lnTo>
                <a:lnTo>
                  <a:pt x="71438" y="0"/>
                </a:lnTo>
                <a:lnTo>
                  <a:pt x="57150" y="7143"/>
                </a:lnTo>
                <a:lnTo>
                  <a:pt x="35719" y="14287"/>
                </a:lnTo>
                <a:lnTo>
                  <a:pt x="28575" y="21431"/>
                </a:lnTo>
                <a:lnTo>
                  <a:pt x="14288" y="28575"/>
                </a:lnTo>
                <a:lnTo>
                  <a:pt x="0" y="42862"/>
                </a:lnTo>
                <a:lnTo>
                  <a:pt x="0" y="57150"/>
                </a:lnTo>
                <a:lnTo>
                  <a:pt x="0" y="71437"/>
                </a:lnTo>
                <a:lnTo>
                  <a:pt x="0" y="85725"/>
                </a:lnTo>
                <a:lnTo>
                  <a:pt x="14288" y="100012"/>
                </a:lnTo>
                <a:lnTo>
                  <a:pt x="28575" y="121443"/>
                </a:lnTo>
                <a:lnTo>
                  <a:pt x="35719" y="135731"/>
                </a:lnTo>
                <a:lnTo>
                  <a:pt x="57150" y="142875"/>
                </a:lnTo>
                <a:lnTo>
                  <a:pt x="71438" y="157162"/>
                </a:lnTo>
                <a:lnTo>
                  <a:pt x="85725" y="171450"/>
                </a:lnTo>
                <a:lnTo>
                  <a:pt x="92869" y="178593"/>
                </a:lnTo>
                <a:lnTo>
                  <a:pt x="100013" y="185737"/>
                </a:lnTo>
                <a:lnTo>
                  <a:pt x="100013" y="192881"/>
                </a:lnTo>
                <a:lnTo>
                  <a:pt x="92869" y="207168"/>
                </a:lnTo>
                <a:lnTo>
                  <a:pt x="85725" y="214312"/>
                </a:lnTo>
                <a:lnTo>
                  <a:pt x="71438" y="228600"/>
                </a:lnTo>
                <a:lnTo>
                  <a:pt x="57150" y="235743"/>
                </a:lnTo>
                <a:lnTo>
                  <a:pt x="50006" y="242887"/>
                </a:lnTo>
                <a:lnTo>
                  <a:pt x="35719" y="242887"/>
                </a:lnTo>
                <a:lnTo>
                  <a:pt x="35719" y="2428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a:off x="5786438" y="1635919"/>
            <a:ext cx="228601" cy="221457"/>
          </a:xfrm>
          <a:custGeom>
            <a:avLst/>
            <a:gdLst/>
            <a:ahLst/>
            <a:cxnLst/>
            <a:rect l="0" t="0" r="0" b="0"/>
            <a:pathLst>
              <a:path w="228601" h="221457">
                <a:moveTo>
                  <a:pt x="0" y="0"/>
                </a:moveTo>
                <a:lnTo>
                  <a:pt x="7144" y="0"/>
                </a:lnTo>
                <a:lnTo>
                  <a:pt x="14288" y="0"/>
                </a:lnTo>
                <a:lnTo>
                  <a:pt x="21432" y="14287"/>
                </a:lnTo>
                <a:lnTo>
                  <a:pt x="28575" y="21431"/>
                </a:lnTo>
                <a:lnTo>
                  <a:pt x="35719" y="35719"/>
                </a:lnTo>
                <a:lnTo>
                  <a:pt x="35719" y="57150"/>
                </a:lnTo>
                <a:lnTo>
                  <a:pt x="35719" y="78581"/>
                </a:lnTo>
                <a:lnTo>
                  <a:pt x="42863" y="100012"/>
                </a:lnTo>
                <a:lnTo>
                  <a:pt x="42863" y="128587"/>
                </a:lnTo>
                <a:lnTo>
                  <a:pt x="50007" y="150019"/>
                </a:lnTo>
                <a:lnTo>
                  <a:pt x="57150" y="171450"/>
                </a:lnTo>
                <a:lnTo>
                  <a:pt x="64294" y="185737"/>
                </a:lnTo>
                <a:lnTo>
                  <a:pt x="71438" y="200025"/>
                </a:lnTo>
                <a:lnTo>
                  <a:pt x="78582" y="207169"/>
                </a:lnTo>
                <a:lnTo>
                  <a:pt x="92869" y="214312"/>
                </a:lnTo>
                <a:lnTo>
                  <a:pt x="100013" y="221456"/>
                </a:lnTo>
                <a:lnTo>
                  <a:pt x="107157" y="221456"/>
                </a:lnTo>
                <a:lnTo>
                  <a:pt x="114300" y="221456"/>
                </a:lnTo>
                <a:lnTo>
                  <a:pt x="121444" y="221456"/>
                </a:lnTo>
                <a:lnTo>
                  <a:pt x="121444" y="221456"/>
                </a:lnTo>
                <a:lnTo>
                  <a:pt x="121444" y="221456"/>
                </a:lnTo>
                <a:lnTo>
                  <a:pt x="121444" y="221456"/>
                </a:lnTo>
                <a:lnTo>
                  <a:pt x="121444" y="221456"/>
                </a:lnTo>
                <a:lnTo>
                  <a:pt x="114300" y="214312"/>
                </a:lnTo>
                <a:lnTo>
                  <a:pt x="114300" y="200025"/>
                </a:lnTo>
                <a:lnTo>
                  <a:pt x="107157" y="178594"/>
                </a:lnTo>
                <a:lnTo>
                  <a:pt x="107157" y="157162"/>
                </a:lnTo>
                <a:lnTo>
                  <a:pt x="107157" y="121444"/>
                </a:lnTo>
                <a:lnTo>
                  <a:pt x="107157" y="92869"/>
                </a:lnTo>
                <a:lnTo>
                  <a:pt x="114300" y="57150"/>
                </a:lnTo>
                <a:lnTo>
                  <a:pt x="128588" y="35719"/>
                </a:lnTo>
                <a:lnTo>
                  <a:pt x="142875" y="14287"/>
                </a:lnTo>
                <a:lnTo>
                  <a:pt x="150019" y="0"/>
                </a:lnTo>
                <a:lnTo>
                  <a:pt x="164307" y="0"/>
                </a:lnTo>
                <a:lnTo>
                  <a:pt x="171450" y="0"/>
                </a:lnTo>
                <a:lnTo>
                  <a:pt x="178594" y="14287"/>
                </a:lnTo>
                <a:lnTo>
                  <a:pt x="185738" y="28575"/>
                </a:lnTo>
                <a:lnTo>
                  <a:pt x="192882" y="50006"/>
                </a:lnTo>
                <a:lnTo>
                  <a:pt x="200025" y="71437"/>
                </a:lnTo>
                <a:lnTo>
                  <a:pt x="200025" y="100012"/>
                </a:lnTo>
                <a:lnTo>
                  <a:pt x="207169" y="128587"/>
                </a:lnTo>
                <a:lnTo>
                  <a:pt x="214313" y="150019"/>
                </a:lnTo>
                <a:lnTo>
                  <a:pt x="214313" y="171450"/>
                </a:lnTo>
                <a:lnTo>
                  <a:pt x="221457" y="185737"/>
                </a:lnTo>
                <a:lnTo>
                  <a:pt x="228600" y="200025"/>
                </a:lnTo>
                <a:lnTo>
                  <a:pt x="228600" y="200025"/>
                </a:lnTo>
                <a:lnTo>
                  <a:pt x="228600"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6043613" y="1664494"/>
            <a:ext cx="135733" cy="214313"/>
          </a:xfrm>
          <a:custGeom>
            <a:avLst/>
            <a:gdLst/>
            <a:ahLst/>
            <a:cxnLst/>
            <a:rect l="0" t="0" r="0" b="0"/>
            <a:pathLst>
              <a:path w="135733" h="214313">
                <a:moveTo>
                  <a:pt x="21432" y="107156"/>
                </a:moveTo>
                <a:lnTo>
                  <a:pt x="28575" y="107156"/>
                </a:lnTo>
                <a:lnTo>
                  <a:pt x="28575" y="114300"/>
                </a:lnTo>
                <a:lnTo>
                  <a:pt x="35719" y="121444"/>
                </a:lnTo>
                <a:lnTo>
                  <a:pt x="50007" y="121444"/>
                </a:lnTo>
                <a:lnTo>
                  <a:pt x="57150" y="128587"/>
                </a:lnTo>
                <a:lnTo>
                  <a:pt x="71438" y="121444"/>
                </a:lnTo>
                <a:lnTo>
                  <a:pt x="92869" y="121444"/>
                </a:lnTo>
                <a:lnTo>
                  <a:pt x="107157" y="107156"/>
                </a:lnTo>
                <a:lnTo>
                  <a:pt x="114300" y="100012"/>
                </a:lnTo>
                <a:lnTo>
                  <a:pt x="121444" y="85725"/>
                </a:lnTo>
                <a:lnTo>
                  <a:pt x="128588" y="78581"/>
                </a:lnTo>
                <a:lnTo>
                  <a:pt x="135732" y="64294"/>
                </a:lnTo>
                <a:lnTo>
                  <a:pt x="135732" y="50006"/>
                </a:lnTo>
                <a:lnTo>
                  <a:pt x="128588" y="35719"/>
                </a:lnTo>
                <a:lnTo>
                  <a:pt x="121444" y="21431"/>
                </a:lnTo>
                <a:lnTo>
                  <a:pt x="107157" y="7144"/>
                </a:lnTo>
                <a:lnTo>
                  <a:pt x="100013" y="0"/>
                </a:lnTo>
                <a:lnTo>
                  <a:pt x="78582" y="7144"/>
                </a:lnTo>
                <a:lnTo>
                  <a:pt x="57150" y="14287"/>
                </a:lnTo>
                <a:lnTo>
                  <a:pt x="42863" y="28575"/>
                </a:lnTo>
                <a:lnTo>
                  <a:pt x="21432" y="50006"/>
                </a:lnTo>
                <a:lnTo>
                  <a:pt x="7144" y="71437"/>
                </a:lnTo>
                <a:lnTo>
                  <a:pt x="0" y="92869"/>
                </a:lnTo>
                <a:lnTo>
                  <a:pt x="0" y="121444"/>
                </a:lnTo>
                <a:lnTo>
                  <a:pt x="0" y="142875"/>
                </a:lnTo>
                <a:lnTo>
                  <a:pt x="7144" y="164306"/>
                </a:lnTo>
                <a:lnTo>
                  <a:pt x="21432" y="185737"/>
                </a:lnTo>
                <a:lnTo>
                  <a:pt x="35719" y="200025"/>
                </a:lnTo>
                <a:lnTo>
                  <a:pt x="50007" y="207169"/>
                </a:lnTo>
                <a:lnTo>
                  <a:pt x="71438" y="214312"/>
                </a:lnTo>
                <a:lnTo>
                  <a:pt x="85725" y="214312"/>
                </a:lnTo>
                <a:lnTo>
                  <a:pt x="114300" y="207169"/>
                </a:lnTo>
                <a:lnTo>
                  <a:pt x="114300" y="207169"/>
                </a:lnTo>
                <a:lnTo>
                  <a:pt x="114300"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Freeform 30"/>
          <p:cNvSpPr/>
          <p:nvPr/>
        </p:nvSpPr>
        <p:spPr>
          <a:xfrm>
            <a:off x="6200776" y="1614488"/>
            <a:ext cx="135732" cy="228601"/>
          </a:xfrm>
          <a:custGeom>
            <a:avLst/>
            <a:gdLst/>
            <a:ahLst/>
            <a:cxnLst/>
            <a:rect l="0" t="0" r="0" b="0"/>
            <a:pathLst>
              <a:path w="135732" h="228601">
                <a:moveTo>
                  <a:pt x="135731" y="0"/>
                </a:moveTo>
                <a:lnTo>
                  <a:pt x="128587" y="7143"/>
                </a:lnTo>
                <a:lnTo>
                  <a:pt x="121444" y="7143"/>
                </a:lnTo>
                <a:lnTo>
                  <a:pt x="107156" y="14287"/>
                </a:lnTo>
                <a:lnTo>
                  <a:pt x="85725" y="21431"/>
                </a:lnTo>
                <a:lnTo>
                  <a:pt x="71437" y="35718"/>
                </a:lnTo>
                <a:lnTo>
                  <a:pt x="57150" y="42862"/>
                </a:lnTo>
                <a:lnTo>
                  <a:pt x="42862" y="57150"/>
                </a:lnTo>
                <a:lnTo>
                  <a:pt x="28575" y="71437"/>
                </a:lnTo>
                <a:lnTo>
                  <a:pt x="21431" y="92868"/>
                </a:lnTo>
                <a:lnTo>
                  <a:pt x="21431" y="107156"/>
                </a:lnTo>
                <a:lnTo>
                  <a:pt x="21431" y="128587"/>
                </a:lnTo>
                <a:lnTo>
                  <a:pt x="35719" y="142875"/>
                </a:lnTo>
                <a:lnTo>
                  <a:pt x="50006" y="157162"/>
                </a:lnTo>
                <a:lnTo>
                  <a:pt x="64294" y="171450"/>
                </a:lnTo>
                <a:lnTo>
                  <a:pt x="78581" y="178593"/>
                </a:lnTo>
                <a:lnTo>
                  <a:pt x="92869" y="185737"/>
                </a:lnTo>
                <a:lnTo>
                  <a:pt x="107156" y="192881"/>
                </a:lnTo>
                <a:lnTo>
                  <a:pt x="114300" y="200025"/>
                </a:lnTo>
                <a:lnTo>
                  <a:pt x="114300" y="200025"/>
                </a:lnTo>
                <a:lnTo>
                  <a:pt x="114300" y="207168"/>
                </a:lnTo>
                <a:lnTo>
                  <a:pt x="107156" y="214312"/>
                </a:lnTo>
                <a:lnTo>
                  <a:pt x="100012" y="214312"/>
                </a:lnTo>
                <a:lnTo>
                  <a:pt x="85725" y="221456"/>
                </a:lnTo>
                <a:lnTo>
                  <a:pt x="71437" y="228600"/>
                </a:lnTo>
                <a:lnTo>
                  <a:pt x="50006" y="228600"/>
                </a:lnTo>
                <a:lnTo>
                  <a:pt x="28575" y="221456"/>
                </a:lnTo>
                <a:lnTo>
                  <a:pt x="14287" y="214312"/>
                </a:lnTo>
                <a:lnTo>
                  <a:pt x="7144" y="207168"/>
                </a:lnTo>
                <a:lnTo>
                  <a:pt x="0" y="207168"/>
                </a:lnTo>
                <a:lnTo>
                  <a:pt x="0" y="20716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6336507" y="1614488"/>
            <a:ext cx="128589" cy="257176"/>
          </a:xfrm>
          <a:custGeom>
            <a:avLst/>
            <a:gdLst/>
            <a:ahLst/>
            <a:cxnLst/>
            <a:rect l="0" t="0" r="0" b="0"/>
            <a:pathLst>
              <a:path w="128589" h="257176">
                <a:moveTo>
                  <a:pt x="128588" y="0"/>
                </a:moveTo>
                <a:lnTo>
                  <a:pt x="128588" y="0"/>
                </a:lnTo>
                <a:lnTo>
                  <a:pt x="128588" y="0"/>
                </a:lnTo>
                <a:lnTo>
                  <a:pt x="128588" y="0"/>
                </a:lnTo>
                <a:lnTo>
                  <a:pt x="121444" y="7143"/>
                </a:lnTo>
                <a:lnTo>
                  <a:pt x="114300" y="14287"/>
                </a:lnTo>
                <a:lnTo>
                  <a:pt x="100013" y="21431"/>
                </a:lnTo>
                <a:lnTo>
                  <a:pt x="78581" y="42862"/>
                </a:lnTo>
                <a:lnTo>
                  <a:pt x="57150" y="57150"/>
                </a:lnTo>
                <a:lnTo>
                  <a:pt x="35719" y="78581"/>
                </a:lnTo>
                <a:lnTo>
                  <a:pt x="14288" y="92868"/>
                </a:lnTo>
                <a:lnTo>
                  <a:pt x="7144" y="107156"/>
                </a:lnTo>
                <a:lnTo>
                  <a:pt x="0" y="128587"/>
                </a:lnTo>
                <a:lnTo>
                  <a:pt x="0" y="142875"/>
                </a:lnTo>
                <a:lnTo>
                  <a:pt x="7144" y="157162"/>
                </a:lnTo>
                <a:lnTo>
                  <a:pt x="14288" y="171450"/>
                </a:lnTo>
                <a:lnTo>
                  <a:pt x="28575" y="185737"/>
                </a:lnTo>
                <a:lnTo>
                  <a:pt x="42863" y="200025"/>
                </a:lnTo>
                <a:lnTo>
                  <a:pt x="57150" y="207168"/>
                </a:lnTo>
                <a:lnTo>
                  <a:pt x="64294" y="214312"/>
                </a:lnTo>
                <a:lnTo>
                  <a:pt x="78581" y="221456"/>
                </a:lnTo>
                <a:lnTo>
                  <a:pt x="85725" y="221456"/>
                </a:lnTo>
                <a:lnTo>
                  <a:pt x="92869" y="228600"/>
                </a:lnTo>
                <a:lnTo>
                  <a:pt x="92869" y="228600"/>
                </a:lnTo>
                <a:lnTo>
                  <a:pt x="85725" y="235743"/>
                </a:lnTo>
                <a:lnTo>
                  <a:pt x="71438" y="242887"/>
                </a:lnTo>
                <a:lnTo>
                  <a:pt x="57150" y="250031"/>
                </a:lnTo>
                <a:lnTo>
                  <a:pt x="28575" y="257175"/>
                </a:lnTo>
                <a:lnTo>
                  <a:pt x="28575" y="257175"/>
                </a:lnTo>
                <a:lnTo>
                  <a:pt x="28575"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6593682" y="1421606"/>
            <a:ext cx="57151" cy="600076"/>
          </a:xfrm>
          <a:custGeom>
            <a:avLst/>
            <a:gdLst/>
            <a:ahLst/>
            <a:cxnLst/>
            <a:rect l="0" t="0" r="0" b="0"/>
            <a:pathLst>
              <a:path w="57151" h="600076">
                <a:moveTo>
                  <a:pt x="7144" y="0"/>
                </a:moveTo>
                <a:lnTo>
                  <a:pt x="7144" y="0"/>
                </a:lnTo>
                <a:lnTo>
                  <a:pt x="0" y="0"/>
                </a:lnTo>
                <a:lnTo>
                  <a:pt x="0" y="0"/>
                </a:lnTo>
                <a:lnTo>
                  <a:pt x="0" y="7144"/>
                </a:lnTo>
                <a:lnTo>
                  <a:pt x="0" y="21432"/>
                </a:lnTo>
                <a:lnTo>
                  <a:pt x="0" y="35719"/>
                </a:lnTo>
                <a:lnTo>
                  <a:pt x="7144" y="57150"/>
                </a:lnTo>
                <a:lnTo>
                  <a:pt x="7144" y="85725"/>
                </a:lnTo>
                <a:lnTo>
                  <a:pt x="7144" y="114300"/>
                </a:lnTo>
                <a:lnTo>
                  <a:pt x="7144" y="150019"/>
                </a:lnTo>
                <a:lnTo>
                  <a:pt x="0" y="192882"/>
                </a:lnTo>
                <a:lnTo>
                  <a:pt x="0" y="235744"/>
                </a:lnTo>
                <a:lnTo>
                  <a:pt x="0" y="278607"/>
                </a:lnTo>
                <a:lnTo>
                  <a:pt x="0" y="328613"/>
                </a:lnTo>
                <a:lnTo>
                  <a:pt x="7144" y="378619"/>
                </a:lnTo>
                <a:lnTo>
                  <a:pt x="7144" y="421482"/>
                </a:lnTo>
                <a:lnTo>
                  <a:pt x="14288" y="464344"/>
                </a:lnTo>
                <a:lnTo>
                  <a:pt x="21431" y="500063"/>
                </a:lnTo>
                <a:lnTo>
                  <a:pt x="28575" y="528638"/>
                </a:lnTo>
                <a:lnTo>
                  <a:pt x="35719" y="557213"/>
                </a:lnTo>
                <a:lnTo>
                  <a:pt x="42863" y="578644"/>
                </a:lnTo>
                <a:lnTo>
                  <a:pt x="50006" y="585788"/>
                </a:lnTo>
                <a:lnTo>
                  <a:pt x="50006" y="592932"/>
                </a:lnTo>
                <a:lnTo>
                  <a:pt x="57150" y="600075"/>
                </a:lnTo>
                <a:lnTo>
                  <a:pt x="57150" y="6000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Freeform 33"/>
          <p:cNvSpPr/>
          <p:nvPr/>
        </p:nvSpPr>
        <p:spPr>
          <a:xfrm>
            <a:off x="6722270" y="1493044"/>
            <a:ext cx="42863" cy="364332"/>
          </a:xfrm>
          <a:custGeom>
            <a:avLst/>
            <a:gdLst/>
            <a:ahLst/>
            <a:cxnLst/>
            <a:rect l="0" t="0" r="0" b="0"/>
            <a:pathLst>
              <a:path w="42863" h="364332">
                <a:moveTo>
                  <a:pt x="21431" y="0"/>
                </a:moveTo>
                <a:lnTo>
                  <a:pt x="21431" y="0"/>
                </a:lnTo>
                <a:lnTo>
                  <a:pt x="21431" y="7144"/>
                </a:lnTo>
                <a:lnTo>
                  <a:pt x="14287" y="14287"/>
                </a:lnTo>
                <a:lnTo>
                  <a:pt x="14287" y="35719"/>
                </a:lnTo>
                <a:lnTo>
                  <a:pt x="7143" y="64294"/>
                </a:lnTo>
                <a:lnTo>
                  <a:pt x="7143" y="100012"/>
                </a:lnTo>
                <a:lnTo>
                  <a:pt x="7143" y="142875"/>
                </a:lnTo>
                <a:lnTo>
                  <a:pt x="0" y="185737"/>
                </a:lnTo>
                <a:lnTo>
                  <a:pt x="0" y="228600"/>
                </a:lnTo>
                <a:lnTo>
                  <a:pt x="7143" y="257175"/>
                </a:lnTo>
                <a:lnTo>
                  <a:pt x="7143" y="292894"/>
                </a:lnTo>
                <a:lnTo>
                  <a:pt x="14287" y="314325"/>
                </a:lnTo>
                <a:lnTo>
                  <a:pt x="21431" y="335756"/>
                </a:lnTo>
                <a:lnTo>
                  <a:pt x="28575" y="350044"/>
                </a:lnTo>
                <a:lnTo>
                  <a:pt x="28575" y="357187"/>
                </a:lnTo>
                <a:lnTo>
                  <a:pt x="35718" y="364331"/>
                </a:lnTo>
                <a:lnTo>
                  <a:pt x="42862" y="364331"/>
                </a:lnTo>
                <a:lnTo>
                  <a:pt x="42862" y="3643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Freeform 34"/>
          <p:cNvSpPr/>
          <p:nvPr/>
        </p:nvSpPr>
        <p:spPr>
          <a:xfrm>
            <a:off x="6679407" y="1614488"/>
            <a:ext cx="614364" cy="278607"/>
          </a:xfrm>
          <a:custGeom>
            <a:avLst/>
            <a:gdLst/>
            <a:ahLst/>
            <a:cxnLst/>
            <a:rect l="0" t="0" r="0" b="0"/>
            <a:pathLst>
              <a:path w="614364" h="278607">
                <a:moveTo>
                  <a:pt x="0" y="50006"/>
                </a:moveTo>
                <a:lnTo>
                  <a:pt x="0" y="42862"/>
                </a:lnTo>
                <a:lnTo>
                  <a:pt x="7144" y="35718"/>
                </a:lnTo>
                <a:lnTo>
                  <a:pt x="21431" y="21431"/>
                </a:lnTo>
                <a:lnTo>
                  <a:pt x="35719" y="7143"/>
                </a:lnTo>
                <a:lnTo>
                  <a:pt x="57150" y="0"/>
                </a:lnTo>
                <a:lnTo>
                  <a:pt x="78581" y="0"/>
                </a:lnTo>
                <a:lnTo>
                  <a:pt x="100013" y="0"/>
                </a:lnTo>
                <a:lnTo>
                  <a:pt x="114300" y="14287"/>
                </a:lnTo>
                <a:lnTo>
                  <a:pt x="128588" y="28575"/>
                </a:lnTo>
                <a:lnTo>
                  <a:pt x="142875" y="50006"/>
                </a:lnTo>
                <a:lnTo>
                  <a:pt x="150019" y="71437"/>
                </a:lnTo>
                <a:lnTo>
                  <a:pt x="157163" y="100012"/>
                </a:lnTo>
                <a:lnTo>
                  <a:pt x="164306" y="128587"/>
                </a:lnTo>
                <a:lnTo>
                  <a:pt x="171450" y="150018"/>
                </a:lnTo>
                <a:lnTo>
                  <a:pt x="178594" y="171450"/>
                </a:lnTo>
                <a:lnTo>
                  <a:pt x="185738" y="192881"/>
                </a:lnTo>
                <a:lnTo>
                  <a:pt x="185738" y="207168"/>
                </a:lnTo>
                <a:lnTo>
                  <a:pt x="192881" y="221456"/>
                </a:lnTo>
                <a:lnTo>
                  <a:pt x="200025" y="228600"/>
                </a:lnTo>
                <a:lnTo>
                  <a:pt x="200025" y="235743"/>
                </a:lnTo>
                <a:lnTo>
                  <a:pt x="200025" y="235743"/>
                </a:lnTo>
                <a:lnTo>
                  <a:pt x="200025" y="235743"/>
                </a:lnTo>
                <a:lnTo>
                  <a:pt x="200025" y="235743"/>
                </a:lnTo>
                <a:lnTo>
                  <a:pt x="200025" y="228600"/>
                </a:lnTo>
                <a:lnTo>
                  <a:pt x="200025" y="221456"/>
                </a:lnTo>
                <a:lnTo>
                  <a:pt x="192881" y="200025"/>
                </a:lnTo>
                <a:lnTo>
                  <a:pt x="192881" y="178593"/>
                </a:lnTo>
                <a:lnTo>
                  <a:pt x="192881" y="150018"/>
                </a:lnTo>
                <a:lnTo>
                  <a:pt x="192881" y="128587"/>
                </a:lnTo>
                <a:lnTo>
                  <a:pt x="192881" y="107156"/>
                </a:lnTo>
                <a:lnTo>
                  <a:pt x="200025" y="92868"/>
                </a:lnTo>
                <a:lnTo>
                  <a:pt x="207169" y="78581"/>
                </a:lnTo>
                <a:lnTo>
                  <a:pt x="214313" y="71437"/>
                </a:lnTo>
                <a:lnTo>
                  <a:pt x="228600" y="64293"/>
                </a:lnTo>
                <a:lnTo>
                  <a:pt x="242888" y="64293"/>
                </a:lnTo>
                <a:lnTo>
                  <a:pt x="257175" y="64293"/>
                </a:lnTo>
                <a:lnTo>
                  <a:pt x="271463" y="71437"/>
                </a:lnTo>
                <a:lnTo>
                  <a:pt x="292894" y="71437"/>
                </a:lnTo>
                <a:lnTo>
                  <a:pt x="307181" y="78581"/>
                </a:lnTo>
                <a:lnTo>
                  <a:pt x="328613" y="85725"/>
                </a:lnTo>
                <a:lnTo>
                  <a:pt x="342900" y="85725"/>
                </a:lnTo>
                <a:lnTo>
                  <a:pt x="357188" y="85725"/>
                </a:lnTo>
                <a:lnTo>
                  <a:pt x="364331" y="85725"/>
                </a:lnTo>
                <a:lnTo>
                  <a:pt x="371475" y="85725"/>
                </a:lnTo>
                <a:lnTo>
                  <a:pt x="378619" y="85725"/>
                </a:lnTo>
                <a:lnTo>
                  <a:pt x="378619" y="85725"/>
                </a:lnTo>
                <a:lnTo>
                  <a:pt x="378619" y="78581"/>
                </a:lnTo>
                <a:lnTo>
                  <a:pt x="371475" y="71437"/>
                </a:lnTo>
                <a:lnTo>
                  <a:pt x="364331" y="64293"/>
                </a:lnTo>
                <a:lnTo>
                  <a:pt x="357188" y="71437"/>
                </a:lnTo>
                <a:lnTo>
                  <a:pt x="342900" y="78581"/>
                </a:lnTo>
                <a:lnTo>
                  <a:pt x="321469" y="92868"/>
                </a:lnTo>
                <a:lnTo>
                  <a:pt x="314325" y="114300"/>
                </a:lnTo>
                <a:lnTo>
                  <a:pt x="300038" y="142875"/>
                </a:lnTo>
                <a:lnTo>
                  <a:pt x="285750" y="171450"/>
                </a:lnTo>
                <a:lnTo>
                  <a:pt x="285750" y="200025"/>
                </a:lnTo>
                <a:lnTo>
                  <a:pt x="285750" y="221456"/>
                </a:lnTo>
                <a:lnTo>
                  <a:pt x="285750" y="242887"/>
                </a:lnTo>
                <a:lnTo>
                  <a:pt x="300038" y="257175"/>
                </a:lnTo>
                <a:lnTo>
                  <a:pt x="307181" y="264318"/>
                </a:lnTo>
                <a:lnTo>
                  <a:pt x="321469" y="271462"/>
                </a:lnTo>
                <a:lnTo>
                  <a:pt x="328613" y="271462"/>
                </a:lnTo>
                <a:lnTo>
                  <a:pt x="342900" y="271462"/>
                </a:lnTo>
                <a:lnTo>
                  <a:pt x="357188" y="257175"/>
                </a:lnTo>
                <a:lnTo>
                  <a:pt x="371475" y="242887"/>
                </a:lnTo>
                <a:lnTo>
                  <a:pt x="378619" y="228600"/>
                </a:lnTo>
                <a:lnTo>
                  <a:pt x="385763" y="207168"/>
                </a:lnTo>
                <a:lnTo>
                  <a:pt x="392906" y="178593"/>
                </a:lnTo>
                <a:lnTo>
                  <a:pt x="392906" y="157162"/>
                </a:lnTo>
                <a:lnTo>
                  <a:pt x="400050" y="135731"/>
                </a:lnTo>
                <a:lnTo>
                  <a:pt x="392906" y="121443"/>
                </a:lnTo>
                <a:lnTo>
                  <a:pt x="392906" y="114300"/>
                </a:lnTo>
                <a:lnTo>
                  <a:pt x="392906" y="114300"/>
                </a:lnTo>
                <a:lnTo>
                  <a:pt x="392906" y="114300"/>
                </a:lnTo>
                <a:lnTo>
                  <a:pt x="385763" y="128587"/>
                </a:lnTo>
                <a:lnTo>
                  <a:pt x="385763" y="142875"/>
                </a:lnTo>
                <a:lnTo>
                  <a:pt x="392906" y="164306"/>
                </a:lnTo>
                <a:lnTo>
                  <a:pt x="392906" y="192881"/>
                </a:lnTo>
                <a:lnTo>
                  <a:pt x="392906" y="221456"/>
                </a:lnTo>
                <a:lnTo>
                  <a:pt x="400050" y="242887"/>
                </a:lnTo>
                <a:lnTo>
                  <a:pt x="407194" y="264318"/>
                </a:lnTo>
                <a:lnTo>
                  <a:pt x="421481" y="271462"/>
                </a:lnTo>
                <a:lnTo>
                  <a:pt x="428625" y="278606"/>
                </a:lnTo>
                <a:lnTo>
                  <a:pt x="428625" y="278606"/>
                </a:lnTo>
                <a:lnTo>
                  <a:pt x="435769" y="271462"/>
                </a:lnTo>
                <a:lnTo>
                  <a:pt x="442913" y="257175"/>
                </a:lnTo>
                <a:lnTo>
                  <a:pt x="450056" y="235743"/>
                </a:lnTo>
                <a:lnTo>
                  <a:pt x="457200" y="207168"/>
                </a:lnTo>
                <a:lnTo>
                  <a:pt x="464344" y="171450"/>
                </a:lnTo>
                <a:lnTo>
                  <a:pt x="471488" y="142875"/>
                </a:lnTo>
                <a:lnTo>
                  <a:pt x="471488" y="121443"/>
                </a:lnTo>
                <a:lnTo>
                  <a:pt x="471488" y="114300"/>
                </a:lnTo>
                <a:lnTo>
                  <a:pt x="471488" y="114300"/>
                </a:lnTo>
                <a:lnTo>
                  <a:pt x="471488" y="121443"/>
                </a:lnTo>
                <a:lnTo>
                  <a:pt x="471488" y="135731"/>
                </a:lnTo>
                <a:lnTo>
                  <a:pt x="464344" y="157162"/>
                </a:lnTo>
                <a:lnTo>
                  <a:pt x="464344" y="178593"/>
                </a:lnTo>
                <a:lnTo>
                  <a:pt x="464344" y="200025"/>
                </a:lnTo>
                <a:lnTo>
                  <a:pt x="464344" y="221456"/>
                </a:lnTo>
                <a:lnTo>
                  <a:pt x="464344" y="235743"/>
                </a:lnTo>
                <a:lnTo>
                  <a:pt x="471488" y="242887"/>
                </a:lnTo>
                <a:lnTo>
                  <a:pt x="485775" y="250031"/>
                </a:lnTo>
                <a:lnTo>
                  <a:pt x="492919" y="250031"/>
                </a:lnTo>
                <a:lnTo>
                  <a:pt x="507206" y="250031"/>
                </a:lnTo>
                <a:lnTo>
                  <a:pt x="521494" y="250031"/>
                </a:lnTo>
                <a:lnTo>
                  <a:pt x="528638" y="242887"/>
                </a:lnTo>
                <a:lnTo>
                  <a:pt x="535781" y="242887"/>
                </a:lnTo>
                <a:lnTo>
                  <a:pt x="550069" y="250031"/>
                </a:lnTo>
                <a:lnTo>
                  <a:pt x="557213" y="250031"/>
                </a:lnTo>
                <a:lnTo>
                  <a:pt x="564356" y="257175"/>
                </a:lnTo>
                <a:lnTo>
                  <a:pt x="564356" y="264318"/>
                </a:lnTo>
                <a:lnTo>
                  <a:pt x="564356" y="264318"/>
                </a:lnTo>
                <a:lnTo>
                  <a:pt x="564356" y="264318"/>
                </a:lnTo>
                <a:lnTo>
                  <a:pt x="564356" y="264318"/>
                </a:lnTo>
                <a:lnTo>
                  <a:pt x="564356" y="264318"/>
                </a:lnTo>
                <a:lnTo>
                  <a:pt x="564356" y="257175"/>
                </a:lnTo>
                <a:lnTo>
                  <a:pt x="564356" y="250031"/>
                </a:lnTo>
                <a:lnTo>
                  <a:pt x="564356" y="228600"/>
                </a:lnTo>
                <a:lnTo>
                  <a:pt x="557213" y="207168"/>
                </a:lnTo>
                <a:lnTo>
                  <a:pt x="557213" y="171450"/>
                </a:lnTo>
                <a:lnTo>
                  <a:pt x="564356" y="135731"/>
                </a:lnTo>
                <a:lnTo>
                  <a:pt x="564356" y="100012"/>
                </a:lnTo>
                <a:lnTo>
                  <a:pt x="571500" y="71437"/>
                </a:lnTo>
                <a:lnTo>
                  <a:pt x="578644" y="57150"/>
                </a:lnTo>
                <a:lnTo>
                  <a:pt x="585788" y="50006"/>
                </a:lnTo>
                <a:lnTo>
                  <a:pt x="585788" y="50006"/>
                </a:lnTo>
                <a:lnTo>
                  <a:pt x="585788" y="50006"/>
                </a:lnTo>
                <a:lnTo>
                  <a:pt x="585788" y="64293"/>
                </a:lnTo>
                <a:lnTo>
                  <a:pt x="592931" y="85725"/>
                </a:lnTo>
                <a:lnTo>
                  <a:pt x="592931" y="114300"/>
                </a:lnTo>
                <a:lnTo>
                  <a:pt x="600075" y="142875"/>
                </a:lnTo>
                <a:lnTo>
                  <a:pt x="600075" y="178593"/>
                </a:lnTo>
                <a:lnTo>
                  <a:pt x="600075" y="200025"/>
                </a:lnTo>
                <a:lnTo>
                  <a:pt x="600075" y="221456"/>
                </a:lnTo>
                <a:lnTo>
                  <a:pt x="607219" y="235743"/>
                </a:lnTo>
                <a:lnTo>
                  <a:pt x="607219" y="242887"/>
                </a:lnTo>
                <a:lnTo>
                  <a:pt x="614363" y="242887"/>
                </a:lnTo>
                <a:lnTo>
                  <a:pt x="614363" y="242887"/>
                </a:lnTo>
                <a:lnTo>
                  <a:pt x="614363" y="2428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Freeform 35"/>
          <p:cNvSpPr/>
          <p:nvPr/>
        </p:nvSpPr>
        <p:spPr>
          <a:xfrm>
            <a:off x="7358063" y="1685925"/>
            <a:ext cx="364333" cy="357189"/>
          </a:xfrm>
          <a:custGeom>
            <a:avLst/>
            <a:gdLst/>
            <a:ahLst/>
            <a:cxnLst/>
            <a:rect l="0" t="0" r="0" b="0"/>
            <a:pathLst>
              <a:path w="364333" h="357189">
                <a:moveTo>
                  <a:pt x="14288" y="21431"/>
                </a:moveTo>
                <a:lnTo>
                  <a:pt x="14288" y="21431"/>
                </a:lnTo>
                <a:lnTo>
                  <a:pt x="14288" y="35719"/>
                </a:lnTo>
                <a:lnTo>
                  <a:pt x="14288" y="57150"/>
                </a:lnTo>
                <a:lnTo>
                  <a:pt x="7144" y="85725"/>
                </a:lnTo>
                <a:lnTo>
                  <a:pt x="7144" y="121444"/>
                </a:lnTo>
                <a:lnTo>
                  <a:pt x="7144" y="150019"/>
                </a:lnTo>
                <a:lnTo>
                  <a:pt x="7144" y="178594"/>
                </a:lnTo>
                <a:lnTo>
                  <a:pt x="0" y="207169"/>
                </a:lnTo>
                <a:lnTo>
                  <a:pt x="7144" y="221456"/>
                </a:lnTo>
                <a:lnTo>
                  <a:pt x="14288" y="228600"/>
                </a:lnTo>
                <a:lnTo>
                  <a:pt x="28575" y="235744"/>
                </a:lnTo>
                <a:lnTo>
                  <a:pt x="35719" y="235744"/>
                </a:lnTo>
                <a:lnTo>
                  <a:pt x="42863" y="228600"/>
                </a:lnTo>
                <a:lnTo>
                  <a:pt x="50007" y="214313"/>
                </a:lnTo>
                <a:lnTo>
                  <a:pt x="64294" y="200025"/>
                </a:lnTo>
                <a:lnTo>
                  <a:pt x="71438" y="185738"/>
                </a:lnTo>
                <a:lnTo>
                  <a:pt x="78582" y="178594"/>
                </a:lnTo>
                <a:lnTo>
                  <a:pt x="85725" y="171450"/>
                </a:lnTo>
                <a:lnTo>
                  <a:pt x="85725" y="164306"/>
                </a:lnTo>
                <a:lnTo>
                  <a:pt x="85725" y="164306"/>
                </a:lnTo>
                <a:lnTo>
                  <a:pt x="85725" y="171450"/>
                </a:lnTo>
                <a:lnTo>
                  <a:pt x="85725" y="178594"/>
                </a:lnTo>
                <a:lnTo>
                  <a:pt x="85725" y="185738"/>
                </a:lnTo>
                <a:lnTo>
                  <a:pt x="85725" y="192881"/>
                </a:lnTo>
                <a:lnTo>
                  <a:pt x="78582" y="207169"/>
                </a:lnTo>
                <a:lnTo>
                  <a:pt x="78582" y="214313"/>
                </a:lnTo>
                <a:lnTo>
                  <a:pt x="78582" y="214313"/>
                </a:lnTo>
                <a:lnTo>
                  <a:pt x="85725" y="221456"/>
                </a:lnTo>
                <a:lnTo>
                  <a:pt x="85725" y="221456"/>
                </a:lnTo>
                <a:lnTo>
                  <a:pt x="85725" y="214313"/>
                </a:lnTo>
                <a:lnTo>
                  <a:pt x="92869" y="207169"/>
                </a:lnTo>
                <a:lnTo>
                  <a:pt x="92869" y="200025"/>
                </a:lnTo>
                <a:lnTo>
                  <a:pt x="100013" y="178594"/>
                </a:lnTo>
                <a:lnTo>
                  <a:pt x="107157" y="150019"/>
                </a:lnTo>
                <a:lnTo>
                  <a:pt x="114300" y="121444"/>
                </a:lnTo>
                <a:lnTo>
                  <a:pt x="121444" y="85725"/>
                </a:lnTo>
                <a:lnTo>
                  <a:pt x="128588" y="57150"/>
                </a:lnTo>
                <a:lnTo>
                  <a:pt x="135732" y="42863"/>
                </a:lnTo>
                <a:lnTo>
                  <a:pt x="142875" y="35719"/>
                </a:lnTo>
                <a:lnTo>
                  <a:pt x="150019" y="28575"/>
                </a:lnTo>
                <a:lnTo>
                  <a:pt x="150019" y="35719"/>
                </a:lnTo>
                <a:lnTo>
                  <a:pt x="157163" y="42863"/>
                </a:lnTo>
                <a:lnTo>
                  <a:pt x="157163" y="57150"/>
                </a:lnTo>
                <a:lnTo>
                  <a:pt x="164307" y="78581"/>
                </a:lnTo>
                <a:lnTo>
                  <a:pt x="171450" y="107156"/>
                </a:lnTo>
                <a:lnTo>
                  <a:pt x="185738" y="128588"/>
                </a:lnTo>
                <a:lnTo>
                  <a:pt x="200025" y="142875"/>
                </a:lnTo>
                <a:lnTo>
                  <a:pt x="214313" y="157163"/>
                </a:lnTo>
                <a:lnTo>
                  <a:pt x="228600" y="164306"/>
                </a:lnTo>
                <a:lnTo>
                  <a:pt x="242888" y="164306"/>
                </a:lnTo>
                <a:lnTo>
                  <a:pt x="264319" y="164306"/>
                </a:lnTo>
                <a:lnTo>
                  <a:pt x="278607" y="157163"/>
                </a:lnTo>
                <a:lnTo>
                  <a:pt x="292894" y="142875"/>
                </a:lnTo>
                <a:lnTo>
                  <a:pt x="300038" y="128588"/>
                </a:lnTo>
                <a:lnTo>
                  <a:pt x="307182" y="114300"/>
                </a:lnTo>
                <a:lnTo>
                  <a:pt x="314325" y="85725"/>
                </a:lnTo>
                <a:lnTo>
                  <a:pt x="314325" y="57150"/>
                </a:lnTo>
                <a:lnTo>
                  <a:pt x="314325" y="28575"/>
                </a:lnTo>
                <a:lnTo>
                  <a:pt x="307182" y="7144"/>
                </a:lnTo>
                <a:lnTo>
                  <a:pt x="292894" y="0"/>
                </a:lnTo>
                <a:lnTo>
                  <a:pt x="278607" y="0"/>
                </a:lnTo>
                <a:lnTo>
                  <a:pt x="264319" y="7144"/>
                </a:lnTo>
                <a:lnTo>
                  <a:pt x="250032" y="14288"/>
                </a:lnTo>
                <a:lnTo>
                  <a:pt x="235744" y="35719"/>
                </a:lnTo>
                <a:lnTo>
                  <a:pt x="221457" y="50006"/>
                </a:lnTo>
                <a:lnTo>
                  <a:pt x="214313" y="64294"/>
                </a:lnTo>
                <a:lnTo>
                  <a:pt x="214313" y="85725"/>
                </a:lnTo>
                <a:lnTo>
                  <a:pt x="221457" y="100013"/>
                </a:lnTo>
                <a:lnTo>
                  <a:pt x="228600" y="121444"/>
                </a:lnTo>
                <a:lnTo>
                  <a:pt x="242888" y="135731"/>
                </a:lnTo>
                <a:lnTo>
                  <a:pt x="264319" y="157163"/>
                </a:lnTo>
                <a:lnTo>
                  <a:pt x="285750" y="178594"/>
                </a:lnTo>
                <a:lnTo>
                  <a:pt x="307182" y="192881"/>
                </a:lnTo>
                <a:lnTo>
                  <a:pt x="321469" y="207169"/>
                </a:lnTo>
                <a:lnTo>
                  <a:pt x="342900" y="221456"/>
                </a:lnTo>
                <a:lnTo>
                  <a:pt x="350044" y="235744"/>
                </a:lnTo>
                <a:lnTo>
                  <a:pt x="357188" y="250031"/>
                </a:lnTo>
                <a:lnTo>
                  <a:pt x="364332" y="264319"/>
                </a:lnTo>
                <a:lnTo>
                  <a:pt x="357188" y="278606"/>
                </a:lnTo>
                <a:lnTo>
                  <a:pt x="357188" y="300038"/>
                </a:lnTo>
                <a:lnTo>
                  <a:pt x="342900" y="314325"/>
                </a:lnTo>
                <a:lnTo>
                  <a:pt x="328613" y="328613"/>
                </a:lnTo>
                <a:lnTo>
                  <a:pt x="307182" y="342900"/>
                </a:lnTo>
                <a:lnTo>
                  <a:pt x="285750" y="350044"/>
                </a:lnTo>
                <a:lnTo>
                  <a:pt x="271463" y="357188"/>
                </a:lnTo>
                <a:lnTo>
                  <a:pt x="250032" y="357188"/>
                </a:lnTo>
                <a:lnTo>
                  <a:pt x="221457" y="342900"/>
                </a:lnTo>
                <a:lnTo>
                  <a:pt x="221457" y="342900"/>
                </a:lnTo>
                <a:lnTo>
                  <a:pt x="221457" y="3429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Freeform 36"/>
          <p:cNvSpPr/>
          <p:nvPr/>
        </p:nvSpPr>
        <p:spPr>
          <a:xfrm>
            <a:off x="7829551" y="1664494"/>
            <a:ext cx="21432" cy="242888"/>
          </a:xfrm>
          <a:custGeom>
            <a:avLst/>
            <a:gdLst/>
            <a:ahLst/>
            <a:cxnLst/>
            <a:rect l="0" t="0" r="0" b="0"/>
            <a:pathLst>
              <a:path w="21432" h="242888">
                <a:moveTo>
                  <a:pt x="21431" y="0"/>
                </a:moveTo>
                <a:lnTo>
                  <a:pt x="21431" y="7144"/>
                </a:lnTo>
                <a:lnTo>
                  <a:pt x="21431" y="21431"/>
                </a:lnTo>
                <a:lnTo>
                  <a:pt x="14287" y="42862"/>
                </a:lnTo>
                <a:lnTo>
                  <a:pt x="14287" y="71437"/>
                </a:lnTo>
                <a:lnTo>
                  <a:pt x="7144" y="100012"/>
                </a:lnTo>
                <a:lnTo>
                  <a:pt x="7144" y="135731"/>
                </a:lnTo>
                <a:lnTo>
                  <a:pt x="0" y="164306"/>
                </a:lnTo>
                <a:lnTo>
                  <a:pt x="0" y="192881"/>
                </a:lnTo>
                <a:lnTo>
                  <a:pt x="0" y="221456"/>
                </a:lnTo>
                <a:lnTo>
                  <a:pt x="7144" y="242887"/>
                </a:lnTo>
                <a:lnTo>
                  <a:pt x="7144" y="242887"/>
                </a:lnTo>
                <a:lnTo>
                  <a:pt x="7144" y="2428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nvSpPr>
        <p:spPr>
          <a:xfrm>
            <a:off x="7972426" y="1593056"/>
            <a:ext cx="114301" cy="285751"/>
          </a:xfrm>
          <a:custGeom>
            <a:avLst/>
            <a:gdLst/>
            <a:ahLst/>
            <a:cxnLst/>
            <a:rect l="0" t="0" r="0" b="0"/>
            <a:pathLst>
              <a:path w="114301" h="285751">
                <a:moveTo>
                  <a:pt x="100012" y="0"/>
                </a:moveTo>
                <a:lnTo>
                  <a:pt x="92869" y="0"/>
                </a:lnTo>
                <a:lnTo>
                  <a:pt x="78581" y="7144"/>
                </a:lnTo>
                <a:lnTo>
                  <a:pt x="64294" y="14288"/>
                </a:lnTo>
                <a:lnTo>
                  <a:pt x="35719" y="28575"/>
                </a:lnTo>
                <a:lnTo>
                  <a:pt x="21431" y="42863"/>
                </a:lnTo>
                <a:lnTo>
                  <a:pt x="7144" y="57150"/>
                </a:lnTo>
                <a:lnTo>
                  <a:pt x="0" y="71438"/>
                </a:lnTo>
                <a:lnTo>
                  <a:pt x="0" y="78582"/>
                </a:lnTo>
                <a:lnTo>
                  <a:pt x="0" y="92869"/>
                </a:lnTo>
                <a:lnTo>
                  <a:pt x="7144" y="107157"/>
                </a:lnTo>
                <a:lnTo>
                  <a:pt x="21431" y="121444"/>
                </a:lnTo>
                <a:lnTo>
                  <a:pt x="28575" y="142875"/>
                </a:lnTo>
                <a:lnTo>
                  <a:pt x="50006" y="157163"/>
                </a:lnTo>
                <a:lnTo>
                  <a:pt x="64294" y="171450"/>
                </a:lnTo>
                <a:lnTo>
                  <a:pt x="85725" y="185738"/>
                </a:lnTo>
                <a:lnTo>
                  <a:pt x="100012" y="200025"/>
                </a:lnTo>
                <a:lnTo>
                  <a:pt x="107156" y="214313"/>
                </a:lnTo>
                <a:lnTo>
                  <a:pt x="114300" y="221457"/>
                </a:lnTo>
                <a:lnTo>
                  <a:pt x="114300" y="235744"/>
                </a:lnTo>
                <a:lnTo>
                  <a:pt x="114300" y="250032"/>
                </a:lnTo>
                <a:lnTo>
                  <a:pt x="107156" y="257175"/>
                </a:lnTo>
                <a:lnTo>
                  <a:pt x="92869" y="271463"/>
                </a:lnTo>
                <a:lnTo>
                  <a:pt x="85725" y="278607"/>
                </a:lnTo>
                <a:lnTo>
                  <a:pt x="78581" y="285750"/>
                </a:lnTo>
                <a:lnTo>
                  <a:pt x="78581"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Freeform 38"/>
          <p:cNvSpPr/>
          <p:nvPr/>
        </p:nvSpPr>
        <p:spPr>
          <a:xfrm>
            <a:off x="7900988" y="1535906"/>
            <a:ext cx="1" cy="7145"/>
          </a:xfrm>
          <a:custGeom>
            <a:avLst/>
            <a:gdLst/>
            <a:ahLst/>
            <a:cxnLst/>
            <a:rect l="0" t="0" r="0" b="0"/>
            <a:pathLst>
              <a:path w="1" h="7145">
                <a:moveTo>
                  <a:pt x="0" y="0"/>
                </a:moveTo>
                <a:lnTo>
                  <a:pt x="0" y="0"/>
                </a:lnTo>
                <a:lnTo>
                  <a:pt x="0" y="7144"/>
                </a:lnTo>
                <a:lnTo>
                  <a:pt x="0"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Freeform 39"/>
          <p:cNvSpPr/>
          <p:nvPr/>
        </p:nvSpPr>
        <p:spPr>
          <a:xfrm>
            <a:off x="7315201" y="2064544"/>
            <a:ext cx="171451" cy="464345"/>
          </a:xfrm>
          <a:custGeom>
            <a:avLst/>
            <a:gdLst/>
            <a:ahLst/>
            <a:cxnLst/>
            <a:rect l="0" t="0" r="0" b="0"/>
            <a:pathLst>
              <a:path w="171451" h="464345">
                <a:moveTo>
                  <a:pt x="14287" y="150019"/>
                </a:moveTo>
                <a:lnTo>
                  <a:pt x="7144" y="150019"/>
                </a:lnTo>
                <a:lnTo>
                  <a:pt x="7144" y="150019"/>
                </a:lnTo>
                <a:lnTo>
                  <a:pt x="7144" y="164306"/>
                </a:lnTo>
                <a:lnTo>
                  <a:pt x="7144" y="178594"/>
                </a:lnTo>
                <a:lnTo>
                  <a:pt x="14287" y="207169"/>
                </a:lnTo>
                <a:lnTo>
                  <a:pt x="21431" y="235744"/>
                </a:lnTo>
                <a:lnTo>
                  <a:pt x="28575" y="271462"/>
                </a:lnTo>
                <a:lnTo>
                  <a:pt x="35719" y="307181"/>
                </a:lnTo>
                <a:lnTo>
                  <a:pt x="42862" y="342900"/>
                </a:lnTo>
                <a:lnTo>
                  <a:pt x="42862" y="378619"/>
                </a:lnTo>
                <a:lnTo>
                  <a:pt x="42862" y="407194"/>
                </a:lnTo>
                <a:lnTo>
                  <a:pt x="42862" y="428625"/>
                </a:lnTo>
                <a:lnTo>
                  <a:pt x="42862" y="450056"/>
                </a:lnTo>
                <a:lnTo>
                  <a:pt x="42862" y="457200"/>
                </a:lnTo>
                <a:lnTo>
                  <a:pt x="35719" y="464344"/>
                </a:lnTo>
                <a:lnTo>
                  <a:pt x="35719" y="464344"/>
                </a:lnTo>
                <a:lnTo>
                  <a:pt x="35719" y="457200"/>
                </a:lnTo>
                <a:lnTo>
                  <a:pt x="28575" y="442912"/>
                </a:lnTo>
                <a:lnTo>
                  <a:pt x="28575" y="414337"/>
                </a:lnTo>
                <a:lnTo>
                  <a:pt x="21431" y="378619"/>
                </a:lnTo>
                <a:lnTo>
                  <a:pt x="14287" y="328612"/>
                </a:lnTo>
                <a:lnTo>
                  <a:pt x="7144" y="278606"/>
                </a:lnTo>
                <a:lnTo>
                  <a:pt x="0" y="214312"/>
                </a:lnTo>
                <a:lnTo>
                  <a:pt x="0" y="157162"/>
                </a:lnTo>
                <a:lnTo>
                  <a:pt x="7144" y="100012"/>
                </a:lnTo>
                <a:lnTo>
                  <a:pt x="14287" y="57150"/>
                </a:lnTo>
                <a:lnTo>
                  <a:pt x="28575" y="21431"/>
                </a:lnTo>
                <a:lnTo>
                  <a:pt x="42862" y="7144"/>
                </a:lnTo>
                <a:lnTo>
                  <a:pt x="64294" y="0"/>
                </a:lnTo>
                <a:lnTo>
                  <a:pt x="78581" y="0"/>
                </a:lnTo>
                <a:lnTo>
                  <a:pt x="100012" y="14287"/>
                </a:lnTo>
                <a:lnTo>
                  <a:pt x="121444" y="28575"/>
                </a:lnTo>
                <a:lnTo>
                  <a:pt x="142875" y="50006"/>
                </a:lnTo>
                <a:lnTo>
                  <a:pt x="157162" y="85725"/>
                </a:lnTo>
                <a:lnTo>
                  <a:pt x="164306" y="121444"/>
                </a:lnTo>
                <a:lnTo>
                  <a:pt x="171450" y="150019"/>
                </a:lnTo>
                <a:lnTo>
                  <a:pt x="171450" y="185737"/>
                </a:lnTo>
                <a:lnTo>
                  <a:pt x="164306" y="214312"/>
                </a:lnTo>
                <a:lnTo>
                  <a:pt x="157162" y="235744"/>
                </a:lnTo>
                <a:lnTo>
                  <a:pt x="142875" y="264319"/>
                </a:lnTo>
                <a:lnTo>
                  <a:pt x="121444" y="278606"/>
                </a:lnTo>
                <a:lnTo>
                  <a:pt x="107156" y="300037"/>
                </a:lnTo>
                <a:lnTo>
                  <a:pt x="85725" y="307181"/>
                </a:lnTo>
                <a:lnTo>
                  <a:pt x="64294" y="300037"/>
                </a:lnTo>
                <a:lnTo>
                  <a:pt x="50006" y="300037"/>
                </a:lnTo>
                <a:lnTo>
                  <a:pt x="42862" y="292894"/>
                </a:lnTo>
                <a:lnTo>
                  <a:pt x="42862" y="2928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Freeform 40"/>
          <p:cNvSpPr/>
          <p:nvPr/>
        </p:nvSpPr>
        <p:spPr>
          <a:xfrm>
            <a:off x="7472363" y="2093119"/>
            <a:ext cx="235745" cy="228601"/>
          </a:xfrm>
          <a:custGeom>
            <a:avLst/>
            <a:gdLst/>
            <a:ahLst/>
            <a:cxnLst/>
            <a:rect l="0" t="0" r="0" b="0"/>
            <a:pathLst>
              <a:path w="235745" h="228601">
                <a:moveTo>
                  <a:pt x="0" y="0"/>
                </a:moveTo>
                <a:lnTo>
                  <a:pt x="7144" y="7144"/>
                </a:lnTo>
                <a:lnTo>
                  <a:pt x="14288" y="14287"/>
                </a:lnTo>
                <a:lnTo>
                  <a:pt x="28575" y="35719"/>
                </a:lnTo>
                <a:lnTo>
                  <a:pt x="42863" y="64294"/>
                </a:lnTo>
                <a:lnTo>
                  <a:pt x="50007" y="92869"/>
                </a:lnTo>
                <a:lnTo>
                  <a:pt x="64294" y="121444"/>
                </a:lnTo>
                <a:lnTo>
                  <a:pt x="71438" y="150019"/>
                </a:lnTo>
                <a:lnTo>
                  <a:pt x="71438" y="171450"/>
                </a:lnTo>
                <a:lnTo>
                  <a:pt x="71438" y="185737"/>
                </a:lnTo>
                <a:lnTo>
                  <a:pt x="71438" y="200025"/>
                </a:lnTo>
                <a:lnTo>
                  <a:pt x="64294" y="214312"/>
                </a:lnTo>
                <a:lnTo>
                  <a:pt x="64294" y="221456"/>
                </a:lnTo>
                <a:lnTo>
                  <a:pt x="57150" y="221456"/>
                </a:lnTo>
                <a:lnTo>
                  <a:pt x="57150" y="228600"/>
                </a:lnTo>
                <a:lnTo>
                  <a:pt x="50007" y="221456"/>
                </a:lnTo>
                <a:lnTo>
                  <a:pt x="42863" y="214312"/>
                </a:lnTo>
                <a:lnTo>
                  <a:pt x="42863" y="200025"/>
                </a:lnTo>
                <a:lnTo>
                  <a:pt x="35719" y="178594"/>
                </a:lnTo>
                <a:lnTo>
                  <a:pt x="42863" y="150019"/>
                </a:lnTo>
                <a:lnTo>
                  <a:pt x="42863" y="114300"/>
                </a:lnTo>
                <a:lnTo>
                  <a:pt x="50007" y="85725"/>
                </a:lnTo>
                <a:lnTo>
                  <a:pt x="57150" y="57150"/>
                </a:lnTo>
                <a:lnTo>
                  <a:pt x="64294" y="35719"/>
                </a:lnTo>
                <a:lnTo>
                  <a:pt x="78582" y="21431"/>
                </a:lnTo>
                <a:lnTo>
                  <a:pt x="92869" y="21431"/>
                </a:lnTo>
                <a:lnTo>
                  <a:pt x="107157" y="21431"/>
                </a:lnTo>
                <a:lnTo>
                  <a:pt x="114300" y="28575"/>
                </a:lnTo>
                <a:lnTo>
                  <a:pt x="128588" y="35719"/>
                </a:lnTo>
                <a:lnTo>
                  <a:pt x="135732" y="50006"/>
                </a:lnTo>
                <a:lnTo>
                  <a:pt x="142875" y="71437"/>
                </a:lnTo>
                <a:lnTo>
                  <a:pt x="142875" y="85725"/>
                </a:lnTo>
                <a:lnTo>
                  <a:pt x="142875" y="107156"/>
                </a:lnTo>
                <a:lnTo>
                  <a:pt x="142875" y="135731"/>
                </a:lnTo>
                <a:lnTo>
                  <a:pt x="142875" y="157162"/>
                </a:lnTo>
                <a:lnTo>
                  <a:pt x="142875" y="178594"/>
                </a:lnTo>
                <a:lnTo>
                  <a:pt x="150019" y="200025"/>
                </a:lnTo>
                <a:lnTo>
                  <a:pt x="150019" y="207169"/>
                </a:lnTo>
                <a:lnTo>
                  <a:pt x="157163" y="221456"/>
                </a:lnTo>
                <a:lnTo>
                  <a:pt x="164307" y="221456"/>
                </a:lnTo>
                <a:lnTo>
                  <a:pt x="171450" y="221456"/>
                </a:lnTo>
                <a:lnTo>
                  <a:pt x="185738" y="214312"/>
                </a:lnTo>
                <a:lnTo>
                  <a:pt x="192882" y="200025"/>
                </a:lnTo>
                <a:lnTo>
                  <a:pt x="207169" y="185737"/>
                </a:lnTo>
                <a:lnTo>
                  <a:pt x="221457" y="171450"/>
                </a:lnTo>
                <a:lnTo>
                  <a:pt x="228600" y="150019"/>
                </a:lnTo>
                <a:lnTo>
                  <a:pt x="235744" y="128587"/>
                </a:lnTo>
                <a:lnTo>
                  <a:pt x="235744" y="100012"/>
                </a:lnTo>
                <a:lnTo>
                  <a:pt x="235744" y="78581"/>
                </a:lnTo>
                <a:lnTo>
                  <a:pt x="228600" y="57150"/>
                </a:lnTo>
                <a:lnTo>
                  <a:pt x="221457" y="35719"/>
                </a:lnTo>
                <a:lnTo>
                  <a:pt x="207169" y="21431"/>
                </a:lnTo>
                <a:lnTo>
                  <a:pt x="192882" y="14287"/>
                </a:lnTo>
                <a:lnTo>
                  <a:pt x="185738" y="7144"/>
                </a:lnTo>
                <a:lnTo>
                  <a:pt x="171450" y="14287"/>
                </a:lnTo>
                <a:lnTo>
                  <a:pt x="164307" y="21431"/>
                </a:lnTo>
                <a:lnTo>
                  <a:pt x="157163" y="35719"/>
                </a:lnTo>
                <a:lnTo>
                  <a:pt x="157163" y="57150"/>
                </a:lnTo>
                <a:lnTo>
                  <a:pt x="150019" y="78581"/>
                </a:lnTo>
                <a:lnTo>
                  <a:pt x="157163" y="100012"/>
                </a:lnTo>
                <a:lnTo>
                  <a:pt x="157163" y="121444"/>
                </a:lnTo>
                <a:lnTo>
                  <a:pt x="164307" y="142875"/>
                </a:lnTo>
                <a:lnTo>
                  <a:pt x="171450" y="171450"/>
                </a:lnTo>
                <a:lnTo>
                  <a:pt x="185738" y="185737"/>
                </a:lnTo>
                <a:lnTo>
                  <a:pt x="192882" y="192881"/>
                </a:lnTo>
                <a:lnTo>
                  <a:pt x="192882"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7779545" y="2028825"/>
            <a:ext cx="78582" cy="257176"/>
          </a:xfrm>
          <a:custGeom>
            <a:avLst/>
            <a:gdLst/>
            <a:ahLst/>
            <a:cxnLst/>
            <a:rect l="0" t="0" r="0" b="0"/>
            <a:pathLst>
              <a:path w="78582" h="257176">
                <a:moveTo>
                  <a:pt x="7143" y="57150"/>
                </a:moveTo>
                <a:lnTo>
                  <a:pt x="7143" y="57150"/>
                </a:lnTo>
                <a:lnTo>
                  <a:pt x="7143" y="64294"/>
                </a:lnTo>
                <a:lnTo>
                  <a:pt x="0" y="85725"/>
                </a:lnTo>
                <a:lnTo>
                  <a:pt x="0" y="107156"/>
                </a:lnTo>
                <a:lnTo>
                  <a:pt x="0" y="128588"/>
                </a:lnTo>
                <a:lnTo>
                  <a:pt x="0" y="150019"/>
                </a:lnTo>
                <a:lnTo>
                  <a:pt x="7143" y="178594"/>
                </a:lnTo>
                <a:lnTo>
                  <a:pt x="7143" y="200025"/>
                </a:lnTo>
                <a:lnTo>
                  <a:pt x="14287" y="221456"/>
                </a:lnTo>
                <a:lnTo>
                  <a:pt x="21431" y="235744"/>
                </a:lnTo>
                <a:lnTo>
                  <a:pt x="28575" y="250031"/>
                </a:lnTo>
                <a:lnTo>
                  <a:pt x="28575" y="257175"/>
                </a:lnTo>
                <a:lnTo>
                  <a:pt x="35718" y="257175"/>
                </a:lnTo>
                <a:lnTo>
                  <a:pt x="35718" y="257175"/>
                </a:lnTo>
                <a:lnTo>
                  <a:pt x="35718" y="257175"/>
                </a:lnTo>
                <a:lnTo>
                  <a:pt x="35718" y="242888"/>
                </a:lnTo>
                <a:lnTo>
                  <a:pt x="42862" y="228600"/>
                </a:lnTo>
                <a:lnTo>
                  <a:pt x="42862" y="207169"/>
                </a:lnTo>
                <a:lnTo>
                  <a:pt x="42862" y="178594"/>
                </a:lnTo>
                <a:lnTo>
                  <a:pt x="42862" y="142875"/>
                </a:lnTo>
                <a:lnTo>
                  <a:pt x="50006" y="107156"/>
                </a:lnTo>
                <a:lnTo>
                  <a:pt x="50006" y="71438"/>
                </a:lnTo>
                <a:lnTo>
                  <a:pt x="57150" y="42863"/>
                </a:lnTo>
                <a:lnTo>
                  <a:pt x="64293" y="21431"/>
                </a:lnTo>
                <a:lnTo>
                  <a:pt x="71437" y="7144"/>
                </a:lnTo>
                <a:lnTo>
                  <a:pt x="78581" y="0"/>
                </a:lnTo>
                <a:lnTo>
                  <a:pt x="78581"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Freeform 42"/>
          <p:cNvSpPr/>
          <p:nvPr/>
        </p:nvSpPr>
        <p:spPr>
          <a:xfrm>
            <a:off x="7929563" y="1993106"/>
            <a:ext cx="214314" cy="357189"/>
          </a:xfrm>
          <a:custGeom>
            <a:avLst/>
            <a:gdLst/>
            <a:ahLst/>
            <a:cxnLst/>
            <a:rect l="0" t="0" r="0" b="0"/>
            <a:pathLst>
              <a:path w="214314" h="357189">
                <a:moveTo>
                  <a:pt x="21432" y="135732"/>
                </a:moveTo>
                <a:lnTo>
                  <a:pt x="14288" y="142875"/>
                </a:lnTo>
                <a:lnTo>
                  <a:pt x="7144" y="157163"/>
                </a:lnTo>
                <a:lnTo>
                  <a:pt x="0" y="178594"/>
                </a:lnTo>
                <a:lnTo>
                  <a:pt x="0" y="214313"/>
                </a:lnTo>
                <a:lnTo>
                  <a:pt x="0" y="242888"/>
                </a:lnTo>
                <a:lnTo>
                  <a:pt x="7144" y="271463"/>
                </a:lnTo>
                <a:lnTo>
                  <a:pt x="21432" y="285750"/>
                </a:lnTo>
                <a:lnTo>
                  <a:pt x="35719" y="300038"/>
                </a:lnTo>
                <a:lnTo>
                  <a:pt x="50007" y="307182"/>
                </a:lnTo>
                <a:lnTo>
                  <a:pt x="64294" y="307182"/>
                </a:lnTo>
                <a:lnTo>
                  <a:pt x="78582" y="300038"/>
                </a:lnTo>
                <a:lnTo>
                  <a:pt x="92869" y="292894"/>
                </a:lnTo>
                <a:lnTo>
                  <a:pt x="107157" y="285750"/>
                </a:lnTo>
                <a:lnTo>
                  <a:pt x="114300" y="271463"/>
                </a:lnTo>
                <a:lnTo>
                  <a:pt x="128588" y="257175"/>
                </a:lnTo>
                <a:lnTo>
                  <a:pt x="135732" y="242888"/>
                </a:lnTo>
                <a:lnTo>
                  <a:pt x="135732" y="228600"/>
                </a:lnTo>
                <a:lnTo>
                  <a:pt x="135732" y="207169"/>
                </a:lnTo>
                <a:lnTo>
                  <a:pt x="135732" y="192882"/>
                </a:lnTo>
                <a:lnTo>
                  <a:pt x="128588" y="171450"/>
                </a:lnTo>
                <a:lnTo>
                  <a:pt x="121444" y="157163"/>
                </a:lnTo>
                <a:lnTo>
                  <a:pt x="107157" y="150019"/>
                </a:lnTo>
                <a:lnTo>
                  <a:pt x="100013" y="150019"/>
                </a:lnTo>
                <a:lnTo>
                  <a:pt x="85725" y="157163"/>
                </a:lnTo>
                <a:lnTo>
                  <a:pt x="71438" y="171450"/>
                </a:lnTo>
                <a:lnTo>
                  <a:pt x="64294" y="200025"/>
                </a:lnTo>
                <a:lnTo>
                  <a:pt x="57150" y="228600"/>
                </a:lnTo>
                <a:lnTo>
                  <a:pt x="50007" y="257175"/>
                </a:lnTo>
                <a:lnTo>
                  <a:pt x="50007" y="285750"/>
                </a:lnTo>
                <a:lnTo>
                  <a:pt x="57150" y="307182"/>
                </a:lnTo>
                <a:lnTo>
                  <a:pt x="64294" y="321469"/>
                </a:lnTo>
                <a:lnTo>
                  <a:pt x="78582" y="328613"/>
                </a:lnTo>
                <a:lnTo>
                  <a:pt x="92869" y="335757"/>
                </a:lnTo>
                <a:lnTo>
                  <a:pt x="100013" y="328613"/>
                </a:lnTo>
                <a:lnTo>
                  <a:pt x="107157" y="321469"/>
                </a:lnTo>
                <a:lnTo>
                  <a:pt x="121444" y="300038"/>
                </a:lnTo>
                <a:lnTo>
                  <a:pt x="128588" y="278607"/>
                </a:lnTo>
                <a:lnTo>
                  <a:pt x="142875" y="242888"/>
                </a:lnTo>
                <a:lnTo>
                  <a:pt x="142875" y="214313"/>
                </a:lnTo>
                <a:lnTo>
                  <a:pt x="150019" y="171450"/>
                </a:lnTo>
                <a:lnTo>
                  <a:pt x="157163" y="128588"/>
                </a:lnTo>
                <a:lnTo>
                  <a:pt x="157163" y="92869"/>
                </a:lnTo>
                <a:lnTo>
                  <a:pt x="164307" y="50007"/>
                </a:lnTo>
                <a:lnTo>
                  <a:pt x="164307" y="21432"/>
                </a:lnTo>
                <a:lnTo>
                  <a:pt x="164307" y="7144"/>
                </a:lnTo>
                <a:lnTo>
                  <a:pt x="164307" y="0"/>
                </a:lnTo>
                <a:lnTo>
                  <a:pt x="164307" y="7144"/>
                </a:lnTo>
                <a:lnTo>
                  <a:pt x="157163" y="21432"/>
                </a:lnTo>
                <a:lnTo>
                  <a:pt x="157163" y="50007"/>
                </a:lnTo>
                <a:lnTo>
                  <a:pt x="150019" y="85725"/>
                </a:lnTo>
                <a:lnTo>
                  <a:pt x="142875" y="128588"/>
                </a:lnTo>
                <a:lnTo>
                  <a:pt x="142875" y="178594"/>
                </a:lnTo>
                <a:lnTo>
                  <a:pt x="142875" y="228600"/>
                </a:lnTo>
                <a:lnTo>
                  <a:pt x="150019" y="271463"/>
                </a:lnTo>
                <a:lnTo>
                  <a:pt x="157163" y="307182"/>
                </a:lnTo>
                <a:lnTo>
                  <a:pt x="171450" y="335757"/>
                </a:lnTo>
                <a:lnTo>
                  <a:pt x="185738" y="350044"/>
                </a:lnTo>
                <a:lnTo>
                  <a:pt x="200025" y="357188"/>
                </a:lnTo>
                <a:lnTo>
                  <a:pt x="207169" y="357188"/>
                </a:lnTo>
                <a:lnTo>
                  <a:pt x="214313" y="357188"/>
                </a:lnTo>
                <a:lnTo>
                  <a:pt x="214313" y="3571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Freeform 43"/>
          <p:cNvSpPr/>
          <p:nvPr/>
        </p:nvSpPr>
        <p:spPr>
          <a:xfrm>
            <a:off x="8172451" y="2164556"/>
            <a:ext cx="307182" cy="242889"/>
          </a:xfrm>
          <a:custGeom>
            <a:avLst/>
            <a:gdLst/>
            <a:ahLst/>
            <a:cxnLst/>
            <a:rect l="0" t="0" r="0" b="0"/>
            <a:pathLst>
              <a:path w="307182" h="242889">
                <a:moveTo>
                  <a:pt x="0" y="135732"/>
                </a:moveTo>
                <a:lnTo>
                  <a:pt x="0" y="135732"/>
                </a:lnTo>
                <a:lnTo>
                  <a:pt x="0" y="142875"/>
                </a:lnTo>
                <a:lnTo>
                  <a:pt x="7144" y="150019"/>
                </a:lnTo>
                <a:lnTo>
                  <a:pt x="14287" y="150019"/>
                </a:lnTo>
                <a:lnTo>
                  <a:pt x="28575" y="150019"/>
                </a:lnTo>
                <a:lnTo>
                  <a:pt x="42862" y="150019"/>
                </a:lnTo>
                <a:lnTo>
                  <a:pt x="64294" y="135732"/>
                </a:lnTo>
                <a:lnTo>
                  <a:pt x="78581" y="128588"/>
                </a:lnTo>
                <a:lnTo>
                  <a:pt x="85725" y="114300"/>
                </a:lnTo>
                <a:lnTo>
                  <a:pt x="100012" y="92869"/>
                </a:lnTo>
                <a:lnTo>
                  <a:pt x="107156" y="78582"/>
                </a:lnTo>
                <a:lnTo>
                  <a:pt x="114300" y="57150"/>
                </a:lnTo>
                <a:lnTo>
                  <a:pt x="114300" y="35719"/>
                </a:lnTo>
                <a:lnTo>
                  <a:pt x="100012" y="21432"/>
                </a:lnTo>
                <a:lnTo>
                  <a:pt x="92869" y="7144"/>
                </a:lnTo>
                <a:lnTo>
                  <a:pt x="78581" y="0"/>
                </a:lnTo>
                <a:lnTo>
                  <a:pt x="57150" y="7144"/>
                </a:lnTo>
                <a:lnTo>
                  <a:pt x="42862" y="21432"/>
                </a:lnTo>
                <a:lnTo>
                  <a:pt x="28575" y="42863"/>
                </a:lnTo>
                <a:lnTo>
                  <a:pt x="21431" y="64294"/>
                </a:lnTo>
                <a:lnTo>
                  <a:pt x="14287" y="92869"/>
                </a:lnTo>
                <a:lnTo>
                  <a:pt x="14287" y="121444"/>
                </a:lnTo>
                <a:lnTo>
                  <a:pt x="21431" y="150019"/>
                </a:lnTo>
                <a:lnTo>
                  <a:pt x="35719" y="178594"/>
                </a:lnTo>
                <a:lnTo>
                  <a:pt x="50006" y="200025"/>
                </a:lnTo>
                <a:lnTo>
                  <a:pt x="71437" y="221457"/>
                </a:lnTo>
                <a:lnTo>
                  <a:pt x="92869" y="228600"/>
                </a:lnTo>
                <a:lnTo>
                  <a:pt x="121444" y="235744"/>
                </a:lnTo>
                <a:lnTo>
                  <a:pt x="150019" y="242888"/>
                </a:lnTo>
                <a:lnTo>
                  <a:pt x="171450" y="235744"/>
                </a:lnTo>
                <a:lnTo>
                  <a:pt x="200025" y="228600"/>
                </a:lnTo>
                <a:lnTo>
                  <a:pt x="228600" y="214313"/>
                </a:lnTo>
                <a:lnTo>
                  <a:pt x="250031" y="200025"/>
                </a:lnTo>
                <a:lnTo>
                  <a:pt x="264319" y="178594"/>
                </a:lnTo>
                <a:lnTo>
                  <a:pt x="278606" y="157163"/>
                </a:lnTo>
                <a:lnTo>
                  <a:pt x="292894" y="135732"/>
                </a:lnTo>
                <a:lnTo>
                  <a:pt x="300037" y="107157"/>
                </a:lnTo>
                <a:lnTo>
                  <a:pt x="307181" y="78582"/>
                </a:lnTo>
                <a:lnTo>
                  <a:pt x="307181" y="57150"/>
                </a:lnTo>
                <a:lnTo>
                  <a:pt x="300037" y="35719"/>
                </a:lnTo>
                <a:lnTo>
                  <a:pt x="292894" y="21432"/>
                </a:lnTo>
                <a:lnTo>
                  <a:pt x="285750" y="14288"/>
                </a:lnTo>
                <a:lnTo>
                  <a:pt x="271462" y="14288"/>
                </a:lnTo>
                <a:lnTo>
                  <a:pt x="257175" y="21432"/>
                </a:lnTo>
                <a:lnTo>
                  <a:pt x="242887" y="35719"/>
                </a:lnTo>
                <a:lnTo>
                  <a:pt x="228600" y="57150"/>
                </a:lnTo>
                <a:lnTo>
                  <a:pt x="221456" y="85725"/>
                </a:lnTo>
                <a:lnTo>
                  <a:pt x="214312" y="114300"/>
                </a:lnTo>
                <a:lnTo>
                  <a:pt x="214312" y="142875"/>
                </a:lnTo>
                <a:lnTo>
                  <a:pt x="214312" y="171450"/>
                </a:lnTo>
                <a:lnTo>
                  <a:pt x="221456" y="185738"/>
                </a:lnTo>
                <a:lnTo>
                  <a:pt x="228600" y="200025"/>
                </a:lnTo>
                <a:lnTo>
                  <a:pt x="242887" y="207169"/>
                </a:lnTo>
                <a:lnTo>
                  <a:pt x="250031" y="207169"/>
                </a:lnTo>
                <a:lnTo>
                  <a:pt x="257175" y="200025"/>
                </a:lnTo>
                <a:lnTo>
                  <a:pt x="271462" y="192882"/>
                </a:lnTo>
                <a:lnTo>
                  <a:pt x="285750" y="178594"/>
                </a:lnTo>
                <a:lnTo>
                  <a:pt x="292894" y="150019"/>
                </a:lnTo>
                <a:lnTo>
                  <a:pt x="300037" y="135732"/>
                </a:lnTo>
                <a:lnTo>
                  <a:pt x="300037" y="121444"/>
                </a:lnTo>
                <a:lnTo>
                  <a:pt x="300037" y="1214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Freeform 44"/>
          <p:cNvSpPr/>
          <p:nvPr/>
        </p:nvSpPr>
        <p:spPr>
          <a:xfrm>
            <a:off x="8429626" y="1978819"/>
            <a:ext cx="92870" cy="450057"/>
          </a:xfrm>
          <a:custGeom>
            <a:avLst/>
            <a:gdLst/>
            <a:ahLst/>
            <a:cxnLst/>
            <a:rect l="0" t="0" r="0" b="0"/>
            <a:pathLst>
              <a:path w="92870" h="450057">
                <a:moveTo>
                  <a:pt x="0" y="0"/>
                </a:moveTo>
                <a:lnTo>
                  <a:pt x="0" y="0"/>
                </a:lnTo>
                <a:lnTo>
                  <a:pt x="0" y="14287"/>
                </a:lnTo>
                <a:lnTo>
                  <a:pt x="7144" y="35719"/>
                </a:lnTo>
                <a:lnTo>
                  <a:pt x="7144" y="64294"/>
                </a:lnTo>
                <a:lnTo>
                  <a:pt x="14287" y="100012"/>
                </a:lnTo>
                <a:lnTo>
                  <a:pt x="21431" y="135731"/>
                </a:lnTo>
                <a:lnTo>
                  <a:pt x="35719" y="178594"/>
                </a:lnTo>
                <a:lnTo>
                  <a:pt x="42862" y="214312"/>
                </a:lnTo>
                <a:lnTo>
                  <a:pt x="50006" y="250031"/>
                </a:lnTo>
                <a:lnTo>
                  <a:pt x="57150" y="285750"/>
                </a:lnTo>
                <a:lnTo>
                  <a:pt x="64294" y="321469"/>
                </a:lnTo>
                <a:lnTo>
                  <a:pt x="71437" y="350044"/>
                </a:lnTo>
                <a:lnTo>
                  <a:pt x="71437" y="378619"/>
                </a:lnTo>
                <a:lnTo>
                  <a:pt x="78581" y="400050"/>
                </a:lnTo>
                <a:lnTo>
                  <a:pt x="85725" y="421481"/>
                </a:lnTo>
                <a:lnTo>
                  <a:pt x="85725" y="435769"/>
                </a:lnTo>
                <a:lnTo>
                  <a:pt x="85725" y="442912"/>
                </a:lnTo>
                <a:lnTo>
                  <a:pt x="92869" y="450056"/>
                </a:lnTo>
                <a:lnTo>
                  <a:pt x="92869" y="450056"/>
                </a:lnTo>
                <a:lnTo>
                  <a:pt x="92869" y="450056"/>
                </a:lnTo>
                <a:lnTo>
                  <a:pt x="92869" y="4500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Freeform 45"/>
          <p:cNvSpPr/>
          <p:nvPr/>
        </p:nvSpPr>
        <p:spPr>
          <a:xfrm>
            <a:off x="1428750" y="3228975"/>
            <a:ext cx="157164" cy="235745"/>
          </a:xfrm>
          <a:custGeom>
            <a:avLst/>
            <a:gdLst/>
            <a:ahLst/>
            <a:cxnLst/>
            <a:rect l="0" t="0" r="0" b="0"/>
            <a:pathLst>
              <a:path w="157164" h="235745">
                <a:moveTo>
                  <a:pt x="0" y="28575"/>
                </a:moveTo>
                <a:lnTo>
                  <a:pt x="0" y="28575"/>
                </a:lnTo>
                <a:lnTo>
                  <a:pt x="0" y="35719"/>
                </a:lnTo>
                <a:lnTo>
                  <a:pt x="0" y="42863"/>
                </a:lnTo>
                <a:lnTo>
                  <a:pt x="0" y="57150"/>
                </a:lnTo>
                <a:lnTo>
                  <a:pt x="0" y="78581"/>
                </a:lnTo>
                <a:lnTo>
                  <a:pt x="7144" y="100013"/>
                </a:lnTo>
                <a:lnTo>
                  <a:pt x="14288" y="128588"/>
                </a:lnTo>
                <a:lnTo>
                  <a:pt x="7144" y="150019"/>
                </a:lnTo>
                <a:lnTo>
                  <a:pt x="14288" y="178594"/>
                </a:lnTo>
                <a:lnTo>
                  <a:pt x="28575" y="200025"/>
                </a:lnTo>
                <a:lnTo>
                  <a:pt x="28575" y="214313"/>
                </a:lnTo>
                <a:lnTo>
                  <a:pt x="35719" y="228600"/>
                </a:lnTo>
                <a:lnTo>
                  <a:pt x="35719" y="228600"/>
                </a:lnTo>
                <a:lnTo>
                  <a:pt x="35719" y="235744"/>
                </a:lnTo>
                <a:lnTo>
                  <a:pt x="35719" y="235744"/>
                </a:lnTo>
                <a:lnTo>
                  <a:pt x="35719" y="228600"/>
                </a:lnTo>
                <a:lnTo>
                  <a:pt x="35719" y="221456"/>
                </a:lnTo>
                <a:lnTo>
                  <a:pt x="35719" y="207169"/>
                </a:lnTo>
                <a:lnTo>
                  <a:pt x="21431" y="185738"/>
                </a:lnTo>
                <a:lnTo>
                  <a:pt x="21431" y="157163"/>
                </a:lnTo>
                <a:lnTo>
                  <a:pt x="28575" y="128588"/>
                </a:lnTo>
                <a:lnTo>
                  <a:pt x="28575" y="92869"/>
                </a:lnTo>
                <a:lnTo>
                  <a:pt x="35719" y="57150"/>
                </a:lnTo>
                <a:lnTo>
                  <a:pt x="35719" y="35719"/>
                </a:lnTo>
                <a:lnTo>
                  <a:pt x="50006" y="14288"/>
                </a:lnTo>
                <a:lnTo>
                  <a:pt x="57150" y="7144"/>
                </a:lnTo>
                <a:lnTo>
                  <a:pt x="64294" y="0"/>
                </a:lnTo>
                <a:lnTo>
                  <a:pt x="71438" y="7144"/>
                </a:lnTo>
                <a:lnTo>
                  <a:pt x="85725" y="21431"/>
                </a:lnTo>
                <a:lnTo>
                  <a:pt x="92869" y="35719"/>
                </a:lnTo>
                <a:lnTo>
                  <a:pt x="107156" y="57150"/>
                </a:lnTo>
                <a:lnTo>
                  <a:pt x="107156" y="92869"/>
                </a:lnTo>
                <a:lnTo>
                  <a:pt x="114300" y="121444"/>
                </a:lnTo>
                <a:lnTo>
                  <a:pt x="121444" y="150019"/>
                </a:lnTo>
                <a:lnTo>
                  <a:pt x="121444" y="178594"/>
                </a:lnTo>
                <a:lnTo>
                  <a:pt x="142875" y="200025"/>
                </a:lnTo>
                <a:lnTo>
                  <a:pt x="150019" y="221456"/>
                </a:lnTo>
                <a:lnTo>
                  <a:pt x="150019" y="228600"/>
                </a:lnTo>
                <a:lnTo>
                  <a:pt x="157163" y="235744"/>
                </a:lnTo>
                <a:lnTo>
                  <a:pt x="157163" y="235744"/>
                </a:lnTo>
                <a:lnTo>
                  <a:pt x="157163"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Freeform 46"/>
          <p:cNvSpPr/>
          <p:nvPr/>
        </p:nvSpPr>
        <p:spPr>
          <a:xfrm>
            <a:off x="1621631" y="3257550"/>
            <a:ext cx="150020" cy="200026"/>
          </a:xfrm>
          <a:custGeom>
            <a:avLst/>
            <a:gdLst/>
            <a:ahLst/>
            <a:cxnLst/>
            <a:rect l="0" t="0" r="0" b="0"/>
            <a:pathLst>
              <a:path w="150020" h="200026">
                <a:moveTo>
                  <a:pt x="0" y="135731"/>
                </a:moveTo>
                <a:lnTo>
                  <a:pt x="0" y="135731"/>
                </a:lnTo>
                <a:lnTo>
                  <a:pt x="0" y="142875"/>
                </a:lnTo>
                <a:lnTo>
                  <a:pt x="7144" y="150019"/>
                </a:lnTo>
                <a:lnTo>
                  <a:pt x="21432" y="157163"/>
                </a:lnTo>
                <a:lnTo>
                  <a:pt x="28575" y="164306"/>
                </a:lnTo>
                <a:lnTo>
                  <a:pt x="50007" y="157163"/>
                </a:lnTo>
                <a:lnTo>
                  <a:pt x="64294" y="150019"/>
                </a:lnTo>
                <a:lnTo>
                  <a:pt x="78582" y="135731"/>
                </a:lnTo>
                <a:lnTo>
                  <a:pt x="100013" y="121444"/>
                </a:lnTo>
                <a:lnTo>
                  <a:pt x="114300" y="100013"/>
                </a:lnTo>
                <a:lnTo>
                  <a:pt x="121444" y="78581"/>
                </a:lnTo>
                <a:lnTo>
                  <a:pt x="128588" y="57150"/>
                </a:lnTo>
                <a:lnTo>
                  <a:pt x="128588" y="35719"/>
                </a:lnTo>
                <a:lnTo>
                  <a:pt x="128588" y="21431"/>
                </a:lnTo>
                <a:lnTo>
                  <a:pt x="121444" y="7144"/>
                </a:lnTo>
                <a:lnTo>
                  <a:pt x="114300" y="0"/>
                </a:lnTo>
                <a:lnTo>
                  <a:pt x="100013" y="0"/>
                </a:lnTo>
                <a:lnTo>
                  <a:pt x="85725" y="14288"/>
                </a:lnTo>
                <a:lnTo>
                  <a:pt x="71438" y="28575"/>
                </a:lnTo>
                <a:lnTo>
                  <a:pt x="57150" y="57150"/>
                </a:lnTo>
                <a:lnTo>
                  <a:pt x="50007" y="78581"/>
                </a:lnTo>
                <a:lnTo>
                  <a:pt x="42863" y="107156"/>
                </a:lnTo>
                <a:lnTo>
                  <a:pt x="42863" y="128588"/>
                </a:lnTo>
                <a:lnTo>
                  <a:pt x="50007" y="157163"/>
                </a:lnTo>
                <a:lnTo>
                  <a:pt x="71438" y="171450"/>
                </a:lnTo>
                <a:lnTo>
                  <a:pt x="85725" y="185738"/>
                </a:lnTo>
                <a:lnTo>
                  <a:pt x="100013" y="192881"/>
                </a:lnTo>
                <a:lnTo>
                  <a:pt x="128588" y="200025"/>
                </a:lnTo>
                <a:lnTo>
                  <a:pt x="142875" y="200025"/>
                </a:lnTo>
                <a:lnTo>
                  <a:pt x="150019" y="200025"/>
                </a:lnTo>
                <a:lnTo>
                  <a:pt x="150019"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Freeform 47"/>
          <p:cNvSpPr/>
          <p:nvPr/>
        </p:nvSpPr>
        <p:spPr>
          <a:xfrm>
            <a:off x="1793081" y="3250406"/>
            <a:ext cx="192883" cy="214314"/>
          </a:xfrm>
          <a:custGeom>
            <a:avLst/>
            <a:gdLst/>
            <a:ahLst/>
            <a:cxnLst/>
            <a:rect l="0" t="0" r="0" b="0"/>
            <a:pathLst>
              <a:path w="192883" h="214314">
                <a:moveTo>
                  <a:pt x="0" y="150019"/>
                </a:moveTo>
                <a:lnTo>
                  <a:pt x="0" y="157163"/>
                </a:lnTo>
                <a:lnTo>
                  <a:pt x="0" y="164307"/>
                </a:lnTo>
                <a:lnTo>
                  <a:pt x="7144" y="171450"/>
                </a:lnTo>
                <a:lnTo>
                  <a:pt x="28575" y="178594"/>
                </a:lnTo>
                <a:lnTo>
                  <a:pt x="35719" y="185738"/>
                </a:lnTo>
                <a:lnTo>
                  <a:pt x="50007" y="178594"/>
                </a:lnTo>
                <a:lnTo>
                  <a:pt x="57150" y="171450"/>
                </a:lnTo>
                <a:lnTo>
                  <a:pt x="71438" y="164307"/>
                </a:lnTo>
                <a:lnTo>
                  <a:pt x="92869" y="150019"/>
                </a:lnTo>
                <a:lnTo>
                  <a:pt x="107157" y="135732"/>
                </a:lnTo>
                <a:lnTo>
                  <a:pt x="121444" y="114300"/>
                </a:lnTo>
                <a:lnTo>
                  <a:pt x="128588" y="92869"/>
                </a:lnTo>
                <a:lnTo>
                  <a:pt x="135732" y="71438"/>
                </a:lnTo>
                <a:lnTo>
                  <a:pt x="142875" y="50007"/>
                </a:lnTo>
                <a:lnTo>
                  <a:pt x="142875" y="28575"/>
                </a:lnTo>
                <a:lnTo>
                  <a:pt x="135732" y="14288"/>
                </a:lnTo>
                <a:lnTo>
                  <a:pt x="128588" y="7144"/>
                </a:lnTo>
                <a:lnTo>
                  <a:pt x="121444" y="0"/>
                </a:lnTo>
                <a:lnTo>
                  <a:pt x="107157" y="7144"/>
                </a:lnTo>
                <a:lnTo>
                  <a:pt x="100013" y="21432"/>
                </a:lnTo>
                <a:lnTo>
                  <a:pt x="85725" y="42863"/>
                </a:lnTo>
                <a:lnTo>
                  <a:pt x="71438" y="64294"/>
                </a:lnTo>
                <a:lnTo>
                  <a:pt x="64294" y="92869"/>
                </a:lnTo>
                <a:lnTo>
                  <a:pt x="57150" y="121444"/>
                </a:lnTo>
                <a:lnTo>
                  <a:pt x="64294" y="150019"/>
                </a:lnTo>
                <a:lnTo>
                  <a:pt x="71438" y="171450"/>
                </a:lnTo>
                <a:lnTo>
                  <a:pt x="100013" y="192882"/>
                </a:lnTo>
                <a:lnTo>
                  <a:pt x="114300" y="207169"/>
                </a:lnTo>
                <a:lnTo>
                  <a:pt x="135732" y="214313"/>
                </a:lnTo>
                <a:lnTo>
                  <a:pt x="157163" y="214313"/>
                </a:lnTo>
                <a:lnTo>
                  <a:pt x="178594" y="214313"/>
                </a:lnTo>
                <a:lnTo>
                  <a:pt x="192882" y="214313"/>
                </a:lnTo>
                <a:lnTo>
                  <a:pt x="192882" y="2143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Freeform 48"/>
          <p:cNvSpPr/>
          <p:nvPr/>
        </p:nvSpPr>
        <p:spPr>
          <a:xfrm>
            <a:off x="1985963" y="3293269"/>
            <a:ext cx="121444" cy="150020"/>
          </a:xfrm>
          <a:custGeom>
            <a:avLst/>
            <a:gdLst/>
            <a:ahLst/>
            <a:cxnLst/>
            <a:rect l="0" t="0" r="0" b="0"/>
            <a:pathLst>
              <a:path w="121444" h="150020">
                <a:moveTo>
                  <a:pt x="107156" y="0"/>
                </a:moveTo>
                <a:lnTo>
                  <a:pt x="100012" y="0"/>
                </a:lnTo>
                <a:lnTo>
                  <a:pt x="85725" y="0"/>
                </a:lnTo>
                <a:lnTo>
                  <a:pt x="71437" y="7144"/>
                </a:lnTo>
                <a:lnTo>
                  <a:pt x="50006" y="14287"/>
                </a:lnTo>
                <a:lnTo>
                  <a:pt x="28575" y="28575"/>
                </a:lnTo>
                <a:lnTo>
                  <a:pt x="14287" y="42862"/>
                </a:lnTo>
                <a:lnTo>
                  <a:pt x="0" y="57150"/>
                </a:lnTo>
                <a:lnTo>
                  <a:pt x="0" y="78581"/>
                </a:lnTo>
                <a:lnTo>
                  <a:pt x="0" y="92869"/>
                </a:lnTo>
                <a:lnTo>
                  <a:pt x="0" y="114300"/>
                </a:lnTo>
                <a:lnTo>
                  <a:pt x="14287" y="128587"/>
                </a:lnTo>
                <a:lnTo>
                  <a:pt x="42862" y="142875"/>
                </a:lnTo>
                <a:lnTo>
                  <a:pt x="57150" y="150019"/>
                </a:lnTo>
                <a:lnTo>
                  <a:pt x="71437" y="150019"/>
                </a:lnTo>
                <a:lnTo>
                  <a:pt x="92868" y="142875"/>
                </a:lnTo>
                <a:lnTo>
                  <a:pt x="107156" y="135731"/>
                </a:lnTo>
                <a:lnTo>
                  <a:pt x="107156" y="121444"/>
                </a:lnTo>
                <a:lnTo>
                  <a:pt x="121443" y="107156"/>
                </a:lnTo>
                <a:lnTo>
                  <a:pt x="121443" y="100012"/>
                </a:lnTo>
                <a:lnTo>
                  <a:pt x="121443" y="10001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2085975" y="3178969"/>
            <a:ext cx="85726" cy="314326"/>
          </a:xfrm>
          <a:custGeom>
            <a:avLst/>
            <a:gdLst/>
            <a:ahLst/>
            <a:cxnLst/>
            <a:rect l="0" t="0" r="0" b="0"/>
            <a:pathLst>
              <a:path w="85726" h="314326">
                <a:moveTo>
                  <a:pt x="21431" y="7144"/>
                </a:moveTo>
                <a:lnTo>
                  <a:pt x="14288" y="0"/>
                </a:lnTo>
                <a:lnTo>
                  <a:pt x="14288" y="0"/>
                </a:lnTo>
                <a:lnTo>
                  <a:pt x="7144" y="0"/>
                </a:lnTo>
                <a:lnTo>
                  <a:pt x="0" y="0"/>
                </a:lnTo>
                <a:lnTo>
                  <a:pt x="0" y="7144"/>
                </a:lnTo>
                <a:lnTo>
                  <a:pt x="0" y="21431"/>
                </a:lnTo>
                <a:lnTo>
                  <a:pt x="0" y="42862"/>
                </a:lnTo>
                <a:lnTo>
                  <a:pt x="7144" y="71437"/>
                </a:lnTo>
                <a:lnTo>
                  <a:pt x="7144" y="100012"/>
                </a:lnTo>
                <a:lnTo>
                  <a:pt x="14288" y="135731"/>
                </a:lnTo>
                <a:lnTo>
                  <a:pt x="21431" y="171450"/>
                </a:lnTo>
                <a:lnTo>
                  <a:pt x="28575" y="200025"/>
                </a:lnTo>
                <a:lnTo>
                  <a:pt x="28575" y="228600"/>
                </a:lnTo>
                <a:lnTo>
                  <a:pt x="57150" y="250031"/>
                </a:lnTo>
                <a:lnTo>
                  <a:pt x="64294" y="271462"/>
                </a:lnTo>
                <a:lnTo>
                  <a:pt x="64294" y="292894"/>
                </a:lnTo>
                <a:lnTo>
                  <a:pt x="71438" y="300037"/>
                </a:lnTo>
                <a:lnTo>
                  <a:pt x="78581" y="307181"/>
                </a:lnTo>
                <a:lnTo>
                  <a:pt x="85725" y="314325"/>
                </a:lnTo>
                <a:lnTo>
                  <a:pt x="85725" y="314325"/>
                </a:lnTo>
                <a:lnTo>
                  <a:pt x="85725" y="3143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Freeform 50"/>
          <p:cNvSpPr/>
          <p:nvPr/>
        </p:nvSpPr>
        <p:spPr>
          <a:xfrm>
            <a:off x="2300288" y="3200400"/>
            <a:ext cx="64294" cy="271464"/>
          </a:xfrm>
          <a:custGeom>
            <a:avLst/>
            <a:gdLst/>
            <a:ahLst/>
            <a:cxnLst/>
            <a:rect l="0" t="0" r="0" b="0"/>
            <a:pathLst>
              <a:path w="64294" h="271464">
                <a:moveTo>
                  <a:pt x="7143" y="7144"/>
                </a:moveTo>
                <a:lnTo>
                  <a:pt x="7143" y="0"/>
                </a:lnTo>
                <a:lnTo>
                  <a:pt x="0" y="7144"/>
                </a:lnTo>
                <a:lnTo>
                  <a:pt x="0" y="7144"/>
                </a:lnTo>
                <a:lnTo>
                  <a:pt x="0" y="21431"/>
                </a:lnTo>
                <a:lnTo>
                  <a:pt x="0" y="50006"/>
                </a:lnTo>
                <a:lnTo>
                  <a:pt x="7143" y="71438"/>
                </a:lnTo>
                <a:lnTo>
                  <a:pt x="7143" y="107156"/>
                </a:lnTo>
                <a:lnTo>
                  <a:pt x="7143" y="135731"/>
                </a:lnTo>
                <a:lnTo>
                  <a:pt x="7143" y="164306"/>
                </a:lnTo>
                <a:lnTo>
                  <a:pt x="14287" y="192881"/>
                </a:lnTo>
                <a:lnTo>
                  <a:pt x="21431" y="214313"/>
                </a:lnTo>
                <a:lnTo>
                  <a:pt x="50006" y="235744"/>
                </a:lnTo>
                <a:lnTo>
                  <a:pt x="57150" y="250031"/>
                </a:lnTo>
                <a:lnTo>
                  <a:pt x="57150" y="264319"/>
                </a:lnTo>
                <a:lnTo>
                  <a:pt x="64293" y="271463"/>
                </a:lnTo>
                <a:lnTo>
                  <a:pt x="64293" y="2714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Freeform 51"/>
          <p:cNvSpPr/>
          <p:nvPr/>
        </p:nvSpPr>
        <p:spPr>
          <a:xfrm>
            <a:off x="2257425" y="3293269"/>
            <a:ext cx="264320" cy="142876"/>
          </a:xfrm>
          <a:custGeom>
            <a:avLst/>
            <a:gdLst/>
            <a:ahLst/>
            <a:cxnLst/>
            <a:rect l="0" t="0" r="0" b="0"/>
            <a:pathLst>
              <a:path w="264320" h="142876">
                <a:moveTo>
                  <a:pt x="0" y="28575"/>
                </a:moveTo>
                <a:lnTo>
                  <a:pt x="0" y="28575"/>
                </a:lnTo>
                <a:lnTo>
                  <a:pt x="0" y="28575"/>
                </a:lnTo>
                <a:lnTo>
                  <a:pt x="7144" y="21431"/>
                </a:lnTo>
                <a:lnTo>
                  <a:pt x="14288" y="21431"/>
                </a:lnTo>
                <a:lnTo>
                  <a:pt x="28575" y="14287"/>
                </a:lnTo>
                <a:lnTo>
                  <a:pt x="57150" y="7144"/>
                </a:lnTo>
                <a:lnTo>
                  <a:pt x="78581" y="7144"/>
                </a:lnTo>
                <a:lnTo>
                  <a:pt x="100013" y="0"/>
                </a:lnTo>
                <a:lnTo>
                  <a:pt x="135731" y="0"/>
                </a:lnTo>
                <a:lnTo>
                  <a:pt x="150019" y="7144"/>
                </a:lnTo>
                <a:lnTo>
                  <a:pt x="171450" y="14287"/>
                </a:lnTo>
                <a:lnTo>
                  <a:pt x="171450" y="28575"/>
                </a:lnTo>
                <a:lnTo>
                  <a:pt x="178594" y="42862"/>
                </a:lnTo>
                <a:lnTo>
                  <a:pt x="171450" y="57150"/>
                </a:lnTo>
                <a:lnTo>
                  <a:pt x="164306" y="71437"/>
                </a:lnTo>
                <a:lnTo>
                  <a:pt x="157163" y="85725"/>
                </a:lnTo>
                <a:lnTo>
                  <a:pt x="142875" y="107156"/>
                </a:lnTo>
                <a:lnTo>
                  <a:pt x="135731" y="114300"/>
                </a:lnTo>
                <a:lnTo>
                  <a:pt x="135731" y="128587"/>
                </a:lnTo>
                <a:lnTo>
                  <a:pt x="150019" y="135731"/>
                </a:lnTo>
                <a:lnTo>
                  <a:pt x="157163" y="142875"/>
                </a:lnTo>
                <a:lnTo>
                  <a:pt x="164306" y="142875"/>
                </a:lnTo>
                <a:lnTo>
                  <a:pt x="171450" y="142875"/>
                </a:lnTo>
                <a:lnTo>
                  <a:pt x="185738" y="142875"/>
                </a:lnTo>
                <a:lnTo>
                  <a:pt x="207169" y="135731"/>
                </a:lnTo>
                <a:lnTo>
                  <a:pt x="207169" y="128587"/>
                </a:lnTo>
                <a:lnTo>
                  <a:pt x="221457" y="121444"/>
                </a:lnTo>
                <a:lnTo>
                  <a:pt x="235744" y="107156"/>
                </a:lnTo>
                <a:lnTo>
                  <a:pt x="242888" y="92869"/>
                </a:lnTo>
                <a:lnTo>
                  <a:pt x="257175" y="78581"/>
                </a:lnTo>
                <a:lnTo>
                  <a:pt x="264319" y="57150"/>
                </a:lnTo>
                <a:lnTo>
                  <a:pt x="264319" y="35719"/>
                </a:lnTo>
                <a:lnTo>
                  <a:pt x="264319" y="35719"/>
                </a:lnTo>
                <a:lnTo>
                  <a:pt x="264319" y="357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Freeform 52"/>
          <p:cNvSpPr/>
          <p:nvPr/>
        </p:nvSpPr>
        <p:spPr>
          <a:xfrm>
            <a:off x="2235994" y="3293269"/>
            <a:ext cx="192882" cy="14288"/>
          </a:xfrm>
          <a:custGeom>
            <a:avLst/>
            <a:gdLst/>
            <a:ahLst/>
            <a:cxnLst/>
            <a:rect l="0" t="0" r="0" b="0"/>
            <a:pathLst>
              <a:path w="192882" h="14288">
                <a:moveTo>
                  <a:pt x="28575" y="0"/>
                </a:moveTo>
                <a:lnTo>
                  <a:pt x="21431" y="0"/>
                </a:lnTo>
                <a:lnTo>
                  <a:pt x="14287" y="0"/>
                </a:lnTo>
                <a:lnTo>
                  <a:pt x="7144" y="0"/>
                </a:lnTo>
                <a:lnTo>
                  <a:pt x="0" y="0"/>
                </a:lnTo>
                <a:lnTo>
                  <a:pt x="0" y="0"/>
                </a:lnTo>
                <a:lnTo>
                  <a:pt x="14287" y="0"/>
                </a:lnTo>
                <a:lnTo>
                  <a:pt x="28575" y="0"/>
                </a:lnTo>
                <a:lnTo>
                  <a:pt x="50006" y="0"/>
                </a:lnTo>
                <a:lnTo>
                  <a:pt x="85725" y="0"/>
                </a:lnTo>
                <a:lnTo>
                  <a:pt x="114300" y="0"/>
                </a:lnTo>
                <a:lnTo>
                  <a:pt x="150019" y="7144"/>
                </a:lnTo>
                <a:lnTo>
                  <a:pt x="178594" y="7144"/>
                </a:lnTo>
                <a:lnTo>
                  <a:pt x="192881" y="14287"/>
                </a:lnTo>
                <a:lnTo>
                  <a:pt x="192881" y="142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Freeform 53"/>
          <p:cNvSpPr/>
          <p:nvPr/>
        </p:nvSpPr>
        <p:spPr>
          <a:xfrm>
            <a:off x="2650332" y="3257550"/>
            <a:ext cx="171451" cy="321470"/>
          </a:xfrm>
          <a:custGeom>
            <a:avLst/>
            <a:gdLst/>
            <a:ahLst/>
            <a:cxnLst/>
            <a:rect l="0" t="0" r="0" b="0"/>
            <a:pathLst>
              <a:path w="171451" h="321470">
                <a:moveTo>
                  <a:pt x="7143" y="50006"/>
                </a:moveTo>
                <a:lnTo>
                  <a:pt x="7143" y="50006"/>
                </a:lnTo>
                <a:lnTo>
                  <a:pt x="7143" y="64294"/>
                </a:lnTo>
                <a:lnTo>
                  <a:pt x="7143" y="78581"/>
                </a:lnTo>
                <a:lnTo>
                  <a:pt x="14287" y="107156"/>
                </a:lnTo>
                <a:lnTo>
                  <a:pt x="21431" y="135731"/>
                </a:lnTo>
                <a:lnTo>
                  <a:pt x="28575" y="164306"/>
                </a:lnTo>
                <a:lnTo>
                  <a:pt x="57150" y="192881"/>
                </a:lnTo>
                <a:lnTo>
                  <a:pt x="64293" y="221456"/>
                </a:lnTo>
                <a:lnTo>
                  <a:pt x="64293" y="257175"/>
                </a:lnTo>
                <a:lnTo>
                  <a:pt x="64293" y="278606"/>
                </a:lnTo>
                <a:lnTo>
                  <a:pt x="71437" y="300038"/>
                </a:lnTo>
                <a:lnTo>
                  <a:pt x="71437" y="314325"/>
                </a:lnTo>
                <a:lnTo>
                  <a:pt x="71437" y="321469"/>
                </a:lnTo>
                <a:lnTo>
                  <a:pt x="71437" y="321469"/>
                </a:lnTo>
                <a:lnTo>
                  <a:pt x="71437" y="321469"/>
                </a:lnTo>
                <a:lnTo>
                  <a:pt x="64293" y="314325"/>
                </a:lnTo>
                <a:lnTo>
                  <a:pt x="64293" y="307181"/>
                </a:lnTo>
                <a:lnTo>
                  <a:pt x="57150" y="285750"/>
                </a:lnTo>
                <a:lnTo>
                  <a:pt x="42862" y="257175"/>
                </a:lnTo>
                <a:lnTo>
                  <a:pt x="35718" y="228600"/>
                </a:lnTo>
                <a:lnTo>
                  <a:pt x="28575" y="192881"/>
                </a:lnTo>
                <a:lnTo>
                  <a:pt x="0" y="157163"/>
                </a:lnTo>
                <a:lnTo>
                  <a:pt x="0" y="121444"/>
                </a:lnTo>
                <a:lnTo>
                  <a:pt x="0" y="92869"/>
                </a:lnTo>
                <a:lnTo>
                  <a:pt x="7143" y="57150"/>
                </a:lnTo>
                <a:lnTo>
                  <a:pt x="14287" y="35719"/>
                </a:lnTo>
                <a:lnTo>
                  <a:pt x="28575" y="14288"/>
                </a:lnTo>
                <a:lnTo>
                  <a:pt x="50006" y="7144"/>
                </a:lnTo>
                <a:lnTo>
                  <a:pt x="71437" y="0"/>
                </a:lnTo>
                <a:lnTo>
                  <a:pt x="92868" y="0"/>
                </a:lnTo>
                <a:lnTo>
                  <a:pt x="107156" y="7144"/>
                </a:lnTo>
                <a:lnTo>
                  <a:pt x="128587" y="21431"/>
                </a:lnTo>
                <a:lnTo>
                  <a:pt x="150018" y="35719"/>
                </a:lnTo>
                <a:lnTo>
                  <a:pt x="164306" y="50006"/>
                </a:lnTo>
                <a:lnTo>
                  <a:pt x="171450" y="71438"/>
                </a:lnTo>
                <a:lnTo>
                  <a:pt x="171450" y="92869"/>
                </a:lnTo>
                <a:lnTo>
                  <a:pt x="171450" y="107156"/>
                </a:lnTo>
                <a:lnTo>
                  <a:pt x="164306" y="128588"/>
                </a:lnTo>
                <a:lnTo>
                  <a:pt x="157162" y="142875"/>
                </a:lnTo>
                <a:lnTo>
                  <a:pt x="142875" y="157163"/>
                </a:lnTo>
                <a:lnTo>
                  <a:pt x="128587" y="164306"/>
                </a:lnTo>
                <a:lnTo>
                  <a:pt x="100012" y="164306"/>
                </a:lnTo>
                <a:lnTo>
                  <a:pt x="100012" y="164306"/>
                </a:lnTo>
                <a:lnTo>
                  <a:pt x="100012"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Freeform 54"/>
          <p:cNvSpPr/>
          <p:nvPr/>
        </p:nvSpPr>
        <p:spPr>
          <a:xfrm>
            <a:off x="2836069" y="3257550"/>
            <a:ext cx="142876" cy="142876"/>
          </a:xfrm>
          <a:custGeom>
            <a:avLst/>
            <a:gdLst/>
            <a:ahLst/>
            <a:cxnLst/>
            <a:rect l="0" t="0" r="0" b="0"/>
            <a:pathLst>
              <a:path w="142876" h="142876">
                <a:moveTo>
                  <a:pt x="142875" y="28575"/>
                </a:moveTo>
                <a:lnTo>
                  <a:pt x="142875" y="28575"/>
                </a:lnTo>
                <a:lnTo>
                  <a:pt x="142875" y="28575"/>
                </a:lnTo>
                <a:lnTo>
                  <a:pt x="142875" y="21431"/>
                </a:lnTo>
                <a:lnTo>
                  <a:pt x="135731" y="21431"/>
                </a:lnTo>
                <a:lnTo>
                  <a:pt x="128588" y="7144"/>
                </a:lnTo>
                <a:lnTo>
                  <a:pt x="107156" y="0"/>
                </a:lnTo>
                <a:lnTo>
                  <a:pt x="92869" y="0"/>
                </a:lnTo>
                <a:lnTo>
                  <a:pt x="71438" y="0"/>
                </a:lnTo>
                <a:lnTo>
                  <a:pt x="50006" y="7144"/>
                </a:lnTo>
                <a:lnTo>
                  <a:pt x="28575" y="21431"/>
                </a:lnTo>
                <a:lnTo>
                  <a:pt x="14288" y="42863"/>
                </a:lnTo>
                <a:lnTo>
                  <a:pt x="7144" y="64294"/>
                </a:lnTo>
                <a:lnTo>
                  <a:pt x="0" y="85725"/>
                </a:lnTo>
                <a:lnTo>
                  <a:pt x="0" y="107156"/>
                </a:lnTo>
                <a:lnTo>
                  <a:pt x="14288" y="121444"/>
                </a:lnTo>
                <a:lnTo>
                  <a:pt x="21431" y="135731"/>
                </a:lnTo>
                <a:lnTo>
                  <a:pt x="35719" y="142875"/>
                </a:lnTo>
                <a:lnTo>
                  <a:pt x="50006" y="142875"/>
                </a:lnTo>
                <a:lnTo>
                  <a:pt x="64294" y="142875"/>
                </a:lnTo>
                <a:lnTo>
                  <a:pt x="78581" y="135731"/>
                </a:lnTo>
                <a:lnTo>
                  <a:pt x="92869" y="128588"/>
                </a:lnTo>
                <a:lnTo>
                  <a:pt x="107156" y="114300"/>
                </a:lnTo>
                <a:lnTo>
                  <a:pt x="121444" y="100013"/>
                </a:lnTo>
                <a:lnTo>
                  <a:pt x="128588" y="78581"/>
                </a:lnTo>
                <a:lnTo>
                  <a:pt x="128588" y="57150"/>
                </a:lnTo>
                <a:lnTo>
                  <a:pt x="128588" y="42863"/>
                </a:lnTo>
                <a:lnTo>
                  <a:pt x="128588" y="21431"/>
                </a:lnTo>
                <a:lnTo>
                  <a:pt x="128588" y="7144"/>
                </a:lnTo>
                <a:lnTo>
                  <a:pt x="121444" y="7144"/>
                </a:lnTo>
                <a:lnTo>
                  <a:pt x="121444" y="7144"/>
                </a:lnTo>
                <a:lnTo>
                  <a:pt x="114300" y="14288"/>
                </a:lnTo>
                <a:lnTo>
                  <a:pt x="107156" y="21431"/>
                </a:lnTo>
                <a:lnTo>
                  <a:pt x="107156" y="35719"/>
                </a:lnTo>
                <a:lnTo>
                  <a:pt x="107156" y="57150"/>
                </a:lnTo>
                <a:lnTo>
                  <a:pt x="107156" y="78581"/>
                </a:lnTo>
                <a:lnTo>
                  <a:pt x="114300" y="100013"/>
                </a:lnTo>
                <a:lnTo>
                  <a:pt x="121444" y="121444"/>
                </a:lnTo>
                <a:lnTo>
                  <a:pt x="128588" y="135731"/>
                </a:lnTo>
                <a:lnTo>
                  <a:pt x="128588" y="142875"/>
                </a:lnTo>
                <a:lnTo>
                  <a:pt x="128588"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Freeform 55"/>
          <p:cNvSpPr/>
          <p:nvPr/>
        </p:nvSpPr>
        <p:spPr>
          <a:xfrm>
            <a:off x="3050382" y="3228975"/>
            <a:ext cx="128588" cy="185739"/>
          </a:xfrm>
          <a:custGeom>
            <a:avLst/>
            <a:gdLst/>
            <a:ahLst/>
            <a:cxnLst/>
            <a:rect l="0" t="0" r="0" b="0"/>
            <a:pathLst>
              <a:path w="128588" h="185739">
                <a:moveTo>
                  <a:pt x="100012" y="0"/>
                </a:moveTo>
                <a:lnTo>
                  <a:pt x="92868" y="0"/>
                </a:lnTo>
                <a:lnTo>
                  <a:pt x="85725" y="0"/>
                </a:lnTo>
                <a:lnTo>
                  <a:pt x="71437" y="0"/>
                </a:lnTo>
                <a:lnTo>
                  <a:pt x="57150" y="0"/>
                </a:lnTo>
                <a:lnTo>
                  <a:pt x="28575" y="0"/>
                </a:lnTo>
                <a:lnTo>
                  <a:pt x="21431" y="14288"/>
                </a:lnTo>
                <a:lnTo>
                  <a:pt x="7143" y="21431"/>
                </a:lnTo>
                <a:lnTo>
                  <a:pt x="0" y="28575"/>
                </a:lnTo>
                <a:lnTo>
                  <a:pt x="7143" y="42863"/>
                </a:lnTo>
                <a:lnTo>
                  <a:pt x="7143" y="64294"/>
                </a:lnTo>
                <a:lnTo>
                  <a:pt x="21431" y="78581"/>
                </a:lnTo>
                <a:lnTo>
                  <a:pt x="35718" y="100013"/>
                </a:lnTo>
                <a:lnTo>
                  <a:pt x="57150" y="114300"/>
                </a:lnTo>
                <a:lnTo>
                  <a:pt x="71437" y="128588"/>
                </a:lnTo>
                <a:lnTo>
                  <a:pt x="92868" y="142875"/>
                </a:lnTo>
                <a:lnTo>
                  <a:pt x="107156" y="150019"/>
                </a:lnTo>
                <a:lnTo>
                  <a:pt x="121443" y="157163"/>
                </a:lnTo>
                <a:lnTo>
                  <a:pt x="128587" y="171450"/>
                </a:lnTo>
                <a:lnTo>
                  <a:pt x="128587" y="171450"/>
                </a:lnTo>
                <a:lnTo>
                  <a:pt x="128587" y="178594"/>
                </a:lnTo>
                <a:lnTo>
                  <a:pt x="121443" y="178594"/>
                </a:lnTo>
                <a:lnTo>
                  <a:pt x="114300" y="185738"/>
                </a:lnTo>
                <a:lnTo>
                  <a:pt x="100012" y="185738"/>
                </a:lnTo>
                <a:lnTo>
                  <a:pt x="78581" y="178594"/>
                </a:lnTo>
                <a:lnTo>
                  <a:pt x="64293" y="178594"/>
                </a:lnTo>
                <a:lnTo>
                  <a:pt x="50006" y="171450"/>
                </a:lnTo>
                <a:lnTo>
                  <a:pt x="35718" y="164306"/>
                </a:lnTo>
                <a:lnTo>
                  <a:pt x="28575" y="157163"/>
                </a:lnTo>
                <a:lnTo>
                  <a:pt x="28575" y="1571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56"/>
          <p:cNvSpPr/>
          <p:nvPr/>
        </p:nvSpPr>
        <p:spPr>
          <a:xfrm>
            <a:off x="3186113" y="3278981"/>
            <a:ext cx="164307" cy="171451"/>
          </a:xfrm>
          <a:custGeom>
            <a:avLst/>
            <a:gdLst/>
            <a:ahLst/>
            <a:cxnLst/>
            <a:rect l="0" t="0" r="0" b="0"/>
            <a:pathLst>
              <a:path w="164307" h="171451">
                <a:moveTo>
                  <a:pt x="164306" y="0"/>
                </a:moveTo>
                <a:lnTo>
                  <a:pt x="164306" y="0"/>
                </a:lnTo>
                <a:lnTo>
                  <a:pt x="157162" y="0"/>
                </a:lnTo>
                <a:lnTo>
                  <a:pt x="157162" y="0"/>
                </a:lnTo>
                <a:lnTo>
                  <a:pt x="150019" y="0"/>
                </a:lnTo>
                <a:lnTo>
                  <a:pt x="135731" y="0"/>
                </a:lnTo>
                <a:lnTo>
                  <a:pt x="121444" y="7144"/>
                </a:lnTo>
                <a:lnTo>
                  <a:pt x="100012" y="7144"/>
                </a:lnTo>
                <a:lnTo>
                  <a:pt x="78581" y="14288"/>
                </a:lnTo>
                <a:lnTo>
                  <a:pt x="64294" y="21432"/>
                </a:lnTo>
                <a:lnTo>
                  <a:pt x="57150" y="28575"/>
                </a:lnTo>
                <a:lnTo>
                  <a:pt x="50006" y="35719"/>
                </a:lnTo>
                <a:lnTo>
                  <a:pt x="50006" y="42863"/>
                </a:lnTo>
                <a:lnTo>
                  <a:pt x="57150" y="57150"/>
                </a:lnTo>
                <a:lnTo>
                  <a:pt x="64294" y="64294"/>
                </a:lnTo>
                <a:lnTo>
                  <a:pt x="78581" y="78582"/>
                </a:lnTo>
                <a:lnTo>
                  <a:pt x="92869" y="92869"/>
                </a:lnTo>
                <a:lnTo>
                  <a:pt x="114300" y="100013"/>
                </a:lnTo>
                <a:lnTo>
                  <a:pt x="128587" y="114300"/>
                </a:lnTo>
                <a:lnTo>
                  <a:pt x="142875" y="121444"/>
                </a:lnTo>
                <a:lnTo>
                  <a:pt x="150019" y="128588"/>
                </a:lnTo>
                <a:lnTo>
                  <a:pt x="150019" y="135732"/>
                </a:lnTo>
                <a:lnTo>
                  <a:pt x="150019" y="142875"/>
                </a:lnTo>
                <a:lnTo>
                  <a:pt x="157162" y="150019"/>
                </a:lnTo>
                <a:lnTo>
                  <a:pt x="142875" y="157163"/>
                </a:lnTo>
                <a:lnTo>
                  <a:pt x="128587" y="164307"/>
                </a:lnTo>
                <a:lnTo>
                  <a:pt x="107156" y="164307"/>
                </a:lnTo>
                <a:lnTo>
                  <a:pt x="85725" y="171450"/>
                </a:lnTo>
                <a:lnTo>
                  <a:pt x="64294" y="171450"/>
                </a:lnTo>
                <a:lnTo>
                  <a:pt x="42862" y="164307"/>
                </a:lnTo>
                <a:lnTo>
                  <a:pt x="28575" y="157163"/>
                </a:lnTo>
                <a:lnTo>
                  <a:pt x="21431" y="150019"/>
                </a:lnTo>
                <a:lnTo>
                  <a:pt x="0" y="142875"/>
                </a:lnTo>
                <a:lnTo>
                  <a:pt x="0" y="128588"/>
                </a:lnTo>
                <a:lnTo>
                  <a:pt x="7144" y="121444"/>
                </a:lnTo>
                <a:lnTo>
                  <a:pt x="7144" y="1214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Freeform 57"/>
          <p:cNvSpPr/>
          <p:nvPr/>
        </p:nvSpPr>
        <p:spPr>
          <a:xfrm>
            <a:off x="3443288" y="3257550"/>
            <a:ext cx="157163" cy="171451"/>
          </a:xfrm>
          <a:custGeom>
            <a:avLst/>
            <a:gdLst/>
            <a:ahLst/>
            <a:cxnLst/>
            <a:rect l="0" t="0" r="0" b="0"/>
            <a:pathLst>
              <a:path w="157163" h="171451">
                <a:moveTo>
                  <a:pt x="57150" y="57150"/>
                </a:moveTo>
                <a:lnTo>
                  <a:pt x="57150" y="57150"/>
                </a:lnTo>
                <a:lnTo>
                  <a:pt x="50006" y="64294"/>
                </a:lnTo>
                <a:lnTo>
                  <a:pt x="35719" y="78581"/>
                </a:lnTo>
                <a:lnTo>
                  <a:pt x="28575" y="92869"/>
                </a:lnTo>
                <a:lnTo>
                  <a:pt x="21431" y="114300"/>
                </a:lnTo>
                <a:lnTo>
                  <a:pt x="21431" y="128588"/>
                </a:lnTo>
                <a:lnTo>
                  <a:pt x="21431" y="142875"/>
                </a:lnTo>
                <a:lnTo>
                  <a:pt x="21431" y="157163"/>
                </a:lnTo>
                <a:lnTo>
                  <a:pt x="35719" y="164306"/>
                </a:lnTo>
                <a:lnTo>
                  <a:pt x="64294" y="171450"/>
                </a:lnTo>
                <a:lnTo>
                  <a:pt x="78581" y="171450"/>
                </a:lnTo>
                <a:lnTo>
                  <a:pt x="78581" y="164306"/>
                </a:lnTo>
                <a:lnTo>
                  <a:pt x="100012" y="157163"/>
                </a:lnTo>
                <a:lnTo>
                  <a:pt x="114300" y="150019"/>
                </a:lnTo>
                <a:lnTo>
                  <a:pt x="128587" y="135731"/>
                </a:lnTo>
                <a:lnTo>
                  <a:pt x="142875" y="121444"/>
                </a:lnTo>
                <a:lnTo>
                  <a:pt x="150019" y="100013"/>
                </a:lnTo>
                <a:lnTo>
                  <a:pt x="157162" y="85725"/>
                </a:lnTo>
                <a:lnTo>
                  <a:pt x="150019" y="64294"/>
                </a:lnTo>
                <a:lnTo>
                  <a:pt x="142875" y="42863"/>
                </a:lnTo>
                <a:lnTo>
                  <a:pt x="128587" y="28575"/>
                </a:lnTo>
                <a:lnTo>
                  <a:pt x="114300" y="14288"/>
                </a:lnTo>
                <a:lnTo>
                  <a:pt x="92869" y="7144"/>
                </a:lnTo>
                <a:lnTo>
                  <a:pt x="64294" y="0"/>
                </a:lnTo>
                <a:lnTo>
                  <a:pt x="50006" y="7144"/>
                </a:lnTo>
                <a:lnTo>
                  <a:pt x="28575" y="14288"/>
                </a:lnTo>
                <a:lnTo>
                  <a:pt x="14287" y="21431"/>
                </a:lnTo>
                <a:lnTo>
                  <a:pt x="7144" y="28575"/>
                </a:lnTo>
                <a:lnTo>
                  <a:pt x="0" y="35719"/>
                </a:lnTo>
                <a:lnTo>
                  <a:pt x="0" y="357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Freeform 58"/>
          <p:cNvSpPr/>
          <p:nvPr/>
        </p:nvSpPr>
        <p:spPr>
          <a:xfrm>
            <a:off x="3657600" y="3243263"/>
            <a:ext cx="150020" cy="242888"/>
          </a:xfrm>
          <a:custGeom>
            <a:avLst/>
            <a:gdLst/>
            <a:ahLst/>
            <a:cxnLst/>
            <a:rect l="0" t="0" r="0" b="0"/>
            <a:pathLst>
              <a:path w="150020" h="242888">
                <a:moveTo>
                  <a:pt x="14288" y="71437"/>
                </a:moveTo>
                <a:lnTo>
                  <a:pt x="14288" y="78581"/>
                </a:lnTo>
                <a:lnTo>
                  <a:pt x="7144" y="85725"/>
                </a:lnTo>
                <a:lnTo>
                  <a:pt x="7144" y="100012"/>
                </a:lnTo>
                <a:lnTo>
                  <a:pt x="0" y="121443"/>
                </a:lnTo>
                <a:lnTo>
                  <a:pt x="0" y="142875"/>
                </a:lnTo>
                <a:lnTo>
                  <a:pt x="0" y="150018"/>
                </a:lnTo>
                <a:lnTo>
                  <a:pt x="0" y="164306"/>
                </a:lnTo>
                <a:lnTo>
                  <a:pt x="0" y="164306"/>
                </a:lnTo>
                <a:lnTo>
                  <a:pt x="0" y="164306"/>
                </a:lnTo>
                <a:lnTo>
                  <a:pt x="0" y="164306"/>
                </a:lnTo>
                <a:lnTo>
                  <a:pt x="0" y="164306"/>
                </a:lnTo>
                <a:lnTo>
                  <a:pt x="0" y="164306"/>
                </a:lnTo>
                <a:lnTo>
                  <a:pt x="0" y="157162"/>
                </a:lnTo>
                <a:lnTo>
                  <a:pt x="0" y="142875"/>
                </a:lnTo>
                <a:lnTo>
                  <a:pt x="7144" y="121443"/>
                </a:lnTo>
                <a:lnTo>
                  <a:pt x="7144" y="92868"/>
                </a:lnTo>
                <a:lnTo>
                  <a:pt x="14288" y="71437"/>
                </a:lnTo>
                <a:lnTo>
                  <a:pt x="21432" y="42862"/>
                </a:lnTo>
                <a:lnTo>
                  <a:pt x="28575" y="21431"/>
                </a:lnTo>
                <a:lnTo>
                  <a:pt x="35719" y="7143"/>
                </a:lnTo>
                <a:lnTo>
                  <a:pt x="42863" y="0"/>
                </a:lnTo>
                <a:lnTo>
                  <a:pt x="57150" y="0"/>
                </a:lnTo>
                <a:lnTo>
                  <a:pt x="57150" y="0"/>
                </a:lnTo>
                <a:lnTo>
                  <a:pt x="71438" y="14287"/>
                </a:lnTo>
                <a:lnTo>
                  <a:pt x="78582" y="28575"/>
                </a:lnTo>
                <a:lnTo>
                  <a:pt x="85725" y="50006"/>
                </a:lnTo>
                <a:lnTo>
                  <a:pt x="92869" y="71437"/>
                </a:lnTo>
                <a:lnTo>
                  <a:pt x="100013" y="100012"/>
                </a:lnTo>
                <a:lnTo>
                  <a:pt x="107157" y="128587"/>
                </a:lnTo>
                <a:lnTo>
                  <a:pt x="114300" y="157162"/>
                </a:lnTo>
                <a:lnTo>
                  <a:pt x="114300" y="178593"/>
                </a:lnTo>
                <a:lnTo>
                  <a:pt x="128588" y="200025"/>
                </a:lnTo>
                <a:lnTo>
                  <a:pt x="135732" y="214312"/>
                </a:lnTo>
                <a:lnTo>
                  <a:pt x="142875" y="228600"/>
                </a:lnTo>
                <a:lnTo>
                  <a:pt x="150019" y="235743"/>
                </a:lnTo>
                <a:lnTo>
                  <a:pt x="150019" y="242887"/>
                </a:lnTo>
                <a:lnTo>
                  <a:pt x="150019" y="2428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Freeform 59"/>
          <p:cNvSpPr/>
          <p:nvPr/>
        </p:nvSpPr>
        <p:spPr>
          <a:xfrm>
            <a:off x="4021932" y="3228975"/>
            <a:ext cx="142876" cy="178595"/>
          </a:xfrm>
          <a:custGeom>
            <a:avLst/>
            <a:gdLst/>
            <a:ahLst/>
            <a:cxnLst/>
            <a:rect l="0" t="0" r="0" b="0"/>
            <a:pathLst>
              <a:path w="142876" h="178595">
                <a:moveTo>
                  <a:pt x="114300" y="0"/>
                </a:moveTo>
                <a:lnTo>
                  <a:pt x="107156" y="0"/>
                </a:lnTo>
                <a:lnTo>
                  <a:pt x="100012" y="0"/>
                </a:lnTo>
                <a:lnTo>
                  <a:pt x="78581" y="0"/>
                </a:lnTo>
                <a:lnTo>
                  <a:pt x="57150" y="0"/>
                </a:lnTo>
                <a:lnTo>
                  <a:pt x="35718" y="0"/>
                </a:lnTo>
                <a:lnTo>
                  <a:pt x="14287" y="7144"/>
                </a:lnTo>
                <a:lnTo>
                  <a:pt x="7143" y="7144"/>
                </a:lnTo>
                <a:lnTo>
                  <a:pt x="0" y="14288"/>
                </a:lnTo>
                <a:lnTo>
                  <a:pt x="0" y="28575"/>
                </a:lnTo>
                <a:lnTo>
                  <a:pt x="0" y="35719"/>
                </a:lnTo>
                <a:lnTo>
                  <a:pt x="14287" y="50006"/>
                </a:lnTo>
                <a:lnTo>
                  <a:pt x="28575" y="64294"/>
                </a:lnTo>
                <a:lnTo>
                  <a:pt x="50006" y="71438"/>
                </a:lnTo>
                <a:lnTo>
                  <a:pt x="64293" y="85725"/>
                </a:lnTo>
                <a:lnTo>
                  <a:pt x="85725" y="100013"/>
                </a:lnTo>
                <a:lnTo>
                  <a:pt x="107156" y="107156"/>
                </a:lnTo>
                <a:lnTo>
                  <a:pt x="121443" y="114300"/>
                </a:lnTo>
                <a:lnTo>
                  <a:pt x="135731" y="121444"/>
                </a:lnTo>
                <a:lnTo>
                  <a:pt x="142875" y="128588"/>
                </a:lnTo>
                <a:lnTo>
                  <a:pt x="142875" y="135731"/>
                </a:lnTo>
                <a:lnTo>
                  <a:pt x="135731" y="142875"/>
                </a:lnTo>
                <a:lnTo>
                  <a:pt x="121443" y="157163"/>
                </a:lnTo>
                <a:lnTo>
                  <a:pt x="107156" y="164306"/>
                </a:lnTo>
                <a:lnTo>
                  <a:pt x="92868" y="171450"/>
                </a:lnTo>
                <a:lnTo>
                  <a:pt x="71437" y="171450"/>
                </a:lnTo>
                <a:lnTo>
                  <a:pt x="50006" y="178594"/>
                </a:lnTo>
                <a:lnTo>
                  <a:pt x="28575" y="178594"/>
                </a:lnTo>
                <a:lnTo>
                  <a:pt x="14287" y="171450"/>
                </a:lnTo>
                <a:lnTo>
                  <a:pt x="0" y="164306"/>
                </a:lnTo>
                <a:lnTo>
                  <a:pt x="0" y="157163"/>
                </a:lnTo>
                <a:lnTo>
                  <a:pt x="0" y="1571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Freeform 60"/>
          <p:cNvSpPr/>
          <p:nvPr/>
        </p:nvSpPr>
        <p:spPr>
          <a:xfrm>
            <a:off x="4150519" y="3250406"/>
            <a:ext cx="142876" cy="157164"/>
          </a:xfrm>
          <a:custGeom>
            <a:avLst/>
            <a:gdLst/>
            <a:ahLst/>
            <a:cxnLst/>
            <a:rect l="0" t="0" r="0" b="0"/>
            <a:pathLst>
              <a:path w="142876" h="157164">
                <a:moveTo>
                  <a:pt x="35719" y="7144"/>
                </a:moveTo>
                <a:lnTo>
                  <a:pt x="35719" y="7144"/>
                </a:lnTo>
                <a:lnTo>
                  <a:pt x="28575" y="21432"/>
                </a:lnTo>
                <a:lnTo>
                  <a:pt x="28575" y="35719"/>
                </a:lnTo>
                <a:lnTo>
                  <a:pt x="28575" y="64294"/>
                </a:lnTo>
                <a:lnTo>
                  <a:pt x="28575" y="85725"/>
                </a:lnTo>
                <a:lnTo>
                  <a:pt x="28575" y="107157"/>
                </a:lnTo>
                <a:lnTo>
                  <a:pt x="35719" y="128588"/>
                </a:lnTo>
                <a:lnTo>
                  <a:pt x="42863" y="142875"/>
                </a:lnTo>
                <a:lnTo>
                  <a:pt x="50006" y="150019"/>
                </a:lnTo>
                <a:lnTo>
                  <a:pt x="64294" y="157163"/>
                </a:lnTo>
                <a:lnTo>
                  <a:pt x="85725" y="157163"/>
                </a:lnTo>
                <a:lnTo>
                  <a:pt x="100013" y="150019"/>
                </a:lnTo>
                <a:lnTo>
                  <a:pt x="107156" y="142875"/>
                </a:lnTo>
                <a:lnTo>
                  <a:pt x="121444" y="135732"/>
                </a:lnTo>
                <a:lnTo>
                  <a:pt x="135731" y="121444"/>
                </a:lnTo>
                <a:lnTo>
                  <a:pt x="135731" y="107157"/>
                </a:lnTo>
                <a:lnTo>
                  <a:pt x="142875" y="92869"/>
                </a:lnTo>
                <a:lnTo>
                  <a:pt x="135731" y="71438"/>
                </a:lnTo>
                <a:lnTo>
                  <a:pt x="128588" y="57150"/>
                </a:lnTo>
                <a:lnTo>
                  <a:pt x="114300" y="35719"/>
                </a:lnTo>
                <a:lnTo>
                  <a:pt x="100013" y="21432"/>
                </a:lnTo>
                <a:lnTo>
                  <a:pt x="78581" y="7144"/>
                </a:lnTo>
                <a:lnTo>
                  <a:pt x="57150" y="0"/>
                </a:lnTo>
                <a:lnTo>
                  <a:pt x="35719" y="0"/>
                </a:lnTo>
                <a:lnTo>
                  <a:pt x="21431" y="0"/>
                </a:lnTo>
                <a:lnTo>
                  <a:pt x="7144" y="14288"/>
                </a:lnTo>
                <a:lnTo>
                  <a:pt x="7144" y="21432"/>
                </a:lnTo>
                <a:lnTo>
                  <a:pt x="0" y="35719"/>
                </a:lnTo>
                <a:lnTo>
                  <a:pt x="0" y="42863"/>
                </a:lnTo>
                <a:lnTo>
                  <a:pt x="7144" y="50007"/>
                </a:lnTo>
                <a:lnTo>
                  <a:pt x="7144" y="5000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Freeform 61"/>
          <p:cNvSpPr/>
          <p:nvPr/>
        </p:nvSpPr>
        <p:spPr>
          <a:xfrm>
            <a:off x="4286250" y="3236119"/>
            <a:ext cx="342901" cy="192882"/>
          </a:xfrm>
          <a:custGeom>
            <a:avLst/>
            <a:gdLst/>
            <a:ahLst/>
            <a:cxnLst/>
            <a:rect l="0" t="0" r="0" b="0"/>
            <a:pathLst>
              <a:path w="342901" h="192882">
                <a:moveTo>
                  <a:pt x="21432" y="28575"/>
                </a:moveTo>
                <a:lnTo>
                  <a:pt x="14288" y="28575"/>
                </a:lnTo>
                <a:lnTo>
                  <a:pt x="14288" y="42862"/>
                </a:lnTo>
                <a:lnTo>
                  <a:pt x="7144" y="57150"/>
                </a:lnTo>
                <a:lnTo>
                  <a:pt x="0" y="78581"/>
                </a:lnTo>
                <a:lnTo>
                  <a:pt x="0" y="100012"/>
                </a:lnTo>
                <a:lnTo>
                  <a:pt x="0" y="121444"/>
                </a:lnTo>
                <a:lnTo>
                  <a:pt x="0" y="135731"/>
                </a:lnTo>
                <a:lnTo>
                  <a:pt x="7144" y="142875"/>
                </a:lnTo>
                <a:lnTo>
                  <a:pt x="7144" y="150019"/>
                </a:lnTo>
                <a:lnTo>
                  <a:pt x="7144" y="150019"/>
                </a:lnTo>
                <a:lnTo>
                  <a:pt x="7144" y="150019"/>
                </a:lnTo>
                <a:lnTo>
                  <a:pt x="7144" y="150019"/>
                </a:lnTo>
                <a:lnTo>
                  <a:pt x="7144" y="142875"/>
                </a:lnTo>
                <a:lnTo>
                  <a:pt x="7144" y="135731"/>
                </a:lnTo>
                <a:lnTo>
                  <a:pt x="14288" y="121444"/>
                </a:lnTo>
                <a:lnTo>
                  <a:pt x="14288" y="100012"/>
                </a:lnTo>
                <a:lnTo>
                  <a:pt x="21432" y="78581"/>
                </a:lnTo>
                <a:lnTo>
                  <a:pt x="28575" y="64294"/>
                </a:lnTo>
                <a:lnTo>
                  <a:pt x="35719" y="42862"/>
                </a:lnTo>
                <a:lnTo>
                  <a:pt x="42863" y="35719"/>
                </a:lnTo>
                <a:lnTo>
                  <a:pt x="50007" y="28575"/>
                </a:lnTo>
                <a:lnTo>
                  <a:pt x="64294" y="35719"/>
                </a:lnTo>
                <a:lnTo>
                  <a:pt x="71438" y="42862"/>
                </a:lnTo>
                <a:lnTo>
                  <a:pt x="78582" y="57150"/>
                </a:lnTo>
                <a:lnTo>
                  <a:pt x="85725" y="71437"/>
                </a:lnTo>
                <a:lnTo>
                  <a:pt x="92869" y="92869"/>
                </a:lnTo>
                <a:lnTo>
                  <a:pt x="100013" y="107156"/>
                </a:lnTo>
                <a:lnTo>
                  <a:pt x="100013" y="121444"/>
                </a:lnTo>
                <a:lnTo>
                  <a:pt x="107157" y="135731"/>
                </a:lnTo>
                <a:lnTo>
                  <a:pt x="107157" y="150019"/>
                </a:lnTo>
                <a:lnTo>
                  <a:pt x="107157" y="150019"/>
                </a:lnTo>
                <a:lnTo>
                  <a:pt x="107157" y="150019"/>
                </a:lnTo>
                <a:lnTo>
                  <a:pt x="114300" y="150019"/>
                </a:lnTo>
                <a:lnTo>
                  <a:pt x="114300" y="150019"/>
                </a:lnTo>
                <a:lnTo>
                  <a:pt x="114300" y="142875"/>
                </a:lnTo>
                <a:lnTo>
                  <a:pt x="114300" y="128587"/>
                </a:lnTo>
                <a:lnTo>
                  <a:pt x="107157" y="107156"/>
                </a:lnTo>
                <a:lnTo>
                  <a:pt x="107157" y="92869"/>
                </a:lnTo>
                <a:lnTo>
                  <a:pt x="107157" y="71437"/>
                </a:lnTo>
                <a:lnTo>
                  <a:pt x="114300" y="50006"/>
                </a:lnTo>
                <a:lnTo>
                  <a:pt x="114300" y="35719"/>
                </a:lnTo>
                <a:lnTo>
                  <a:pt x="114300" y="21431"/>
                </a:lnTo>
                <a:lnTo>
                  <a:pt x="121444" y="21431"/>
                </a:lnTo>
                <a:lnTo>
                  <a:pt x="121444" y="14287"/>
                </a:lnTo>
                <a:lnTo>
                  <a:pt x="128588" y="21431"/>
                </a:lnTo>
                <a:lnTo>
                  <a:pt x="128588" y="28575"/>
                </a:lnTo>
                <a:lnTo>
                  <a:pt x="135732" y="50006"/>
                </a:lnTo>
                <a:lnTo>
                  <a:pt x="135732" y="71437"/>
                </a:lnTo>
                <a:lnTo>
                  <a:pt x="142875" y="92869"/>
                </a:lnTo>
                <a:lnTo>
                  <a:pt x="150019" y="114300"/>
                </a:lnTo>
                <a:lnTo>
                  <a:pt x="164307" y="135731"/>
                </a:lnTo>
                <a:lnTo>
                  <a:pt x="178594" y="150019"/>
                </a:lnTo>
                <a:lnTo>
                  <a:pt x="192882" y="164306"/>
                </a:lnTo>
                <a:lnTo>
                  <a:pt x="214313" y="171450"/>
                </a:lnTo>
                <a:lnTo>
                  <a:pt x="235744" y="171450"/>
                </a:lnTo>
                <a:lnTo>
                  <a:pt x="250032" y="171450"/>
                </a:lnTo>
                <a:lnTo>
                  <a:pt x="271463" y="164306"/>
                </a:lnTo>
                <a:lnTo>
                  <a:pt x="292894" y="150019"/>
                </a:lnTo>
                <a:lnTo>
                  <a:pt x="307182" y="135731"/>
                </a:lnTo>
                <a:lnTo>
                  <a:pt x="321469" y="121444"/>
                </a:lnTo>
                <a:lnTo>
                  <a:pt x="335757" y="100012"/>
                </a:lnTo>
                <a:lnTo>
                  <a:pt x="342900" y="78581"/>
                </a:lnTo>
                <a:lnTo>
                  <a:pt x="342900" y="50006"/>
                </a:lnTo>
                <a:lnTo>
                  <a:pt x="335757" y="35719"/>
                </a:lnTo>
                <a:lnTo>
                  <a:pt x="328613" y="14287"/>
                </a:lnTo>
                <a:lnTo>
                  <a:pt x="321469" y="0"/>
                </a:lnTo>
                <a:lnTo>
                  <a:pt x="307182" y="0"/>
                </a:lnTo>
                <a:lnTo>
                  <a:pt x="285750" y="0"/>
                </a:lnTo>
                <a:lnTo>
                  <a:pt x="271463" y="7144"/>
                </a:lnTo>
                <a:lnTo>
                  <a:pt x="257175" y="21431"/>
                </a:lnTo>
                <a:lnTo>
                  <a:pt x="250032" y="42862"/>
                </a:lnTo>
                <a:lnTo>
                  <a:pt x="242888" y="64294"/>
                </a:lnTo>
                <a:lnTo>
                  <a:pt x="235744" y="92869"/>
                </a:lnTo>
                <a:lnTo>
                  <a:pt x="235744" y="114300"/>
                </a:lnTo>
                <a:lnTo>
                  <a:pt x="242888" y="142875"/>
                </a:lnTo>
                <a:lnTo>
                  <a:pt x="257175" y="171450"/>
                </a:lnTo>
                <a:lnTo>
                  <a:pt x="264319" y="185737"/>
                </a:lnTo>
                <a:lnTo>
                  <a:pt x="271463" y="192881"/>
                </a:lnTo>
                <a:lnTo>
                  <a:pt x="271463"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Freeform 62"/>
          <p:cNvSpPr/>
          <p:nvPr/>
        </p:nvSpPr>
        <p:spPr>
          <a:xfrm>
            <a:off x="4779169" y="3236119"/>
            <a:ext cx="100014" cy="300038"/>
          </a:xfrm>
          <a:custGeom>
            <a:avLst/>
            <a:gdLst/>
            <a:ahLst/>
            <a:cxnLst/>
            <a:rect l="0" t="0" r="0" b="0"/>
            <a:pathLst>
              <a:path w="100014" h="300038">
                <a:moveTo>
                  <a:pt x="28575" y="0"/>
                </a:moveTo>
                <a:lnTo>
                  <a:pt x="28575" y="0"/>
                </a:lnTo>
                <a:lnTo>
                  <a:pt x="21431" y="7144"/>
                </a:lnTo>
                <a:lnTo>
                  <a:pt x="14288" y="14287"/>
                </a:lnTo>
                <a:lnTo>
                  <a:pt x="7144" y="28575"/>
                </a:lnTo>
                <a:lnTo>
                  <a:pt x="7144" y="57150"/>
                </a:lnTo>
                <a:lnTo>
                  <a:pt x="0" y="85725"/>
                </a:lnTo>
                <a:lnTo>
                  <a:pt x="0" y="114300"/>
                </a:lnTo>
                <a:lnTo>
                  <a:pt x="0" y="142875"/>
                </a:lnTo>
                <a:lnTo>
                  <a:pt x="0" y="178594"/>
                </a:lnTo>
                <a:lnTo>
                  <a:pt x="0" y="207169"/>
                </a:lnTo>
                <a:lnTo>
                  <a:pt x="7144" y="235744"/>
                </a:lnTo>
                <a:lnTo>
                  <a:pt x="7144" y="257175"/>
                </a:lnTo>
                <a:lnTo>
                  <a:pt x="7144" y="271462"/>
                </a:lnTo>
                <a:lnTo>
                  <a:pt x="14288" y="285750"/>
                </a:lnTo>
                <a:lnTo>
                  <a:pt x="14288" y="292894"/>
                </a:lnTo>
                <a:lnTo>
                  <a:pt x="14288" y="300037"/>
                </a:lnTo>
                <a:lnTo>
                  <a:pt x="14288" y="300037"/>
                </a:lnTo>
                <a:lnTo>
                  <a:pt x="14288" y="292894"/>
                </a:lnTo>
                <a:lnTo>
                  <a:pt x="14288" y="278606"/>
                </a:lnTo>
                <a:lnTo>
                  <a:pt x="14288" y="257175"/>
                </a:lnTo>
                <a:lnTo>
                  <a:pt x="7144" y="228600"/>
                </a:lnTo>
                <a:lnTo>
                  <a:pt x="7144" y="200025"/>
                </a:lnTo>
                <a:lnTo>
                  <a:pt x="7144" y="171450"/>
                </a:lnTo>
                <a:lnTo>
                  <a:pt x="0" y="135731"/>
                </a:lnTo>
                <a:lnTo>
                  <a:pt x="0" y="100012"/>
                </a:lnTo>
                <a:lnTo>
                  <a:pt x="7144" y="64294"/>
                </a:lnTo>
                <a:lnTo>
                  <a:pt x="14288" y="42862"/>
                </a:lnTo>
                <a:lnTo>
                  <a:pt x="21431" y="21431"/>
                </a:lnTo>
                <a:lnTo>
                  <a:pt x="35719" y="14287"/>
                </a:lnTo>
                <a:lnTo>
                  <a:pt x="50006" y="7144"/>
                </a:lnTo>
                <a:lnTo>
                  <a:pt x="64294" y="7144"/>
                </a:lnTo>
                <a:lnTo>
                  <a:pt x="71438" y="14287"/>
                </a:lnTo>
                <a:lnTo>
                  <a:pt x="78581" y="21431"/>
                </a:lnTo>
                <a:lnTo>
                  <a:pt x="92869" y="35719"/>
                </a:lnTo>
                <a:lnTo>
                  <a:pt x="100013" y="50006"/>
                </a:lnTo>
                <a:lnTo>
                  <a:pt x="100013" y="78581"/>
                </a:lnTo>
                <a:lnTo>
                  <a:pt x="92869" y="100012"/>
                </a:lnTo>
                <a:lnTo>
                  <a:pt x="78581" y="121444"/>
                </a:lnTo>
                <a:lnTo>
                  <a:pt x="71438" y="142875"/>
                </a:lnTo>
                <a:lnTo>
                  <a:pt x="57150" y="164306"/>
                </a:lnTo>
                <a:lnTo>
                  <a:pt x="42863" y="178594"/>
                </a:lnTo>
                <a:lnTo>
                  <a:pt x="28575" y="185737"/>
                </a:lnTo>
                <a:lnTo>
                  <a:pt x="21431" y="192881"/>
                </a:lnTo>
                <a:lnTo>
                  <a:pt x="21431"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Freeform 63"/>
          <p:cNvSpPr/>
          <p:nvPr/>
        </p:nvSpPr>
        <p:spPr>
          <a:xfrm>
            <a:off x="4879182" y="3243263"/>
            <a:ext cx="178595" cy="171451"/>
          </a:xfrm>
          <a:custGeom>
            <a:avLst/>
            <a:gdLst/>
            <a:ahLst/>
            <a:cxnLst/>
            <a:rect l="0" t="0" r="0" b="0"/>
            <a:pathLst>
              <a:path w="178595" h="171451">
                <a:moveTo>
                  <a:pt x="0" y="21431"/>
                </a:moveTo>
                <a:lnTo>
                  <a:pt x="0" y="21431"/>
                </a:lnTo>
                <a:lnTo>
                  <a:pt x="0" y="35718"/>
                </a:lnTo>
                <a:lnTo>
                  <a:pt x="0" y="50006"/>
                </a:lnTo>
                <a:lnTo>
                  <a:pt x="0" y="64293"/>
                </a:lnTo>
                <a:lnTo>
                  <a:pt x="0" y="85725"/>
                </a:lnTo>
                <a:lnTo>
                  <a:pt x="0" y="107156"/>
                </a:lnTo>
                <a:lnTo>
                  <a:pt x="7144" y="121443"/>
                </a:lnTo>
                <a:lnTo>
                  <a:pt x="7144" y="135731"/>
                </a:lnTo>
                <a:lnTo>
                  <a:pt x="7144" y="150018"/>
                </a:lnTo>
                <a:lnTo>
                  <a:pt x="7144" y="150018"/>
                </a:lnTo>
                <a:lnTo>
                  <a:pt x="7144" y="157162"/>
                </a:lnTo>
                <a:lnTo>
                  <a:pt x="14288" y="157162"/>
                </a:lnTo>
                <a:lnTo>
                  <a:pt x="14288" y="157162"/>
                </a:lnTo>
                <a:lnTo>
                  <a:pt x="14288" y="150018"/>
                </a:lnTo>
                <a:lnTo>
                  <a:pt x="14288" y="142875"/>
                </a:lnTo>
                <a:lnTo>
                  <a:pt x="14288" y="128587"/>
                </a:lnTo>
                <a:lnTo>
                  <a:pt x="14288" y="107156"/>
                </a:lnTo>
                <a:lnTo>
                  <a:pt x="14288" y="92868"/>
                </a:lnTo>
                <a:lnTo>
                  <a:pt x="21431" y="64293"/>
                </a:lnTo>
                <a:lnTo>
                  <a:pt x="28575" y="50006"/>
                </a:lnTo>
                <a:lnTo>
                  <a:pt x="35719" y="28575"/>
                </a:lnTo>
                <a:lnTo>
                  <a:pt x="50006" y="14287"/>
                </a:lnTo>
                <a:lnTo>
                  <a:pt x="57150" y="7143"/>
                </a:lnTo>
                <a:lnTo>
                  <a:pt x="71438" y="0"/>
                </a:lnTo>
                <a:lnTo>
                  <a:pt x="85725" y="0"/>
                </a:lnTo>
                <a:lnTo>
                  <a:pt x="100013" y="7143"/>
                </a:lnTo>
                <a:lnTo>
                  <a:pt x="107156" y="14287"/>
                </a:lnTo>
                <a:lnTo>
                  <a:pt x="114300" y="21431"/>
                </a:lnTo>
                <a:lnTo>
                  <a:pt x="114300" y="35718"/>
                </a:lnTo>
                <a:lnTo>
                  <a:pt x="114300" y="50006"/>
                </a:lnTo>
                <a:lnTo>
                  <a:pt x="114300" y="71437"/>
                </a:lnTo>
                <a:lnTo>
                  <a:pt x="107156" y="85725"/>
                </a:lnTo>
                <a:lnTo>
                  <a:pt x="100013" y="114300"/>
                </a:lnTo>
                <a:lnTo>
                  <a:pt x="92869" y="128587"/>
                </a:lnTo>
                <a:lnTo>
                  <a:pt x="92869" y="142875"/>
                </a:lnTo>
                <a:lnTo>
                  <a:pt x="92869" y="157162"/>
                </a:lnTo>
                <a:lnTo>
                  <a:pt x="92869" y="164306"/>
                </a:lnTo>
                <a:lnTo>
                  <a:pt x="100013" y="171450"/>
                </a:lnTo>
                <a:lnTo>
                  <a:pt x="114300" y="171450"/>
                </a:lnTo>
                <a:lnTo>
                  <a:pt x="121444" y="171450"/>
                </a:lnTo>
                <a:lnTo>
                  <a:pt x="128588" y="164306"/>
                </a:lnTo>
                <a:lnTo>
                  <a:pt x="142875" y="150018"/>
                </a:lnTo>
                <a:lnTo>
                  <a:pt x="157163" y="135731"/>
                </a:lnTo>
                <a:lnTo>
                  <a:pt x="164306" y="121443"/>
                </a:lnTo>
                <a:lnTo>
                  <a:pt x="171450" y="100012"/>
                </a:lnTo>
                <a:lnTo>
                  <a:pt x="178594" y="85725"/>
                </a:lnTo>
                <a:lnTo>
                  <a:pt x="178594" y="71437"/>
                </a:lnTo>
                <a:lnTo>
                  <a:pt x="178594" y="50006"/>
                </a:lnTo>
                <a:lnTo>
                  <a:pt x="171450" y="35718"/>
                </a:lnTo>
                <a:lnTo>
                  <a:pt x="164306" y="21431"/>
                </a:lnTo>
                <a:lnTo>
                  <a:pt x="157163" y="7143"/>
                </a:lnTo>
                <a:lnTo>
                  <a:pt x="142875" y="7143"/>
                </a:lnTo>
                <a:lnTo>
                  <a:pt x="135731" y="0"/>
                </a:lnTo>
                <a:lnTo>
                  <a:pt x="121444" y="7143"/>
                </a:lnTo>
                <a:lnTo>
                  <a:pt x="114300" y="14287"/>
                </a:lnTo>
                <a:lnTo>
                  <a:pt x="107156" y="28575"/>
                </a:lnTo>
                <a:lnTo>
                  <a:pt x="107156" y="42862"/>
                </a:lnTo>
                <a:lnTo>
                  <a:pt x="107156" y="57150"/>
                </a:lnTo>
                <a:lnTo>
                  <a:pt x="107156" y="64293"/>
                </a:lnTo>
                <a:lnTo>
                  <a:pt x="107156" y="642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Freeform 64"/>
          <p:cNvSpPr/>
          <p:nvPr/>
        </p:nvSpPr>
        <p:spPr>
          <a:xfrm>
            <a:off x="5086351" y="3150394"/>
            <a:ext cx="178595" cy="300038"/>
          </a:xfrm>
          <a:custGeom>
            <a:avLst/>
            <a:gdLst/>
            <a:ahLst/>
            <a:cxnLst/>
            <a:rect l="0" t="0" r="0" b="0"/>
            <a:pathLst>
              <a:path w="178595" h="300038">
                <a:moveTo>
                  <a:pt x="121444" y="0"/>
                </a:moveTo>
                <a:lnTo>
                  <a:pt x="114300" y="7144"/>
                </a:lnTo>
                <a:lnTo>
                  <a:pt x="100012" y="14287"/>
                </a:lnTo>
                <a:lnTo>
                  <a:pt x="85725" y="28575"/>
                </a:lnTo>
                <a:lnTo>
                  <a:pt x="57150" y="50006"/>
                </a:lnTo>
                <a:lnTo>
                  <a:pt x="42862" y="78581"/>
                </a:lnTo>
                <a:lnTo>
                  <a:pt x="28575" y="107156"/>
                </a:lnTo>
                <a:lnTo>
                  <a:pt x="14287" y="142875"/>
                </a:lnTo>
                <a:lnTo>
                  <a:pt x="7144" y="171450"/>
                </a:lnTo>
                <a:lnTo>
                  <a:pt x="7144" y="200025"/>
                </a:lnTo>
                <a:lnTo>
                  <a:pt x="0" y="221456"/>
                </a:lnTo>
                <a:lnTo>
                  <a:pt x="7144" y="242887"/>
                </a:lnTo>
                <a:lnTo>
                  <a:pt x="7144" y="250031"/>
                </a:lnTo>
                <a:lnTo>
                  <a:pt x="14287" y="257175"/>
                </a:lnTo>
                <a:lnTo>
                  <a:pt x="21431" y="264319"/>
                </a:lnTo>
                <a:lnTo>
                  <a:pt x="21431" y="264319"/>
                </a:lnTo>
                <a:lnTo>
                  <a:pt x="28575" y="264319"/>
                </a:lnTo>
                <a:lnTo>
                  <a:pt x="35719" y="257175"/>
                </a:lnTo>
                <a:lnTo>
                  <a:pt x="42862" y="250031"/>
                </a:lnTo>
                <a:lnTo>
                  <a:pt x="50006" y="235744"/>
                </a:lnTo>
                <a:lnTo>
                  <a:pt x="50006" y="221456"/>
                </a:lnTo>
                <a:lnTo>
                  <a:pt x="57150" y="207169"/>
                </a:lnTo>
                <a:lnTo>
                  <a:pt x="64294" y="185737"/>
                </a:lnTo>
                <a:lnTo>
                  <a:pt x="71437" y="171450"/>
                </a:lnTo>
                <a:lnTo>
                  <a:pt x="85725" y="157162"/>
                </a:lnTo>
                <a:lnTo>
                  <a:pt x="92869" y="150019"/>
                </a:lnTo>
                <a:lnTo>
                  <a:pt x="107156" y="150019"/>
                </a:lnTo>
                <a:lnTo>
                  <a:pt x="107156" y="150019"/>
                </a:lnTo>
                <a:lnTo>
                  <a:pt x="114300" y="157162"/>
                </a:lnTo>
                <a:lnTo>
                  <a:pt x="114300" y="164306"/>
                </a:lnTo>
                <a:lnTo>
                  <a:pt x="121444" y="178594"/>
                </a:lnTo>
                <a:lnTo>
                  <a:pt x="121444" y="200025"/>
                </a:lnTo>
                <a:lnTo>
                  <a:pt x="121444" y="221456"/>
                </a:lnTo>
                <a:lnTo>
                  <a:pt x="121444" y="242887"/>
                </a:lnTo>
                <a:lnTo>
                  <a:pt x="121444" y="257175"/>
                </a:lnTo>
                <a:lnTo>
                  <a:pt x="128587" y="278606"/>
                </a:lnTo>
                <a:lnTo>
                  <a:pt x="128587" y="292894"/>
                </a:lnTo>
                <a:lnTo>
                  <a:pt x="142875" y="300037"/>
                </a:lnTo>
                <a:lnTo>
                  <a:pt x="150019" y="300037"/>
                </a:lnTo>
                <a:lnTo>
                  <a:pt x="164306" y="292894"/>
                </a:lnTo>
                <a:lnTo>
                  <a:pt x="178594" y="278606"/>
                </a:lnTo>
                <a:lnTo>
                  <a:pt x="178594" y="278606"/>
                </a:lnTo>
                <a:lnTo>
                  <a:pt x="178594" y="2786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eeform 65"/>
          <p:cNvSpPr/>
          <p:nvPr/>
        </p:nvSpPr>
        <p:spPr>
          <a:xfrm>
            <a:off x="5322095" y="3186113"/>
            <a:ext cx="271463" cy="264319"/>
          </a:xfrm>
          <a:custGeom>
            <a:avLst/>
            <a:gdLst/>
            <a:ahLst/>
            <a:cxnLst/>
            <a:rect l="0" t="0" r="0" b="0"/>
            <a:pathLst>
              <a:path w="271463" h="264319">
                <a:moveTo>
                  <a:pt x="21431" y="0"/>
                </a:moveTo>
                <a:lnTo>
                  <a:pt x="21431" y="0"/>
                </a:lnTo>
                <a:lnTo>
                  <a:pt x="14287" y="0"/>
                </a:lnTo>
                <a:lnTo>
                  <a:pt x="14287" y="14287"/>
                </a:lnTo>
                <a:lnTo>
                  <a:pt x="7143" y="28575"/>
                </a:lnTo>
                <a:lnTo>
                  <a:pt x="0" y="50006"/>
                </a:lnTo>
                <a:lnTo>
                  <a:pt x="0" y="78581"/>
                </a:lnTo>
                <a:lnTo>
                  <a:pt x="0" y="107156"/>
                </a:lnTo>
                <a:lnTo>
                  <a:pt x="0" y="128587"/>
                </a:lnTo>
                <a:lnTo>
                  <a:pt x="0" y="157162"/>
                </a:lnTo>
                <a:lnTo>
                  <a:pt x="7143" y="171450"/>
                </a:lnTo>
                <a:lnTo>
                  <a:pt x="14287" y="185737"/>
                </a:lnTo>
                <a:lnTo>
                  <a:pt x="21431" y="200025"/>
                </a:lnTo>
                <a:lnTo>
                  <a:pt x="35718" y="200025"/>
                </a:lnTo>
                <a:lnTo>
                  <a:pt x="42862" y="207168"/>
                </a:lnTo>
                <a:lnTo>
                  <a:pt x="57150" y="200025"/>
                </a:lnTo>
                <a:lnTo>
                  <a:pt x="64293" y="192881"/>
                </a:lnTo>
                <a:lnTo>
                  <a:pt x="78581" y="185737"/>
                </a:lnTo>
                <a:lnTo>
                  <a:pt x="92868" y="171450"/>
                </a:lnTo>
                <a:lnTo>
                  <a:pt x="107156" y="150018"/>
                </a:lnTo>
                <a:lnTo>
                  <a:pt x="114300" y="128587"/>
                </a:lnTo>
                <a:lnTo>
                  <a:pt x="121443" y="107156"/>
                </a:lnTo>
                <a:lnTo>
                  <a:pt x="135731" y="85725"/>
                </a:lnTo>
                <a:lnTo>
                  <a:pt x="142875" y="71437"/>
                </a:lnTo>
                <a:lnTo>
                  <a:pt x="142875" y="57150"/>
                </a:lnTo>
                <a:lnTo>
                  <a:pt x="142875" y="50006"/>
                </a:lnTo>
                <a:lnTo>
                  <a:pt x="135731" y="42862"/>
                </a:lnTo>
                <a:lnTo>
                  <a:pt x="128587" y="42862"/>
                </a:lnTo>
                <a:lnTo>
                  <a:pt x="121443" y="42862"/>
                </a:lnTo>
                <a:lnTo>
                  <a:pt x="114300" y="50006"/>
                </a:lnTo>
                <a:lnTo>
                  <a:pt x="107156" y="57150"/>
                </a:lnTo>
                <a:lnTo>
                  <a:pt x="107156" y="71437"/>
                </a:lnTo>
                <a:lnTo>
                  <a:pt x="107156" y="85725"/>
                </a:lnTo>
                <a:lnTo>
                  <a:pt x="107156" y="100012"/>
                </a:lnTo>
                <a:lnTo>
                  <a:pt x="114300" y="114300"/>
                </a:lnTo>
                <a:lnTo>
                  <a:pt x="135731" y="128587"/>
                </a:lnTo>
                <a:lnTo>
                  <a:pt x="150018" y="142875"/>
                </a:lnTo>
                <a:lnTo>
                  <a:pt x="171450" y="157162"/>
                </a:lnTo>
                <a:lnTo>
                  <a:pt x="192881" y="171450"/>
                </a:lnTo>
                <a:lnTo>
                  <a:pt x="214312" y="185737"/>
                </a:lnTo>
                <a:lnTo>
                  <a:pt x="242887" y="192881"/>
                </a:lnTo>
                <a:lnTo>
                  <a:pt x="257175" y="207168"/>
                </a:lnTo>
                <a:lnTo>
                  <a:pt x="264318" y="214312"/>
                </a:lnTo>
                <a:lnTo>
                  <a:pt x="271462" y="228600"/>
                </a:lnTo>
                <a:lnTo>
                  <a:pt x="264318" y="235743"/>
                </a:lnTo>
                <a:lnTo>
                  <a:pt x="250031" y="242887"/>
                </a:lnTo>
                <a:lnTo>
                  <a:pt x="235743" y="250031"/>
                </a:lnTo>
                <a:lnTo>
                  <a:pt x="221456" y="257175"/>
                </a:lnTo>
                <a:lnTo>
                  <a:pt x="207168" y="264318"/>
                </a:lnTo>
                <a:lnTo>
                  <a:pt x="192881" y="264318"/>
                </a:lnTo>
                <a:lnTo>
                  <a:pt x="192881" y="26431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Freeform 66"/>
          <p:cNvSpPr/>
          <p:nvPr/>
        </p:nvSpPr>
        <p:spPr>
          <a:xfrm>
            <a:off x="5257801" y="3278981"/>
            <a:ext cx="135732" cy="14289"/>
          </a:xfrm>
          <a:custGeom>
            <a:avLst/>
            <a:gdLst/>
            <a:ahLst/>
            <a:cxnLst/>
            <a:rect l="0" t="0" r="0" b="0"/>
            <a:pathLst>
              <a:path w="135732" h="14289">
                <a:moveTo>
                  <a:pt x="0" y="14288"/>
                </a:moveTo>
                <a:lnTo>
                  <a:pt x="0" y="14288"/>
                </a:lnTo>
                <a:lnTo>
                  <a:pt x="7144" y="14288"/>
                </a:lnTo>
                <a:lnTo>
                  <a:pt x="21431" y="14288"/>
                </a:lnTo>
                <a:lnTo>
                  <a:pt x="42862" y="7144"/>
                </a:lnTo>
                <a:lnTo>
                  <a:pt x="64294" y="7144"/>
                </a:lnTo>
                <a:lnTo>
                  <a:pt x="100012" y="7144"/>
                </a:lnTo>
                <a:lnTo>
                  <a:pt x="135731" y="0"/>
                </a:lnTo>
                <a:lnTo>
                  <a:pt x="135731" y="0"/>
                </a:lnTo>
                <a:lnTo>
                  <a:pt x="135731"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Freeform 67"/>
          <p:cNvSpPr/>
          <p:nvPr/>
        </p:nvSpPr>
        <p:spPr>
          <a:xfrm>
            <a:off x="5586413" y="3121819"/>
            <a:ext cx="157164" cy="350045"/>
          </a:xfrm>
          <a:custGeom>
            <a:avLst/>
            <a:gdLst/>
            <a:ahLst/>
            <a:cxnLst/>
            <a:rect l="0" t="0" r="0" b="0"/>
            <a:pathLst>
              <a:path w="157164" h="350045">
                <a:moveTo>
                  <a:pt x="157163" y="7144"/>
                </a:moveTo>
                <a:lnTo>
                  <a:pt x="150019" y="0"/>
                </a:lnTo>
                <a:lnTo>
                  <a:pt x="135732" y="0"/>
                </a:lnTo>
                <a:lnTo>
                  <a:pt x="121444" y="0"/>
                </a:lnTo>
                <a:lnTo>
                  <a:pt x="100013" y="0"/>
                </a:lnTo>
                <a:lnTo>
                  <a:pt x="78582" y="14287"/>
                </a:lnTo>
                <a:lnTo>
                  <a:pt x="57150" y="28575"/>
                </a:lnTo>
                <a:lnTo>
                  <a:pt x="42863" y="50006"/>
                </a:lnTo>
                <a:lnTo>
                  <a:pt x="21432" y="71437"/>
                </a:lnTo>
                <a:lnTo>
                  <a:pt x="14288" y="100012"/>
                </a:lnTo>
                <a:lnTo>
                  <a:pt x="0" y="135731"/>
                </a:lnTo>
                <a:lnTo>
                  <a:pt x="0" y="164306"/>
                </a:lnTo>
                <a:lnTo>
                  <a:pt x="0" y="200025"/>
                </a:lnTo>
                <a:lnTo>
                  <a:pt x="0" y="235744"/>
                </a:lnTo>
                <a:lnTo>
                  <a:pt x="7144" y="264319"/>
                </a:lnTo>
                <a:lnTo>
                  <a:pt x="14288" y="292894"/>
                </a:lnTo>
                <a:lnTo>
                  <a:pt x="14288" y="314325"/>
                </a:lnTo>
                <a:lnTo>
                  <a:pt x="21432" y="328612"/>
                </a:lnTo>
                <a:lnTo>
                  <a:pt x="28575" y="350044"/>
                </a:lnTo>
                <a:lnTo>
                  <a:pt x="28575" y="350044"/>
                </a:lnTo>
                <a:lnTo>
                  <a:pt x="28575" y="3500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Freeform 68"/>
          <p:cNvSpPr/>
          <p:nvPr/>
        </p:nvSpPr>
        <p:spPr>
          <a:xfrm>
            <a:off x="5500688" y="3257550"/>
            <a:ext cx="164308" cy="121445"/>
          </a:xfrm>
          <a:custGeom>
            <a:avLst/>
            <a:gdLst/>
            <a:ahLst/>
            <a:cxnLst/>
            <a:rect l="0" t="0" r="0" b="0"/>
            <a:pathLst>
              <a:path w="164308" h="121445">
                <a:moveTo>
                  <a:pt x="7144" y="121444"/>
                </a:moveTo>
                <a:lnTo>
                  <a:pt x="7144" y="114300"/>
                </a:lnTo>
                <a:lnTo>
                  <a:pt x="0" y="107156"/>
                </a:lnTo>
                <a:lnTo>
                  <a:pt x="0" y="100013"/>
                </a:lnTo>
                <a:lnTo>
                  <a:pt x="0" y="85725"/>
                </a:lnTo>
                <a:lnTo>
                  <a:pt x="14288" y="64294"/>
                </a:lnTo>
                <a:lnTo>
                  <a:pt x="35719" y="50006"/>
                </a:lnTo>
                <a:lnTo>
                  <a:pt x="57150" y="35719"/>
                </a:lnTo>
                <a:lnTo>
                  <a:pt x="85725" y="21431"/>
                </a:lnTo>
                <a:lnTo>
                  <a:pt x="121444" y="14288"/>
                </a:lnTo>
                <a:lnTo>
                  <a:pt x="142875" y="7144"/>
                </a:lnTo>
                <a:lnTo>
                  <a:pt x="164307" y="0"/>
                </a:lnTo>
                <a:lnTo>
                  <a:pt x="16430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Freeform 69"/>
          <p:cNvSpPr/>
          <p:nvPr/>
        </p:nvSpPr>
        <p:spPr>
          <a:xfrm>
            <a:off x="5693570" y="3228975"/>
            <a:ext cx="121444" cy="157164"/>
          </a:xfrm>
          <a:custGeom>
            <a:avLst/>
            <a:gdLst/>
            <a:ahLst/>
            <a:cxnLst/>
            <a:rect l="0" t="0" r="0" b="0"/>
            <a:pathLst>
              <a:path w="121444" h="157164">
                <a:moveTo>
                  <a:pt x="0" y="157163"/>
                </a:moveTo>
                <a:lnTo>
                  <a:pt x="0" y="157163"/>
                </a:lnTo>
                <a:lnTo>
                  <a:pt x="0" y="157163"/>
                </a:lnTo>
                <a:lnTo>
                  <a:pt x="7143" y="150019"/>
                </a:lnTo>
                <a:lnTo>
                  <a:pt x="14287" y="142875"/>
                </a:lnTo>
                <a:lnTo>
                  <a:pt x="21431" y="128588"/>
                </a:lnTo>
                <a:lnTo>
                  <a:pt x="42862" y="114300"/>
                </a:lnTo>
                <a:lnTo>
                  <a:pt x="57150" y="100013"/>
                </a:lnTo>
                <a:lnTo>
                  <a:pt x="71437" y="78581"/>
                </a:lnTo>
                <a:lnTo>
                  <a:pt x="92868" y="64294"/>
                </a:lnTo>
                <a:lnTo>
                  <a:pt x="107156" y="50006"/>
                </a:lnTo>
                <a:lnTo>
                  <a:pt x="114300" y="35719"/>
                </a:lnTo>
                <a:lnTo>
                  <a:pt x="121443" y="21431"/>
                </a:lnTo>
                <a:lnTo>
                  <a:pt x="121443" y="14288"/>
                </a:lnTo>
                <a:lnTo>
                  <a:pt x="114300" y="7144"/>
                </a:lnTo>
                <a:lnTo>
                  <a:pt x="107156" y="0"/>
                </a:lnTo>
                <a:lnTo>
                  <a:pt x="100012" y="0"/>
                </a:lnTo>
                <a:lnTo>
                  <a:pt x="85725" y="7144"/>
                </a:lnTo>
                <a:lnTo>
                  <a:pt x="71437" y="14288"/>
                </a:lnTo>
                <a:lnTo>
                  <a:pt x="57150" y="35719"/>
                </a:lnTo>
                <a:lnTo>
                  <a:pt x="42862" y="50006"/>
                </a:lnTo>
                <a:lnTo>
                  <a:pt x="28575" y="71438"/>
                </a:lnTo>
                <a:lnTo>
                  <a:pt x="21431" y="92869"/>
                </a:lnTo>
                <a:lnTo>
                  <a:pt x="21431" y="107156"/>
                </a:lnTo>
                <a:lnTo>
                  <a:pt x="28575" y="128588"/>
                </a:lnTo>
                <a:lnTo>
                  <a:pt x="42862" y="142875"/>
                </a:lnTo>
                <a:lnTo>
                  <a:pt x="42862" y="150019"/>
                </a:lnTo>
                <a:lnTo>
                  <a:pt x="42862"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Freeform 70"/>
          <p:cNvSpPr/>
          <p:nvPr/>
        </p:nvSpPr>
        <p:spPr>
          <a:xfrm>
            <a:off x="5786438" y="3278981"/>
            <a:ext cx="150020" cy="135733"/>
          </a:xfrm>
          <a:custGeom>
            <a:avLst/>
            <a:gdLst/>
            <a:ahLst/>
            <a:cxnLst/>
            <a:rect l="0" t="0" r="0" b="0"/>
            <a:pathLst>
              <a:path w="150020" h="135733">
                <a:moveTo>
                  <a:pt x="0" y="85725"/>
                </a:moveTo>
                <a:lnTo>
                  <a:pt x="0" y="85725"/>
                </a:lnTo>
                <a:lnTo>
                  <a:pt x="0" y="85725"/>
                </a:lnTo>
                <a:lnTo>
                  <a:pt x="7144" y="92869"/>
                </a:lnTo>
                <a:lnTo>
                  <a:pt x="14288" y="92869"/>
                </a:lnTo>
                <a:lnTo>
                  <a:pt x="28575" y="92869"/>
                </a:lnTo>
                <a:lnTo>
                  <a:pt x="50007" y="85725"/>
                </a:lnTo>
                <a:lnTo>
                  <a:pt x="71438" y="78582"/>
                </a:lnTo>
                <a:lnTo>
                  <a:pt x="92869" y="71438"/>
                </a:lnTo>
                <a:lnTo>
                  <a:pt x="107157" y="57150"/>
                </a:lnTo>
                <a:lnTo>
                  <a:pt x="121444" y="50007"/>
                </a:lnTo>
                <a:lnTo>
                  <a:pt x="135732" y="42863"/>
                </a:lnTo>
                <a:lnTo>
                  <a:pt x="142875" y="35719"/>
                </a:lnTo>
                <a:lnTo>
                  <a:pt x="150019" y="28575"/>
                </a:lnTo>
                <a:lnTo>
                  <a:pt x="150019" y="21432"/>
                </a:lnTo>
                <a:lnTo>
                  <a:pt x="150019" y="14288"/>
                </a:lnTo>
                <a:lnTo>
                  <a:pt x="142875" y="7144"/>
                </a:lnTo>
                <a:lnTo>
                  <a:pt x="135732" y="0"/>
                </a:lnTo>
                <a:lnTo>
                  <a:pt x="121444" y="0"/>
                </a:lnTo>
                <a:lnTo>
                  <a:pt x="107157" y="7144"/>
                </a:lnTo>
                <a:lnTo>
                  <a:pt x="100013" y="14288"/>
                </a:lnTo>
                <a:lnTo>
                  <a:pt x="85725" y="35719"/>
                </a:lnTo>
                <a:lnTo>
                  <a:pt x="78582" y="50007"/>
                </a:lnTo>
                <a:lnTo>
                  <a:pt x="78582" y="71438"/>
                </a:lnTo>
                <a:lnTo>
                  <a:pt x="78582" y="92869"/>
                </a:lnTo>
                <a:lnTo>
                  <a:pt x="92869" y="114300"/>
                </a:lnTo>
                <a:lnTo>
                  <a:pt x="100013" y="121444"/>
                </a:lnTo>
                <a:lnTo>
                  <a:pt x="107157" y="135732"/>
                </a:lnTo>
                <a:lnTo>
                  <a:pt x="107157" y="1357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Freeform 71"/>
          <p:cNvSpPr/>
          <p:nvPr/>
        </p:nvSpPr>
        <p:spPr>
          <a:xfrm>
            <a:off x="5972176" y="3228975"/>
            <a:ext cx="121445" cy="250032"/>
          </a:xfrm>
          <a:custGeom>
            <a:avLst/>
            <a:gdLst/>
            <a:ahLst/>
            <a:cxnLst/>
            <a:rect l="0" t="0" r="0" b="0"/>
            <a:pathLst>
              <a:path w="121445" h="250032">
                <a:moveTo>
                  <a:pt x="107156" y="0"/>
                </a:moveTo>
                <a:lnTo>
                  <a:pt x="100012" y="0"/>
                </a:lnTo>
                <a:lnTo>
                  <a:pt x="92869" y="0"/>
                </a:lnTo>
                <a:lnTo>
                  <a:pt x="71437" y="7144"/>
                </a:lnTo>
                <a:lnTo>
                  <a:pt x="57150" y="7144"/>
                </a:lnTo>
                <a:lnTo>
                  <a:pt x="42862" y="14288"/>
                </a:lnTo>
                <a:lnTo>
                  <a:pt x="35719" y="21431"/>
                </a:lnTo>
                <a:lnTo>
                  <a:pt x="35719" y="35719"/>
                </a:lnTo>
                <a:lnTo>
                  <a:pt x="42862" y="50006"/>
                </a:lnTo>
                <a:lnTo>
                  <a:pt x="50006" y="71438"/>
                </a:lnTo>
                <a:lnTo>
                  <a:pt x="57150" y="92869"/>
                </a:lnTo>
                <a:lnTo>
                  <a:pt x="71437" y="114300"/>
                </a:lnTo>
                <a:lnTo>
                  <a:pt x="78581" y="135731"/>
                </a:lnTo>
                <a:lnTo>
                  <a:pt x="92869" y="157163"/>
                </a:lnTo>
                <a:lnTo>
                  <a:pt x="107156" y="178594"/>
                </a:lnTo>
                <a:lnTo>
                  <a:pt x="114300" y="192881"/>
                </a:lnTo>
                <a:lnTo>
                  <a:pt x="114300" y="207169"/>
                </a:lnTo>
                <a:lnTo>
                  <a:pt x="121444" y="214313"/>
                </a:lnTo>
                <a:lnTo>
                  <a:pt x="121444" y="228600"/>
                </a:lnTo>
                <a:lnTo>
                  <a:pt x="107156" y="235744"/>
                </a:lnTo>
                <a:lnTo>
                  <a:pt x="100012" y="242888"/>
                </a:lnTo>
                <a:lnTo>
                  <a:pt x="85725" y="250031"/>
                </a:lnTo>
                <a:lnTo>
                  <a:pt x="71437" y="250031"/>
                </a:lnTo>
                <a:lnTo>
                  <a:pt x="57150" y="250031"/>
                </a:lnTo>
                <a:lnTo>
                  <a:pt x="28575" y="250031"/>
                </a:lnTo>
                <a:lnTo>
                  <a:pt x="14287" y="242888"/>
                </a:lnTo>
                <a:lnTo>
                  <a:pt x="0" y="242888"/>
                </a:lnTo>
                <a:lnTo>
                  <a:pt x="0" y="2428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Freeform 72"/>
          <p:cNvSpPr/>
          <p:nvPr/>
        </p:nvSpPr>
        <p:spPr>
          <a:xfrm>
            <a:off x="5493545" y="2964656"/>
            <a:ext cx="21432" cy="728664"/>
          </a:xfrm>
          <a:custGeom>
            <a:avLst/>
            <a:gdLst/>
            <a:ahLst/>
            <a:cxnLst/>
            <a:rect l="0" t="0" r="0" b="0"/>
            <a:pathLst>
              <a:path w="21432" h="728664">
                <a:moveTo>
                  <a:pt x="21431" y="0"/>
                </a:moveTo>
                <a:lnTo>
                  <a:pt x="21431" y="7144"/>
                </a:lnTo>
                <a:lnTo>
                  <a:pt x="21431" y="14288"/>
                </a:lnTo>
                <a:lnTo>
                  <a:pt x="21431" y="35719"/>
                </a:lnTo>
                <a:lnTo>
                  <a:pt x="21431" y="57150"/>
                </a:lnTo>
                <a:lnTo>
                  <a:pt x="21431" y="92869"/>
                </a:lnTo>
                <a:lnTo>
                  <a:pt x="21431" y="135732"/>
                </a:lnTo>
                <a:lnTo>
                  <a:pt x="21431" y="178594"/>
                </a:lnTo>
                <a:lnTo>
                  <a:pt x="21431" y="228600"/>
                </a:lnTo>
                <a:lnTo>
                  <a:pt x="21431" y="278607"/>
                </a:lnTo>
                <a:lnTo>
                  <a:pt x="14287" y="328613"/>
                </a:lnTo>
                <a:lnTo>
                  <a:pt x="14287" y="378619"/>
                </a:lnTo>
                <a:lnTo>
                  <a:pt x="14287" y="428625"/>
                </a:lnTo>
                <a:lnTo>
                  <a:pt x="0" y="478632"/>
                </a:lnTo>
                <a:lnTo>
                  <a:pt x="0" y="521494"/>
                </a:lnTo>
                <a:lnTo>
                  <a:pt x="0" y="557213"/>
                </a:lnTo>
                <a:lnTo>
                  <a:pt x="0" y="592932"/>
                </a:lnTo>
                <a:lnTo>
                  <a:pt x="0" y="628650"/>
                </a:lnTo>
                <a:lnTo>
                  <a:pt x="0" y="657225"/>
                </a:lnTo>
                <a:lnTo>
                  <a:pt x="0" y="678657"/>
                </a:lnTo>
                <a:lnTo>
                  <a:pt x="7143" y="700088"/>
                </a:lnTo>
                <a:lnTo>
                  <a:pt x="7143" y="714375"/>
                </a:lnTo>
                <a:lnTo>
                  <a:pt x="7143" y="728663"/>
                </a:lnTo>
                <a:lnTo>
                  <a:pt x="7143" y="728663"/>
                </a:lnTo>
                <a:lnTo>
                  <a:pt x="7143" y="7286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Freeform 73"/>
          <p:cNvSpPr/>
          <p:nvPr/>
        </p:nvSpPr>
        <p:spPr>
          <a:xfrm>
            <a:off x="6322220" y="3164681"/>
            <a:ext cx="78582" cy="285751"/>
          </a:xfrm>
          <a:custGeom>
            <a:avLst/>
            <a:gdLst/>
            <a:ahLst/>
            <a:cxnLst/>
            <a:rect l="0" t="0" r="0" b="0"/>
            <a:pathLst>
              <a:path w="78582" h="285751">
                <a:moveTo>
                  <a:pt x="21431" y="0"/>
                </a:moveTo>
                <a:lnTo>
                  <a:pt x="21431" y="0"/>
                </a:lnTo>
                <a:lnTo>
                  <a:pt x="14287" y="7144"/>
                </a:lnTo>
                <a:lnTo>
                  <a:pt x="7143" y="14288"/>
                </a:lnTo>
                <a:lnTo>
                  <a:pt x="0" y="28575"/>
                </a:lnTo>
                <a:lnTo>
                  <a:pt x="0" y="42863"/>
                </a:lnTo>
                <a:lnTo>
                  <a:pt x="0" y="64294"/>
                </a:lnTo>
                <a:lnTo>
                  <a:pt x="0" y="85725"/>
                </a:lnTo>
                <a:lnTo>
                  <a:pt x="0" y="107157"/>
                </a:lnTo>
                <a:lnTo>
                  <a:pt x="0" y="135732"/>
                </a:lnTo>
                <a:lnTo>
                  <a:pt x="0" y="157163"/>
                </a:lnTo>
                <a:lnTo>
                  <a:pt x="0" y="185738"/>
                </a:lnTo>
                <a:lnTo>
                  <a:pt x="7143" y="207169"/>
                </a:lnTo>
                <a:lnTo>
                  <a:pt x="14287" y="228600"/>
                </a:lnTo>
                <a:lnTo>
                  <a:pt x="21431" y="250032"/>
                </a:lnTo>
                <a:lnTo>
                  <a:pt x="21431" y="264319"/>
                </a:lnTo>
                <a:lnTo>
                  <a:pt x="35718" y="271463"/>
                </a:lnTo>
                <a:lnTo>
                  <a:pt x="42862" y="278607"/>
                </a:lnTo>
                <a:lnTo>
                  <a:pt x="57150" y="285750"/>
                </a:lnTo>
                <a:lnTo>
                  <a:pt x="64293" y="285750"/>
                </a:lnTo>
                <a:lnTo>
                  <a:pt x="71437" y="278607"/>
                </a:lnTo>
                <a:lnTo>
                  <a:pt x="78581" y="278607"/>
                </a:lnTo>
                <a:lnTo>
                  <a:pt x="78581" y="27860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Freeform 74"/>
          <p:cNvSpPr/>
          <p:nvPr/>
        </p:nvSpPr>
        <p:spPr>
          <a:xfrm>
            <a:off x="6250782" y="3321844"/>
            <a:ext cx="264320" cy="142876"/>
          </a:xfrm>
          <a:custGeom>
            <a:avLst/>
            <a:gdLst/>
            <a:ahLst/>
            <a:cxnLst/>
            <a:rect l="0" t="0" r="0" b="0"/>
            <a:pathLst>
              <a:path w="264320" h="142876">
                <a:moveTo>
                  <a:pt x="0" y="28575"/>
                </a:moveTo>
                <a:lnTo>
                  <a:pt x="0" y="28575"/>
                </a:lnTo>
                <a:lnTo>
                  <a:pt x="0" y="28575"/>
                </a:lnTo>
                <a:lnTo>
                  <a:pt x="0" y="28575"/>
                </a:lnTo>
                <a:lnTo>
                  <a:pt x="14288" y="21431"/>
                </a:lnTo>
                <a:lnTo>
                  <a:pt x="35719" y="21431"/>
                </a:lnTo>
                <a:lnTo>
                  <a:pt x="50006" y="14287"/>
                </a:lnTo>
                <a:lnTo>
                  <a:pt x="71438" y="7144"/>
                </a:lnTo>
                <a:lnTo>
                  <a:pt x="100013" y="7144"/>
                </a:lnTo>
                <a:lnTo>
                  <a:pt x="114300" y="7144"/>
                </a:lnTo>
                <a:lnTo>
                  <a:pt x="135731" y="7144"/>
                </a:lnTo>
                <a:lnTo>
                  <a:pt x="150019" y="7144"/>
                </a:lnTo>
                <a:lnTo>
                  <a:pt x="164306" y="14287"/>
                </a:lnTo>
                <a:lnTo>
                  <a:pt x="171450" y="21431"/>
                </a:lnTo>
                <a:lnTo>
                  <a:pt x="178594" y="35719"/>
                </a:lnTo>
                <a:lnTo>
                  <a:pt x="178594" y="50006"/>
                </a:lnTo>
                <a:lnTo>
                  <a:pt x="178594" y="71437"/>
                </a:lnTo>
                <a:lnTo>
                  <a:pt x="178594" y="92869"/>
                </a:lnTo>
                <a:lnTo>
                  <a:pt x="171450" y="107156"/>
                </a:lnTo>
                <a:lnTo>
                  <a:pt x="171450" y="121444"/>
                </a:lnTo>
                <a:lnTo>
                  <a:pt x="178594" y="135731"/>
                </a:lnTo>
                <a:lnTo>
                  <a:pt x="178594" y="142875"/>
                </a:lnTo>
                <a:lnTo>
                  <a:pt x="185738" y="142875"/>
                </a:lnTo>
                <a:lnTo>
                  <a:pt x="200025" y="142875"/>
                </a:lnTo>
                <a:lnTo>
                  <a:pt x="207169" y="142875"/>
                </a:lnTo>
                <a:lnTo>
                  <a:pt x="214313" y="135731"/>
                </a:lnTo>
                <a:lnTo>
                  <a:pt x="228600" y="128587"/>
                </a:lnTo>
                <a:lnTo>
                  <a:pt x="242888" y="114300"/>
                </a:lnTo>
                <a:lnTo>
                  <a:pt x="250031" y="107156"/>
                </a:lnTo>
                <a:lnTo>
                  <a:pt x="264319" y="85725"/>
                </a:lnTo>
                <a:lnTo>
                  <a:pt x="264319" y="71437"/>
                </a:lnTo>
                <a:lnTo>
                  <a:pt x="264319" y="57150"/>
                </a:lnTo>
                <a:lnTo>
                  <a:pt x="257175" y="35719"/>
                </a:lnTo>
                <a:lnTo>
                  <a:pt x="250031" y="21431"/>
                </a:lnTo>
                <a:lnTo>
                  <a:pt x="235744" y="7144"/>
                </a:lnTo>
                <a:lnTo>
                  <a:pt x="228600" y="0"/>
                </a:lnTo>
                <a:lnTo>
                  <a:pt x="22860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Freeform 75"/>
          <p:cNvSpPr/>
          <p:nvPr/>
        </p:nvSpPr>
        <p:spPr>
          <a:xfrm>
            <a:off x="6257926" y="3250406"/>
            <a:ext cx="192882" cy="71439"/>
          </a:xfrm>
          <a:custGeom>
            <a:avLst/>
            <a:gdLst/>
            <a:ahLst/>
            <a:cxnLst/>
            <a:rect l="0" t="0" r="0" b="0"/>
            <a:pathLst>
              <a:path w="192882" h="71439">
                <a:moveTo>
                  <a:pt x="0" y="71438"/>
                </a:moveTo>
                <a:lnTo>
                  <a:pt x="0" y="64294"/>
                </a:lnTo>
                <a:lnTo>
                  <a:pt x="7144" y="64294"/>
                </a:lnTo>
                <a:lnTo>
                  <a:pt x="14287" y="57150"/>
                </a:lnTo>
                <a:lnTo>
                  <a:pt x="28575" y="57150"/>
                </a:lnTo>
                <a:lnTo>
                  <a:pt x="42862" y="50007"/>
                </a:lnTo>
                <a:lnTo>
                  <a:pt x="64294" y="35719"/>
                </a:lnTo>
                <a:lnTo>
                  <a:pt x="92869" y="28575"/>
                </a:lnTo>
                <a:lnTo>
                  <a:pt x="121444" y="21432"/>
                </a:lnTo>
                <a:lnTo>
                  <a:pt x="157162" y="14288"/>
                </a:lnTo>
                <a:lnTo>
                  <a:pt x="178594" y="7144"/>
                </a:lnTo>
                <a:lnTo>
                  <a:pt x="192881" y="0"/>
                </a:lnTo>
                <a:lnTo>
                  <a:pt x="192881"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Freeform 76"/>
          <p:cNvSpPr/>
          <p:nvPr/>
        </p:nvSpPr>
        <p:spPr>
          <a:xfrm>
            <a:off x="6650832" y="3214688"/>
            <a:ext cx="42864" cy="228601"/>
          </a:xfrm>
          <a:custGeom>
            <a:avLst/>
            <a:gdLst/>
            <a:ahLst/>
            <a:cxnLst/>
            <a:rect l="0" t="0" r="0" b="0"/>
            <a:pathLst>
              <a:path w="42864" h="228601">
                <a:moveTo>
                  <a:pt x="14288" y="0"/>
                </a:moveTo>
                <a:lnTo>
                  <a:pt x="14288" y="0"/>
                </a:lnTo>
                <a:lnTo>
                  <a:pt x="7144" y="0"/>
                </a:lnTo>
                <a:lnTo>
                  <a:pt x="7144" y="7143"/>
                </a:lnTo>
                <a:lnTo>
                  <a:pt x="0" y="21431"/>
                </a:lnTo>
                <a:lnTo>
                  <a:pt x="0" y="42862"/>
                </a:lnTo>
                <a:lnTo>
                  <a:pt x="0" y="64293"/>
                </a:lnTo>
                <a:lnTo>
                  <a:pt x="7144" y="92868"/>
                </a:lnTo>
                <a:lnTo>
                  <a:pt x="14288" y="114300"/>
                </a:lnTo>
                <a:lnTo>
                  <a:pt x="14288" y="142875"/>
                </a:lnTo>
                <a:lnTo>
                  <a:pt x="21431" y="164306"/>
                </a:lnTo>
                <a:lnTo>
                  <a:pt x="28575" y="192881"/>
                </a:lnTo>
                <a:lnTo>
                  <a:pt x="42863" y="207168"/>
                </a:lnTo>
                <a:lnTo>
                  <a:pt x="35719" y="221456"/>
                </a:lnTo>
                <a:lnTo>
                  <a:pt x="42863" y="228600"/>
                </a:lnTo>
                <a:lnTo>
                  <a:pt x="42863" y="2286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Freeform 77"/>
          <p:cNvSpPr/>
          <p:nvPr/>
        </p:nvSpPr>
        <p:spPr>
          <a:xfrm>
            <a:off x="6622257" y="3186113"/>
            <a:ext cx="392907" cy="307182"/>
          </a:xfrm>
          <a:custGeom>
            <a:avLst/>
            <a:gdLst/>
            <a:ahLst/>
            <a:cxnLst/>
            <a:rect l="0" t="0" r="0" b="0"/>
            <a:pathLst>
              <a:path w="392907" h="307182">
                <a:moveTo>
                  <a:pt x="0" y="135731"/>
                </a:moveTo>
                <a:lnTo>
                  <a:pt x="0" y="135731"/>
                </a:lnTo>
                <a:lnTo>
                  <a:pt x="0" y="121443"/>
                </a:lnTo>
                <a:lnTo>
                  <a:pt x="7144" y="107156"/>
                </a:lnTo>
                <a:lnTo>
                  <a:pt x="21431" y="78581"/>
                </a:lnTo>
                <a:lnTo>
                  <a:pt x="35719" y="57150"/>
                </a:lnTo>
                <a:lnTo>
                  <a:pt x="57150" y="35718"/>
                </a:lnTo>
                <a:lnTo>
                  <a:pt x="78581" y="14287"/>
                </a:lnTo>
                <a:lnTo>
                  <a:pt x="92869" y="7143"/>
                </a:lnTo>
                <a:lnTo>
                  <a:pt x="107156" y="0"/>
                </a:lnTo>
                <a:lnTo>
                  <a:pt x="121444" y="7143"/>
                </a:lnTo>
                <a:lnTo>
                  <a:pt x="128588" y="21431"/>
                </a:lnTo>
                <a:lnTo>
                  <a:pt x="135731" y="42862"/>
                </a:lnTo>
                <a:lnTo>
                  <a:pt x="142875" y="71437"/>
                </a:lnTo>
                <a:lnTo>
                  <a:pt x="142875" y="107156"/>
                </a:lnTo>
                <a:lnTo>
                  <a:pt x="142875" y="142875"/>
                </a:lnTo>
                <a:lnTo>
                  <a:pt x="142875" y="178593"/>
                </a:lnTo>
                <a:lnTo>
                  <a:pt x="150019" y="207168"/>
                </a:lnTo>
                <a:lnTo>
                  <a:pt x="150019" y="228600"/>
                </a:lnTo>
                <a:lnTo>
                  <a:pt x="142875" y="242887"/>
                </a:lnTo>
                <a:lnTo>
                  <a:pt x="142875" y="250031"/>
                </a:lnTo>
                <a:lnTo>
                  <a:pt x="142875" y="257175"/>
                </a:lnTo>
                <a:lnTo>
                  <a:pt x="142875" y="264318"/>
                </a:lnTo>
                <a:lnTo>
                  <a:pt x="150019" y="264318"/>
                </a:lnTo>
                <a:lnTo>
                  <a:pt x="150019" y="264318"/>
                </a:lnTo>
                <a:lnTo>
                  <a:pt x="150019" y="257175"/>
                </a:lnTo>
                <a:lnTo>
                  <a:pt x="150019" y="242887"/>
                </a:lnTo>
                <a:lnTo>
                  <a:pt x="157163" y="228600"/>
                </a:lnTo>
                <a:lnTo>
                  <a:pt x="157163" y="214312"/>
                </a:lnTo>
                <a:lnTo>
                  <a:pt x="150019" y="192881"/>
                </a:lnTo>
                <a:lnTo>
                  <a:pt x="150019" y="171450"/>
                </a:lnTo>
                <a:lnTo>
                  <a:pt x="150019" y="150018"/>
                </a:lnTo>
                <a:lnTo>
                  <a:pt x="157163" y="135731"/>
                </a:lnTo>
                <a:lnTo>
                  <a:pt x="157163" y="128587"/>
                </a:lnTo>
                <a:lnTo>
                  <a:pt x="164306" y="128587"/>
                </a:lnTo>
                <a:lnTo>
                  <a:pt x="164306" y="135731"/>
                </a:lnTo>
                <a:lnTo>
                  <a:pt x="171450" y="142875"/>
                </a:lnTo>
                <a:lnTo>
                  <a:pt x="185738" y="157162"/>
                </a:lnTo>
                <a:lnTo>
                  <a:pt x="192881" y="171450"/>
                </a:lnTo>
                <a:lnTo>
                  <a:pt x="207169" y="185737"/>
                </a:lnTo>
                <a:lnTo>
                  <a:pt x="221456" y="200025"/>
                </a:lnTo>
                <a:lnTo>
                  <a:pt x="235744" y="214312"/>
                </a:lnTo>
                <a:lnTo>
                  <a:pt x="257175" y="221456"/>
                </a:lnTo>
                <a:lnTo>
                  <a:pt x="271463" y="228600"/>
                </a:lnTo>
                <a:lnTo>
                  <a:pt x="292894" y="235743"/>
                </a:lnTo>
                <a:lnTo>
                  <a:pt x="307181" y="235743"/>
                </a:lnTo>
                <a:lnTo>
                  <a:pt x="321469" y="228600"/>
                </a:lnTo>
                <a:lnTo>
                  <a:pt x="335756" y="221456"/>
                </a:lnTo>
                <a:lnTo>
                  <a:pt x="350044" y="207168"/>
                </a:lnTo>
                <a:lnTo>
                  <a:pt x="357188" y="200025"/>
                </a:lnTo>
                <a:lnTo>
                  <a:pt x="364331" y="185737"/>
                </a:lnTo>
                <a:lnTo>
                  <a:pt x="371475" y="164306"/>
                </a:lnTo>
                <a:lnTo>
                  <a:pt x="364331" y="150018"/>
                </a:lnTo>
                <a:lnTo>
                  <a:pt x="357188" y="135731"/>
                </a:lnTo>
                <a:lnTo>
                  <a:pt x="350044" y="128587"/>
                </a:lnTo>
                <a:lnTo>
                  <a:pt x="335756" y="128587"/>
                </a:lnTo>
                <a:lnTo>
                  <a:pt x="328613" y="128587"/>
                </a:lnTo>
                <a:lnTo>
                  <a:pt x="314325" y="135731"/>
                </a:lnTo>
                <a:lnTo>
                  <a:pt x="307181" y="150018"/>
                </a:lnTo>
                <a:lnTo>
                  <a:pt x="300038" y="171450"/>
                </a:lnTo>
                <a:lnTo>
                  <a:pt x="300038" y="185737"/>
                </a:lnTo>
                <a:lnTo>
                  <a:pt x="300038" y="207168"/>
                </a:lnTo>
                <a:lnTo>
                  <a:pt x="300038" y="235743"/>
                </a:lnTo>
                <a:lnTo>
                  <a:pt x="300038" y="250031"/>
                </a:lnTo>
                <a:lnTo>
                  <a:pt x="314325" y="271462"/>
                </a:lnTo>
                <a:lnTo>
                  <a:pt x="328613" y="285750"/>
                </a:lnTo>
                <a:lnTo>
                  <a:pt x="350044" y="300037"/>
                </a:lnTo>
                <a:lnTo>
                  <a:pt x="364331" y="307181"/>
                </a:lnTo>
                <a:lnTo>
                  <a:pt x="378619" y="307181"/>
                </a:lnTo>
                <a:lnTo>
                  <a:pt x="392906" y="307181"/>
                </a:lnTo>
                <a:lnTo>
                  <a:pt x="392906" y="3071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Freeform 78"/>
          <p:cNvSpPr/>
          <p:nvPr/>
        </p:nvSpPr>
        <p:spPr>
          <a:xfrm>
            <a:off x="7122320" y="3243263"/>
            <a:ext cx="21432" cy="235744"/>
          </a:xfrm>
          <a:custGeom>
            <a:avLst/>
            <a:gdLst/>
            <a:ahLst/>
            <a:cxnLst/>
            <a:rect l="0" t="0" r="0" b="0"/>
            <a:pathLst>
              <a:path w="21432" h="235744">
                <a:moveTo>
                  <a:pt x="21431" y="0"/>
                </a:moveTo>
                <a:lnTo>
                  <a:pt x="21431" y="7143"/>
                </a:lnTo>
                <a:lnTo>
                  <a:pt x="14287" y="14287"/>
                </a:lnTo>
                <a:lnTo>
                  <a:pt x="7143" y="28575"/>
                </a:lnTo>
                <a:lnTo>
                  <a:pt x="0" y="42862"/>
                </a:lnTo>
                <a:lnTo>
                  <a:pt x="0" y="64293"/>
                </a:lnTo>
                <a:lnTo>
                  <a:pt x="0" y="92868"/>
                </a:lnTo>
                <a:lnTo>
                  <a:pt x="0" y="114300"/>
                </a:lnTo>
                <a:lnTo>
                  <a:pt x="0" y="135731"/>
                </a:lnTo>
                <a:lnTo>
                  <a:pt x="7143" y="157162"/>
                </a:lnTo>
                <a:lnTo>
                  <a:pt x="7143" y="178593"/>
                </a:lnTo>
                <a:lnTo>
                  <a:pt x="7143" y="200025"/>
                </a:lnTo>
                <a:lnTo>
                  <a:pt x="14287" y="214312"/>
                </a:lnTo>
                <a:lnTo>
                  <a:pt x="14287" y="221456"/>
                </a:lnTo>
                <a:lnTo>
                  <a:pt x="21431" y="228600"/>
                </a:lnTo>
                <a:lnTo>
                  <a:pt x="21431" y="235743"/>
                </a:lnTo>
                <a:lnTo>
                  <a:pt x="21431" y="235743"/>
                </a:lnTo>
                <a:lnTo>
                  <a:pt x="21431" y="2357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Freeform 79"/>
          <p:cNvSpPr/>
          <p:nvPr/>
        </p:nvSpPr>
        <p:spPr>
          <a:xfrm>
            <a:off x="7050882" y="3200400"/>
            <a:ext cx="221457" cy="78582"/>
          </a:xfrm>
          <a:custGeom>
            <a:avLst/>
            <a:gdLst/>
            <a:ahLst/>
            <a:cxnLst/>
            <a:rect l="0" t="0" r="0" b="0"/>
            <a:pathLst>
              <a:path w="221457" h="78582">
                <a:moveTo>
                  <a:pt x="0" y="78581"/>
                </a:moveTo>
                <a:lnTo>
                  <a:pt x="0" y="71438"/>
                </a:lnTo>
                <a:lnTo>
                  <a:pt x="0" y="71438"/>
                </a:lnTo>
                <a:lnTo>
                  <a:pt x="7144" y="57150"/>
                </a:lnTo>
                <a:lnTo>
                  <a:pt x="21431" y="50006"/>
                </a:lnTo>
                <a:lnTo>
                  <a:pt x="42863" y="35719"/>
                </a:lnTo>
                <a:lnTo>
                  <a:pt x="64294" y="28575"/>
                </a:lnTo>
                <a:lnTo>
                  <a:pt x="92869" y="14288"/>
                </a:lnTo>
                <a:lnTo>
                  <a:pt x="121444" y="7144"/>
                </a:lnTo>
                <a:lnTo>
                  <a:pt x="150019" y="0"/>
                </a:lnTo>
                <a:lnTo>
                  <a:pt x="171450" y="0"/>
                </a:lnTo>
                <a:lnTo>
                  <a:pt x="192881" y="7144"/>
                </a:lnTo>
                <a:lnTo>
                  <a:pt x="207169" y="7144"/>
                </a:lnTo>
                <a:lnTo>
                  <a:pt x="221456" y="14288"/>
                </a:lnTo>
                <a:lnTo>
                  <a:pt x="221456"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Freeform 80"/>
          <p:cNvSpPr/>
          <p:nvPr/>
        </p:nvSpPr>
        <p:spPr>
          <a:xfrm>
            <a:off x="7165182" y="3278981"/>
            <a:ext cx="85726" cy="135733"/>
          </a:xfrm>
          <a:custGeom>
            <a:avLst/>
            <a:gdLst/>
            <a:ahLst/>
            <a:cxnLst/>
            <a:rect l="0" t="0" r="0" b="0"/>
            <a:pathLst>
              <a:path w="85726" h="135733">
                <a:moveTo>
                  <a:pt x="0" y="0"/>
                </a:moveTo>
                <a:lnTo>
                  <a:pt x="0" y="0"/>
                </a:lnTo>
                <a:lnTo>
                  <a:pt x="0" y="0"/>
                </a:lnTo>
                <a:lnTo>
                  <a:pt x="7144" y="7144"/>
                </a:lnTo>
                <a:lnTo>
                  <a:pt x="7144" y="7144"/>
                </a:lnTo>
                <a:lnTo>
                  <a:pt x="14288" y="14288"/>
                </a:lnTo>
                <a:lnTo>
                  <a:pt x="21431" y="21432"/>
                </a:lnTo>
                <a:lnTo>
                  <a:pt x="28575" y="35719"/>
                </a:lnTo>
                <a:lnTo>
                  <a:pt x="35719" y="42863"/>
                </a:lnTo>
                <a:lnTo>
                  <a:pt x="42863" y="64294"/>
                </a:lnTo>
                <a:lnTo>
                  <a:pt x="50006" y="78582"/>
                </a:lnTo>
                <a:lnTo>
                  <a:pt x="57150" y="92869"/>
                </a:lnTo>
                <a:lnTo>
                  <a:pt x="64294" y="100013"/>
                </a:lnTo>
                <a:lnTo>
                  <a:pt x="71438" y="114300"/>
                </a:lnTo>
                <a:lnTo>
                  <a:pt x="78581" y="128588"/>
                </a:lnTo>
                <a:lnTo>
                  <a:pt x="85725" y="135732"/>
                </a:lnTo>
                <a:lnTo>
                  <a:pt x="85725" y="135732"/>
                </a:lnTo>
                <a:lnTo>
                  <a:pt x="85725" y="1357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Freeform 81"/>
          <p:cNvSpPr/>
          <p:nvPr/>
        </p:nvSpPr>
        <p:spPr>
          <a:xfrm>
            <a:off x="7065170" y="3357563"/>
            <a:ext cx="178594" cy="21432"/>
          </a:xfrm>
          <a:custGeom>
            <a:avLst/>
            <a:gdLst/>
            <a:ahLst/>
            <a:cxnLst/>
            <a:rect l="0" t="0" r="0" b="0"/>
            <a:pathLst>
              <a:path w="178594" h="21432">
                <a:moveTo>
                  <a:pt x="0" y="21431"/>
                </a:moveTo>
                <a:lnTo>
                  <a:pt x="0" y="21431"/>
                </a:lnTo>
                <a:lnTo>
                  <a:pt x="0" y="21431"/>
                </a:lnTo>
                <a:lnTo>
                  <a:pt x="7143" y="21431"/>
                </a:lnTo>
                <a:lnTo>
                  <a:pt x="14287" y="14287"/>
                </a:lnTo>
                <a:lnTo>
                  <a:pt x="28575" y="14287"/>
                </a:lnTo>
                <a:lnTo>
                  <a:pt x="50006" y="14287"/>
                </a:lnTo>
                <a:lnTo>
                  <a:pt x="71437" y="7143"/>
                </a:lnTo>
                <a:lnTo>
                  <a:pt x="92868" y="0"/>
                </a:lnTo>
                <a:lnTo>
                  <a:pt x="114300" y="0"/>
                </a:lnTo>
                <a:lnTo>
                  <a:pt x="135731" y="0"/>
                </a:lnTo>
                <a:lnTo>
                  <a:pt x="157162" y="0"/>
                </a:lnTo>
                <a:lnTo>
                  <a:pt x="171450" y="0"/>
                </a:lnTo>
                <a:lnTo>
                  <a:pt x="178593" y="0"/>
                </a:lnTo>
                <a:lnTo>
                  <a:pt x="178593"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Freeform 82"/>
          <p:cNvSpPr/>
          <p:nvPr/>
        </p:nvSpPr>
        <p:spPr>
          <a:xfrm>
            <a:off x="7243763" y="3293269"/>
            <a:ext cx="85726" cy="178595"/>
          </a:xfrm>
          <a:custGeom>
            <a:avLst/>
            <a:gdLst/>
            <a:ahLst/>
            <a:cxnLst/>
            <a:rect l="0" t="0" r="0" b="0"/>
            <a:pathLst>
              <a:path w="85726" h="178595">
                <a:moveTo>
                  <a:pt x="0" y="28575"/>
                </a:moveTo>
                <a:lnTo>
                  <a:pt x="0" y="35719"/>
                </a:lnTo>
                <a:lnTo>
                  <a:pt x="0" y="35719"/>
                </a:lnTo>
                <a:lnTo>
                  <a:pt x="0" y="42862"/>
                </a:lnTo>
                <a:lnTo>
                  <a:pt x="0" y="50006"/>
                </a:lnTo>
                <a:lnTo>
                  <a:pt x="0" y="64294"/>
                </a:lnTo>
                <a:lnTo>
                  <a:pt x="0" y="78581"/>
                </a:lnTo>
                <a:lnTo>
                  <a:pt x="7144" y="92869"/>
                </a:lnTo>
                <a:lnTo>
                  <a:pt x="7144" y="114300"/>
                </a:lnTo>
                <a:lnTo>
                  <a:pt x="7144" y="128587"/>
                </a:lnTo>
                <a:lnTo>
                  <a:pt x="0" y="150019"/>
                </a:lnTo>
                <a:lnTo>
                  <a:pt x="7144" y="164306"/>
                </a:lnTo>
                <a:lnTo>
                  <a:pt x="7144" y="171450"/>
                </a:lnTo>
                <a:lnTo>
                  <a:pt x="7144" y="178594"/>
                </a:lnTo>
                <a:lnTo>
                  <a:pt x="7144" y="178594"/>
                </a:lnTo>
                <a:lnTo>
                  <a:pt x="7144" y="178594"/>
                </a:lnTo>
                <a:lnTo>
                  <a:pt x="7144" y="178594"/>
                </a:lnTo>
                <a:lnTo>
                  <a:pt x="7144" y="171450"/>
                </a:lnTo>
                <a:lnTo>
                  <a:pt x="7144" y="164306"/>
                </a:lnTo>
                <a:lnTo>
                  <a:pt x="7144" y="142875"/>
                </a:lnTo>
                <a:lnTo>
                  <a:pt x="21432" y="121444"/>
                </a:lnTo>
                <a:lnTo>
                  <a:pt x="21432" y="100012"/>
                </a:lnTo>
                <a:lnTo>
                  <a:pt x="28575" y="78581"/>
                </a:lnTo>
                <a:lnTo>
                  <a:pt x="35719" y="57150"/>
                </a:lnTo>
                <a:lnTo>
                  <a:pt x="42863" y="35719"/>
                </a:lnTo>
                <a:lnTo>
                  <a:pt x="57150" y="21431"/>
                </a:lnTo>
                <a:lnTo>
                  <a:pt x="64294" y="7144"/>
                </a:lnTo>
                <a:lnTo>
                  <a:pt x="78582" y="7144"/>
                </a:lnTo>
                <a:lnTo>
                  <a:pt x="85725" y="0"/>
                </a:lnTo>
                <a:lnTo>
                  <a:pt x="85725"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Freeform 83"/>
          <p:cNvSpPr/>
          <p:nvPr/>
        </p:nvSpPr>
        <p:spPr>
          <a:xfrm>
            <a:off x="7422357" y="3314700"/>
            <a:ext cx="242889" cy="192882"/>
          </a:xfrm>
          <a:custGeom>
            <a:avLst/>
            <a:gdLst/>
            <a:ahLst/>
            <a:cxnLst/>
            <a:rect l="0" t="0" r="0" b="0"/>
            <a:pathLst>
              <a:path w="242889" h="192882">
                <a:moveTo>
                  <a:pt x="107156" y="57150"/>
                </a:moveTo>
                <a:lnTo>
                  <a:pt x="107156" y="57150"/>
                </a:lnTo>
                <a:lnTo>
                  <a:pt x="100013" y="50006"/>
                </a:lnTo>
                <a:lnTo>
                  <a:pt x="100013" y="42863"/>
                </a:lnTo>
                <a:lnTo>
                  <a:pt x="85725" y="28575"/>
                </a:lnTo>
                <a:lnTo>
                  <a:pt x="78581" y="14288"/>
                </a:lnTo>
                <a:lnTo>
                  <a:pt x="64294" y="7144"/>
                </a:lnTo>
                <a:lnTo>
                  <a:pt x="57150" y="0"/>
                </a:lnTo>
                <a:lnTo>
                  <a:pt x="42863" y="7144"/>
                </a:lnTo>
                <a:lnTo>
                  <a:pt x="28575" y="14288"/>
                </a:lnTo>
                <a:lnTo>
                  <a:pt x="21431" y="28575"/>
                </a:lnTo>
                <a:lnTo>
                  <a:pt x="7144" y="50006"/>
                </a:lnTo>
                <a:lnTo>
                  <a:pt x="7144" y="71438"/>
                </a:lnTo>
                <a:lnTo>
                  <a:pt x="0" y="92869"/>
                </a:lnTo>
                <a:lnTo>
                  <a:pt x="0" y="107156"/>
                </a:lnTo>
                <a:lnTo>
                  <a:pt x="0" y="128588"/>
                </a:lnTo>
                <a:lnTo>
                  <a:pt x="7144" y="135731"/>
                </a:lnTo>
                <a:lnTo>
                  <a:pt x="7144" y="142875"/>
                </a:lnTo>
                <a:lnTo>
                  <a:pt x="21431" y="150019"/>
                </a:lnTo>
                <a:lnTo>
                  <a:pt x="28575" y="142875"/>
                </a:lnTo>
                <a:lnTo>
                  <a:pt x="42863" y="142875"/>
                </a:lnTo>
                <a:lnTo>
                  <a:pt x="42863" y="135731"/>
                </a:lnTo>
                <a:lnTo>
                  <a:pt x="50006" y="121444"/>
                </a:lnTo>
                <a:lnTo>
                  <a:pt x="64294" y="107156"/>
                </a:lnTo>
                <a:lnTo>
                  <a:pt x="71438" y="92869"/>
                </a:lnTo>
                <a:lnTo>
                  <a:pt x="71438" y="78581"/>
                </a:lnTo>
                <a:lnTo>
                  <a:pt x="71438" y="57150"/>
                </a:lnTo>
                <a:lnTo>
                  <a:pt x="71438" y="42863"/>
                </a:lnTo>
                <a:lnTo>
                  <a:pt x="71438" y="35719"/>
                </a:lnTo>
                <a:lnTo>
                  <a:pt x="64294" y="28575"/>
                </a:lnTo>
                <a:lnTo>
                  <a:pt x="64294" y="28575"/>
                </a:lnTo>
                <a:lnTo>
                  <a:pt x="57150" y="28575"/>
                </a:lnTo>
                <a:lnTo>
                  <a:pt x="57150" y="35719"/>
                </a:lnTo>
                <a:lnTo>
                  <a:pt x="57150" y="42863"/>
                </a:lnTo>
                <a:lnTo>
                  <a:pt x="57150" y="57150"/>
                </a:lnTo>
                <a:lnTo>
                  <a:pt x="57150" y="78581"/>
                </a:lnTo>
                <a:lnTo>
                  <a:pt x="64294" y="92869"/>
                </a:lnTo>
                <a:lnTo>
                  <a:pt x="64294" y="114300"/>
                </a:lnTo>
                <a:lnTo>
                  <a:pt x="71438" y="128588"/>
                </a:lnTo>
                <a:lnTo>
                  <a:pt x="78581" y="150019"/>
                </a:lnTo>
                <a:lnTo>
                  <a:pt x="85725" y="164306"/>
                </a:lnTo>
                <a:lnTo>
                  <a:pt x="92869" y="171450"/>
                </a:lnTo>
                <a:lnTo>
                  <a:pt x="100013" y="178594"/>
                </a:lnTo>
                <a:lnTo>
                  <a:pt x="114300" y="185738"/>
                </a:lnTo>
                <a:lnTo>
                  <a:pt x="114300" y="185738"/>
                </a:lnTo>
                <a:lnTo>
                  <a:pt x="114300" y="192881"/>
                </a:lnTo>
                <a:lnTo>
                  <a:pt x="121444" y="192881"/>
                </a:lnTo>
                <a:lnTo>
                  <a:pt x="121444" y="185738"/>
                </a:lnTo>
                <a:lnTo>
                  <a:pt x="114300" y="185738"/>
                </a:lnTo>
                <a:lnTo>
                  <a:pt x="114300" y="171450"/>
                </a:lnTo>
                <a:lnTo>
                  <a:pt x="114300" y="157163"/>
                </a:lnTo>
                <a:lnTo>
                  <a:pt x="114300" y="135731"/>
                </a:lnTo>
                <a:lnTo>
                  <a:pt x="107156" y="114300"/>
                </a:lnTo>
                <a:lnTo>
                  <a:pt x="114300" y="85725"/>
                </a:lnTo>
                <a:lnTo>
                  <a:pt x="114300" y="64294"/>
                </a:lnTo>
                <a:lnTo>
                  <a:pt x="114300" y="42863"/>
                </a:lnTo>
                <a:lnTo>
                  <a:pt x="121444" y="28575"/>
                </a:lnTo>
                <a:lnTo>
                  <a:pt x="128588" y="14288"/>
                </a:lnTo>
                <a:lnTo>
                  <a:pt x="135731" y="7144"/>
                </a:lnTo>
                <a:lnTo>
                  <a:pt x="142875" y="7144"/>
                </a:lnTo>
                <a:lnTo>
                  <a:pt x="150019" y="14288"/>
                </a:lnTo>
                <a:lnTo>
                  <a:pt x="157163" y="21431"/>
                </a:lnTo>
                <a:lnTo>
                  <a:pt x="164306" y="28575"/>
                </a:lnTo>
                <a:lnTo>
                  <a:pt x="178594" y="42863"/>
                </a:lnTo>
                <a:lnTo>
                  <a:pt x="185738" y="57150"/>
                </a:lnTo>
                <a:lnTo>
                  <a:pt x="200025" y="78581"/>
                </a:lnTo>
                <a:lnTo>
                  <a:pt x="214313" y="92869"/>
                </a:lnTo>
                <a:lnTo>
                  <a:pt x="221456" y="107156"/>
                </a:lnTo>
                <a:lnTo>
                  <a:pt x="228600" y="114300"/>
                </a:lnTo>
                <a:lnTo>
                  <a:pt x="242888" y="121444"/>
                </a:lnTo>
                <a:lnTo>
                  <a:pt x="242888" y="128588"/>
                </a:lnTo>
                <a:lnTo>
                  <a:pt x="242888" y="1285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Freeform 84"/>
          <p:cNvSpPr/>
          <p:nvPr/>
        </p:nvSpPr>
        <p:spPr>
          <a:xfrm>
            <a:off x="7643813" y="3293269"/>
            <a:ext cx="114301" cy="171451"/>
          </a:xfrm>
          <a:custGeom>
            <a:avLst/>
            <a:gdLst/>
            <a:ahLst/>
            <a:cxnLst/>
            <a:rect l="0" t="0" r="0" b="0"/>
            <a:pathLst>
              <a:path w="114301" h="171451">
                <a:moveTo>
                  <a:pt x="114300" y="0"/>
                </a:moveTo>
                <a:lnTo>
                  <a:pt x="107157" y="0"/>
                </a:lnTo>
                <a:lnTo>
                  <a:pt x="100013" y="0"/>
                </a:lnTo>
                <a:lnTo>
                  <a:pt x="85725" y="0"/>
                </a:lnTo>
                <a:lnTo>
                  <a:pt x="64294" y="7144"/>
                </a:lnTo>
                <a:lnTo>
                  <a:pt x="42863" y="21431"/>
                </a:lnTo>
                <a:lnTo>
                  <a:pt x="28575" y="35719"/>
                </a:lnTo>
                <a:lnTo>
                  <a:pt x="14288" y="64294"/>
                </a:lnTo>
                <a:lnTo>
                  <a:pt x="7144" y="85725"/>
                </a:lnTo>
                <a:lnTo>
                  <a:pt x="0" y="107156"/>
                </a:lnTo>
                <a:lnTo>
                  <a:pt x="0" y="121444"/>
                </a:lnTo>
                <a:lnTo>
                  <a:pt x="0" y="142875"/>
                </a:lnTo>
                <a:lnTo>
                  <a:pt x="14288" y="157162"/>
                </a:lnTo>
                <a:lnTo>
                  <a:pt x="28575" y="171450"/>
                </a:lnTo>
                <a:lnTo>
                  <a:pt x="50007" y="171450"/>
                </a:lnTo>
                <a:lnTo>
                  <a:pt x="64294" y="171450"/>
                </a:lnTo>
                <a:lnTo>
                  <a:pt x="85725" y="164306"/>
                </a:lnTo>
                <a:lnTo>
                  <a:pt x="100013" y="157162"/>
                </a:lnTo>
                <a:lnTo>
                  <a:pt x="107157" y="150019"/>
                </a:lnTo>
                <a:lnTo>
                  <a:pt x="107157"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Freeform 85"/>
          <p:cNvSpPr/>
          <p:nvPr/>
        </p:nvSpPr>
        <p:spPr>
          <a:xfrm>
            <a:off x="7815263" y="3193256"/>
            <a:ext cx="128589" cy="285751"/>
          </a:xfrm>
          <a:custGeom>
            <a:avLst/>
            <a:gdLst/>
            <a:ahLst/>
            <a:cxnLst/>
            <a:rect l="0" t="0" r="0" b="0"/>
            <a:pathLst>
              <a:path w="128589" h="285751">
                <a:moveTo>
                  <a:pt x="7144" y="0"/>
                </a:moveTo>
                <a:lnTo>
                  <a:pt x="7144" y="0"/>
                </a:lnTo>
                <a:lnTo>
                  <a:pt x="0" y="0"/>
                </a:lnTo>
                <a:lnTo>
                  <a:pt x="0" y="14288"/>
                </a:lnTo>
                <a:lnTo>
                  <a:pt x="0" y="21432"/>
                </a:lnTo>
                <a:lnTo>
                  <a:pt x="0" y="42863"/>
                </a:lnTo>
                <a:lnTo>
                  <a:pt x="0" y="64294"/>
                </a:lnTo>
                <a:lnTo>
                  <a:pt x="7144" y="92869"/>
                </a:lnTo>
                <a:lnTo>
                  <a:pt x="7144" y="121444"/>
                </a:lnTo>
                <a:lnTo>
                  <a:pt x="14288" y="157163"/>
                </a:lnTo>
                <a:lnTo>
                  <a:pt x="21432" y="185738"/>
                </a:lnTo>
                <a:lnTo>
                  <a:pt x="28575" y="207169"/>
                </a:lnTo>
                <a:lnTo>
                  <a:pt x="28575" y="228600"/>
                </a:lnTo>
                <a:lnTo>
                  <a:pt x="28575" y="242888"/>
                </a:lnTo>
                <a:lnTo>
                  <a:pt x="35719" y="257175"/>
                </a:lnTo>
                <a:lnTo>
                  <a:pt x="35719" y="264319"/>
                </a:lnTo>
                <a:lnTo>
                  <a:pt x="35719" y="264319"/>
                </a:lnTo>
                <a:lnTo>
                  <a:pt x="35719" y="264319"/>
                </a:lnTo>
                <a:lnTo>
                  <a:pt x="35719" y="264319"/>
                </a:lnTo>
                <a:lnTo>
                  <a:pt x="35719" y="257175"/>
                </a:lnTo>
                <a:lnTo>
                  <a:pt x="35719" y="250032"/>
                </a:lnTo>
                <a:lnTo>
                  <a:pt x="35719" y="235744"/>
                </a:lnTo>
                <a:lnTo>
                  <a:pt x="35719" y="214313"/>
                </a:lnTo>
                <a:lnTo>
                  <a:pt x="35719" y="192882"/>
                </a:lnTo>
                <a:lnTo>
                  <a:pt x="35719" y="171450"/>
                </a:lnTo>
                <a:lnTo>
                  <a:pt x="42863" y="150019"/>
                </a:lnTo>
                <a:lnTo>
                  <a:pt x="42863" y="128588"/>
                </a:lnTo>
                <a:lnTo>
                  <a:pt x="50007" y="121444"/>
                </a:lnTo>
                <a:lnTo>
                  <a:pt x="57150" y="114300"/>
                </a:lnTo>
                <a:lnTo>
                  <a:pt x="64294" y="114300"/>
                </a:lnTo>
                <a:lnTo>
                  <a:pt x="71438" y="114300"/>
                </a:lnTo>
                <a:lnTo>
                  <a:pt x="78582" y="128588"/>
                </a:lnTo>
                <a:lnTo>
                  <a:pt x="78582" y="135732"/>
                </a:lnTo>
                <a:lnTo>
                  <a:pt x="85725" y="157163"/>
                </a:lnTo>
                <a:lnTo>
                  <a:pt x="92869" y="178594"/>
                </a:lnTo>
                <a:lnTo>
                  <a:pt x="100013" y="200025"/>
                </a:lnTo>
                <a:lnTo>
                  <a:pt x="107157" y="221457"/>
                </a:lnTo>
                <a:lnTo>
                  <a:pt x="107157" y="242888"/>
                </a:lnTo>
                <a:lnTo>
                  <a:pt x="114300" y="257175"/>
                </a:lnTo>
                <a:lnTo>
                  <a:pt x="121444" y="271463"/>
                </a:lnTo>
                <a:lnTo>
                  <a:pt x="128588" y="285750"/>
                </a:lnTo>
                <a:lnTo>
                  <a:pt x="128588" y="285750"/>
                </a:lnTo>
                <a:lnTo>
                  <a:pt x="128588"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Freeform 86"/>
          <p:cNvSpPr/>
          <p:nvPr/>
        </p:nvSpPr>
        <p:spPr>
          <a:xfrm>
            <a:off x="7986713" y="3350419"/>
            <a:ext cx="14289" cy="114301"/>
          </a:xfrm>
          <a:custGeom>
            <a:avLst/>
            <a:gdLst/>
            <a:ahLst/>
            <a:cxnLst/>
            <a:rect l="0" t="0" r="0" b="0"/>
            <a:pathLst>
              <a:path w="14289" h="114301">
                <a:moveTo>
                  <a:pt x="14288" y="0"/>
                </a:moveTo>
                <a:lnTo>
                  <a:pt x="14288" y="0"/>
                </a:lnTo>
                <a:lnTo>
                  <a:pt x="14288" y="14287"/>
                </a:lnTo>
                <a:lnTo>
                  <a:pt x="0" y="28575"/>
                </a:lnTo>
                <a:lnTo>
                  <a:pt x="0" y="50006"/>
                </a:lnTo>
                <a:lnTo>
                  <a:pt x="0" y="71437"/>
                </a:lnTo>
                <a:lnTo>
                  <a:pt x="0" y="85725"/>
                </a:lnTo>
                <a:lnTo>
                  <a:pt x="7144" y="100012"/>
                </a:lnTo>
                <a:lnTo>
                  <a:pt x="14288" y="107156"/>
                </a:lnTo>
                <a:lnTo>
                  <a:pt x="14288" y="114300"/>
                </a:lnTo>
                <a:lnTo>
                  <a:pt x="14288" y="1143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Freeform 87"/>
          <p:cNvSpPr/>
          <p:nvPr/>
        </p:nvSpPr>
        <p:spPr>
          <a:xfrm>
            <a:off x="8115301" y="3271838"/>
            <a:ext cx="57151" cy="192882"/>
          </a:xfrm>
          <a:custGeom>
            <a:avLst/>
            <a:gdLst/>
            <a:ahLst/>
            <a:cxnLst/>
            <a:rect l="0" t="0" r="0" b="0"/>
            <a:pathLst>
              <a:path w="57151" h="192882">
                <a:moveTo>
                  <a:pt x="35719" y="0"/>
                </a:moveTo>
                <a:lnTo>
                  <a:pt x="28575" y="7143"/>
                </a:lnTo>
                <a:lnTo>
                  <a:pt x="28575" y="14287"/>
                </a:lnTo>
                <a:lnTo>
                  <a:pt x="14287" y="21431"/>
                </a:lnTo>
                <a:lnTo>
                  <a:pt x="7144" y="35718"/>
                </a:lnTo>
                <a:lnTo>
                  <a:pt x="0" y="42862"/>
                </a:lnTo>
                <a:lnTo>
                  <a:pt x="0" y="64293"/>
                </a:lnTo>
                <a:lnTo>
                  <a:pt x="7144" y="78581"/>
                </a:lnTo>
                <a:lnTo>
                  <a:pt x="14287" y="92868"/>
                </a:lnTo>
                <a:lnTo>
                  <a:pt x="21431" y="114300"/>
                </a:lnTo>
                <a:lnTo>
                  <a:pt x="35719" y="128587"/>
                </a:lnTo>
                <a:lnTo>
                  <a:pt x="42862" y="142875"/>
                </a:lnTo>
                <a:lnTo>
                  <a:pt x="50006" y="150018"/>
                </a:lnTo>
                <a:lnTo>
                  <a:pt x="50006" y="164306"/>
                </a:lnTo>
                <a:lnTo>
                  <a:pt x="57150" y="171450"/>
                </a:lnTo>
                <a:lnTo>
                  <a:pt x="50006" y="178593"/>
                </a:lnTo>
                <a:lnTo>
                  <a:pt x="35719" y="185737"/>
                </a:lnTo>
                <a:lnTo>
                  <a:pt x="28575" y="192881"/>
                </a:lnTo>
                <a:lnTo>
                  <a:pt x="14287" y="192881"/>
                </a:lnTo>
                <a:lnTo>
                  <a:pt x="7144" y="192881"/>
                </a:lnTo>
                <a:lnTo>
                  <a:pt x="0" y="185737"/>
                </a:lnTo>
                <a:lnTo>
                  <a:pt x="0" y="1857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Freeform 88"/>
          <p:cNvSpPr/>
          <p:nvPr/>
        </p:nvSpPr>
        <p:spPr>
          <a:xfrm>
            <a:off x="8051007" y="3207544"/>
            <a:ext cx="21432" cy="21432"/>
          </a:xfrm>
          <a:custGeom>
            <a:avLst/>
            <a:gdLst/>
            <a:ahLst/>
            <a:cxnLst/>
            <a:rect l="0" t="0" r="0" b="0"/>
            <a:pathLst>
              <a:path w="21432" h="21432">
                <a:moveTo>
                  <a:pt x="0" y="0"/>
                </a:moveTo>
                <a:lnTo>
                  <a:pt x="0" y="7144"/>
                </a:lnTo>
                <a:lnTo>
                  <a:pt x="7144" y="7144"/>
                </a:lnTo>
                <a:lnTo>
                  <a:pt x="14288" y="14287"/>
                </a:lnTo>
                <a:lnTo>
                  <a:pt x="21431" y="21431"/>
                </a:lnTo>
                <a:lnTo>
                  <a:pt x="21431" y="21431"/>
                </a:lnTo>
                <a:lnTo>
                  <a:pt x="21431" y="214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Freeform 89"/>
          <p:cNvSpPr/>
          <p:nvPr/>
        </p:nvSpPr>
        <p:spPr>
          <a:xfrm>
            <a:off x="8229601" y="3271838"/>
            <a:ext cx="321470" cy="214313"/>
          </a:xfrm>
          <a:custGeom>
            <a:avLst/>
            <a:gdLst/>
            <a:ahLst/>
            <a:cxnLst/>
            <a:rect l="0" t="0" r="0" b="0"/>
            <a:pathLst>
              <a:path w="321470" h="214313">
                <a:moveTo>
                  <a:pt x="0" y="164306"/>
                </a:moveTo>
                <a:lnTo>
                  <a:pt x="0" y="164306"/>
                </a:lnTo>
                <a:lnTo>
                  <a:pt x="0" y="164306"/>
                </a:lnTo>
                <a:lnTo>
                  <a:pt x="0" y="164306"/>
                </a:lnTo>
                <a:lnTo>
                  <a:pt x="0" y="164306"/>
                </a:lnTo>
                <a:lnTo>
                  <a:pt x="7144" y="164306"/>
                </a:lnTo>
                <a:lnTo>
                  <a:pt x="21431" y="157162"/>
                </a:lnTo>
                <a:lnTo>
                  <a:pt x="28575" y="142875"/>
                </a:lnTo>
                <a:lnTo>
                  <a:pt x="42862" y="128587"/>
                </a:lnTo>
                <a:lnTo>
                  <a:pt x="57150" y="114300"/>
                </a:lnTo>
                <a:lnTo>
                  <a:pt x="64294" y="100012"/>
                </a:lnTo>
                <a:lnTo>
                  <a:pt x="71437" y="85725"/>
                </a:lnTo>
                <a:lnTo>
                  <a:pt x="71437" y="78581"/>
                </a:lnTo>
                <a:lnTo>
                  <a:pt x="71437" y="64293"/>
                </a:lnTo>
                <a:lnTo>
                  <a:pt x="71437" y="50006"/>
                </a:lnTo>
                <a:lnTo>
                  <a:pt x="64294" y="42862"/>
                </a:lnTo>
                <a:lnTo>
                  <a:pt x="57150" y="35718"/>
                </a:lnTo>
                <a:lnTo>
                  <a:pt x="50006" y="35718"/>
                </a:lnTo>
                <a:lnTo>
                  <a:pt x="42862" y="35718"/>
                </a:lnTo>
                <a:lnTo>
                  <a:pt x="35719" y="42862"/>
                </a:lnTo>
                <a:lnTo>
                  <a:pt x="21431" y="57150"/>
                </a:lnTo>
                <a:lnTo>
                  <a:pt x="14287" y="78581"/>
                </a:lnTo>
                <a:lnTo>
                  <a:pt x="14287" y="107156"/>
                </a:lnTo>
                <a:lnTo>
                  <a:pt x="14287" y="128587"/>
                </a:lnTo>
                <a:lnTo>
                  <a:pt x="14287" y="157162"/>
                </a:lnTo>
                <a:lnTo>
                  <a:pt x="21431" y="178593"/>
                </a:lnTo>
                <a:lnTo>
                  <a:pt x="35719" y="192881"/>
                </a:lnTo>
                <a:lnTo>
                  <a:pt x="50006" y="207168"/>
                </a:lnTo>
                <a:lnTo>
                  <a:pt x="71437" y="214312"/>
                </a:lnTo>
                <a:lnTo>
                  <a:pt x="92869" y="214312"/>
                </a:lnTo>
                <a:lnTo>
                  <a:pt x="107156" y="214312"/>
                </a:lnTo>
                <a:lnTo>
                  <a:pt x="128587" y="207168"/>
                </a:lnTo>
                <a:lnTo>
                  <a:pt x="142875" y="192881"/>
                </a:lnTo>
                <a:lnTo>
                  <a:pt x="157162" y="178593"/>
                </a:lnTo>
                <a:lnTo>
                  <a:pt x="171450" y="164306"/>
                </a:lnTo>
                <a:lnTo>
                  <a:pt x="178594" y="150018"/>
                </a:lnTo>
                <a:lnTo>
                  <a:pt x="185737" y="135731"/>
                </a:lnTo>
                <a:lnTo>
                  <a:pt x="192881" y="128587"/>
                </a:lnTo>
                <a:lnTo>
                  <a:pt x="192881" y="121443"/>
                </a:lnTo>
                <a:lnTo>
                  <a:pt x="185737" y="121443"/>
                </a:lnTo>
                <a:lnTo>
                  <a:pt x="185737" y="121443"/>
                </a:lnTo>
                <a:lnTo>
                  <a:pt x="178594" y="121443"/>
                </a:lnTo>
                <a:lnTo>
                  <a:pt x="171450" y="128587"/>
                </a:lnTo>
                <a:lnTo>
                  <a:pt x="171450" y="135731"/>
                </a:lnTo>
                <a:lnTo>
                  <a:pt x="164306" y="135731"/>
                </a:lnTo>
                <a:lnTo>
                  <a:pt x="164306" y="142875"/>
                </a:lnTo>
                <a:lnTo>
                  <a:pt x="164306" y="142875"/>
                </a:lnTo>
                <a:lnTo>
                  <a:pt x="164306" y="142875"/>
                </a:lnTo>
                <a:lnTo>
                  <a:pt x="164306" y="142875"/>
                </a:lnTo>
                <a:lnTo>
                  <a:pt x="164306" y="142875"/>
                </a:lnTo>
                <a:lnTo>
                  <a:pt x="164306" y="142875"/>
                </a:lnTo>
                <a:lnTo>
                  <a:pt x="164306" y="135731"/>
                </a:lnTo>
                <a:lnTo>
                  <a:pt x="164306" y="135731"/>
                </a:lnTo>
                <a:lnTo>
                  <a:pt x="164306" y="121443"/>
                </a:lnTo>
                <a:lnTo>
                  <a:pt x="164306" y="107156"/>
                </a:lnTo>
                <a:lnTo>
                  <a:pt x="171450" y="92868"/>
                </a:lnTo>
                <a:lnTo>
                  <a:pt x="178594" y="71437"/>
                </a:lnTo>
                <a:lnTo>
                  <a:pt x="178594" y="57150"/>
                </a:lnTo>
                <a:lnTo>
                  <a:pt x="185737" y="35718"/>
                </a:lnTo>
                <a:lnTo>
                  <a:pt x="200025" y="21431"/>
                </a:lnTo>
                <a:lnTo>
                  <a:pt x="207169" y="14287"/>
                </a:lnTo>
                <a:lnTo>
                  <a:pt x="221456" y="7143"/>
                </a:lnTo>
                <a:lnTo>
                  <a:pt x="235744" y="0"/>
                </a:lnTo>
                <a:lnTo>
                  <a:pt x="250031" y="0"/>
                </a:lnTo>
                <a:lnTo>
                  <a:pt x="271462" y="7143"/>
                </a:lnTo>
                <a:lnTo>
                  <a:pt x="285750" y="14287"/>
                </a:lnTo>
                <a:lnTo>
                  <a:pt x="300037" y="21431"/>
                </a:lnTo>
                <a:lnTo>
                  <a:pt x="314325" y="28575"/>
                </a:lnTo>
                <a:lnTo>
                  <a:pt x="321469" y="35718"/>
                </a:lnTo>
                <a:lnTo>
                  <a:pt x="321469" y="3571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Freeform 90"/>
          <p:cNvSpPr/>
          <p:nvPr/>
        </p:nvSpPr>
        <p:spPr>
          <a:xfrm>
            <a:off x="1107281" y="3743325"/>
            <a:ext cx="92870" cy="157164"/>
          </a:xfrm>
          <a:custGeom>
            <a:avLst/>
            <a:gdLst/>
            <a:ahLst/>
            <a:cxnLst/>
            <a:rect l="0" t="0" r="0" b="0"/>
            <a:pathLst>
              <a:path w="92870" h="157164">
                <a:moveTo>
                  <a:pt x="0" y="7144"/>
                </a:moveTo>
                <a:lnTo>
                  <a:pt x="0" y="7144"/>
                </a:lnTo>
                <a:lnTo>
                  <a:pt x="0" y="7144"/>
                </a:lnTo>
                <a:lnTo>
                  <a:pt x="0" y="7144"/>
                </a:lnTo>
                <a:lnTo>
                  <a:pt x="0" y="0"/>
                </a:lnTo>
                <a:lnTo>
                  <a:pt x="0" y="0"/>
                </a:lnTo>
                <a:lnTo>
                  <a:pt x="0" y="0"/>
                </a:lnTo>
                <a:lnTo>
                  <a:pt x="0" y="0"/>
                </a:lnTo>
                <a:lnTo>
                  <a:pt x="0" y="0"/>
                </a:lnTo>
                <a:lnTo>
                  <a:pt x="0" y="0"/>
                </a:lnTo>
                <a:lnTo>
                  <a:pt x="0" y="7144"/>
                </a:lnTo>
                <a:lnTo>
                  <a:pt x="0" y="21431"/>
                </a:lnTo>
                <a:lnTo>
                  <a:pt x="0" y="35719"/>
                </a:lnTo>
                <a:lnTo>
                  <a:pt x="0" y="57150"/>
                </a:lnTo>
                <a:lnTo>
                  <a:pt x="0" y="78581"/>
                </a:lnTo>
                <a:lnTo>
                  <a:pt x="0" y="100013"/>
                </a:lnTo>
                <a:lnTo>
                  <a:pt x="0" y="121444"/>
                </a:lnTo>
                <a:lnTo>
                  <a:pt x="7144" y="135731"/>
                </a:lnTo>
                <a:lnTo>
                  <a:pt x="7144" y="150019"/>
                </a:lnTo>
                <a:lnTo>
                  <a:pt x="14288" y="157163"/>
                </a:lnTo>
                <a:lnTo>
                  <a:pt x="21432" y="157163"/>
                </a:lnTo>
                <a:lnTo>
                  <a:pt x="21432" y="157163"/>
                </a:lnTo>
                <a:lnTo>
                  <a:pt x="28575" y="157163"/>
                </a:lnTo>
                <a:lnTo>
                  <a:pt x="35719" y="150019"/>
                </a:lnTo>
                <a:lnTo>
                  <a:pt x="42863" y="135731"/>
                </a:lnTo>
                <a:lnTo>
                  <a:pt x="50007" y="114300"/>
                </a:lnTo>
                <a:lnTo>
                  <a:pt x="57150" y="92869"/>
                </a:lnTo>
                <a:lnTo>
                  <a:pt x="64294" y="71438"/>
                </a:lnTo>
                <a:lnTo>
                  <a:pt x="64294" y="50006"/>
                </a:lnTo>
                <a:lnTo>
                  <a:pt x="71438" y="28575"/>
                </a:lnTo>
                <a:lnTo>
                  <a:pt x="71438" y="21431"/>
                </a:lnTo>
                <a:lnTo>
                  <a:pt x="64294" y="14288"/>
                </a:lnTo>
                <a:lnTo>
                  <a:pt x="64294" y="7144"/>
                </a:lnTo>
                <a:lnTo>
                  <a:pt x="64294" y="14288"/>
                </a:lnTo>
                <a:lnTo>
                  <a:pt x="57150" y="14288"/>
                </a:lnTo>
                <a:lnTo>
                  <a:pt x="57150" y="28575"/>
                </a:lnTo>
                <a:lnTo>
                  <a:pt x="57150" y="42863"/>
                </a:lnTo>
                <a:lnTo>
                  <a:pt x="64294" y="64294"/>
                </a:lnTo>
                <a:lnTo>
                  <a:pt x="64294" y="78581"/>
                </a:lnTo>
                <a:lnTo>
                  <a:pt x="71438" y="100013"/>
                </a:lnTo>
                <a:lnTo>
                  <a:pt x="71438" y="114300"/>
                </a:lnTo>
                <a:lnTo>
                  <a:pt x="78582" y="128588"/>
                </a:lnTo>
                <a:lnTo>
                  <a:pt x="92869" y="142875"/>
                </a:lnTo>
                <a:lnTo>
                  <a:pt x="92869" y="142875"/>
                </a:lnTo>
                <a:lnTo>
                  <a:pt x="92869"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Freeform 91"/>
          <p:cNvSpPr/>
          <p:nvPr/>
        </p:nvSpPr>
        <p:spPr>
          <a:xfrm>
            <a:off x="1235869" y="3729038"/>
            <a:ext cx="121445" cy="342901"/>
          </a:xfrm>
          <a:custGeom>
            <a:avLst/>
            <a:gdLst/>
            <a:ahLst/>
            <a:cxnLst/>
            <a:rect l="0" t="0" r="0" b="0"/>
            <a:pathLst>
              <a:path w="121445" h="342901">
                <a:moveTo>
                  <a:pt x="42862" y="185737"/>
                </a:moveTo>
                <a:lnTo>
                  <a:pt x="42862" y="192881"/>
                </a:lnTo>
                <a:lnTo>
                  <a:pt x="42862" y="207168"/>
                </a:lnTo>
                <a:lnTo>
                  <a:pt x="35719" y="228600"/>
                </a:lnTo>
                <a:lnTo>
                  <a:pt x="28575" y="257175"/>
                </a:lnTo>
                <a:lnTo>
                  <a:pt x="21431" y="278606"/>
                </a:lnTo>
                <a:lnTo>
                  <a:pt x="21431" y="300037"/>
                </a:lnTo>
                <a:lnTo>
                  <a:pt x="14287" y="321468"/>
                </a:lnTo>
                <a:lnTo>
                  <a:pt x="14287" y="335756"/>
                </a:lnTo>
                <a:lnTo>
                  <a:pt x="14287" y="342900"/>
                </a:lnTo>
                <a:lnTo>
                  <a:pt x="14287" y="342900"/>
                </a:lnTo>
                <a:lnTo>
                  <a:pt x="14287" y="342900"/>
                </a:lnTo>
                <a:lnTo>
                  <a:pt x="14287" y="335756"/>
                </a:lnTo>
                <a:lnTo>
                  <a:pt x="14287" y="321468"/>
                </a:lnTo>
                <a:lnTo>
                  <a:pt x="14287" y="300037"/>
                </a:lnTo>
                <a:lnTo>
                  <a:pt x="14287" y="278606"/>
                </a:lnTo>
                <a:lnTo>
                  <a:pt x="7144" y="242887"/>
                </a:lnTo>
                <a:lnTo>
                  <a:pt x="7144" y="207168"/>
                </a:lnTo>
                <a:lnTo>
                  <a:pt x="0" y="164306"/>
                </a:lnTo>
                <a:lnTo>
                  <a:pt x="7144" y="121443"/>
                </a:lnTo>
                <a:lnTo>
                  <a:pt x="14287" y="85725"/>
                </a:lnTo>
                <a:lnTo>
                  <a:pt x="21431" y="50006"/>
                </a:lnTo>
                <a:lnTo>
                  <a:pt x="28575" y="28575"/>
                </a:lnTo>
                <a:lnTo>
                  <a:pt x="35719" y="7143"/>
                </a:lnTo>
                <a:lnTo>
                  <a:pt x="50006" y="0"/>
                </a:lnTo>
                <a:lnTo>
                  <a:pt x="57150" y="0"/>
                </a:lnTo>
                <a:lnTo>
                  <a:pt x="71437" y="0"/>
                </a:lnTo>
                <a:lnTo>
                  <a:pt x="85725" y="7143"/>
                </a:lnTo>
                <a:lnTo>
                  <a:pt x="92869" y="28575"/>
                </a:lnTo>
                <a:lnTo>
                  <a:pt x="100012" y="42862"/>
                </a:lnTo>
                <a:lnTo>
                  <a:pt x="107156" y="64293"/>
                </a:lnTo>
                <a:lnTo>
                  <a:pt x="114300" y="85725"/>
                </a:lnTo>
                <a:lnTo>
                  <a:pt x="121444" y="107156"/>
                </a:lnTo>
                <a:lnTo>
                  <a:pt x="114300" y="128587"/>
                </a:lnTo>
                <a:lnTo>
                  <a:pt x="107156" y="150018"/>
                </a:lnTo>
                <a:lnTo>
                  <a:pt x="92869" y="171450"/>
                </a:lnTo>
                <a:lnTo>
                  <a:pt x="78581" y="185737"/>
                </a:lnTo>
                <a:lnTo>
                  <a:pt x="64294" y="200025"/>
                </a:lnTo>
                <a:lnTo>
                  <a:pt x="50006" y="207168"/>
                </a:lnTo>
                <a:lnTo>
                  <a:pt x="35719" y="207168"/>
                </a:lnTo>
                <a:lnTo>
                  <a:pt x="35719" y="207168"/>
                </a:lnTo>
                <a:lnTo>
                  <a:pt x="35719" y="20716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Freeform 92"/>
          <p:cNvSpPr/>
          <p:nvPr/>
        </p:nvSpPr>
        <p:spPr>
          <a:xfrm>
            <a:off x="1371600" y="3614738"/>
            <a:ext cx="142876" cy="300038"/>
          </a:xfrm>
          <a:custGeom>
            <a:avLst/>
            <a:gdLst/>
            <a:ahLst/>
            <a:cxnLst/>
            <a:rect l="0" t="0" r="0" b="0"/>
            <a:pathLst>
              <a:path w="142876" h="300038">
                <a:moveTo>
                  <a:pt x="0" y="0"/>
                </a:moveTo>
                <a:lnTo>
                  <a:pt x="0" y="7143"/>
                </a:lnTo>
                <a:lnTo>
                  <a:pt x="0" y="21431"/>
                </a:lnTo>
                <a:lnTo>
                  <a:pt x="7144" y="42862"/>
                </a:lnTo>
                <a:lnTo>
                  <a:pt x="14288" y="71437"/>
                </a:lnTo>
                <a:lnTo>
                  <a:pt x="14288" y="100012"/>
                </a:lnTo>
                <a:lnTo>
                  <a:pt x="21431" y="135731"/>
                </a:lnTo>
                <a:lnTo>
                  <a:pt x="21431" y="164306"/>
                </a:lnTo>
                <a:lnTo>
                  <a:pt x="21431" y="185737"/>
                </a:lnTo>
                <a:lnTo>
                  <a:pt x="21431" y="207168"/>
                </a:lnTo>
                <a:lnTo>
                  <a:pt x="21431" y="221456"/>
                </a:lnTo>
                <a:lnTo>
                  <a:pt x="28575" y="235743"/>
                </a:lnTo>
                <a:lnTo>
                  <a:pt x="28575" y="242887"/>
                </a:lnTo>
                <a:lnTo>
                  <a:pt x="28575" y="242887"/>
                </a:lnTo>
                <a:lnTo>
                  <a:pt x="28575" y="235743"/>
                </a:lnTo>
                <a:lnTo>
                  <a:pt x="28575" y="235743"/>
                </a:lnTo>
                <a:lnTo>
                  <a:pt x="28575" y="221456"/>
                </a:lnTo>
                <a:lnTo>
                  <a:pt x="35719" y="200025"/>
                </a:lnTo>
                <a:lnTo>
                  <a:pt x="35719" y="178593"/>
                </a:lnTo>
                <a:lnTo>
                  <a:pt x="35719" y="157162"/>
                </a:lnTo>
                <a:lnTo>
                  <a:pt x="42863" y="135731"/>
                </a:lnTo>
                <a:lnTo>
                  <a:pt x="50006" y="121443"/>
                </a:lnTo>
                <a:lnTo>
                  <a:pt x="57150" y="114300"/>
                </a:lnTo>
                <a:lnTo>
                  <a:pt x="64294" y="114300"/>
                </a:lnTo>
                <a:lnTo>
                  <a:pt x="71438" y="121443"/>
                </a:lnTo>
                <a:lnTo>
                  <a:pt x="78581" y="128587"/>
                </a:lnTo>
                <a:lnTo>
                  <a:pt x="85725" y="150018"/>
                </a:lnTo>
                <a:lnTo>
                  <a:pt x="92869" y="171450"/>
                </a:lnTo>
                <a:lnTo>
                  <a:pt x="92869" y="200025"/>
                </a:lnTo>
                <a:lnTo>
                  <a:pt x="100013" y="228600"/>
                </a:lnTo>
                <a:lnTo>
                  <a:pt x="107156" y="250031"/>
                </a:lnTo>
                <a:lnTo>
                  <a:pt x="121444" y="271462"/>
                </a:lnTo>
                <a:lnTo>
                  <a:pt x="128588" y="285750"/>
                </a:lnTo>
                <a:lnTo>
                  <a:pt x="135731" y="292893"/>
                </a:lnTo>
                <a:lnTo>
                  <a:pt x="142875" y="300037"/>
                </a:lnTo>
                <a:lnTo>
                  <a:pt x="142875" y="3000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4" name="Freeform 93"/>
          <p:cNvSpPr/>
          <p:nvPr/>
        </p:nvSpPr>
        <p:spPr>
          <a:xfrm>
            <a:off x="1535906" y="3743325"/>
            <a:ext cx="142876" cy="171451"/>
          </a:xfrm>
          <a:custGeom>
            <a:avLst/>
            <a:gdLst/>
            <a:ahLst/>
            <a:cxnLst/>
            <a:rect l="0" t="0" r="0" b="0"/>
            <a:pathLst>
              <a:path w="142876" h="171451">
                <a:moveTo>
                  <a:pt x="0" y="78581"/>
                </a:moveTo>
                <a:lnTo>
                  <a:pt x="7144" y="85725"/>
                </a:lnTo>
                <a:lnTo>
                  <a:pt x="7144" y="100013"/>
                </a:lnTo>
                <a:lnTo>
                  <a:pt x="14288" y="121444"/>
                </a:lnTo>
                <a:lnTo>
                  <a:pt x="21432" y="142875"/>
                </a:lnTo>
                <a:lnTo>
                  <a:pt x="28575" y="157163"/>
                </a:lnTo>
                <a:lnTo>
                  <a:pt x="35719" y="164306"/>
                </a:lnTo>
                <a:lnTo>
                  <a:pt x="50007" y="171450"/>
                </a:lnTo>
                <a:lnTo>
                  <a:pt x="71438" y="171450"/>
                </a:lnTo>
                <a:lnTo>
                  <a:pt x="85725" y="164306"/>
                </a:lnTo>
                <a:lnTo>
                  <a:pt x="100013" y="157163"/>
                </a:lnTo>
                <a:lnTo>
                  <a:pt x="114300" y="142875"/>
                </a:lnTo>
                <a:lnTo>
                  <a:pt x="121444" y="121444"/>
                </a:lnTo>
                <a:lnTo>
                  <a:pt x="135732" y="100013"/>
                </a:lnTo>
                <a:lnTo>
                  <a:pt x="142875" y="78581"/>
                </a:lnTo>
                <a:lnTo>
                  <a:pt x="142875" y="57150"/>
                </a:lnTo>
                <a:lnTo>
                  <a:pt x="142875" y="35719"/>
                </a:lnTo>
                <a:lnTo>
                  <a:pt x="128588" y="21431"/>
                </a:lnTo>
                <a:lnTo>
                  <a:pt x="114300" y="7144"/>
                </a:lnTo>
                <a:lnTo>
                  <a:pt x="100013" y="0"/>
                </a:lnTo>
                <a:lnTo>
                  <a:pt x="78582" y="0"/>
                </a:lnTo>
                <a:lnTo>
                  <a:pt x="64294" y="7144"/>
                </a:lnTo>
                <a:lnTo>
                  <a:pt x="42863" y="21431"/>
                </a:lnTo>
                <a:lnTo>
                  <a:pt x="28575" y="42863"/>
                </a:lnTo>
                <a:lnTo>
                  <a:pt x="14288" y="64294"/>
                </a:lnTo>
                <a:lnTo>
                  <a:pt x="7144" y="85725"/>
                </a:lnTo>
                <a:lnTo>
                  <a:pt x="7144" y="107156"/>
                </a:lnTo>
                <a:lnTo>
                  <a:pt x="14288" y="128588"/>
                </a:lnTo>
                <a:lnTo>
                  <a:pt x="21432" y="142875"/>
                </a:lnTo>
                <a:lnTo>
                  <a:pt x="35719" y="150019"/>
                </a:lnTo>
                <a:lnTo>
                  <a:pt x="42863" y="157163"/>
                </a:lnTo>
                <a:lnTo>
                  <a:pt x="42863" y="1571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Freeform 94"/>
          <p:cNvSpPr/>
          <p:nvPr/>
        </p:nvSpPr>
        <p:spPr>
          <a:xfrm>
            <a:off x="1714500" y="3621881"/>
            <a:ext cx="214314" cy="307183"/>
          </a:xfrm>
          <a:custGeom>
            <a:avLst/>
            <a:gdLst/>
            <a:ahLst/>
            <a:cxnLst/>
            <a:rect l="0" t="0" r="0" b="0"/>
            <a:pathLst>
              <a:path w="214314" h="307183">
                <a:moveTo>
                  <a:pt x="21431" y="35719"/>
                </a:moveTo>
                <a:lnTo>
                  <a:pt x="21431" y="35719"/>
                </a:lnTo>
                <a:lnTo>
                  <a:pt x="14288" y="57150"/>
                </a:lnTo>
                <a:lnTo>
                  <a:pt x="7144" y="78582"/>
                </a:lnTo>
                <a:lnTo>
                  <a:pt x="0" y="107157"/>
                </a:lnTo>
                <a:lnTo>
                  <a:pt x="0" y="142875"/>
                </a:lnTo>
                <a:lnTo>
                  <a:pt x="0" y="178594"/>
                </a:lnTo>
                <a:lnTo>
                  <a:pt x="0" y="207169"/>
                </a:lnTo>
                <a:lnTo>
                  <a:pt x="0" y="235744"/>
                </a:lnTo>
                <a:lnTo>
                  <a:pt x="14288" y="264319"/>
                </a:lnTo>
                <a:lnTo>
                  <a:pt x="21431" y="285750"/>
                </a:lnTo>
                <a:lnTo>
                  <a:pt x="35719" y="300038"/>
                </a:lnTo>
                <a:lnTo>
                  <a:pt x="57150" y="307182"/>
                </a:lnTo>
                <a:lnTo>
                  <a:pt x="71438" y="307182"/>
                </a:lnTo>
                <a:lnTo>
                  <a:pt x="92869" y="307182"/>
                </a:lnTo>
                <a:lnTo>
                  <a:pt x="114300" y="292894"/>
                </a:lnTo>
                <a:lnTo>
                  <a:pt x="135731" y="271463"/>
                </a:lnTo>
                <a:lnTo>
                  <a:pt x="150019" y="250032"/>
                </a:lnTo>
                <a:lnTo>
                  <a:pt x="164306" y="221457"/>
                </a:lnTo>
                <a:lnTo>
                  <a:pt x="185738" y="192882"/>
                </a:lnTo>
                <a:lnTo>
                  <a:pt x="192881" y="164307"/>
                </a:lnTo>
                <a:lnTo>
                  <a:pt x="200025" y="135732"/>
                </a:lnTo>
                <a:lnTo>
                  <a:pt x="200025" y="121444"/>
                </a:lnTo>
                <a:lnTo>
                  <a:pt x="192881" y="107157"/>
                </a:lnTo>
                <a:lnTo>
                  <a:pt x="185738" y="100013"/>
                </a:lnTo>
                <a:lnTo>
                  <a:pt x="171450" y="100013"/>
                </a:lnTo>
                <a:lnTo>
                  <a:pt x="157163" y="107157"/>
                </a:lnTo>
                <a:lnTo>
                  <a:pt x="142875" y="121444"/>
                </a:lnTo>
                <a:lnTo>
                  <a:pt x="128588" y="135732"/>
                </a:lnTo>
                <a:lnTo>
                  <a:pt x="114300" y="157163"/>
                </a:lnTo>
                <a:lnTo>
                  <a:pt x="107156" y="185738"/>
                </a:lnTo>
                <a:lnTo>
                  <a:pt x="100013" y="214313"/>
                </a:lnTo>
                <a:lnTo>
                  <a:pt x="100013" y="242888"/>
                </a:lnTo>
                <a:lnTo>
                  <a:pt x="107156" y="264319"/>
                </a:lnTo>
                <a:lnTo>
                  <a:pt x="107156" y="285750"/>
                </a:lnTo>
                <a:lnTo>
                  <a:pt x="121444" y="300038"/>
                </a:lnTo>
                <a:lnTo>
                  <a:pt x="128588" y="307182"/>
                </a:lnTo>
                <a:lnTo>
                  <a:pt x="142875" y="307182"/>
                </a:lnTo>
                <a:lnTo>
                  <a:pt x="157163" y="307182"/>
                </a:lnTo>
                <a:lnTo>
                  <a:pt x="171450" y="292894"/>
                </a:lnTo>
                <a:lnTo>
                  <a:pt x="178594" y="271463"/>
                </a:lnTo>
                <a:lnTo>
                  <a:pt x="192881" y="250032"/>
                </a:lnTo>
                <a:lnTo>
                  <a:pt x="200025" y="214313"/>
                </a:lnTo>
                <a:lnTo>
                  <a:pt x="200025" y="178594"/>
                </a:lnTo>
                <a:lnTo>
                  <a:pt x="207169" y="135732"/>
                </a:lnTo>
                <a:lnTo>
                  <a:pt x="207169" y="100013"/>
                </a:lnTo>
                <a:lnTo>
                  <a:pt x="200025" y="64294"/>
                </a:lnTo>
                <a:lnTo>
                  <a:pt x="192881" y="35719"/>
                </a:lnTo>
                <a:lnTo>
                  <a:pt x="192881" y="21432"/>
                </a:lnTo>
                <a:lnTo>
                  <a:pt x="185738" y="7144"/>
                </a:lnTo>
                <a:lnTo>
                  <a:pt x="185738" y="0"/>
                </a:lnTo>
                <a:lnTo>
                  <a:pt x="185738" y="0"/>
                </a:lnTo>
                <a:lnTo>
                  <a:pt x="185738" y="7144"/>
                </a:lnTo>
                <a:lnTo>
                  <a:pt x="185738" y="21432"/>
                </a:lnTo>
                <a:lnTo>
                  <a:pt x="185738" y="35719"/>
                </a:lnTo>
                <a:lnTo>
                  <a:pt x="192881" y="64294"/>
                </a:lnTo>
                <a:lnTo>
                  <a:pt x="192881" y="92869"/>
                </a:lnTo>
                <a:lnTo>
                  <a:pt x="200025" y="121444"/>
                </a:lnTo>
                <a:lnTo>
                  <a:pt x="200025" y="157163"/>
                </a:lnTo>
                <a:lnTo>
                  <a:pt x="207169" y="185738"/>
                </a:lnTo>
                <a:lnTo>
                  <a:pt x="207169" y="214313"/>
                </a:lnTo>
                <a:lnTo>
                  <a:pt x="207169" y="235744"/>
                </a:lnTo>
                <a:lnTo>
                  <a:pt x="207169" y="257175"/>
                </a:lnTo>
                <a:lnTo>
                  <a:pt x="207169" y="271463"/>
                </a:lnTo>
                <a:lnTo>
                  <a:pt x="207169" y="278607"/>
                </a:lnTo>
                <a:lnTo>
                  <a:pt x="207169" y="285750"/>
                </a:lnTo>
                <a:lnTo>
                  <a:pt x="214313" y="285750"/>
                </a:lnTo>
                <a:lnTo>
                  <a:pt x="214313" y="285750"/>
                </a:lnTo>
                <a:lnTo>
                  <a:pt x="214313"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Freeform 95"/>
          <p:cNvSpPr/>
          <p:nvPr/>
        </p:nvSpPr>
        <p:spPr>
          <a:xfrm>
            <a:off x="2150269" y="3707606"/>
            <a:ext cx="164307" cy="171451"/>
          </a:xfrm>
          <a:custGeom>
            <a:avLst/>
            <a:gdLst/>
            <a:ahLst/>
            <a:cxnLst/>
            <a:rect l="0" t="0" r="0" b="0"/>
            <a:pathLst>
              <a:path w="164307" h="171451">
                <a:moveTo>
                  <a:pt x="114300" y="57150"/>
                </a:moveTo>
                <a:lnTo>
                  <a:pt x="114300" y="57150"/>
                </a:lnTo>
                <a:lnTo>
                  <a:pt x="107156" y="42863"/>
                </a:lnTo>
                <a:lnTo>
                  <a:pt x="100012" y="35719"/>
                </a:lnTo>
                <a:lnTo>
                  <a:pt x="92869" y="21432"/>
                </a:lnTo>
                <a:lnTo>
                  <a:pt x="78581" y="7144"/>
                </a:lnTo>
                <a:lnTo>
                  <a:pt x="64294" y="0"/>
                </a:lnTo>
                <a:lnTo>
                  <a:pt x="57150" y="0"/>
                </a:lnTo>
                <a:lnTo>
                  <a:pt x="42862" y="0"/>
                </a:lnTo>
                <a:lnTo>
                  <a:pt x="28575" y="14288"/>
                </a:lnTo>
                <a:lnTo>
                  <a:pt x="21431" y="35719"/>
                </a:lnTo>
                <a:lnTo>
                  <a:pt x="7144" y="57150"/>
                </a:lnTo>
                <a:lnTo>
                  <a:pt x="0" y="78582"/>
                </a:lnTo>
                <a:lnTo>
                  <a:pt x="0" y="100013"/>
                </a:lnTo>
                <a:lnTo>
                  <a:pt x="0" y="128588"/>
                </a:lnTo>
                <a:lnTo>
                  <a:pt x="7144" y="142875"/>
                </a:lnTo>
                <a:lnTo>
                  <a:pt x="21431" y="157163"/>
                </a:lnTo>
                <a:lnTo>
                  <a:pt x="35719" y="171450"/>
                </a:lnTo>
                <a:lnTo>
                  <a:pt x="42862" y="171450"/>
                </a:lnTo>
                <a:lnTo>
                  <a:pt x="57150" y="171450"/>
                </a:lnTo>
                <a:lnTo>
                  <a:pt x="71437" y="171450"/>
                </a:lnTo>
                <a:lnTo>
                  <a:pt x="85725" y="164307"/>
                </a:lnTo>
                <a:lnTo>
                  <a:pt x="92869" y="150019"/>
                </a:lnTo>
                <a:lnTo>
                  <a:pt x="107156" y="135732"/>
                </a:lnTo>
                <a:lnTo>
                  <a:pt x="114300" y="121444"/>
                </a:lnTo>
                <a:lnTo>
                  <a:pt x="121444" y="107157"/>
                </a:lnTo>
                <a:lnTo>
                  <a:pt x="121444" y="92869"/>
                </a:lnTo>
                <a:lnTo>
                  <a:pt x="121444" y="78582"/>
                </a:lnTo>
                <a:lnTo>
                  <a:pt x="128587" y="71438"/>
                </a:lnTo>
                <a:lnTo>
                  <a:pt x="128587" y="64294"/>
                </a:lnTo>
                <a:lnTo>
                  <a:pt x="128587" y="64294"/>
                </a:lnTo>
                <a:lnTo>
                  <a:pt x="128587" y="71438"/>
                </a:lnTo>
                <a:lnTo>
                  <a:pt x="128587" y="78582"/>
                </a:lnTo>
                <a:lnTo>
                  <a:pt x="128587" y="85725"/>
                </a:lnTo>
                <a:lnTo>
                  <a:pt x="135731" y="107157"/>
                </a:lnTo>
                <a:lnTo>
                  <a:pt x="135731" y="121444"/>
                </a:lnTo>
                <a:lnTo>
                  <a:pt x="150019" y="142875"/>
                </a:lnTo>
                <a:lnTo>
                  <a:pt x="157162" y="157163"/>
                </a:lnTo>
                <a:lnTo>
                  <a:pt x="164306" y="171450"/>
                </a:lnTo>
                <a:lnTo>
                  <a:pt x="164306"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Freeform 96"/>
          <p:cNvSpPr/>
          <p:nvPr/>
        </p:nvSpPr>
        <p:spPr>
          <a:xfrm>
            <a:off x="2478882" y="3714750"/>
            <a:ext cx="121444" cy="371476"/>
          </a:xfrm>
          <a:custGeom>
            <a:avLst/>
            <a:gdLst/>
            <a:ahLst/>
            <a:cxnLst/>
            <a:rect l="0" t="0" r="0" b="0"/>
            <a:pathLst>
              <a:path w="121444" h="371476">
                <a:moveTo>
                  <a:pt x="100012" y="7144"/>
                </a:moveTo>
                <a:lnTo>
                  <a:pt x="92868" y="7144"/>
                </a:lnTo>
                <a:lnTo>
                  <a:pt x="78581" y="0"/>
                </a:lnTo>
                <a:lnTo>
                  <a:pt x="64293" y="0"/>
                </a:lnTo>
                <a:lnTo>
                  <a:pt x="50006" y="7144"/>
                </a:lnTo>
                <a:lnTo>
                  <a:pt x="35718" y="21431"/>
                </a:lnTo>
                <a:lnTo>
                  <a:pt x="21431" y="42863"/>
                </a:lnTo>
                <a:lnTo>
                  <a:pt x="7143" y="64294"/>
                </a:lnTo>
                <a:lnTo>
                  <a:pt x="7143" y="85725"/>
                </a:lnTo>
                <a:lnTo>
                  <a:pt x="0" y="114300"/>
                </a:lnTo>
                <a:lnTo>
                  <a:pt x="0" y="135731"/>
                </a:lnTo>
                <a:lnTo>
                  <a:pt x="7143" y="157163"/>
                </a:lnTo>
                <a:lnTo>
                  <a:pt x="14287" y="171450"/>
                </a:lnTo>
                <a:lnTo>
                  <a:pt x="21431" y="178594"/>
                </a:lnTo>
                <a:lnTo>
                  <a:pt x="35718" y="185738"/>
                </a:lnTo>
                <a:lnTo>
                  <a:pt x="50006" y="185738"/>
                </a:lnTo>
                <a:lnTo>
                  <a:pt x="57150" y="178594"/>
                </a:lnTo>
                <a:lnTo>
                  <a:pt x="78581" y="171450"/>
                </a:lnTo>
                <a:lnTo>
                  <a:pt x="85725" y="157163"/>
                </a:lnTo>
                <a:lnTo>
                  <a:pt x="100012" y="135731"/>
                </a:lnTo>
                <a:lnTo>
                  <a:pt x="107156" y="114300"/>
                </a:lnTo>
                <a:lnTo>
                  <a:pt x="114300" y="100013"/>
                </a:lnTo>
                <a:lnTo>
                  <a:pt x="114300" y="85725"/>
                </a:lnTo>
                <a:lnTo>
                  <a:pt x="121443" y="78581"/>
                </a:lnTo>
                <a:lnTo>
                  <a:pt x="121443" y="71438"/>
                </a:lnTo>
                <a:lnTo>
                  <a:pt x="121443" y="78581"/>
                </a:lnTo>
                <a:lnTo>
                  <a:pt x="121443" y="85725"/>
                </a:lnTo>
                <a:lnTo>
                  <a:pt x="121443" y="100013"/>
                </a:lnTo>
                <a:lnTo>
                  <a:pt x="121443" y="121444"/>
                </a:lnTo>
                <a:lnTo>
                  <a:pt x="121443" y="150019"/>
                </a:lnTo>
                <a:lnTo>
                  <a:pt x="121443" y="178594"/>
                </a:lnTo>
                <a:lnTo>
                  <a:pt x="121443" y="207169"/>
                </a:lnTo>
                <a:lnTo>
                  <a:pt x="121443" y="235744"/>
                </a:lnTo>
                <a:lnTo>
                  <a:pt x="121443" y="264319"/>
                </a:lnTo>
                <a:lnTo>
                  <a:pt x="121443" y="292894"/>
                </a:lnTo>
                <a:lnTo>
                  <a:pt x="114300" y="314325"/>
                </a:lnTo>
                <a:lnTo>
                  <a:pt x="107156" y="335756"/>
                </a:lnTo>
                <a:lnTo>
                  <a:pt x="100012" y="357188"/>
                </a:lnTo>
                <a:lnTo>
                  <a:pt x="92868" y="364331"/>
                </a:lnTo>
                <a:lnTo>
                  <a:pt x="85725" y="371475"/>
                </a:lnTo>
                <a:lnTo>
                  <a:pt x="71437" y="371475"/>
                </a:lnTo>
                <a:lnTo>
                  <a:pt x="64293" y="364331"/>
                </a:lnTo>
                <a:lnTo>
                  <a:pt x="57150" y="350044"/>
                </a:lnTo>
                <a:lnTo>
                  <a:pt x="50006" y="328613"/>
                </a:lnTo>
                <a:lnTo>
                  <a:pt x="42862" y="314325"/>
                </a:lnTo>
                <a:lnTo>
                  <a:pt x="42862" y="3143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Freeform 97"/>
          <p:cNvSpPr/>
          <p:nvPr/>
        </p:nvSpPr>
        <p:spPr>
          <a:xfrm>
            <a:off x="2614613" y="3700463"/>
            <a:ext cx="135732" cy="214313"/>
          </a:xfrm>
          <a:custGeom>
            <a:avLst/>
            <a:gdLst/>
            <a:ahLst/>
            <a:cxnLst/>
            <a:rect l="0" t="0" r="0" b="0"/>
            <a:pathLst>
              <a:path w="135732" h="214313">
                <a:moveTo>
                  <a:pt x="35719" y="50006"/>
                </a:moveTo>
                <a:lnTo>
                  <a:pt x="35719" y="57150"/>
                </a:lnTo>
                <a:lnTo>
                  <a:pt x="28575" y="71437"/>
                </a:lnTo>
                <a:lnTo>
                  <a:pt x="28575" y="92868"/>
                </a:lnTo>
                <a:lnTo>
                  <a:pt x="28575" y="128587"/>
                </a:lnTo>
                <a:lnTo>
                  <a:pt x="28575" y="157162"/>
                </a:lnTo>
                <a:lnTo>
                  <a:pt x="28575" y="178593"/>
                </a:lnTo>
                <a:lnTo>
                  <a:pt x="35719" y="200025"/>
                </a:lnTo>
                <a:lnTo>
                  <a:pt x="42862" y="207168"/>
                </a:lnTo>
                <a:lnTo>
                  <a:pt x="50006" y="214312"/>
                </a:lnTo>
                <a:lnTo>
                  <a:pt x="64294" y="214312"/>
                </a:lnTo>
                <a:lnTo>
                  <a:pt x="78581" y="207168"/>
                </a:lnTo>
                <a:lnTo>
                  <a:pt x="92869" y="200025"/>
                </a:lnTo>
                <a:lnTo>
                  <a:pt x="107156" y="185737"/>
                </a:lnTo>
                <a:lnTo>
                  <a:pt x="121444" y="164306"/>
                </a:lnTo>
                <a:lnTo>
                  <a:pt x="128587" y="142875"/>
                </a:lnTo>
                <a:lnTo>
                  <a:pt x="135731" y="114300"/>
                </a:lnTo>
                <a:lnTo>
                  <a:pt x="135731" y="85725"/>
                </a:lnTo>
                <a:lnTo>
                  <a:pt x="135731" y="57150"/>
                </a:lnTo>
                <a:lnTo>
                  <a:pt x="128587" y="35718"/>
                </a:lnTo>
                <a:lnTo>
                  <a:pt x="114300" y="21431"/>
                </a:lnTo>
                <a:lnTo>
                  <a:pt x="92869" y="7143"/>
                </a:lnTo>
                <a:lnTo>
                  <a:pt x="78581" y="0"/>
                </a:lnTo>
                <a:lnTo>
                  <a:pt x="57150" y="7143"/>
                </a:lnTo>
                <a:lnTo>
                  <a:pt x="35719" y="14287"/>
                </a:lnTo>
                <a:lnTo>
                  <a:pt x="21431" y="28575"/>
                </a:lnTo>
                <a:lnTo>
                  <a:pt x="7144" y="50006"/>
                </a:lnTo>
                <a:lnTo>
                  <a:pt x="0" y="71437"/>
                </a:lnTo>
                <a:lnTo>
                  <a:pt x="0" y="85725"/>
                </a:lnTo>
                <a:lnTo>
                  <a:pt x="0" y="107156"/>
                </a:lnTo>
                <a:lnTo>
                  <a:pt x="7144" y="114300"/>
                </a:lnTo>
                <a:lnTo>
                  <a:pt x="7144" y="1143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Freeform 98"/>
          <p:cNvSpPr/>
          <p:nvPr/>
        </p:nvSpPr>
        <p:spPr>
          <a:xfrm>
            <a:off x="2778919" y="3707606"/>
            <a:ext cx="114301" cy="164308"/>
          </a:xfrm>
          <a:custGeom>
            <a:avLst/>
            <a:gdLst/>
            <a:ahLst/>
            <a:cxnLst/>
            <a:rect l="0" t="0" r="0" b="0"/>
            <a:pathLst>
              <a:path w="114301" h="164308">
                <a:moveTo>
                  <a:pt x="14288" y="14288"/>
                </a:moveTo>
                <a:lnTo>
                  <a:pt x="14288" y="21432"/>
                </a:lnTo>
                <a:lnTo>
                  <a:pt x="7144" y="35719"/>
                </a:lnTo>
                <a:lnTo>
                  <a:pt x="7144" y="50007"/>
                </a:lnTo>
                <a:lnTo>
                  <a:pt x="0" y="71438"/>
                </a:lnTo>
                <a:lnTo>
                  <a:pt x="0" y="92869"/>
                </a:lnTo>
                <a:lnTo>
                  <a:pt x="0" y="114300"/>
                </a:lnTo>
                <a:lnTo>
                  <a:pt x="7144" y="128588"/>
                </a:lnTo>
                <a:lnTo>
                  <a:pt x="21431" y="142875"/>
                </a:lnTo>
                <a:lnTo>
                  <a:pt x="28575" y="157163"/>
                </a:lnTo>
                <a:lnTo>
                  <a:pt x="42863" y="157163"/>
                </a:lnTo>
                <a:lnTo>
                  <a:pt x="57150" y="164307"/>
                </a:lnTo>
                <a:lnTo>
                  <a:pt x="71438" y="157163"/>
                </a:lnTo>
                <a:lnTo>
                  <a:pt x="85725" y="150019"/>
                </a:lnTo>
                <a:lnTo>
                  <a:pt x="100013" y="142875"/>
                </a:lnTo>
                <a:lnTo>
                  <a:pt x="107156" y="128588"/>
                </a:lnTo>
                <a:lnTo>
                  <a:pt x="107156" y="114300"/>
                </a:lnTo>
                <a:lnTo>
                  <a:pt x="114300" y="100013"/>
                </a:lnTo>
                <a:lnTo>
                  <a:pt x="107156" y="78582"/>
                </a:lnTo>
                <a:lnTo>
                  <a:pt x="100013" y="57150"/>
                </a:lnTo>
                <a:lnTo>
                  <a:pt x="85725" y="35719"/>
                </a:lnTo>
                <a:lnTo>
                  <a:pt x="78581" y="21432"/>
                </a:lnTo>
                <a:lnTo>
                  <a:pt x="64294" y="7144"/>
                </a:lnTo>
                <a:lnTo>
                  <a:pt x="50006" y="0"/>
                </a:lnTo>
                <a:lnTo>
                  <a:pt x="42863" y="0"/>
                </a:lnTo>
                <a:lnTo>
                  <a:pt x="28575" y="0"/>
                </a:lnTo>
                <a:lnTo>
                  <a:pt x="21431" y="7144"/>
                </a:lnTo>
                <a:lnTo>
                  <a:pt x="14288" y="21432"/>
                </a:lnTo>
                <a:lnTo>
                  <a:pt x="14288" y="35719"/>
                </a:lnTo>
                <a:lnTo>
                  <a:pt x="14288" y="50007"/>
                </a:lnTo>
                <a:lnTo>
                  <a:pt x="21431" y="57150"/>
                </a:lnTo>
                <a:lnTo>
                  <a:pt x="21431" y="571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Freeform 99"/>
          <p:cNvSpPr/>
          <p:nvPr/>
        </p:nvSpPr>
        <p:spPr>
          <a:xfrm>
            <a:off x="2950369" y="3586163"/>
            <a:ext cx="142876" cy="285751"/>
          </a:xfrm>
          <a:custGeom>
            <a:avLst/>
            <a:gdLst/>
            <a:ahLst/>
            <a:cxnLst/>
            <a:rect l="0" t="0" r="0" b="0"/>
            <a:pathLst>
              <a:path w="142876" h="285751">
                <a:moveTo>
                  <a:pt x="121444" y="142875"/>
                </a:moveTo>
                <a:lnTo>
                  <a:pt x="121444" y="135731"/>
                </a:lnTo>
                <a:lnTo>
                  <a:pt x="114300" y="128587"/>
                </a:lnTo>
                <a:lnTo>
                  <a:pt x="107156" y="121443"/>
                </a:lnTo>
                <a:lnTo>
                  <a:pt x="92869" y="114300"/>
                </a:lnTo>
                <a:lnTo>
                  <a:pt x="85725" y="107156"/>
                </a:lnTo>
                <a:lnTo>
                  <a:pt x="64294" y="107156"/>
                </a:lnTo>
                <a:lnTo>
                  <a:pt x="50006" y="121443"/>
                </a:lnTo>
                <a:lnTo>
                  <a:pt x="35719" y="135731"/>
                </a:lnTo>
                <a:lnTo>
                  <a:pt x="14288" y="150018"/>
                </a:lnTo>
                <a:lnTo>
                  <a:pt x="7144" y="171450"/>
                </a:lnTo>
                <a:lnTo>
                  <a:pt x="0" y="192881"/>
                </a:lnTo>
                <a:lnTo>
                  <a:pt x="0" y="214312"/>
                </a:lnTo>
                <a:lnTo>
                  <a:pt x="0" y="235743"/>
                </a:lnTo>
                <a:lnTo>
                  <a:pt x="7144" y="257175"/>
                </a:lnTo>
                <a:lnTo>
                  <a:pt x="14288" y="271462"/>
                </a:lnTo>
                <a:lnTo>
                  <a:pt x="28575" y="278606"/>
                </a:lnTo>
                <a:lnTo>
                  <a:pt x="35719" y="285750"/>
                </a:lnTo>
                <a:lnTo>
                  <a:pt x="50006" y="285750"/>
                </a:lnTo>
                <a:lnTo>
                  <a:pt x="64294" y="278606"/>
                </a:lnTo>
                <a:lnTo>
                  <a:pt x="71438" y="264318"/>
                </a:lnTo>
                <a:lnTo>
                  <a:pt x="85725" y="235743"/>
                </a:lnTo>
                <a:lnTo>
                  <a:pt x="92869" y="214312"/>
                </a:lnTo>
                <a:lnTo>
                  <a:pt x="100013" y="185737"/>
                </a:lnTo>
                <a:lnTo>
                  <a:pt x="107156" y="150018"/>
                </a:lnTo>
                <a:lnTo>
                  <a:pt x="114300" y="114300"/>
                </a:lnTo>
                <a:lnTo>
                  <a:pt x="114300" y="78581"/>
                </a:lnTo>
                <a:lnTo>
                  <a:pt x="107156" y="42862"/>
                </a:lnTo>
                <a:lnTo>
                  <a:pt x="107156" y="21431"/>
                </a:lnTo>
                <a:lnTo>
                  <a:pt x="107156" y="7143"/>
                </a:lnTo>
                <a:lnTo>
                  <a:pt x="107156" y="0"/>
                </a:lnTo>
                <a:lnTo>
                  <a:pt x="107156" y="0"/>
                </a:lnTo>
                <a:lnTo>
                  <a:pt x="107156" y="0"/>
                </a:lnTo>
                <a:lnTo>
                  <a:pt x="107156" y="14287"/>
                </a:lnTo>
                <a:lnTo>
                  <a:pt x="107156" y="28575"/>
                </a:lnTo>
                <a:lnTo>
                  <a:pt x="107156" y="50006"/>
                </a:lnTo>
                <a:lnTo>
                  <a:pt x="114300" y="71437"/>
                </a:lnTo>
                <a:lnTo>
                  <a:pt x="121444" y="107156"/>
                </a:lnTo>
                <a:lnTo>
                  <a:pt x="121444" y="142875"/>
                </a:lnTo>
                <a:lnTo>
                  <a:pt x="135731" y="178593"/>
                </a:lnTo>
                <a:lnTo>
                  <a:pt x="142875" y="221456"/>
                </a:lnTo>
                <a:lnTo>
                  <a:pt x="142875" y="221456"/>
                </a:lnTo>
                <a:lnTo>
                  <a:pt x="142875"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Freeform 100"/>
          <p:cNvSpPr/>
          <p:nvPr/>
        </p:nvSpPr>
        <p:spPr>
          <a:xfrm>
            <a:off x="3257550" y="3671888"/>
            <a:ext cx="78583" cy="192882"/>
          </a:xfrm>
          <a:custGeom>
            <a:avLst/>
            <a:gdLst/>
            <a:ahLst/>
            <a:cxnLst/>
            <a:rect l="0" t="0" r="0" b="0"/>
            <a:pathLst>
              <a:path w="78583" h="192882">
                <a:moveTo>
                  <a:pt x="7144" y="100012"/>
                </a:moveTo>
                <a:lnTo>
                  <a:pt x="0" y="107156"/>
                </a:lnTo>
                <a:lnTo>
                  <a:pt x="0" y="114300"/>
                </a:lnTo>
                <a:lnTo>
                  <a:pt x="0" y="135731"/>
                </a:lnTo>
                <a:lnTo>
                  <a:pt x="0" y="150018"/>
                </a:lnTo>
                <a:lnTo>
                  <a:pt x="7144" y="164306"/>
                </a:lnTo>
                <a:lnTo>
                  <a:pt x="14288" y="178593"/>
                </a:lnTo>
                <a:lnTo>
                  <a:pt x="21432" y="185737"/>
                </a:lnTo>
                <a:lnTo>
                  <a:pt x="28575" y="185737"/>
                </a:lnTo>
                <a:lnTo>
                  <a:pt x="28575" y="185737"/>
                </a:lnTo>
                <a:lnTo>
                  <a:pt x="28575" y="192881"/>
                </a:lnTo>
                <a:lnTo>
                  <a:pt x="28575" y="185737"/>
                </a:lnTo>
                <a:lnTo>
                  <a:pt x="28575" y="178593"/>
                </a:lnTo>
                <a:lnTo>
                  <a:pt x="35719" y="164306"/>
                </a:lnTo>
                <a:lnTo>
                  <a:pt x="35719" y="142875"/>
                </a:lnTo>
                <a:lnTo>
                  <a:pt x="35719" y="114300"/>
                </a:lnTo>
                <a:lnTo>
                  <a:pt x="42863" y="85725"/>
                </a:lnTo>
                <a:lnTo>
                  <a:pt x="50007" y="57150"/>
                </a:lnTo>
                <a:lnTo>
                  <a:pt x="57150" y="35718"/>
                </a:lnTo>
                <a:lnTo>
                  <a:pt x="64294" y="14287"/>
                </a:lnTo>
                <a:lnTo>
                  <a:pt x="71438" y="7143"/>
                </a:lnTo>
                <a:lnTo>
                  <a:pt x="71438" y="0"/>
                </a:lnTo>
                <a:lnTo>
                  <a:pt x="78582" y="0"/>
                </a:lnTo>
                <a:lnTo>
                  <a:pt x="78582"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Freeform 101"/>
          <p:cNvSpPr/>
          <p:nvPr/>
        </p:nvSpPr>
        <p:spPr>
          <a:xfrm>
            <a:off x="3386138" y="3664744"/>
            <a:ext cx="71438" cy="207170"/>
          </a:xfrm>
          <a:custGeom>
            <a:avLst/>
            <a:gdLst/>
            <a:ahLst/>
            <a:cxnLst/>
            <a:rect l="0" t="0" r="0" b="0"/>
            <a:pathLst>
              <a:path w="71438" h="207170">
                <a:moveTo>
                  <a:pt x="7144" y="192881"/>
                </a:moveTo>
                <a:lnTo>
                  <a:pt x="7144" y="192881"/>
                </a:lnTo>
                <a:lnTo>
                  <a:pt x="7144" y="192881"/>
                </a:lnTo>
                <a:lnTo>
                  <a:pt x="7144" y="185737"/>
                </a:lnTo>
                <a:lnTo>
                  <a:pt x="14287" y="171450"/>
                </a:lnTo>
                <a:lnTo>
                  <a:pt x="28575" y="157162"/>
                </a:lnTo>
                <a:lnTo>
                  <a:pt x="35719" y="135731"/>
                </a:lnTo>
                <a:lnTo>
                  <a:pt x="50006" y="107156"/>
                </a:lnTo>
                <a:lnTo>
                  <a:pt x="57150" y="85725"/>
                </a:lnTo>
                <a:lnTo>
                  <a:pt x="71437" y="64294"/>
                </a:lnTo>
                <a:lnTo>
                  <a:pt x="71437" y="35719"/>
                </a:lnTo>
                <a:lnTo>
                  <a:pt x="71437" y="21431"/>
                </a:lnTo>
                <a:lnTo>
                  <a:pt x="71437" y="7144"/>
                </a:lnTo>
                <a:lnTo>
                  <a:pt x="64294" y="0"/>
                </a:lnTo>
                <a:lnTo>
                  <a:pt x="57150" y="0"/>
                </a:lnTo>
                <a:lnTo>
                  <a:pt x="42862" y="7144"/>
                </a:lnTo>
                <a:lnTo>
                  <a:pt x="35719" y="28575"/>
                </a:lnTo>
                <a:lnTo>
                  <a:pt x="21431" y="50006"/>
                </a:lnTo>
                <a:lnTo>
                  <a:pt x="7144" y="71437"/>
                </a:lnTo>
                <a:lnTo>
                  <a:pt x="0" y="100012"/>
                </a:lnTo>
                <a:lnTo>
                  <a:pt x="0" y="121444"/>
                </a:lnTo>
                <a:lnTo>
                  <a:pt x="0" y="150019"/>
                </a:lnTo>
                <a:lnTo>
                  <a:pt x="7144" y="171450"/>
                </a:lnTo>
                <a:lnTo>
                  <a:pt x="14287" y="185737"/>
                </a:lnTo>
                <a:lnTo>
                  <a:pt x="21431" y="200025"/>
                </a:lnTo>
                <a:lnTo>
                  <a:pt x="28575" y="207169"/>
                </a:lnTo>
                <a:lnTo>
                  <a:pt x="28575"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Freeform 102"/>
          <p:cNvSpPr/>
          <p:nvPr/>
        </p:nvSpPr>
        <p:spPr>
          <a:xfrm>
            <a:off x="3521869" y="3664744"/>
            <a:ext cx="142876" cy="314326"/>
          </a:xfrm>
          <a:custGeom>
            <a:avLst/>
            <a:gdLst/>
            <a:ahLst/>
            <a:cxnLst/>
            <a:rect l="0" t="0" r="0" b="0"/>
            <a:pathLst>
              <a:path w="142876" h="314326">
                <a:moveTo>
                  <a:pt x="14288" y="121444"/>
                </a:moveTo>
                <a:lnTo>
                  <a:pt x="7144" y="128587"/>
                </a:lnTo>
                <a:lnTo>
                  <a:pt x="7144" y="142875"/>
                </a:lnTo>
                <a:lnTo>
                  <a:pt x="7144" y="164306"/>
                </a:lnTo>
                <a:lnTo>
                  <a:pt x="0" y="185737"/>
                </a:lnTo>
                <a:lnTo>
                  <a:pt x="0" y="214312"/>
                </a:lnTo>
                <a:lnTo>
                  <a:pt x="0" y="242887"/>
                </a:lnTo>
                <a:lnTo>
                  <a:pt x="7144" y="264319"/>
                </a:lnTo>
                <a:lnTo>
                  <a:pt x="14288" y="285750"/>
                </a:lnTo>
                <a:lnTo>
                  <a:pt x="14288" y="300037"/>
                </a:lnTo>
                <a:lnTo>
                  <a:pt x="21431" y="307181"/>
                </a:lnTo>
                <a:lnTo>
                  <a:pt x="21431" y="307181"/>
                </a:lnTo>
                <a:lnTo>
                  <a:pt x="28575" y="314325"/>
                </a:lnTo>
                <a:lnTo>
                  <a:pt x="28575" y="307181"/>
                </a:lnTo>
                <a:lnTo>
                  <a:pt x="28575" y="307181"/>
                </a:lnTo>
                <a:lnTo>
                  <a:pt x="21431" y="292894"/>
                </a:lnTo>
                <a:lnTo>
                  <a:pt x="21431" y="271462"/>
                </a:lnTo>
                <a:lnTo>
                  <a:pt x="14288" y="235744"/>
                </a:lnTo>
                <a:lnTo>
                  <a:pt x="14288" y="200025"/>
                </a:lnTo>
                <a:lnTo>
                  <a:pt x="14288" y="157162"/>
                </a:lnTo>
                <a:lnTo>
                  <a:pt x="14288" y="114300"/>
                </a:lnTo>
                <a:lnTo>
                  <a:pt x="21431" y="71437"/>
                </a:lnTo>
                <a:lnTo>
                  <a:pt x="28575" y="42862"/>
                </a:lnTo>
                <a:lnTo>
                  <a:pt x="42863" y="21431"/>
                </a:lnTo>
                <a:lnTo>
                  <a:pt x="50006" y="7144"/>
                </a:lnTo>
                <a:lnTo>
                  <a:pt x="71438" y="0"/>
                </a:lnTo>
                <a:lnTo>
                  <a:pt x="85725" y="7144"/>
                </a:lnTo>
                <a:lnTo>
                  <a:pt x="100013" y="14287"/>
                </a:lnTo>
                <a:lnTo>
                  <a:pt x="121444" y="28575"/>
                </a:lnTo>
                <a:lnTo>
                  <a:pt x="128588" y="50006"/>
                </a:lnTo>
                <a:lnTo>
                  <a:pt x="142875" y="71437"/>
                </a:lnTo>
                <a:lnTo>
                  <a:pt x="142875" y="92869"/>
                </a:lnTo>
                <a:lnTo>
                  <a:pt x="142875" y="114300"/>
                </a:lnTo>
                <a:lnTo>
                  <a:pt x="135731" y="135731"/>
                </a:lnTo>
                <a:lnTo>
                  <a:pt x="128588" y="157162"/>
                </a:lnTo>
                <a:lnTo>
                  <a:pt x="114300" y="178594"/>
                </a:lnTo>
                <a:lnTo>
                  <a:pt x="100013" y="200025"/>
                </a:lnTo>
                <a:lnTo>
                  <a:pt x="78581" y="207169"/>
                </a:lnTo>
                <a:lnTo>
                  <a:pt x="64294" y="214312"/>
                </a:lnTo>
                <a:lnTo>
                  <a:pt x="57150" y="221456"/>
                </a:lnTo>
                <a:lnTo>
                  <a:pt x="57150"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Freeform 103"/>
          <p:cNvSpPr/>
          <p:nvPr/>
        </p:nvSpPr>
        <p:spPr>
          <a:xfrm>
            <a:off x="3714750" y="3600450"/>
            <a:ext cx="200026" cy="285751"/>
          </a:xfrm>
          <a:custGeom>
            <a:avLst/>
            <a:gdLst/>
            <a:ahLst/>
            <a:cxnLst/>
            <a:rect l="0" t="0" r="0" b="0"/>
            <a:pathLst>
              <a:path w="200026" h="285751">
                <a:moveTo>
                  <a:pt x="0" y="100013"/>
                </a:moveTo>
                <a:lnTo>
                  <a:pt x="0" y="107156"/>
                </a:lnTo>
                <a:lnTo>
                  <a:pt x="0" y="121444"/>
                </a:lnTo>
                <a:lnTo>
                  <a:pt x="0" y="135731"/>
                </a:lnTo>
                <a:lnTo>
                  <a:pt x="0" y="164306"/>
                </a:lnTo>
                <a:lnTo>
                  <a:pt x="0" y="192881"/>
                </a:lnTo>
                <a:lnTo>
                  <a:pt x="0" y="214313"/>
                </a:lnTo>
                <a:lnTo>
                  <a:pt x="0" y="228600"/>
                </a:lnTo>
                <a:lnTo>
                  <a:pt x="0" y="242888"/>
                </a:lnTo>
                <a:lnTo>
                  <a:pt x="7144" y="250031"/>
                </a:lnTo>
                <a:lnTo>
                  <a:pt x="7144" y="250031"/>
                </a:lnTo>
                <a:lnTo>
                  <a:pt x="14288" y="250031"/>
                </a:lnTo>
                <a:lnTo>
                  <a:pt x="14288" y="242888"/>
                </a:lnTo>
                <a:lnTo>
                  <a:pt x="21432" y="235744"/>
                </a:lnTo>
                <a:lnTo>
                  <a:pt x="28575" y="221456"/>
                </a:lnTo>
                <a:lnTo>
                  <a:pt x="35719" y="200025"/>
                </a:lnTo>
                <a:lnTo>
                  <a:pt x="35719" y="178594"/>
                </a:lnTo>
                <a:lnTo>
                  <a:pt x="42863" y="157163"/>
                </a:lnTo>
                <a:lnTo>
                  <a:pt x="50007" y="142875"/>
                </a:lnTo>
                <a:lnTo>
                  <a:pt x="57150" y="128588"/>
                </a:lnTo>
                <a:lnTo>
                  <a:pt x="57150" y="121444"/>
                </a:lnTo>
                <a:lnTo>
                  <a:pt x="57150" y="128588"/>
                </a:lnTo>
                <a:lnTo>
                  <a:pt x="57150" y="135731"/>
                </a:lnTo>
                <a:lnTo>
                  <a:pt x="57150" y="150019"/>
                </a:lnTo>
                <a:lnTo>
                  <a:pt x="57150" y="164306"/>
                </a:lnTo>
                <a:lnTo>
                  <a:pt x="57150" y="185738"/>
                </a:lnTo>
                <a:lnTo>
                  <a:pt x="57150" y="214313"/>
                </a:lnTo>
                <a:lnTo>
                  <a:pt x="57150" y="235744"/>
                </a:lnTo>
                <a:lnTo>
                  <a:pt x="64294" y="257175"/>
                </a:lnTo>
                <a:lnTo>
                  <a:pt x="71438" y="271463"/>
                </a:lnTo>
                <a:lnTo>
                  <a:pt x="78582" y="278606"/>
                </a:lnTo>
                <a:lnTo>
                  <a:pt x="92869" y="285750"/>
                </a:lnTo>
                <a:lnTo>
                  <a:pt x="100013" y="278606"/>
                </a:lnTo>
                <a:lnTo>
                  <a:pt x="107157" y="271463"/>
                </a:lnTo>
                <a:lnTo>
                  <a:pt x="121444" y="257175"/>
                </a:lnTo>
                <a:lnTo>
                  <a:pt x="135732" y="228600"/>
                </a:lnTo>
                <a:lnTo>
                  <a:pt x="142875" y="207169"/>
                </a:lnTo>
                <a:lnTo>
                  <a:pt x="157163" y="171450"/>
                </a:lnTo>
                <a:lnTo>
                  <a:pt x="164307" y="135731"/>
                </a:lnTo>
                <a:lnTo>
                  <a:pt x="171450" y="100013"/>
                </a:lnTo>
                <a:lnTo>
                  <a:pt x="178594" y="64294"/>
                </a:lnTo>
                <a:lnTo>
                  <a:pt x="178594" y="35719"/>
                </a:lnTo>
                <a:lnTo>
                  <a:pt x="178594" y="14288"/>
                </a:lnTo>
                <a:lnTo>
                  <a:pt x="178594" y="7144"/>
                </a:lnTo>
                <a:lnTo>
                  <a:pt x="178594" y="0"/>
                </a:lnTo>
                <a:lnTo>
                  <a:pt x="178594" y="0"/>
                </a:lnTo>
                <a:lnTo>
                  <a:pt x="178594" y="7144"/>
                </a:lnTo>
                <a:lnTo>
                  <a:pt x="178594" y="21431"/>
                </a:lnTo>
                <a:lnTo>
                  <a:pt x="178594" y="42863"/>
                </a:lnTo>
                <a:lnTo>
                  <a:pt x="171450" y="71438"/>
                </a:lnTo>
                <a:lnTo>
                  <a:pt x="171450" y="100013"/>
                </a:lnTo>
                <a:lnTo>
                  <a:pt x="178594" y="128588"/>
                </a:lnTo>
                <a:lnTo>
                  <a:pt x="178594" y="164306"/>
                </a:lnTo>
                <a:lnTo>
                  <a:pt x="185738" y="200025"/>
                </a:lnTo>
                <a:lnTo>
                  <a:pt x="192882" y="221456"/>
                </a:lnTo>
                <a:lnTo>
                  <a:pt x="200025" y="242888"/>
                </a:lnTo>
                <a:lnTo>
                  <a:pt x="200025" y="257175"/>
                </a:lnTo>
                <a:lnTo>
                  <a:pt x="200025"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Freeform 104"/>
          <p:cNvSpPr/>
          <p:nvPr/>
        </p:nvSpPr>
        <p:spPr>
          <a:xfrm>
            <a:off x="3864769" y="3671888"/>
            <a:ext cx="142876" cy="85726"/>
          </a:xfrm>
          <a:custGeom>
            <a:avLst/>
            <a:gdLst/>
            <a:ahLst/>
            <a:cxnLst/>
            <a:rect l="0" t="0" r="0" b="0"/>
            <a:pathLst>
              <a:path w="142876" h="85726">
                <a:moveTo>
                  <a:pt x="0" y="85725"/>
                </a:moveTo>
                <a:lnTo>
                  <a:pt x="0" y="78581"/>
                </a:lnTo>
                <a:lnTo>
                  <a:pt x="7144" y="64293"/>
                </a:lnTo>
                <a:lnTo>
                  <a:pt x="14288" y="50006"/>
                </a:lnTo>
                <a:lnTo>
                  <a:pt x="28575" y="35718"/>
                </a:lnTo>
                <a:lnTo>
                  <a:pt x="50006" y="21431"/>
                </a:lnTo>
                <a:lnTo>
                  <a:pt x="78581" y="14287"/>
                </a:lnTo>
                <a:lnTo>
                  <a:pt x="100013" y="7143"/>
                </a:lnTo>
                <a:lnTo>
                  <a:pt x="128588" y="0"/>
                </a:lnTo>
                <a:lnTo>
                  <a:pt x="142875" y="0"/>
                </a:lnTo>
                <a:lnTo>
                  <a:pt x="142875"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Freeform 105"/>
          <p:cNvSpPr/>
          <p:nvPr/>
        </p:nvSpPr>
        <p:spPr>
          <a:xfrm>
            <a:off x="3979069" y="3679031"/>
            <a:ext cx="307182" cy="221458"/>
          </a:xfrm>
          <a:custGeom>
            <a:avLst/>
            <a:gdLst/>
            <a:ahLst/>
            <a:cxnLst/>
            <a:rect l="0" t="0" r="0" b="0"/>
            <a:pathLst>
              <a:path w="307182" h="221458">
                <a:moveTo>
                  <a:pt x="85725" y="185738"/>
                </a:moveTo>
                <a:lnTo>
                  <a:pt x="78581" y="178594"/>
                </a:lnTo>
                <a:lnTo>
                  <a:pt x="78581" y="164307"/>
                </a:lnTo>
                <a:lnTo>
                  <a:pt x="71438" y="150019"/>
                </a:lnTo>
                <a:lnTo>
                  <a:pt x="64294" y="128588"/>
                </a:lnTo>
                <a:lnTo>
                  <a:pt x="57150" y="100013"/>
                </a:lnTo>
                <a:lnTo>
                  <a:pt x="57150" y="78582"/>
                </a:lnTo>
                <a:lnTo>
                  <a:pt x="50006" y="57150"/>
                </a:lnTo>
                <a:lnTo>
                  <a:pt x="35719" y="50007"/>
                </a:lnTo>
                <a:lnTo>
                  <a:pt x="28575" y="50007"/>
                </a:lnTo>
                <a:lnTo>
                  <a:pt x="21431" y="57150"/>
                </a:lnTo>
                <a:lnTo>
                  <a:pt x="21431" y="64294"/>
                </a:lnTo>
                <a:lnTo>
                  <a:pt x="7144" y="85725"/>
                </a:lnTo>
                <a:lnTo>
                  <a:pt x="0" y="107157"/>
                </a:lnTo>
                <a:lnTo>
                  <a:pt x="0" y="128588"/>
                </a:lnTo>
                <a:lnTo>
                  <a:pt x="0" y="150019"/>
                </a:lnTo>
                <a:lnTo>
                  <a:pt x="7144" y="171450"/>
                </a:lnTo>
                <a:lnTo>
                  <a:pt x="14288" y="185738"/>
                </a:lnTo>
                <a:lnTo>
                  <a:pt x="21431" y="192882"/>
                </a:lnTo>
                <a:lnTo>
                  <a:pt x="28575" y="200025"/>
                </a:lnTo>
                <a:lnTo>
                  <a:pt x="35719" y="200025"/>
                </a:lnTo>
                <a:lnTo>
                  <a:pt x="50006" y="200025"/>
                </a:lnTo>
                <a:lnTo>
                  <a:pt x="57150" y="192882"/>
                </a:lnTo>
                <a:lnTo>
                  <a:pt x="71438" y="178594"/>
                </a:lnTo>
                <a:lnTo>
                  <a:pt x="78581" y="164307"/>
                </a:lnTo>
                <a:lnTo>
                  <a:pt x="85725" y="150019"/>
                </a:lnTo>
                <a:lnTo>
                  <a:pt x="92869" y="128588"/>
                </a:lnTo>
                <a:lnTo>
                  <a:pt x="92869" y="114300"/>
                </a:lnTo>
                <a:lnTo>
                  <a:pt x="92869" y="100013"/>
                </a:lnTo>
                <a:lnTo>
                  <a:pt x="100013" y="92869"/>
                </a:lnTo>
                <a:lnTo>
                  <a:pt x="100013" y="85725"/>
                </a:lnTo>
                <a:lnTo>
                  <a:pt x="100013" y="85725"/>
                </a:lnTo>
                <a:lnTo>
                  <a:pt x="100013" y="92869"/>
                </a:lnTo>
                <a:lnTo>
                  <a:pt x="100013" y="100013"/>
                </a:lnTo>
                <a:lnTo>
                  <a:pt x="100013" y="107157"/>
                </a:lnTo>
                <a:lnTo>
                  <a:pt x="107156" y="128588"/>
                </a:lnTo>
                <a:lnTo>
                  <a:pt x="107156" y="150019"/>
                </a:lnTo>
                <a:lnTo>
                  <a:pt x="121444" y="164307"/>
                </a:lnTo>
                <a:lnTo>
                  <a:pt x="128588" y="178594"/>
                </a:lnTo>
                <a:lnTo>
                  <a:pt x="135731" y="192882"/>
                </a:lnTo>
                <a:lnTo>
                  <a:pt x="150019" y="200025"/>
                </a:lnTo>
                <a:lnTo>
                  <a:pt x="164306" y="207169"/>
                </a:lnTo>
                <a:lnTo>
                  <a:pt x="178594" y="200025"/>
                </a:lnTo>
                <a:lnTo>
                  <a:pt x="192881" y="192882"/>
                </a:lnTo>
                <a:lnTo>
                  <a:pt x="200025" y="185738"/>
                </a:lnTo>
                <a:lnTo>
                  <a:pt x="214313" y="164307"/>
                </a:lnTo>
                <a:lnTo>
                  <a:pt x="221456" y="150019"/>
                </a:lnTo>
                <a:lnTo>
                  <a:pt x="228600" y="128588"/>
                </a:lnTo>
                <a:lnTo>
                  <a:pt x="235744" y="100013"/>
                </a:lnTo>
                <a:lnTo>
                  <a:pt x="242888" y="78582"/>
                </a:lnTo>
                <a:lnTo>
                  <a:pt x="250031" y="50007"/>
                </a:lnTo>
                <a:lnTo>
                  <a:pt x="250031" y="28575"/>
                </a:lnTo>
                <a:lnTo>
                  <a:pt x="257175" y="14288"/>
                </a:lnTo>
                <a:lnTo>
                  <a:pt x="257175" y="7144"/>
                </a:lnTo>
                <a:lnTo>
                  <a:pt x="264319" y="0"/>
                </a:lnTo>
                <a:lnTo>
                  <a:pt x="264319" y="0"/>
                </a:lnTo>
                <a:lnTo>
                  <a:pt x="264319" y="0"/>
                </a:lnTo>
                <a:lnTo>
                  <a:pt x="264319" y="7144"/>
                </a:lnTo>
                <a:lnTo>
                  <a:pt x="264319" y="21432"/>
                </a:lnTo>
                <a:lnTo>
                  <a:pt x="264319" y="42863"/>
                </a:lnTo>
                <a:lnTo>
                  <a:pt x="271463" y="64294"/>
                </a:lnTo>
                <a:lnTo>
                  <a:pt x="271463" y="92869"/>
                </a:lnTo>
                <a:lnTo>
                  <a:pt x="278606" y="121444"/>
                </a:lnTo>
                <a:lnTo>
                  <a:pt x="285750" y="150019"/>
                </a:lnTo>
                <a:lnTo>
                  <a:pt x="292894" y="178594"/>
                </a:lnTo>
                <a:lnTo>
                  <a:pt x="300038" y="200025"/>
                </a:lnTo>
                <a:lnTo>
                  <a:pt x="307181" y="214313"/>
                </a:lnTo>
                <a:lnTo>
                  <a:pt x="307181" y="221457"/>
                </a:lnTo>
                <a:lnTo>
                  <a:pt x="307181" y="22145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Freeform 106"/>
          <p:cNvSpPr/>
          <p:nvPr/>
        </p:nvSpPr>
        <p:spPr>
          <a:xfrm>
            <a:off x="4157663" y="3736181"/>
            <a:ext cx="171451" cy="42864"/>
          </a:xfrm>
          <a:custGeom>
            <a:avLst/>
            <a:gdLst/>
            <a:ahLst/>
            <a:cxnLst/>
            <a:rect l="0" t="0" r="0" b="0"/>
            <a:pathLst>
              <a:path w="171451" h="42864">
                <a:moveTo>
                  <a:pt x="0" y="42863"/>
                </a:moveTo>
                <a:lnTo>
                  <a:pt x="0" y="42863"/>
                </a:lnTo>
                <a:lnTo>
                  <a:pt x="0" y="35719"/>
                </a:lnTo>
                <a:lnTo>
                  <a:pt x="7144" y="28575"/>
                </a:lnTo>
                <a:lnTo>
                  <a:pt x="14287" y="21432"/>
                </a:lnTo>
                <a:lnTo>
                  <a:pt x="28575" y="7144"/>
                </a:lnTo>
                <a:lnTo>
                  <a:pt x="57150" y="0"/>
                </a:lnTo>
                <a:lnTo>
                  <a:pt x="85725" y="0"/>
                </a:lnTo>
                <a:lnTo>
                  <a:pt x="114300" y="0"/>
                </a:lnTo>
                <a:lnTo>
                  <a:pt x="142875" y="0"/>
                </a:lnTo>
                <a:lnTo>
                  <a:pt x="164306" y="7144"/>
                </a:lnTo>
                <a:lnTo>
                  <a:pt x="171450" y="14288"/>
                </a:lnTo>
                <a:lnTo>
                  <a:pt x="171450"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Freeform 107"/>
          <p:cNvSpPr/>
          <p:nvPr/>
        </p:nvSpPr>
        <p:spPr>
          <a:xfrm>
            <a:off x="4357688" y="3793331"/>
            <a:ext cx="35720" cy="171451"/>
          </a:xfrm>
          <a:custGeom>
            <a:avLst/>
            <a:gdLst/>
            <a:ahLst/>
            <a:cxnLst/>
            <a:rect l="0" t="0" r="0" b="0"/>
            <a:pathLst>
              <a:path w="35720" h="171451">
                <a:moveTo>
                  <a:pt x="21431" y="0"/>
                </a:moveTo>
                <a:lnTo>
                  <a:pt x="21431" y="7144"/>
                </a:lnTo>
                <a:lnTo>
                  <a:pt x="14287" y="14288"/>
                </a:lnTo>
                <a:lnTo>
                  <a:pt x="14287" y="28575"/>
                </a:lnTo>
                <a:lnTo>
                  <a:pt x="7144" y="42863"/>
                </a:lnTo>
                <a:lnTo>
                  <a:pt x="0" y="64294"/>
                </a:lnTo>
                <a:lnTo>
                  <a:pt x="0" y="92869"/>
                </a:lnTo>
                <a:lnTo>
                  <a:pt x="7144" y="114300"/>
                </a:lnTo>
                <a:lnTo>
                  <a:pt x="14287" y="135732"/>
                </a:lnTo>
                <a:lnTo>
                  <a:pt x="21431" y="150019"/>
                </a:lnTo>
                <a:lnTo>
                  <a:pt x="28575" y="164307"/>
                </a:lnTo>
                <a:lnTo>
                  <a:pt x="35719" y="171450"/>
                </a:lnTo>
                <a:lnTo>
                  <a:pt x="35719"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Freeform 108"/>
          <p:cNvSpPr/>
          <p:nvPr/>
        </p:nvSpPr>
        <p:spPr>
          <a:xfrm>
            <a:off x="4379119" y="3736181"/>
            <a:ext cx="335757" cy="250033"/>
          </a:xfrm>
          <a:custGeom>
            <a:avLst/>
            <a:gdLst/>
            <a:ahLst/>
            <a:cxnLst/>
            <a:rect l="0" t="0" r="0" b="0"/>
            <a:pathLst>
              <a:path w="335757" h="250033">
                <a:moveTo>
                  <a:pt x="71438" y="28575"/>
                </a:moveTo>
                <a:lnTo>
                  <a:pt x="71438" y="28575"/>
                </a:lnTo>
                <a:lnTo>
                  <a:pt x="57150" y="35719"/>
                </a:lnTo>
                <a:lnTo>
                  <a:pt x="50006" y="50007"/>
                </a:lnTo>
                <a:lnTo>
                  <a:pt x="35719" y="71438"/>
                </a:lnTo>
                <a:lnTo>
                  <a:pt x="35719" y="100013"/>
                </a:lnTo>
                <a:lnTo>
                  <a:pt x="35719" y="121444"/>
                </a:lnTo>
                <a:lnTo>
                  <a:pt x="35719" y="142875"/>
                </a:lnTo>
                <a:lnTo>
                  <a:pt x="50006" y="164307"/>
                </a:lnTo>
                <a:lnTo>
                  <a:pt x="57150" y="171450"/>
                </a:lnTo>
                <a:lnTo>
                  <a:pt x="71438" y="185738"/>
                </a:lnTo>
                <a:lnTo>
                  <a:pt x="85725" y="185738"/>
                </a:lnTo>
                <a:lnTo>
                  <a:pt x="100013" y="185738"/>
                </a:lnTo>
                <a:lnTo>
                  <a:pt x="121444" y="178594"/>
                </a:lnTo>
                <a:lnTo>
                  <a:pt x="128588" y="171450"/>
                </a:lnTo>
                <a:lnTo>
                  <a:pt x="135731" y="157163"/>
                </a:lnTo>
                <a:lnTo>
                  <a:pt x="142875" y="142875"/>
                </a:lnTo>
                <a:lnTo>
                  <a:pt x="150019" y="121444"/>
                </a:lnTo>
                <a:lnTo>
                  <a:pt x="142875" y="100013"/>
                </a:lnTo>
                <a:lnTo>
                  <a:pt x="135731" y="71438"/>
                </a:lnTo>
                <a:lnTo>
                  <a:pt x="121444" y="50007"/>
                </a:lnTo>
                <a:lnTo>
                  <a:pt x="114300" y="28575"/>
                </a:lnTo>
                <a:lnTo>
                  <a:pt x="92869" y="14288"/>
                </a:lnTo>
                <a:lnTo>
                  <a:pt x="78581" y="7144"/>
                </a:lnTo>
                <a:lnTo>
                  <a:pt x="50006" y="0"/>
                </a:lnTo>
                <a:lnTo>
                  <a:pt x="35719" y="7144"/>
                </a:lnTo>
                <a:lnTo>
                  <a:pt x="21431" y="7144"/>
                </a:lnTo>
                <a:lnTo>
                  <a:pt x="7144" y="14288"/>
                </a:lnTo>
                <a:lnTo>
                  <a:pt x="0" y="21432"/>
                </a:lnTo>
                <a:lnTo>
                  <a:pt x="0" y="35719"/>
                </a:lnTo>
                <a:lnTo>
                  <a:pt x="0" y="42863"/>
                </a:lnTo>
                <a:lnTo>
                  <a:pt x="7144" y="57150"/>
                </a:lnTo>
                <a:lnTo>
                  <a:pt x="14288" y="64294"/>
                </a:lnTo>
                <a:lnTo>
                  <a:pt x="35719" y="64294"/>
                </a:lnTo>
                <a:lnTo>
                  <a:pt x="57150" y="71438"/>
                </a:lnTo>
                <a:lnTo>
                  <a:pt x="78581" y="71438"/>
                </a:lnTo>
                <a:lnTo>
                  <a:pt x="100013" y="64294"/>
                </a:lnTo>
                <a:lnTo>
                  <a:pt x="128588" y="64294"/>
                </a:lnTo>
                <a:lnTo>
                  <a:pt x="142875" y="71438"/>
                </a:lnTo>
                <a:lnTo>
                  <a:pt x="157163" y="71438"/>
                </a:lnTo>
                <a:lnTo>
                  <a:pt x="171450" y="85725"/>
                </a:lnTo>
                <a:lnTo>
                  <a:pt x="178594" y="100013"/>
                </a:lnTo>
                <a:lnTo>
                  <a:pt x="185738" y="114300"/>
                </a:lnTo>
                <a:lnTo>
                  <a:pt x="185738" y="128588"/>
                </a:lnTo>
                <a:lnTo>
                  <a:pt x="185738" y="142875"/>
                </a:lnTo>
                <a:lnTo>
                  <a:pt x="178594" y="157163"/>
                </a:lnTo>
                <a:lnTo>
                  <a:pt x="178594" y="164307"/>
                </a:lnTo>
                <a:lnTo>
                  <a:pt x="178594" y="171450"/>
                </a:lnTo>
                <a:lnTo>
                  <a:pt x="178594" y="171450"/>
                </a:lnTo>
                <a:lnTo>
                  <a:pt x="178594" y="178594"/>
                </a:lnTo>
                <a:lnTo>
                  <a:pt x="185738" y="171450"/>
                </a:lnTo>
                <a:lnTo>
                  <a:pt x="185738" y="171450"/>
                </a:lnTo>
                <a:lnTo>
                  <a:pt x="185738" y="157163"/>
                </a:lnTo>
                <a:lnTo>
                  <a:pt x="192881" y="142875"/>
                </a:lnTo>
                <a:lnTo>
                  <a:pt x="192881" y="128588"/>
                </a:lnTo>
                <a:lnTo>
                  <a:pt x="200025" y="100013"/>
                </a:lnTo>
                <a:lnTo>
                  <a:pt x="214313" y="71438"/>
                </a:lnTo>
                <a:lnTo>
                  <a:pt x="221456" y="42863"/>
                </a:lnTo>
                <a:lnTo>
                  <a:pt x="235744" y="21432"/>
                </a:lnTo>
                <a:lnTo>
                  <a:pt x="242888" y="14288"/>
                </a:lnTo>
                <a:lnTo>
                  <a:pt x="250031" y="7144"/>
                </a:lnTo>
                <a:lnTo>
                  <a:pt x="250031" y="7144"/>
                </a:lnTo>
                <a:lnTo>
                  <a:pt x="250031" y="7144"/>
                </a:lnTo>
                <a:lnTo>
                  <a:pt x="257175" y="14288"/>
                </a:lnTo>
                <a:lnTo>
                  <a:pt x="257175" y="28575"/>
                </a:lnTo>
                <a:lnTo>
                  <a:pt x="257175" y="42863"/>
                </a:lnTo>
                <a:lnTo>
                  <a:pt x="264319" y="71438"/>
                </a:lnTo>
                <a:lnTo>
                  <a:pt x="264319" y="92869"/>
                </a:lnTo>
                <a:lnTo>
                  <a:pt x="271463" y="121444"/>
                </a:lnTo>
                <a:lnTo>
                  <a:pt x="278606" y="142875"/>
                </a:lnTo>
                <a:lnTo>
                  <a:pt x="285750" y="171450"/>
                </a:lnTo>
                <a:lnTo>
                  <a:pt x="292894" y="192882"/>
                </a:lnTo>
                <a:lnTo>
                  <a:pt x="300038" y="207169"/>
                </a:lnTo>
                <a:lnTo>
                  <a:pt x="314325" y="221457"/>
                </a:lnTo>
                <a:lnTo>
                  <a:pt x="321469" y="235744"/>
                </a:lnTo>
                <a:lnTo>
                  <a:pt x="328613" y="242888"/>
                </a:lnTo>
                <a:lnTo>
                  <a:pt x="335756" y="250032"/>
                </a:lnTo>
                <a:lnTo>
                  <a:pt x="335756" y="2500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Freeform 109"/>
          <p:cNvSpPr/>
          <p:nvPr/>
        </p:nvSpPr>
        <p:spPr>
          <a:xfrm>
            <a:off x="4743450" y="3593306"/>
            <a:ext cx="7145" cy="507208"/>
          </a:xfrm>
          <a:custGeom>
            <a:avLst/>
            <a:gdLst/>
            <a:ahLst/>
            <a:cxnLst/>
            <a:rect l="0" t="0" r="0" b="0"/>
            <a:pathLst>
              <a:path w="7145" h="507208">
                <a:moveTo>
                  <a:pt x="0" y="0"/>
                </a:moveTo>
                <a:lnTo>
                  <a:pt x="0" y="0"/>
                </a:lnTo>
                <a:lnTo>
                  <a:pt x="0" y="7144"/>
                </a:lnTo>
                <a:lnTo>
                  <a:pt x="0" y="28575"/>
                </a:lnTo>
                <a:lnTo>
                  <a:pt x="0" y="50007"/>
                </a:lnTo>
                <a:lnTo>
                  <a:pt x="0" y="78582"/>
                </a:lnTo>
                <a:lnTo>
                  <a:pt x="0" y="114300"/>
                </a:lnTo>
                <a:lnTo>
                  <a:pt x="7144" y="150019"/>
                </a:lnTo>
                <a:lnTo>
                  <a:pt x="7144" y="185738"/>
                </a:lnTo>
                <a:lnTo>
                  <a:pt x="7144" y="221457"/>
                </a:lnTo>
                <a:lnTo>
                  <a:pt x="7144" y="257175"/>
                </a:lnTo>
                <a:lnTo>
                  <a:pt x="7144" y="285750"/>
                </a:lnTo>
                <a:lnTo>
                  <a:pt x="0" y="321469"/>
                </a:lnTo>
                <a:lnTo>
                  <a:pt x="0" y="357188"/>
                </a:lnTo>
                <a:lnTo>
                  <a:pt x="0" y="378619"/>
                </a:lnTo>
                <a:lnTo>
                  <a:pt x="0" y="407194"/>
                </a:lnTo>
                <a:lnTo>
                  <a:pt x="0" y="435769"/>
                </a:lnTo>
                <a:lnTo>
                  <a:pt x="0" y="450057"/>
                </a:lnTo>
                <a:lnTo>
                  <a:pt x="0" y="471488"/>
                </a:lnTo>
                <a:lnTo>
                  <a:pt x="0" y="492919"/>
                </a:lnTo>
                <a:lnTo>
                  <a:pt x="0" y="500063"/>
                </a:lnTo>
                <a:lnTo>
                  <a:pt x="0" y="507207"/>
                </a:lnTo>
                <a:lnTo>
                  <a:pt x="0" y="50720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Freeform 110"/>
          <p:cNvSpPr/>
          <p:nvPr/>
        </p:nvSpPr>
        <p:spPr>
          <a:xfrm>
            <a:off x="4900613" y="3629025"/>
            <a:ext cx="21433" cy="285751"/>
          </a:xfrm>
          <a:custGeom>
            <a:avLst/>
            <a:gdLst/>
            <a:ahLst/>
            <a:cxnLst/>
            <a:rect l="0" t="0" r="0" b="0"/>
            <a:pathLst>
              <a:path w="21433" h="285751">
                <a:moveTo>
                  <a:pt x="7144" y="0"/>
                </a:moveTo>
                <a:lnTo>
                  <a:pt x="7144" y="0"/>
                </a:lnTo>
                <a:lnTo>
                  <a:pt x="0" y="7144"/>
                </a:lnTo>
                <a:lnTo>
                  <a:pt x="0" y="21431"/>
                </a:lnTo>
                <a:lnTo>
                  <a:pt x="0" y="42863"/>
                </a:lnTo>
                <a:lnTo>
                  <a:pt x="0" y="64294"/>
                </a:lnTo>
                <a:lnTo>
                  <a:pt x="0" y="92869"/>
                </a:lnTo>
                <a:lnTo>
                  <a:pt x="0" y="128588"/>
                </a:lnTo>
                <a:lnTo>
                  <a:pt x="0" y="157163"/>
                </a:lnTo>
                <a:lnTo>
                  <a:pt x="0" y="185738"/>
                </a:lnTo>
                <a:lnTo>
                  <a:pt x="0" y="214313"/>
                </a:lnTo>
                <a:lnTo>
                  <a:pt x="7144" y="235744"/>
                </a:lnTo>
                <a:lnTo>
                  <a:pt x="7144" y="257175"/>
                </a:lnTo>
                <a:lnTo>
                  <a:pt x="14288" y="271463"/>
                </a:lnTo>
                <a:lnTo>
                  <a:pt x="21432" y="278606"/>
                </a:lnTo>
                <a:lnTo>
                  <a:pt x="21432" y="285750"/>
                </a:lnTo>
                <a:lnTo>
                  <a:pt x="21432"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Freeform 111"/>
          <p:cNvSpPr/>
          <p:nvPr/>
        </p:nvSpPr>
        <p:spPr>
          <a:xfrm>
            <a:off x="4957763" y="3779044"/>
            <a:ext cx="114301" cy="171451"/>
          </a:xfrm>
          <a:custGeom>
            <a:avLst/>
            <a:gdLst/>
            <a:ahLst/>
            <a:cxnLst/>
            <a:rect l="0" t="0" r="0" b="0"/>
            <a:pathLst>
              <a:path w="114301" h="171451">
                <a:moveTo>
                  <a:pt x="114300" y="35719"/>
                </a:moveTo>
                <a:lnTo>
                  <a:pt x="114300" y="35719"/>
                </a:lnTo>
                <a:lnTo>
                  <a:pt x="114300" y="35719"/>
                </a:lnTo>
                <a:lnTo>
                  <a:pt x="107157" y="28575"/>
                </a:lnTo>
                <a:lnTo>
                  <a:pt x="92869" y="21431"/>
                </a:lnTo>
                <a:lnTo>
                  <a:pt x="78582" y="14287"/>
                </a:lnTo>
                <a:lnTo>
                  <a:pt x="71438" y="7144"/>
                </a:lnTo>
                <a:lnTo>
                  <a:pt x="57150" y="0"/>
                </a:lnTo>
                <a:lnTo>
                  <a:pt x="42863" y="0"/>
                </a:lnTo>
                <a:lnTo>
                  <a:pt x="28575" y="7144"/>
                </a:lnTo>
                <a:lnTo>
                  <a:pt x="21432" y="21431"/>
                </a:lnTo>
                <a:lnTo>
                  <a:pt x="7144" y="35719"/>
                </a:lnTo>
                <a:lnTo>
                  <a:pt x="7144" y="57150"/>
                </a:lnTo>
                <a:lnTo>
                  <a:pt x="0" y="85725"/>
                </a:lnTo>
                <a:lnTo>
                  <a:pt x="0" y="107156"/>
                </a:lnTo>
                <a:lnTo>
                  <a:pt x="0" y="128587"/>
                </a:lnTo>
                <a:lnTo>
                  <a:pt x="7144" y="150019"/>
                </a:lnTo>
                <a:lnTo>
                  <a:pt x="14288" y="164306"/>
                </a:lnTo>
                <a:lnTo>
                  <a:pt x="28575" y="171450"/>
                </a:lnTo>
                <a:lnTo>
                  <a:pt x="35719" y="171450"/>
                </a:lnTo>
                <a:lnTo>
                  <a:pt x="42863" y="164306"/>
                </a:lnTo>
                <a:lnTo>
                  <a:pt x="57150" y="157162"/>
                </a:lnTo>
                <a:lnTo>
                  <a:pt x="64294" y="150019"/>
                </a:lnTo>
                <a:lnTo>
                  <a:pt x="78582" y="128587"/>
                </a:lnTo>
                <a:lnTo>
                  <a:pt x="78582" y="107156"/>
                </a:lnTo>
                <a:lnTo>
                  <a:pt x="85725" y="85725"/>
                </a:lnTo>
                <a:lnTo>
                  <a:pt x="92869" y="64294"/>
                </a:lnTo>
                <a:lnTo>
                  <a:pt x="92869" y="35719"/>
                </a:lnTo>
                <a:lnTo>
                  <a:pt x="92869" y="21431"/>
                </a:lnTo>
                <a:lnTo>
                  <a:pt x="92869" y="7144"/>
                </a:lnTo>
                <a:lnTo>
                  <a:pt x="92869" y="7144"/>
                </a:lnTo>
                <a:lnTo>
                  <a:pt x="85725" y="7144"/>
                </a:lnTo>
                <a:lnTo>
                  <a:pt x="85725" y="7144"/>
                </a:lnTo>
                <a:lnTo>
                  <a:pt x="85725" y="14287"/>
                </a:lnTo>
                <a:lnTo>
                  <a:pt x="85725" y="28575"/>
                </a:lnTo>
                <a:lnTo>
                  <a:pt x="78582" y="42862"/>
                </a:lnTo>
                <a:lnTo>
                  <a:pt x="78582" y="64294"/>
                </a:lnTo>
                <a:lnTo>
                  <a:pt x="85725" y="85725"/>
                </a:lnTo>
                <a:lnTo>
                  <a:pt x="85725" y="107156"/>
                </a:lnTo>
                <a:lnTo>
                  <a:pt x="92869" y="121444"/>
                </a:lnTo>
                <a:lnTo>
                  <a:pt x="100013" y="135731"/>
                </a:lnTo>
                <a:lnTo>
                  <a:pt x="107157" y="142875"/>
                </a:lnTo>
                <a:lnTo>
                  <a:pt x="107157"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Freeform 112"/>
          <p:cNvSpPr/>
          <p:nvPr/>
        </p:nvSpPr>
        <p:spPr>
          <a:xfrm>
            <a:off x="5100638" y="3786188"/>
            <a:ext cx="107158" cy="164307"/>
          </a:xfrm>
          <a:custGeom>
            <a:avLst/>
            <a:gdLst/>
            <a:ahLst/>
            <a:cxnLst/>
            <a:rect l="0" t="0" r="0" b="0"/>
            <a:pathLst>
              <a:path w="107158" h="164307">
                <a:moveTo>
                  <a:pt x="107157" y="28575"/>
                </a:moveTo>
                <a:lnTo>
                  <a:pt x="100013" y="21431"/>
                </a:lnTo>
                <a:lnTo>
                  <a:pt x="100013" y="21431"/>
                </a:lnTo>
                <a:lnTo>
                  <a:pt x="92869" y="14287"/>
                </a:lnTo>
                <a:lnTo>
                  <a:pt x="78582" y="7143"/>
                </a:lnTo>
                <a:lnTo>
                  <a:pt x="71438" y="0"/>
                </a:lnTo>
                <a:lnTo>
                  <a:pt x="57150" y="0"/>
                </a:lnTo>
                <a:lnTo>
                  <a:pt x="42863" y="7143"/>
                </a:lnTo>
                <a:lnTo>
                  <a:pt x="35719" y="14287"/>
                </a:lnTo>
                <a:lnTo>
                  <a:pt x="21432" y="28575"/>
                </a:lnTo>
                <a:lnTo>
                  <a:pt x="14288" y="42862"/>
                </a:lnTo>
                <a:lnTo>
                  <a:pt x="7144" y="64293"/>
                </a:lnTo>
                <a:lnTo>
                  <a:pt x="0" y="85725"/>
                </a:lnTo>
                <a:lnTo>
                  <a:pt x="7144" y="107156"/>
                </a:lnTo>
                <a:lnTo>
                  <a:pt x="7144" y="121443"/>
                </a:lnTo>
                <a:lnTo>
                  <a:pt x="14288" y="142875"/>
                </a:lnTo>
                <a:lnTo>
                  <a:pt x="21432" y="157162"/>
                </a:lnTo>
                <a:lnTo>
                  <a:pt x="35719" y="164306"/>
                </a:lnTo>
                <a:lnTo>
                  <a:pt x="50007" y="164306"/>
                </a:lnTo>
                <a:lnTo>
                  <a:pt x="64294" y="164306"/>
                </a:lnTo>
                <a:lnTo>
                  <a:pt x="64294" y="164306"/>
                </a:lnTo>
                <a:lnTo>
                  <a:pt x="64294"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Freeform 113"/>
          <p:cNvSpPr/>
          <p:nvPr/>
        </p:nvSpPr>
        <p:spPr>
          <a:xfrm>
            <a:off x="5193507" y="3650456"/>
            <a:ext cx="142876" cy="285751"/>
          </a:xfrm>
          <a:custGeom>
            <a:avLst/>
            <a:gdLst/>
            <a:ahLst/>
            <a:cxnLst/>
            <a:rect l="0" t="0" r="0" b="0"/>
            <a:pathLst>
              <a:path w="142876" h="285751">
                <a:moveTo>
                  <a:pt x="0" y="0"/>
                </a:moveTo>
                <a:lnTo>
                  <a:pt x="0" y="7144"/>
                </a:lnTo>
                <a:lnTo>
                  <a:pt x="0" y="21432"/>
                </a:lnTo>
                <a:lnTo>
                  <a:pt x="0" y="35719"/>
                </a:lnTo>
                <a:lnTo>
                  <a:pt x="0" y="64294"/>
                </a:lnTo>
                <a:lnTo>
                  <a:pt x="0" y="92869"/>
                </a:lnTo>
                <a:lnTo>
                  <a:pt x="0" y="128588"/>
                </a:lnTo>
                <a:lnTo>
                  <a:pt x="7144" y="157163"/>
                </a:lnTo>
                <a:lnTo>
                  <a:pt x="7144" y="185738"/>
                </a:lnTo>
                <a:lnTo>
                  <a:pt x="14288" y="214313"/>
                </a:lnTo>
                <a:lnTo>
                  <a:pt x="14288" y="235744"/>
                </a:lnTo>
                <a:lnTo>
                  <a:pt x="21431" y="257175"/>
                </a:lnTo>
                <a:lnTo>
                  <a:pt x="21431" y="271463"/>
                </a:lnTo>
                <a:lnTo>
                  <a:pt x="21431" y="278607"/>
                </a:lnTo>
                <a:lnTo>
                  <a:pt x="21431" y="285750"/>
                </a:lnTo>
                <a:lnTo>
                  <a:pt x="21431" y="285750"/>
                </a:lnTo>
                <a:lnTo>
                  <a:pt x="28575" y="278607"/>
                </a:lnTo>
                <a:lnTo>
                  <a:pt x="28575" y="271463"/>
                </a:lnTo>
                <a:lnTo>
                  <a:pt x="21431" y="257175"/>
                </a:lnTo>
                <a:lnTo>
                  <a:pt x="21431" y="235744"/>
                </a:lnTo>
                <a:lnTo>
                  <a:pt x="21431" y="207169"/>
                </a:lnTo>
                <a:lnTo>
                  <a:pt x="21431" y="171450"/>
                </a:lnTo>
                <a:lnTo>
                  <a:pt x="21431" y="142875"/>
                </a:lnTo>
                <a:lnTo>
                  <a:pt x="28575" y="121444"/>
                </a:lnTo>
                <a:lnTo>
                  <a:pt x="35719" y="100013"/>
                </a:lnTo>
                <a:lnTo>
                  <a:pt x="42863" y="92869"/>
                </a:lnTo>
                <a:lnTo>
                  <a:pt x="50006" y="85725"/>
                </a:lnTo>
                <a:lnTo>
                  <a:pt x="64294" y="85725"/>
                </a:lnTo>
                <a:lnTo>
                  <a:pt x="71438" y="85725"/>
                </a:lnTo>
                <a:lnTo>
                  <a:pt x="85725" y="85725"/>
                </a:lnTo>
                <a:lnTo>
                  <a:pt x="92869" y="92869"/>
                </a:lnTo>
                <a:lnTo>
                  <a:pt x="100013" y="100013"/>
                </a:lnTo>
                <a:lnTo>
                  <a:pt x="107156" y="107157"/>
                </a:lnTo>
                <a:lnTo>
                  <a:pt x="107156" y="121444"/>
                </a:lnTo>
                <a:lnTo>
                  <a:pt x="114300" y="128588"/>
                </a:lnTo>
                <a:lnTo>
                  <a:pt x="107156" y="135732"/>
                </a:lnTo>
                <a:lnTo>
                  <a:pt x="100013" y="150019"/>
                </a:lnTo>
                <a:lnTo>
                  <a:pt x="92869" y="164307"/>
                </a:lnTo>
                <a:lnTo>
                  <a:pt x="78581" y="171450"/>
                </a:lnTo>
                <a:lnTo>
                  <a:pt x="64294" y="185738"/>
                </a:lnTo>
                <a:lnTo>
                  <a:pt x="50006" y="192882"/>
                </a:lnTo>
                <a:lnTo>
                  <a:pt x="42863" y="200025"/>
                </a:lnTo>
                <a:lnTo>
                  <a:pt x="28575" y="200025"/>
                </a:lnTo>
                <a:lnTo>
                  <a:pt x="21431" y="207169"/>
                </a:lnTo>
                <a:lnTo>
                  <a:pt x="21431" y="207169"/>
                </a:lnTo>
                <a:lnTo>
                  <a:pt x="21431" y="214313"/>
                </a:lnTo>
                <a:lnTo>
                  <a:pt x="21431" y="221457"/>
                </a:lnTo>
                <a:lnTo>
                  <a:pt x="28575" y="228600"/>
                </a:lnTo>
                <a:lnTo>
                  <a:pt x="35719" y="235744"/>
                </a:lnTo>
                <a:lnTo>
                  <a:pt x="42863" y="242888"/>
                </a:lnTo>
                <a:lnTo>
                  <a:pt x="57150" y="250032"/>
                </a:lnTo>
                <a:lnTo>
                  <a:pt x="71438" y="257175"/>
                </a:lnTo>
                <a:lnTo>
                  <a:pt x="85725" y="264319"/>
                </a:lnTo>
                <a:lnTo>
                  <a:pt x="100013" y="271463"/>
                </a:lnTo>
                <a:lnTo>
                  <a:pt x="121444" y="271463"/>
                </a:lnTo>
                <a:lnTo>
                  <a:pt x="135731" y="271463"/>
                </a:lnTo>
                <a:lnTo>
                  <a:pt x="142875" y="271463"/>
                </a:lnTo>
                <a:lnTo>
                  <a:pt x="142875" y="2714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Freeform 114"/>
          <p:cNvSpPr/>
          <p:nvPr/>
        </p:nvSpPr>
        <p:spPr>
          <a:xfrm>
            <a:off x="5400676" y="3736181"/>
            <a:ext cx="135732" cy="171451"/>
          </a:xfrm>
          <a:custGeom>
            <a:avLst/>
            <a:gdLst/>
            <a:ahLst/>
            <a:cxnLst/>
            <a:rect l="0" t="0" r="0" b="0"/>
            <a:pathLst>
              <a:path w="135732" h="171451">
                <a:moveTo>
                  <a:pt x="14287" y="85725"/>
                </a:moveTo>
                <a:lnTo>
                  <a:pt x="14287" y="92869"/>
                </a:lnTo>
                <a:lnTo>
                  <a:pt x="14287" y="100013"/>
                </a:lnTo>
                <a:lnTo>
                  <a:pt x="7144" y="114300"/>
                </a:lnTo>
                <a:lnTo>
                  <a:pt x="7144" y="128588"/>
                </a:lnTo>
                <a:lnTo>
                  <a:pt x="14287" y="142875"/>
                </a:lnTo>
                <a:lnTo>
                  <a:pt x="21431" y="157163"/>
                </a:lnTo>
                <a:lnTo>
                  <a:pt x="28575" y="164307"/>
                </a:lnTo>
                <a:lnTo>
                  <a:pt x="35719" y="171450"/>
                </a:lnTo>
                <a:lnTo>
                  <a:pt x="50006" y="171450"/>
                </a:lnTo>
                <a:lnTo>
                  <a:pt x="64294" y="171450"/>
                </a:lnTo>
                <a:lnTo>
                  <a:pt x="78581" y="171450"/>
                </a:lnTo>
                <a:lnTo>
                  <a:pt x="92869" y="164307"/>
                </a:lnTo>
                <a:lnTo>
                  <a:pt x="107156" y="157163"/>
                </a:lnTo>
                <a:lnTo>
                  <a:pt x="121444" y="142875"/>
                </a:lnTo>
                <a:lnTo>
                  <a:pt x="128587" y="128588"/>
                </a:lnTo>
                <a:lnTo>
                  <a:pt x="135731" y="107157"/>
                </a:lnTo>
                <a:lnTo>
                  <a:pt x="135731" y="85725"/>
                </a:lnTo>
                <a:lnTo>
                  <a:pt x="135731" y="64294"/>
                </a:lnTo>
                <a:lnTo>
                  <a:pt x="135731" y="42863"/>
                </a:lnTo>
                <a:lnTo>
                  <a:pt x="121444" y="21432"/>
                </a:lnTo>
                <a:lnTo>
                  <a:pt x="107156" y="7144"/>
                </a:lnTo>
                <a:lnTo>
                  <a:pt x="92869" y="0"/>
                </a:lnTo>
                <a:lnTo>
                  <a:pt x="71437" y="7144"/>
                </a:lnTo>
                <a:lnTo>
                  <a:pt x="57150" y="7144"/>
                </a:lnTo>
                <a:lnTo>
                  <a:pt x="35719" y="21432"/>
                </a:lnTo>
                <a:lnTo>
                  <a:pt x="21431" y="35719"/>
                </a:lnTo>
                <a:lnTo>
                  <a:pt x="7144" y="50007"/>
                </a:lnTo>
                <a:lnTo>
                  <a:pt x="0" y="57150"/>
                </a:lnTo>
                <a:lnTo>
                  <a:pt x="0" y="64294"/>
                </a:lnTo>
                <a:lnTo>
                  <a:pt x="0" y="642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Freeform 115"/>
          <p:cNvSpPr/>
          <p:nvPr/>
        </p:nvSpPr>
        <p:spPr>
          <a:xfrm>
            <a:off x="5543551" y="3600450"/>
            <a:ext cx="85726" cy="357189"/>
          </a:xfrm>
          <a:custGeom>
            <a:avLst/>
            <a:gdLst/>
            <a:ahLst/>
            <a:cxnLst/>
            <a:rect l="0" t="0" r="0" b="0"/>
            <a:pathLst>
              <a:path w="85726" h="357189">
                <a:moveTo>
                  <a:pt x="85725" y="0"/>
                </a:moveTo>
                <a:lnTo>
                  <a:pt x="78581" y="0"/>
                </a:lnTo>
                <a:lnTo>
                  <a:pt x="71437" y="14288"/>
                </a:lnTo>
                <a:lnTo>
                  <a:pt x="57150" y="35719"/>
                </a:lnTo>
                <a:lnTo>
                  <a:pt x="35719" y="64294"/>
                </a:lnTo>
                <a:lnTo>
                  <a:pt x="21431" y="100013"/>
                </a:lnTo>
                <a:lnTo>
                  <a:pt x="14287" y="128588"/>
                </a:lnTo>
                <a:lnTo>
                  <a:pt x="7144" y="171450"/>
                </a:lnTo>
                <a:lnTo>
                  <a:pt x="0" y="207169"/>
                </a:lnTo>
                <a:lnTo>
                  <a:pt x="0" y="235744"/>
                </a:lnTo>
                <a:lnTo>
                  <a:pt x="7144" y="271463"/>
                </a:lnTo>
                <a:lnTo>
                  <a:pt x="7144" y="300038"/>
                </a:lnTo>
                <a:lnTo>
                  <a:pt x="14287" y="321469"/>
                </a:lnTo>
                <a:lnTo>
                  <a:pt x="28575" y="335756"/>
                </a:lnTo>
                <a:lnTo>
                  <a:pt x="35719" y="350044"/>
                </a:lnTo>
                <a:lnTo>
                  <a:pt x="35719" y="357188"/>
                </a:lnTo>
                <a:lnTo>
                  <a:pt x="35719" y="3571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Freeform 116"/>
          <p:cNvSpPr/>
          <p:nvPr/>
        </p:nvSpPr>
        <p:spPr>
          <a:xfrm>
            <a:off x="5479257" y="3814763"/>
            <a:ext cx="142876" cy="42863"/>
          </a:xfrm>
          <a:custGeom>
            <a:avLst/>
            <a:gdLst/>
            <a:ahLst/>
            <a:cxnLst/>
            <a:rect l="0" t="0" r="0" b="0"/>
            <a:pathLst>
              <a:path w="142876" h="42863">
                <a:moveTo>
                  <a:pt x="0" y="42862"/>
                </a:moveTo>
                <a:lnTo>
                  <a:pt x="0" y="42862"/>
                </a:lnTo>
                <a:lnTo>
                  <a:pt x="7144" y="42862"/>
                </a:lnTo>
                <a:lnTo>
                  <a:pt x="7144" y="35718"/>
                </a:lnTo>
                <a:lnTo>
                  <a:pt x="21431" y="35718"/>
                </a:lnTo>
                <a:lnTo>
                  <a:pt x="35719" y="28575"/>
                </a:lnTo>
                <a:lnTo>
                  <a:pt x="50006" y="21431"/>
                </a:lnTo>
                <a:lnTo>
                  <a:pt x="71438" y="14287"/>
                </a:lnTo>
                <a:lnTo>
                  <a:pt x="92869" y="7143"/>
                </a:lnTo>
                <a:lnTo>
                  <a:pt x="121444" y="7143"/>
                </a:lnTo>
                <a:lnTo>
                  <a:pt x="135731" y="0"/>
                </a:lnTo>
                <a:lnTo>
                  <a:pt x="142875" y="0"/>
                </a:lnTo>
                <a:lnTo>
                  <a:pt x="142875"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Freeform 117"/>
          <p:cNvSpPr/>
          <p:nvPr/>
        </p:nvSpPr>
        <p:spPr>
          <a:xfrm>
            <a:off x="5743576" y="3743325"/>
            <a:ext cx="407195" cy="178595"/>
          </a:xfrm>
          <a:custGeom>
            <a:avLst/>
            <a:gdLst/>
            <a:ahLst/>
            <a:cxnLst/>
            <a:rect l="0" t="0" r="0" b="0"/>
            <a:pathLst>
              <a:path w="407195" h="178595">
                <a:moveTo>
                  <a:pt x="50006" y="14288"/>
                </a:moveTo>
                <a:lnTo>
                  <a:pt x="50006" y="14288"/>
                </a:lnTo>
                <a:lnTo>
                  <a:pt x="42862" y="14288"/>
                </a:lnTo>
                <a:lnTo>
                  <a:pt x="35719" y="21431"/>
                </a:lnTo>
                <a:lnTo>
                  <a:pt x="21431" y="28575"/>
                </a:lnTo>
                <a:lnTo>
                  <a:pt x="14287" y="35719"/>
                </a:lnTo>
                <a:lnTo>
                  <a:pt x="7144" y="50006"/>
                </a:lnTo>
                <a:lnTo>
                  <a:pt x="0" y="71438"/>
                </a:lnTo>
                <a:lnTo>
                  <a:pt x="0" y="85725"/>
                </a:lnTo>
                <a:lnTo>
                  <a:pt x="0" y="114300"/>
                </a:lnTo>
                <a:lnTo>
                  <a:pt x="7144" y="128588"/>
                </a:lnTo>
                <a:lnTo>
                  <a:pt x="7144" y="150019"/>
                </a:lnTo>
                <a:lnTo>
                  <a:pt x="21431" y="164306"/>
                </a:lnTo>
                <a:lnTo>
                  <a:pt x="35719" y="171450"/>
                </a:lnTo>
                <a:lnTo>
                  <a:pt x="50006" y="178594"/>
                </a:lnTo>
                <a:lnTo>
                  <a:pt x="71437" y="178594"/>
                </a:lnTo>
                <a:lnTo>
                  <a:pt x="92869" y="178594"/>
                </a:lnTo>
                <a:lnTo>
                  <a:pt x="114300" y="171450"/>
                </a:lnTo>
                <a:lnTo>
                  <a:pt x="135731" y="157163"/>
                </a:lnTo>
                <a:lnTo>
                  <a:pt x="150019" y="135731"/>
                </a:lnTo>
                <a:lnTo>
                  <a:pt x="164306" y="114300"/>
                </a:lnTo>
                <a:lnTo>
                  <a:pt x="178594" y="92869"/>
                </a:lnTo>
                <a:lnTo>
                  <a:pt x="185737" y="71438"/>
                </a:lnTo>
                <a:lnTo>
                  <a:pt x="185737" y="42863"/>
                </a:lnTo>
                <a:lnTo>
                  <a:pt x="185737" y="28575"/>
                </a:lnTo>
                <a:lnTo>
                  <a:pt x="178594" y="14288"/>
                </a:lnTo>
                <a:lnTo>
                  <a:pt x="171450" y="7144"/>
                </a:lnTo>
                <a:lnTo>
                  <a:pt x="164306" y="0"/>
                </a:lnTo>
                <a:lnTo>
                  <a:pt x="150019" y="7144"/>
                </a:lnTo>
                <a:lnTo>
                  <a:pt x="142875" y="21431"/>
                </a:lnTo>
                <a:lnTo>
                  <a:pt x="128587" y="42863"/>
                </a:lnTo>
                <a:lnTo>
                  <a:pt x="121444" y="64294"/>
                </a:lnTo>
                <a:lnTo>
                  <a:pt x="121444" y="85725"/>
                </a:lnTo>
                <a:lnTo>
                  <a:pt x="121444" y="107156"/>
                </a:lnTo>
                <a:lnTo>
                  <a:pt x="128587" y="135731"/>
                </a:lnTo>
                <a:lnTo>
                  <a:pt x="142875" y="150019"/>
                </a:lnTo>
                <a:lnTo>
                  <a:pt x="150019" y="164306"/>
                </a:lnTo>
                <a:lnTo>
                  <a:pt x="164306" y="171450"/>
                </a:lnTo>
                <a:lnTo>
                  <a:pt x="178594" y="178594"/>
                </a:lnTo>
                <a:lnTo>
                  <a:pt x="185737" y="178594"/>
                </a:lnTo>
                <a:lnTo>
                  <a:pt x="200025" y="171450"/>
                </a:lnTo>
                <a:lnTo>
                  <a:pt x="207169" y="164306"/>
                </a:lnTo>
                <a:lnTo>
                  <a:pt x="221456" y="157163"/>
                </a:lnTo>
                <a:lnTo>
                  <a:pt x="221456" y="142875"/>
                </a:lnTo>
                <a:lnTo>
                  <a:pt x="221456" y="128588"/>
                </a:lnTo>
                <a:lnTo>
                  <a:pt x="221456" y="107156"/>
                </a:lnTo>
                <a:lnTo>
                  <a:pt x="214312" y="85725"/>
                </a:lnTo>
                <a:lnTo>
                  <a:pt x="207169" y="64294"/>
                </a:lnTo>
                <a:lnTo>
                  <a:pt x="192881" y="50006"/>
                </a:lnTo>
                <a:lnTo>
                  <a:pt x="185737" y="35719"/>
                </a:lnTo>
                <a:lnTo>
                  <a:pt x="185737" y="21431"/>
                </a:lnTo>
                <a:lnTo>
                  <a:pt x="185737" y="14288"/>
                </a:lnTo>
                <a:lnTo>
                  <a:pt x="185737" y="7144"/>
                </a:lnTo>
                <a:lnTo>
                  <a:pt x="192881" y="0"/>
                </a:lnTo>
                <a:lnTo>
                  <a:pt x="207169" y="0"/>
                </a:lnTo>
                <a:lnTo>
                  <a:pt x="214312" y="0"/>
                </a:lnTo>
                <a:lnTo>
                  <a:pt x="228600" y="7144"/>
                </a:lnTo>
                <a:lnTo>
                  <a:pt x="235744" y="14288"/>
                </a:lnTo>
                <a:lnTo>
                  <a:pt x="250031" y="28575"/>
                </a:lnTo>
                <a:lnTo>
                  <a:pt x="257175" y="50006"/>
                </a:lnTo>
                <a:lnTo>
                  <a:pt x="264319" y="71438"/>
                </a:lnTo>
                <a:lnTo>
                  <a:pt x="264319" y="92869"/>
                </a:lnTo>
                <a:lnTo>
                  <a:pt x="264319" y="114300"/>
                </a:lnTo>
                <a:lnTo>
                  <a:pt x="257175" y="128588"/>
                </a:lnTo>
                <a:lnTo>
                  <a:pt x="257175" y="142875"/>
                </a:lnTo>
                <a:lnTo>
                  <a:pt x="257175" y="150019"/>
                </a:lnTo>
                <a:lnTo>
                  <a:pt x="250031" y="157163"/>
                </a:lnTo>
                <a:lnTo>
                  <a:pt x="250031" y="157163"/>
                </a:lnTo>
                <a:lnTo>
                  <a:pt x="250031" y="157163"/>
                </a:lnTo>
                <a:lnTo>
                  <a:pt x="250031" y="150019"/>
                </a:lnTo>
                <a:lnTo>
                  <a:pt x="257175" y="135731"/>
                </a:lnTo>
                <a:lnTo>
                  <a:pt x="257175" y="121444"/>
                </a:lnTo>
                <a:lnTo>
                  <a:pt x="257175" y="100013"/>
                </a:lnTo>
                <a:lnTo>
                  <a:pt x="264319" y="78581"/>
                </a:lnTo>
                <a:lnTo>
                  <a:pt x="271462" y="57150"/>
                </a:lnTo>
                <a:lnTo>
                  <a:pt x="285750" y="35719"/>
                </a:lnTo>
                <a:lnTo>
                  <a:pt x="292894" y="21431"/>
                </a:lnTo>
                <a:lnTo>
                  <a:pt x="300037" y="14288"/>
                </a:lnTo>
                <a:lnTo>
                  <a:pt x="307181" y="14288"/>
                </a:lnTo>
                <a:lnTo>
                  <a:pt x="314325" y="14288"/>
                </a:lnTo>
                <a:lnTo>
                  <a:pt x="321469" y="28575"/>
                </a:lnTo>
                <a:lnTo>
                  <a:pt x="321469" y="50006"/>
                </a:lnTo>
                <a:lnTo>
                  <a:pt x="328612" y="71438"/>
                </a:lnTo>
                <a:lnTo>
                  <a:pt x="328612" y="92869"/>
                </a:lnTo>
                <a:lnTo>
                  <a:pt x="335756" y="121444"/>
                </a:lnTo>
                <a:lnTo>
                  <a:pt x="342900" y="142875"/>
                </a:lnTo>
                <a:lnTo>
                  <a:pt x="350044" y="157163"/>
                </a:lnTo>
                <a:lnTo>
                  <a:pt x="364331" y="171450"/>
                </a:lnTo>
                <a:lnTo>
                  <a:pt x="371475" y="171450"/>
                </a:lnTo>
                <a:lnTo>
                  <a:pt x="378619" y="171450"/>
                </a:lnTo>
                <a:lnTo>
                  <a:pt x="392906" y="164306"/>
                </a:lnTo>
                <a:lnTo>
                  <a:pt x="400050" y="157163"/>
                </a:lnTo>
                <a:lnTo>
                  <a:pt x="407194" y="142875"/>
                </a:lnTo>
                <a:lnTo>
                  <a:pt x="407194" y="128588"/>
                </a:lnTo>
                <a:lnTo>
                  <a:pt x="407194" y="1285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Freeform 118"/>
          <p:cNvSpPr/>
          <p:nvPr/>
        </p:nvSpPr>
        <p:spPr>
          <a:xfrm>
            <a:off x="6136482" y="3657600"/>
            <a:ext cx="157164" cy="257176"/>
          </a:xfrm>
          <a:custGeom>
            <a:avLst/>
            <a:gdLst/>
            <a:ahLst/>
            <a:cxnLst/>
            <a:rect l="0" t="0" r="0" b="0"/>
            <a:pathLst>
              <a:path w="157164" h="257176">
                <a:moveTo>
                  <a:pt x="0" y="0"/>
                </a:moveTo>
                <a:lnTo>
                  <a:pt x="0" y="7144"/>
                </a:lnTo>
                <a:lnTo>
                  <a:pt x="0" y="14288"/>
                </a:lnTo>
                <a:lnTo>
                  <a:pt x="0" y="28575"/>
                </a:lnTo>
                <a:lnTo>
                  <a:pt x="0" y="42863"/>
                </a:lnTo>
                <a:lnTo>
                  <a:pt x="0" y="64294"/>
                </a:lnTo>
                <a:lnTo>
                  <a:pt x="0" y="85725"/>
                </a:lnTo>
                <a:lnTo>
                  <a:pt x="7144" y="107156"/>
                </a:lnTo>
                <a:lnTo>
                  <a:pt x="14288" y="128588"/>
                </a:lnTo>
                <a:lnTo>
                  <a:pt x="21431" y="150019"/>
                </a:lnTo>
                <a:lnTo>
                  <a:pt x="28575" y="164306"/>
                </a:lnTo>
                <a:lnTo>
                  <a:pt x="35719" y="185738"/>
                </a:lnTo>
                <a:lnTo>
                  <a:pt x="42863" y="200025"/>
                </a:lnTo>
                <a:lnTo>
                  <a:pt x="42863" y="214313"/>
                </a:lnTo>
                <a:lnTo>
                  <a:pt x="50006" y="228600"/>
                </a:lnTo>
                <a:lnTo>
                  <a:pt x="50006" y="242888"/>
                </a:lnTo>
                <a:lnTo>
                  <a:pt x="57150" y="250031"/>
                </a:lnTo>
                <a:lnTo>
                  <a:pt x="57150" y="250031"/>
                </a:lnTo>
                <a:lnTo>
                  <a:pt x="50006" y="257175"/>
                </a:lnTo>
                <a:lnTo>
                  <a:pt x="50006" y="257175"/>
                </a:lnTo>
                <a:lnTo>
                  <a:pt x="50006" y="257175"/>
                </a:lnTo>
                <a:lnTo>
                  <a:pt x="50006" y="250031"/>
                </a:lnTo>
                <a:lnTo>
                  <a:pt x="50006" y="250031"/>
                </a:lnTo>
                <a:lnTo>
                  <a:pt x="50006" y="242888"/>
                </a:lnTo>
                <a:lnTo>
                  <a:pt x="50006" y="228600"/>
                </a:lnTo>
                <a:lnTo>
                  <a:pt x="50006" y="214313"/>
                </a:lnTo>
                <a:lnTo>
                  <a:pt x="50006" y="200025"/>
                </a:lnTo>
                <a:lnTo>
                  <a:pt x="50006" y="178594"/>
                </a:lnTo>
                <a:lnTo>
                  <a:pt x="50006" y="157163"/>
                </a:lnTo>
                <a:lnTo>
                  <a:pt x="57150" y="142875"/>
                </a:lnTo>
                <a:lnTo>
                  <a:pt x="64294" y="128588"/>
                </a:lnTo>
                <a:lnTo>
                  <a:pt x="71438" y="114300"/>
                </a:lnTo>
                <a:lnTo>
                  <a:pt x="78581" y="107156"/>
                </a:lnTo>
                <a:lnTo>
                  <a:pt x="92869" y="107156"/>
                </a:lnTo>
                <a:lnTo>
                  <a:pt x="100013" y="107156"/>
                </a:lnTo>
                <a:lnTo>
                  <a:pt x="107156" y="107156"/>
                </a:lnTo>
                <a:lnTo>
                  <a:pt x="114300" y="121444"/>
                </a:lnTo>
                <a:lnTo>
                  <a:pt x="128588" y="128588"/>
                </a:lnTo>
                <a:lnTo>
                  <a:pt x="135731" y="135731"/>
                </a:lnTo>
                <a:lnTo>
                  <a:pt x="142875" y="142875"/>
                </a:lnTo>
                <a:lnTo>
                  <a:pt x="150019" y="150019"/>
                </a:lnTo>
                <a:lnTo>
                  <a:pt x="150019" y="157163"/>
                </a:lnTo>
                <a:lnTo>
                  <a:pt x="157163" y="164306"/>
                </a:lnTo>
                <a:lnTo>
                  <a:pt x="157163"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Freeform 119"/>
          <p:cNvSpPr/>
          <p:nvPr/>
        </p:nvSpPr>
        <p:spPr>
          <a:xfrm>
            <a:off x="6079332" y="3700463"/>
            <a:ext cx="71439" cy="21432"/>
          </a:xfrm>
          <a:custGeom>
            <a:avLst/>
            <a:gdLst/>
            <a:ahLst/>
            <a:cxnLst/>
            <a:rect l="0" t="0" r="0" b="0"/>
            <a:pathLst>
              <a:path w="71439" h="21432">
                <a:moveTo>
                  <a:pt x="0" y="21431"/>
                </a:moveTo>
                <a:lnTo>
                  <a:pt x="7144" y="14287"/>
                </a:lnTo>
                <a:lnTo>
                  <a:pt x="7144" y="14287"/>
                </a:lnTo>
                <a:lnTo>
                  <a:pt x="21431" y="14287"/>
                </a:lnTo>
                <a:lnTo>
                  <a:pt x="42863" y="7143"/>
                </a:lnTo>
                <a:lnTo>
                  <a:pt x="57150" y="7143"/>
                </a:lnTo>
                <a:lnTo>
                  <a:pt x="71438" y="0"/>
                </a:lnTo>
                <a:lnTo>
                  <a:pt x="71438"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Freeform 120"/>
          <p:cNvSpPr/>
          <p:nvPr/>
        </p:nvSpPr>
        <p:spPr>
          <a:xfrm>
            <a:off x="6300788" y="3743325"/>
            <a:ext cx="85726" cy="164307"/>
          </a:xfrm>
          <a:custGeom>
            <a:avLst/>
            <a:gdLst/>
            <a:ahLst/>
            <a:cxnLst/>
            <a:rect l="0" t="0" r="0" b="0"/>
            <a:pathLst>
              <a:path w="85726" h="164307">
                <a:moveTo>
                  <a:pt x="57150" y="42863"/>
                </a:moveTo>
                <a:lnTo>
                  <a:pt x="50007" y="35719"/>
                </a:lnTo>
                <a:lnTo>
                  <a:pt x="42863" y="35719"/>
                </a:lnTo>
                <a:lnTo>
                  <a:pt x="35719" y="35719"/>
                </a:lnTo>
                <a:lnTo>
                  <a:pt x="28575" y="28575"/>
                </a:lnTo>
                <a:lnTo>
                  <a:pt x="21432" y="35719"/>
                </a:lnTo>
                <a:lnTo>
                  <a:pt x="14288" y="35719"/>
                </a:lnTo>
                <a:lnTo>
                  <a:pt x="7144" y="50006"/>
                </a:lnTo>
                <a:lnTo>
                  <a:pt x="0" y="71438"/>
                </a:lnTo>
                <a:lnTo>
                  <a:pt x="0" y="92869"/>
                </a:lnTo>
                <a:lnTo>
                  <a:pt x="0" y="107156"/>
                </a:lnTo>
                <a:lnTo>
                  <a:pt x="0" y="128588"/>
                </a:lnTo>
                <a:lnTo>
                  <a:pt x="7144" y="142875"/>
                </a:lnTo>
                <a:lnTo>
                  <a:pt x="21432" y="150019"/>
                </a:lnTo>
                <a:lnTo>
                  <a:pt x="28575" y="157163"/>
                </a:lnTo>
                <a:lnTo>
                  <a:pt x="42863" y="164306"/>
                </a:lnTo>
                <a:lnTo>
                  <a:pt x="50007" y="164306"/>
                </a:lnTo>
                <a:lnTo>
                  <a:pt x="64294" y="157163"/>
                </a:lnTo>
                <a:lnTo>
                  <a:pt x="71438" y="157163"/>
                </a:lnTo>
                <a:lnTo>
                  <a:pt x="78582" y="150019"/>
                </a:lnTo>
                <a:lnTo>
                  <a:pt x="85725" y="135731"/>
                </a:lnTo>
                <a:lnTo>
                  <a:pt x="85725" y="128588"/>
                </a:lnTo>
                <a:lnTo>
                  <a:pt x="85725" y="114300"/>
                </a:lnTo>
                <a:lnTo>
                  <a:pt x="78582" y="92869"/>
                </a:lnTo>
                <a:lnTo>
                  <a:pt x="71438" y="71438"/>
                </a:lnTo>
                <a:lnTo>
                  <a:pt x="57150" y="50006"/>
                </a:lnTo>
                <a:lnTo>
                  <a:pt x="50007" y="35719"/>
                </a:lnTo>
                <a:lnTo>
                  <a:pt x="35719" y="21431"/>
                </a:lnTo>
                <a:lnTo>
                  <a:pt x="28575" y="7144"/>
                </a:lnTo>
                <a:lnTo>
                  <a:pt x="21432" y="0"/>
                </a:lnTo>
                <a:lnTo>
                  <a:pt x="14288" y="0"/>
                </a:lnTo>
                <a:lnTo>
                  <a:pt x="14288"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Freeform 121"/>
          <p:cNvSpPr/>
          <p:nvPr/>
        </p:nvSpPr>
        <p:spPr>
          <a:xfrm>
            <a:off x="6457951" y="3571875"/>
            <a:ext cx="71438" cy="350045"/>
          </a:xfrm>
          <a:custGeom>
            <a:avLst/>
            <a:gdLst/>
            <a:ahLst/>
            <a:cxnLst/>
            <a:rect l="0" t="0" r="0" b="0"/>
            <a:pathLst>
              <a:path w="71438" h="350045">
                <a:moveTo>
                  <a:pt x="7144" y="0"/>
                </a:moveTo>
                <a:lnTo>
                  <a:pt x="7144" y="0"/>
                </a:lnTo>
                <a:lnTo>
                  <a:pt x="0" y="14288"/>
                </a:lnTo>
                <a:lnTo>
                  <a:pt x="0" y="35719"/>
                </a:lnTo>
                <a:lnTo>
                  <a:pt x="0" y="64294"/>
                </a:lnTo>
                <a:lnTo>
                  <a:pt x="0" y="100013"/>
                </a:lnTo>
                <a:lnTo>
                  <a:pt x="0" y="135731"/>
                </a:lnTo>
                <a:lnTo>
                  <a:pt x="0" y="171450"/>
                </a:lnTo>
                <a:lnTo>
                  <a:pt x="0" y="207169"/>
                </a:lnTo>
                <a:lnTo>
                  <a:pt x="7144" y="235744"/>
                </a:lnTo>
                <a:lnTo>
                  <a:pt x="14287" y="271463"/>
                </a:lnTo>
                <a:lnTo>
                  <a:pt x="21431" y="292894"/>
                </a:lnTo>
                <a:lnTo>
                  <a:pt x="35719" y="314325"/>
                </a:lnTo>
                <a:lnTo>
                  <a:pt x="50006" y="335756"/>
                </a:lnTo>
                <a:lnTo>
                  <a:pt x="64294" y="342900"/>
                </a:lnTo>
                <a:lnTo>
                  <a:pt x="71437" y="350044"/>
                </a:lnTo>
                <a:lnTo>
                  <a:pt x="71437" y="3500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Freeform 122"/>
          <p:cNvSpPr/>
          <p:nvPr/>
        </p:nvSpPr>
        <p:spPr>
          <a:xfrm>
            <a:off x="6643688" y="3750469"/>
            <a:ext cx="228601" cy="171451"/>
          </a:xfrm>
          <a:custGeom>
            <a:avLst/>
            <a:gdLst/>
            <a:ahLst/>
            <a:cxnLst/>
            <a:rect l="0" t="0" r="0" b="0"/>
            <a:pathLst>
              <a:path w="228601" h="171451">
                <a:moveTo>
                  <a:pt x="21432" y="7144"/>
                </a:moveTo>
                <a:lnTo>
                  <a:pt x="21432" y="14287"/>
                </a:lnTo>
                <a:lnTo>
                  <a:pt x="14288" y="28575"/>
                </a:lnTo>
                <a:lnTo>
                  <a:pt x="7144" y="50006"/>
                </a:lnTo>
                <a:lnTo>
                  <a:pt x="0" y="78581"/>
                </a:lnTo>
                <a:lnTo>
                  <a:pt x="0" y="100012"/>
                </a:lnTo>
                <a:lnTo>
                  <a:pt x="0" y="121444"/>
                </a:lnTo>
                <a:lnTo>
                  <a:pt x="0" y="135731"/>
                </a:lnTo>
                <a:lnTo>
                  <a:pt x="7144" y="150019"/>
                </a:lnTo>
                <a:lnTo>
                  <a:pt x="14288" y="157162"/>
                </a:lnTo>
                <a:lnTo>
                  <a:pt x="21432" y="164306"/>
                </a:lnTo>
                <a:lnTo>
                  <a:pt x="35719" y="171450"/>
                </a:lnTo>
                <a:lnTo>
                  <a:pt x="42863" y="171450"/>
                </a:lnTo>
                <a:lnTo>
                  <a:pt x="57150" y="164306"/>
                </a:lnTo>
                <a:lnTo>
                  <a:pt x="71438" y="164306"/>
                </a:lnTo>
                <a:lnTo>
                  <a:pt x="71438" y="157162"/>
                </a:lnTo>
                <a:lnTo>
                  <a:pt x="78582" y="157162"/>
                </a:lnTo>
                <a:lnTo>
                  <a:pt x="85725" y="157162"/>
                </a:lnTo>
                <a:lnTo>
                  <a:pt x="85725" y="157162"/>
                </a:lnTo>
                <a:lnTo>
                  <a:pt x="85725" y="157162"/>
                </a:lnTo>
                <a:lnTo>
                  <a:pt x="85725" y="157162"/>
                </a:lnTo>
                <a:lnTo>
                  <a:pt x="85725" y="157162"/>
                </a:lnTo>
                <a:lnTo>
                  <a:pt x="85725" y="157162"/>
                </a:lnTo>
                <a:lnTo>
                  <a:pt x="85725" y="157162"/>
                </a:lnTo>
                <a:lnTo>
                  <a:pt x="85725" y="150019"/>
                </a:lnTo>
                <a:lnTo>
                  <a:pt x="85725" y="142875"/>
                </a:lnTo>
                <a:lnTo>
                  <a:pt x="78582" y="128587"/>
                </a:lnTo>
                <a:lnTo>
                  <a:pt x="78582" y="114300"/>
                </a:lnTo>
                <a:lnTo>
                  <a:pt x="78582" y="92869"/>
                </a:lnTo>
                <a:lnTo>
                  <a:pt x="78582" y="71437"/>
                </a:lnTo>
                <a:lnTo>
                  <a:pt x="78582" y="50006"/>
                </a:lnTo>
                <a:lnTo>
                  <a:pt x="78582" y="28575"/>
                </a:lnTo>
                <a:lnTo>
                  <a:pt x="85725" y="14287"/>
                </a:lnTo>
                <a:lnTo>
                  <a:pt x="85725" y="0"/>
                </a:lnTo>
                <a:lnTo>
                  <a:pt x="92869" y="0"/>
                </a:lnTo>
                <a:lnTo>
                  <a:pt x="100013" y="0"/>
                </a:lnTo>
                <a:lnTo>
                  <a:pt x="100013" y="7144"/>
                </a:lnTo>
                <a:lnTo>
                  <a:pt x="107157" y="21431"/>
                </a:lnTo>
                <a:lnTo>
                  <a:pt x="114300" y="42862"/>
                </a:lnTo>
                <a:lnTo>
                  <a:pt x="128588" y="64294"/>
                </a:lnTo>
                <a:lnTo>
                  <a:pt x="142875" y="85725"/>
                </a:lnTo>
                <a:lnTo>
                  <a:pt x="157163" y="107156"/>
                </a:lnTo>
                <a:lnTo>
                  <a:pt x="171450" y="128587"/>
                </a:lnTo>
                <a:lnTo>
                  <a:pt x="178594" y="142875"/>
                </a:lnTo>
                <a:lnTo>
                  <a:pt x="200025" y="150019"/>
                </a:lnTo>
                <a:lnTo>
                  <a:pt x="214313" y="157162"/>
                </a:lnTo>
                <a:lnTo>
                  <a:pt x="221457" y="157162"/>
                </a:lnTo>
                <a:lnTo>
                  <a:pt x="228600" y="157162"/>
                </a:lnTo>
                <a:lnTo>
                  <a:pt x="228600" y="157162"/>
                </a:lnTo>
                <a:lnTo>
                  <a:pt x="228600"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Freeform 123"/>
          <p:cNvSpPr/>
          <p:nvPr/>
        </p:nvSpPr>
        <p:spPr>
          <a:xfrm>
            <a:off x="6622257" y="3664744"/>
            <a:ext cx="14289" cy="7145"/>
          </a:xfrm>
          <a:custGeom>
            <a:avLst/>
            <a:gdLst/>
            <a:ahLst/>
            <a:cxnLst/>
            <a:rect l="0" t="0" r="0" b="0"/>
            <a:pathLst>
              <a:path w="14289" h="7145">
                <a:moveTo>
                  <a:pt x="14288" y="7144"/>
                </a:moveTo>
                <a:lnTo>
                  <a:pt x="14288" y="0"/>
                </a:lnTo>
                <a:lnTo>
                  <a:pt x="7144" y="0"/>
                </a:lnTo>
                <a:lnTo>
                  <a:pt x="0" y="0"/>
                </a:lnTo>
                <a:lnTo>
                  <a:pt x="0" y="0"/>
                </a:lnTo>
                <a:lnTo>
                  <a:pt x="0" y="7144"/>
                </a:lnTo>
                <a:lnTo>
                  <a:pt x="0"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Freeform 124"/>
          <p:cNvSpPr/>
          <p:nvPr/>
        </p:nvSpPr>
        <p:spPr>
          <a:xfrm>
            <a:off x="6965157" y="3579019"/>
            <a:ext cx="100014" cy="350045"/>
          </a:xfrm>
          <a:custGeom>
            <a:avLst/>
            <a:gdLst/>
            <a:ahLst/>
            <a:cxnLst/>
            <a:rect l="0" t="0" r="0" b="0"/>
            <a:pathLst>
              <a:path w="100014" h="350045">
                <a:moveTo>
                  <a:pt x="28575" y="0"/>
                </a:moveTo>
                <a:lnTo>
                  <a:pt x="28575" y="7144"/>
                </a:lnTo>
                <a:lnTo>
                  <a:pt x="21431" y="14287"/>
                </a:lnTo>
                <a:lnTo>
                  <a:pt x="14288" y="35719"/>
                </a:lnTo>
                <a:lnTo>
                  <a:pt x="7144" y="64294"/>
                </a:lnTo>
                <a:lnTo>
                  <a:pt x="0" y="100012"/>
                </a:lnTo>
                <a:lnTo>
                  <a:pt x="0" y="135731"/>
                </a:lnTo>
                <a:lnTo>
                  <a:pt x="0" y="171450"/>
                </a:lnTo>
                <a:lnTo>
                  <a:pt x="14288" y="207169"/>
                </a:lnTo>
                <a:lnTo>
                  <a:pt x="21431" y="242887"/>
                </a:lnTo>
                <a:lnTo>
                  <a:pt x="35719" y="271462"/>
                </a:lnTo>
                <a:lnTo>
                  <a:pt x="42863" y="292894"/>
                </a:lnTo>
                <a:lnTo>
                  <a:pt x="50006" y="314325"/>
                </a:lnTo>
                <a:lnTo>
                  <a:pt x="64294" y="328612"/>
                </a:lnTo>
                <a:lnTo>
                  <a:pt x="71438" y="342900"/>
                </a:lnTo>
                <a:lnTo>
                  <a:pt x="85725" y="342900"/>
                </a:lnTo>
                <a:lnTo>
                  <a:pt x="92869" y="350044"/>
                </a:lnTo>
                <a:lnTo>
                  <a:pt x="100013" y="350044"/>
                </a:lnTo>
                <a:lnTo>
                  <a:pt x="100013" y="3500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Freeform 125"/>
          <p:cNvSpPr/>
          <p:nvPr/>
        </p:nvSpPr>
        <p:spPr>
          <a:xfrm>
            <a:off x="6965157" y="3650456"/>
            <a:ext cx="300039" cy="257176"/>
          </a:xfrm>
          <a:custGeom>
            <a:avLst/>
            <a:gdLst/>
            <a:ahLst/>
            <a:cxnLst/>
            <a:rect l="0" t="0" r="0" b="0"/>
            <a:pathLst>
              <a:path w="300039" h="257176">
                <a:moveTo>
                  <a:pt x="7144" y="164307"/>
                </a:moveTo>
                <a:lnTo>
                  <a:pt x="7144" y="164307"/>
                </a:lnTo>
                <a:lnTo>
                  <a:pt x="0" y="164307"/>
                </a:lnTo>
                <a:lnTo>
                  <a:pt x="0" y="171450"/>
                </a:lnTo>
                <a:lnTo>
                  <a:pt x="0" y="171450"/>
                </a:lnTo>
                <a:lnTo>
                  <a:pt x="7144" y="164307"/>
                </a:lnTo>
                <a:lnTo>
                  <a:pt x="14288" y="164307"/>
                </a:lnTo>
                <a:lnTo>
                  <a:pt x="28575" y="157163"/>
                </a:lnTo>
                <a:lnTo>
                  <a:pt x="42863" y="142875"/>
                </a:lnTo>
                <a:lnTo>
                  <a:pt x="64294" y="128588"/>
                </a:lnTo>
                <a:lnTo>
                  <a:pt x="78581" y="107157"/>
                </a:lnTo>
                <a:lnTo>
                  <a:pt x="92869" y="85725"/>
                </a:lnTo>
                <a:lnTo>
                  <a:pt x="107156" y="64294"/>
                </a:lnTo>
                <a:lnTo>
                  <a:pt x="114300" y="42863"/>
                </a:lnTo>
                <a:lnTo>
                  <a:pt x="128588" y="28575"/>
                </a:lnTo>
                <a:lnTo>
                  <a:pt x="135731" y="14288"/>
                </a:lnTo>
                <a:lnTo>
                  <a:pt x="135731" y="0"/>
                </a:lnTo>
                <a:lnTo>
                  <a:pt x="135731" y="0"/>
                </a:lnTo>
                <a:lnTo>
                  <a:pt x="135731" y="0"/>
                </a:lnTo>
                <a:lnTo>
                  <a:pt x="128588" y="14288"/>
                </a:lnTo>
                <a:lnTo>
                  <a:pt x="128588" y="35719"/>
                </a:lnTo>
                <a:lnTo>
                  <a:pt x="121444" y="64294"/>
                </a:lnTo>
                <a:lnTo>
                  <a:pt x="121444" y="92869"/>
                </a:lnTo>
                <a:lnTo>
                  <a:pt x="121444" y="128588"/>
                </a:lnTo>
                <a:lnTo>
                  <a:pt x="121444" y="157163"/>
                </a:lnTo>
                <a:lnTo>
                  <a:pt x="121444" y="178594"/>
                </a:lnTo>
                <a:lnTo>
                  <a:pt x="128588" y="200025"/>
                </a:lnTo>
                <a:lnTo>
                  <a:pt x="128588" y="207169"/>
                </a:lnTo>
                <a:lnTo>
                  <a:pt x="135731" y="221457"/>
                </a:lnTo>
                <a:lnTo>
                  <a:pt x="142875" y="221457"/>
                </a:lnTo>
                <a:lnTo>
                  <a:pt x="142875" y="221457"/>
                </a:lnTo>
                <a:lnTo>
                  <a:pt x="142875" y="221457"/>
                </a:lnTo>
                <a:lnTo>
                  <a:pt x="150019" y="214313"/>
                </a:lnTo>
                <a:lnTo>
                  <a:pt x="150019" y="200025"/>
                </a:lnTo>
                <a:lnTo>
                  <a:pt x="150019" y="185738"/>
                </a:lnTo>
                <a:lnTo>
                  <a:pt x="150019" y="164307"/>
                </a:lnTo>
                <a:lnTo>
                  <a:pt x="150019" y="142875"/>
                </a:lnTo>
                <a:lnTo>
                  <a:pt x="150019" y="121444"/>
                </a:lnTo>
                <a:lnTo>
                  <a:pt x="142875" y="114300"/>
                </a:lnTo>
                <a:lnTo>
                  <a:pt x="142875" y="107157"/>
                </a:lnTo>
                <a:lnTo>
                  <a:pt x="142875" y="107157"/>
                </a:lnTo>
                <a:lnTo>
                  <a:pt x="142875" y="107157"/>
                </a:lnTo>
                <a:lnTo>
                  <a:pt x="142875" y="107157"/>
                </a:lnTo>
                <a:lnTo>
                  <a:pt x="150019" y="121444"/>
                </a:lnTo>
                <a:lnTo>
                  <a:pt x="157163" y="135732"/>
                </a:lnTo>
                <a:lnTo>
                  <a:pt x="164306" y="150019"/>
                </a:lnTo>
                <a:lnTo>
                  <a:pt x="178594" y="164307"/>
                </a:lnTo>
                <a:lnTo>
                  <a:pt x="185738" y="178594"/>
                </a:lnTo>
                <a:lnTo>
                  <a:pt x="200025" y="192882"/>
                </a:lnTo>
                <a:lnTo>
                  <a:pt x="214313" y="200025"/>
                </a:lnTo>
                <a:lnTo>
                  <a:pt x="228600" y="207169"/>
                </a:lnTo>
                <a:lnTo>
                  <a:pt x="250031" y="207169"/>
                </a:lnTo>
                <a:lnTo>
                  <a:pt x="257175" y="200025"/>
                </a:lnTo>
                <a:lnTo>
                  <a:pt x="271463" y="192882"/>
                </a:lnTo>
                <a:lnTo>
                  <a:pt x="278606" y="178594"/>
                </a:lnTo>
                <a:lnTo>
                  <a:pt x="285750" y="171450"/>
                </a:lnTo>
                <a:lnTo>
                  <a:pt x="292894" y="150019"/>
                </a:lnTo>
                <a:lnTo>
                  <a:pt x="300038" y="135732"/>
                </a:lnTo>
                <a:lnTo>
                  <a:pt x="300038" y="114300"/>
                </a:lnTo>
                <a:lnTo>
                  <a:pt x="300038" y="92869"/>
                </a:lnTo>
                <a:lnTo>
                  <a:pt x="292894" y="71438"/>
                </a:lnTo>
                <a:lnTo>
                  <a:pt x="285750" y="57150"/>
                </a:lnTo>
                <a:lnTo>
                  <a:pt x="271463" y="57150"/>
                </a:lnTo>
                <a:lnTo>
                  <a:pt x="257175" y="57150"/>
                </a:lnTo>
                <a:lnTo>
                  <a:pt x="250031" y="64294"/>
                </a:lnTo>
                <a:lnTo>
                  <a:pt x="235744" y="78582"/>
                </a:lnTo>
                <a:lnTo>
                  <a:pt x="228600" y="100013"/>
                </a:lnTo>
                <a:lnTo>
                  <a:pt x="221456" y="121444"/>
                </a:lnTo>
                <a:lnTo>
                  <a:pt x="221456" y="150019"/>
                </a:lnTo>
                <a:lnTo>
                  <a:pt x="221456" y="171450"/>
                </a:lnTo>
                <a:lnTo>
                  <a:pt x="228600" y="200025"/>
                </a:lnTo>
                <a:lnTo>
                  <a:pt x="242888" y="221457"/>
                </a:lnTo>
                <a:lnTo>
                  <a:pt x="250031" y="242888"/>
                </a:lnTo>
                <a:lnTo>
                  <a:pt x="264319" y="250032"/>
                </a:lnTo>
                <a:lnTo>
                  <a:pt x="271463" y="257175"/>
                </a:lnTo>
                <a:lnTo>
                  <a:pt x="271463"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7" name="Freeform 126"/>
          <p:cNvSpPr/>
          <p:nvPr/>
        </p:nvSpPr>
        <p:spPr>
          <a:xfrm>
            <a:off x="7379495" y="3707606"/>
            <a:ext cx="100013" cy="185739"/>
          </a:xfrm>
          <a:custGeom>
            <a:avLst/>
            <a:gdLst/>
            <a:ahLst/>
            <a:cxnLst/>
            <a:rect l="0" t="0" r="0" b="0"/>
            <a:pathLst>
              <a:path w="100013" h="185739">
                <a:moveTo>
                  <a:pt x="0" y="50007"/>
                </a:moveTo>
                <a:lnTo>
                  <a:pt x="0" y="57150"/>
                </a:lnTo>
                <a:lnTo>
                  <a:pt x="0" y="64294"/>
                </a:lnTo>
                <a:lnTo>
                  <a:pt x="0" y="85725"/>
                </a:lnTo>
                <a:lnTo>
                  <a:pt x="0" y="107157"/>
                </a:lnTo>
                <a:lnTo>
                  <a:pt x="7143" y="121444"/>
                </a:lnTo>
                <a:lnTo>
                  <a:pt x="14287" y="142875"/>
                </a:lnTo>
                <a:lnTo>
                  <a:pt x="14287" y="157163"/>
                </a:lnTo>
                <a:lnTo>
                  <a:pt x="21431" y="171450"/>
                </a:lnTo>
                <a:lnTo>
                  <a:pt x="21431" y="178594"/>
                </a:lnTo>
                <a:lnTo>
                  <a:pt x="28575" y="185738"/>
                </a:lnTo>
                <a:lnTo>
                  <a:pt x="28575" y="185738"/>
                </a:lnTo>
                <a:lnTo>
                  <a:pt x="28575" y="185738"/>
                </a:lnTo>
                <a:lnTo>
                  <a:pt x="28575" y="185738"/>
                </a:lnTo>
                <a:lnTo>
                  <a:pt x="28575" y="178594"/>
                </a:lnTo>
                <a:lnTo>
                  <a:pt x="28575" y="171450"/>
                </a:lnTo>
                <a:lnTo>
                  <a:pt x="28575" y="157163"/>
                </a:lnTo>
                <a:lnTo>
                  <a:pt x="28575" y="135732"/>
                </a:lnTo>
                <a:lnTo>
                  <a:pt x="35718" y="107157"/>
                </a:lnTo>
                <a:lnTo>
                  <a:pt x="35718" y="85725"/>
                </a:lnTo>
                <a:lnTo>
                  <a:pt x="42862" y="57150"/>
                </a:lnTo>
                <a:lnTo>
                  <a:pt x="50006" y="35719"/>
                </a:lnTo>
                <a:lnTo>
                  <a:pt x="57150" y="21432"/>
                </a:lnTo>
                <a:lnTo>
                  <a:pt x="71437" y="7144"/>
                </a:lnTo>
                <a:lnTo>
                  <a:pt x="85725" y="0"/>
                </a:lnTo>
                <a:lnTo>
                  <a:pt x="92868" y="0"/>
                </a:lnTo>
                <a:lnTo>
                  <a:pt x="100012" y="0"/>
                </a:lnTo>
                <a:lnTo>
                  <a:pt x="100012"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8" name="Freeform 127"/>
          <p:cNvSpPr/>
          <p:nvPr/>
        </p:nvSpPr>
        <p:spPr>
          <a:xfrm>
            <a:off x="7529513" y="3729038"/>
            <a:ext cx="400051" cy="171451"/>
          </a:xfrm>
          <a:custGeom>
            <a:avLst/>
            <a:gdLst/>
            <a:ahLst/>
            <a:cxnLst/>
            <a:rect l="0" t="0" r="0" b="0"/>
            <a:pathLst>
              <a:path w="400051" h="171451">
                <a:moveTo>
                  <a:pt x="7144" y="14287"/>
                </a:moveTo>
                <a:lnTo>
                  <a:pt x="7144" y="14287"/>
                </a:lnTo>
                <a:lnTo>
                  <a:pt x="7144" y="14287"/>
                </a:lnTo>
                <a:lnTo>
                  <a:pt x="0" y="14287"/>
                </a:lnTo>
                <a:lnTo>
                  <a:pt x="0" y="21431"/>
                </a:lnTo>
                <a:lnTo>
                  <a:pt x="0" y="35718"/>
                </a:lnTo>
                <a:lnTo>
                  <a:pt x="0" y="50006"/>
                </a:lnTo>
                <a:lnTo>
                  <a:pt x="7144" y="64293"/>
                </a:lnTo>
                <a:lnTo>
                  <a:pt x="7144" y="85725"/>
                </a:lnTo>
                <a:lnTo>
                  <a:pt x="7144" y="100012"/>
                </a:lnTo>
                <a:lnTo>
                  <a:pt x="14288" y="114300"/>
                </a:lnTo>
                <a:lnTo>
                  <a:pt x="14288" y="128587"/>
                </a:lnTo>
                <a:lnTo>
                  <a:pt x="28575" y="135731"/>
                </a:lnTo>
                <a:lnTo>
                  <a:pt x="28575" y="135731"/>
                </a:lnTo>
                <a:lnTo>
                  <a:pt x="35719" y="135731"/>
                </a:lnTo>
                <a:lnTo>
                  <a:pt x="42863" y="128587"/>
                </a:lnTo>
                <a:lnTo>
                  <a:pt x="50007" y="121443"/>
                </a:lnTo>
                <a:lnTo>
                  <a:pt x="57150" y="107156"/>
                </a:lnTo>
                <a:lnTo>
                  <a:pt x="57150" y="92868"/>
                </a:lnTo>
                <a:lnTo>
                  <a:pt x="64294" y="71437"/>
                </a:lnTo>
                <a:lnTo>
                  <a:pt x="64294" y="50006"/>
                </a:lnTo>
                <a:lnTo>
                  <a:pt x="64294" y="28575"/>
                </a:lnTo>
                <a:lnTo>
                  <a:pt x="64294" y="14287"/>
                </a:lnTo>
                <a:lnTo>
                  <a:pt x="64294" y="7143"/>
                </a:lnTo>
                <a:lnTo>
                  <a:pt x="64294" y="7143"/>
                </a:lnTo>
                <a:lnTo>
                  <a:pt x="57150" y="14287"/>
                </a:lnTo>
                <a:lnTo>
                  <a:pt x="57150" y="21431"/>
                </a:lnTo>
                <a:lnTo>
                  <a:pt x="57150" y="42862"/>
                </a:lnTo>
                <a:lnTo>
                  <a:pt x="50007" y="64293"/>
                </a:lnTo>
                <a:lnTo>
                  <a:pt x="50007" y="85725"/>
                </a:lnTo>
                <a:lnTo>
                  <a:pt x="50007" y="107156"/>
                </a:lnTo>
                <a:lnTo>
                  <a:pt x="50007" y="128587"/>
                </a:lnTo>
                <a:lnTo>
                  <a:pt x="50007" y="150018"/>
                </a:lnTo>
                <a:lnTo>
                  <a:pt x="57150" y="157162"/>
                </a:lnTo>
                <a:lnTo>
                  <a:pt x="71438" y="164306"/>
                </a:lnTo>
                <a:lnTo>
                  <a:pt x="78582" y="171450"/>
                </a:lnTo>
                <a:lnTo>
                  <a:pt x="85725" y="164306"/>
                </a:lnTo>
                <a:lnTo>
                  <a:pt x="100013" y="157162"/>
                </a:lnTo>
                <a:lnTo>
                  <a:pt x="114300" y="150018"/>
                </a:lnTo>
                <a:lnTo>
                  <a:pt x="128588" y="142875"/>
                </a:lnTo>
                <a:lnTo>
                  <a:pt x="135732" y="135731"/>
                </a:lnTo>
                <a:lnTo>
                  <a:pt x="150019" y="128587"/>
                </a:lnTo>
                <a:lnTo>
                  <a:pt x="157163" y="128587"/>
                </a:lnTo>
                <a:lnTo>
                  <a:pt x="164307" y="135731"/>
                </a:lnTo>
                <a:lnTo>
                  <a:pt x="171450" y="142875"/>
                </a:lnTo>
                <a:lnTo>
                  <a:pt x="171450" y="150018"/>
                </a:lnTo>
                <a:lnTo>
                  <a:pt x="171450" y="157162"/>
                </a:lnTo>
                <a:lnTo>
                  <a:pt x="178594" y="157162"/>
                </a:lnTo>
                <a:lnTo>
                  <a:pt x="178594" y="164306"/>
                </a:lnTo>
                <a:lnTo>
                  <a:pt x="178594" y="164306"/>
                </a:lnTo>
                <a:lnTo>
                  <a:pt x="178594" y="164306"/>
                </a:lnTo>
                <a:lnTo>
                  <a:pt x="178594" y="157162"/>
                </a:lnTo>
                <a:lnTo>
                  <a:pt x="178594" y="157162"/>
                </a:lnTo>
                <a:lnTo>
                  <a:pt x="171450" y="142875"/>
                </a:lnTo>
                <a:lnTo>
                  <a:pt x="171450" y="128587"/>
                </a:lnTo>
                <a:lnTo>
                  <a:pt x="171450" y="107156"/>
                </a:lnTo>
                <a:lnTo>
                  <a:pt x="171450" y="78581"/>
                </a:lnTo>
                <a:lnTo>
                  <a:pt x="171450" y="57150"/>
                </a:lnTo>
                <a:lnTo>
                  <a:pt x="178594" y="28575"/>
                </a:lnTo>
                <a:lnTo>
                  <a:pt x="178594" y="14287"/>
                </a:lnTo>
                <a:lnTo>
                  <a:pt x="185738" y="0"/>
                </a:lnTo>
                <a:lnTo>
                  <a:pt x="185738" y="0"/>
                </a:lnTo>
                <a:lnTo>
                  <a:pt x="192882" y="7143"/>
                </a:lnTo>
                <a:lnTo>
                  <a:pt x="192882" y="14287"/>
                </a:lnTo>
                <a:lnTo>
                  <a:pt x="200025" y="35718"/>
                </a:lnTo>
                <a:lnTo>
                  <a:pt x="200025" y="57150"/>
                </a:lnTo>
                <a:lnTo>
                  <a:pt x="207169" y="78581"/>
                </a:lnTo>
                <a:lnTo>
                  <a:pt x="214313" y="107156"/>
                </a:lnTo>
                <a:lnTo>
                  <a:pt x="221457" y="128587"/>
                </a:lnTo>
                <a:lnTo>
                  <a:pt x="228600" y="142875"/>
                </a:lnTo>
                <a:lnTo>
                  <a:pt x="235744" y="164306"/>
                </a:lnTo>
                <a:lnTo>
                  <a:pt x="250032" y="171450"/>
                </a:lnTo>
                <a:lnTo>
                  <a:pt x="257175" y="171450"/>
                </a:lnTo>
                <a:lnTo>
                  <a:pt x="264319" y="171450"/>
                </a:lnTo>
                <a:lnTo>
                  <a:pt x="278607" y="171450"/>
                </a:lnTo>
                <a:lnTo>
                  <a:pt x="278607" y="164306"/>
                </a:lnTo>
                <a:lnTo>
                  <a:pt x="292894" y="150018"/>
                </a:lnTo>
                <a:lnTo>
                  <a:pt x="300038" y="128587"/>
                </a:lnTo>
                <a:lnTo>
                  <a:pt x="307182" y="114300"/>
                </a:lnTo>
                <a:lnTo>
                  <a:pt x="314325" y="100012"/>
                </a:lnTo>
                <a:lnTo>
                  <a:pt x="321469" y="92868"/>
                </a:lnTo>
                <a:lnTo>
                  <a:pt x="328613" y="92868"/>
                </a:lnTo>
                <a:lnTo>
                  <a:pt x="328613" y="100012"/>
                </a:lnTo>
                <a:lnTo>
                  <a:pt x="328613" y="107156"/>
                </a:lnTo>
                <a:lnTo>
                  <a:pt x="328613" y="114300"/>
                </a:lnTo>
                <a:lnTo>
                  <a:pt x="328613" y="128587"/>
                </a:lnTo>
                <a:lnTo>
                  <a:pt x="328613" y="135731"/>
                </a:lnTo>
                <a:lnTo>
                  <a:pt x="328613" y="142875"/>
                </a:lnTo>
                <a:lnTo>
                  <a:pt x="328613" y="150018"/>
                </a:lnTo>
                <a:lnTo>
                  <a:pt x="328613" y="150018"/>
                </a:lnTo>
                <a:lnTo>
                  <a:pt x="328613" y="150018"/>
                </a:lnTo>
                <a:lnTo>
                  <a:pt x="328613" y="150018"/>
                </a:lnTo>
                <a:lnTo>
                  <a:pt x="328613" y="142875"/>
                </a:lnTo>
                <a:lnTo>
                  <a:pt x="328613" y="128587"/>
                </a:lnTo>
                <a:lnTo>
                  <a:pt x="328613" y="114300"/>
                </a:lnTo>
                <a:lnTo>
                  <a:pt x="328613" y="100012"/>
                </a:lnTo>
                <a:lnTo>
                  <a:pt x="328613" y="71437"/>
                </a:lnTo>
                <a:lnTo>
                  <a:pt x="328613" y="50006"/>
                </a:lnTo>
                <a:lnTo>
                  <a:pt x="328613" y="35718"/>
                </a:lnTo>
                <a:lnTo>
                  <a:pt x="328613" y="21431"/>
                </a:lnTo>
                <a:lnTo>
                  <a:pt x="335757" y="14287"/>
                </a:lnTo>
                <a:lnTo>
                  <a:pt x="342900" y="14287"/>
                </a:lnTo>
                <a:lnTo>
                  <a:pt x="350044" y="21431"/>
                </a:lnTo>
                <a:lnTo>
                  <a:pt x="357188" y="28575"/>
                </a:lnTo>
                <a:lnTo>
                  <a:pt x="364332" y="50006"/>
                </a:lnTo>
                <a:lnTo>
                  <a:pt x="378619" y="71437"/>
                </a:lnTo>
                <a:lnTo>
                  <a:pt x="385763" y="92868"/>
                </a:lnTo>
                <a:lnTo>
                  <a:pt x="392907" y="114300"/>
                </a:lnTo>
                <a:lnTo>
                  <a:pt x="392907" y="135731"/>
                </a:lnTo>
                <a:lnTo>
                  <a:pt x="400050" y="150018"/>
                </a:lnTo>
                <a:lnTo>
                  <a:pt x="400050" y="157162"/>
                </a:lnTo>
                <a:lnTo>
                  <a:pt x="400050"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 name="Freeform 128"/>
          <p:cNvSpPr/>
          <p:nvPr/>
        </p:nvSpPr>
        <p:spPr>
          <a:xfrm>
            <a:off x="7979570" y="3721894"/>
            <a:ext cx="264319" cy="350045"/>
          </a:xfrm>
          <a:custGeom>
            <a:avLst/>
            <a:gdLst/>
            <a:ahLst/>
            <a:cxnLst/>
            <a:rect l="0" t="0" r="0" b="0"/>
            <a:pathLst>
              <a:path w="264319" h="350045">
                <a:moveTo>
                  <a:pt x="21431" y="14287"/>
                </a:moveTo>
                <a:lnTo>
                  <a:pt x="14287" y="21431"/>
                </a:lnTo>
                <a:lnTo>
                  <a:pt x="14287" y="28575"/>
                </a:lnTo>
                <a:lnTo>
                  <a:pt x="14287" y="50006"/>
                </a:lnTo>
                <a:lnTo>
                  <a:pt x="7143" y="71437"/>
                </a:lnTo>
                <a:lnTo>
                  <a:pt x="0" y="100012"/>
                </a:lnTo>
                <a:lnTo>
                  <a:pt x="0" y="121444"/>
                </a:lnTo>
                <a:lnTo>
                  <a:pt x="0" y="142875"/>
                </a:lnTo>
                <a:lnTo>
                  <a:pt x="0" y="164306"/>
                </a:lnTo>
                <a:lnTo>
                  <a:pt x="7143" y="178594"/>
                </a:lnTo>
                <a:lnTo>
                  <a:pt x="14287" y="185737"/>
                </a:lnTo>
                <a:lnTo>
                  <a:pt x="14287" y="192881"/>
                </a:lnTo>
                <a:lnTo>
                  <a:pt x="21431" y="192881"/>
                </a:lnTo>
                <a:lnTo>
                  <a:pt x="28575" y="192881"/>
                </a:lnTo>
                <a:lnTo>
                  <a:pt x="28575" y="185737"/>
                </a:lnTo>
                <a:lnTo>
                  <a:pt x="35718" y="185737"/>
                </a:lnTo>
                <a:lnTo>
                  <a:pt x="42862" y="178594"/>
                </a:lnTo>
                <a:lnTo>
                  <a:pt x="42862" y="171450"/>
                </a:lnTo>
                <a:lnTo>
                  <a:pt x="42862" y="164306"/>
                </a:lnTo>
                <a:lnTo>
                  <a:pt x="50006" y="157162"/>
                </a:lnTo>
                <a:lnTo>
                  <a:pt x="50006" y="157162"/>
                </a:lnTo>
                <a:lnTo>
                  <a:pt x="42862" y="150019"/>
                </a:lnTo>
                <a:lnTo>
                  <a:pt x="42862" y="150019"/>
                </a:lnTo>
                <a:lnTo>
                  <a:pt x="42862" y="150019"/>
                </a:lnTo>
                <a:lnTo>
                  <a:pt x="42862" y="150019"/>
                </a:lnTo>
                <a:lnTo>
                  <a:pt x="35718" y="150019"/>
                </a:lnTo>
                <a:lnTo>
                  <a:pt x="35718" y="150019"/>
                </a:lnTo>
                <a:lnTo>
                  <a:pt x="35718" y="157162"/>
                </a:lnTo>
                <a:lnTo>
                  <a:pt x="35718" y="157162"/>
                </a:lnTo>
                <a:lnTo>
                  <a:pt x="35718" y="157162"/>
                </a:lnTo>
                <a:lnTo>
                  <a:pt x="42862" y="157162"/>
                </a:lnTo>
                <a:lnTo>
                  <a:pt x="42862" y="157162"/>
                </a:lnTo>
                <a:lnTo>
                  <a:pt x="42862" y="157162"/>
                </a:lnTo>
                <a:lnTo>
                  <a:pt x="42862" y="157162"/>
                </a:lnTo>
                <a:lnTo>
                  <a:pt x="42862" y="150019"/>
                </a:lnTo>
                <a:lnTo>
                  <a:pt x="42862" y="150019"/>
                </a:lnTo>
                <a:lnTo>
                  <a:pt x="42862" y="135731"/>
                </a:lnTo>
                <a:lnTo>
                  <a:pt x="50006" y="128587"/>
                </a:lnTo>
                <a:lnTo>
                  <a:pt x="50006" y="107156"/>
                </a:lnTo>
                <a:lnTo>
                  <a:pt x="57150" y="92869"/>
                </a:lnTo>
                <a:lnTo>
                  <a:pt x="64293" y="78581"/>
                </a:lnTo>
                <a:lnTo>
                  <a:pt x="78581" y="64294"/>
                </a:lnTo>
                <a:lnTo>
                  <a:pt x="85725" y="57150"/>
                </a:lnTo>
                <a:lnTo>
                  <a:pt x="92868" y="50006"/>
                </a:lnTo>
                <a:lnTo>
                  <a:pt x="100012" y="57150"/>
                </a:lnTo>
                <a:lnTo>
                  <a:pt x="100012" y="64294"/>
                </a:lnTo>
                <a:lnTo>
                  <a:pt x="114300" y="71437"/>
                </a:lnTo>
                <a:lnTo>
                  <a:pt x="121443" y="92869"/>
                </a:lnTo>
                <a:lnTo>
                  <a:pt x="128587" y="114300"/>
                </a:lnTo>
                <a:lnTo>
                  <a:pt x="135731" y="135731"/>
                </a:lnTo>
                <a:lnTo>
                  <a:pt x="150018" y="157162"/>
                </a:lnTo>
                <a:lnTo>
                  <a:pt x="164306" y="164306"/>
                </a:lnTo>
                <a:lnTo>
                  <a:pt x="178593" y="178594"/>
                </a:lnTo>
                <a:lnTo>
                  <a:pt x="192881" y="178594"/>
                </a:lnTo>
                <a:lnTo>
                  <a:pt x="200025" y="178594"/>
                </a:lnTo>
                <a:lnTo>
                  <a:pt x="214312" y="178594"/>
                </a:lnTo>
                <a:lnTo>
                  <a:pt x="221456" y="171450"/>
                </a:lnTo>
                <a:lnTo>
                  <a:pt x="228600" y="164306"/>
                </a:lnTo>
                <a:lnTo>
                  <a:pt x="235743" y="150019"/>
                </a:lnTo>
                <a:lnTo>
                  <a:pt x="235743" y="128587"/>
                </a:lnTo>
                <a:lnTo>
                  <a:pt x="235743" y="100012"/>
                </a:lnTo>
                <a:lnTo>
                  <a:pt x="235743" y="78581"/>
                </a:lnTo>
                <a:lnTo>
                  <a:pt x="235743" y="50006"/>
                </a:lnTo>
                <a:lnTo>
                  <a:pt x="228600" y="28575"/>
                </a:lnTo>
                <a:lnTo>
                  <a:pt x="221456" y="14287"/>
                </a:lnTo>
                <a:lnTo>
                  <a:pt x="214312" y="7144"/>
                </a:lnTo>
                <a:lnTo>
                  <a:pt x="207168" y="0"/>
                </a:lnTo>
                <a:lnTo>
                  <a:pt x="200025" y="0"/>
                </a:lnTo>
                <a:lnTo>
                  <a:pt x="192881" y="7144"/>
                </a:lnTo>
                <a:lnTo>
                  <a:pt x="192881" y="7144"/>
                </a:lnTo>
                <a:lnTo>
                  <a:pt x="185737" y="21431"/>
                </a:lnTo>
                <a:lnTo>
                  <a:pt x="185737" y="35719"/>
                </a:lnTo>
                <a:lnTo>
                  <a:pt x="192881" y="57150"/>
                </a:lnTo>
                <a:lnTo>
                  <a:pt x="200025" y="78581"/>
                </a:lnTo>
                <a:lnTo>
                  <a:pt x="207168" y="107156"/>
                </a:lnTo>
                <a:lnTo>
                  <a:pt x="214312" y="142875"/>
                </a:lnTo>
                <a:lnTo>
                  <a:pt x="228600" y="171450"/>
                </a:lnTo>
                <a:lnTo>
                  <a:pt x="235743" y="200025"/>
                </a:lnTo>
                <a:lnTo>
                  <a:pt x="250031" y="228600"/>
                </a:lnTo>
                <a:lnTo>
                  <a:pt x="257175" y="250031"/>
                </a:lnTo>
                <a:lnTo>
                  <a:pt x="264318" y="271462"/>
                </a:lnTo>
                <a:lnTo>
                  <a:pt x="264318" y="285750"/>
                </a:lnTo>
                <a:lnTo>
                  <a:pt x="264318" y="300037"/>
                </a:lnTo>
                <a:lnTo>
                  <a:pt x="264318" y="314325"/>
                </a:lnTo>
                <a:lnTo>
                  <a:pt x="250031" y="328612"/>
                </a:lnTo>
                <a:lnTo>
                  <a:pt x="242887" y="342900"/>
                </a:lnTo>
                <a:lnTo>
                  <a:pt x="235743" y="342900"/>
                </a:lnTo>
                <a:lnTo>
                  <a:pt x="221456" y="350044"/>
                </a:lnTo>
                <a:lnTo>
                  <a:pt x="207168" y="335756"/>
                </a:lnTo>
                <a:lnTo>
                  <a:pt x="200025" y="328612"/>
                </a:lnTo>
                <a:lnTo>
                  <a:pt x="192881" y="321469"/>
                </a:lnTo>
                <a:lnTo>
                  <a:pt x="192881" y="3214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Freeform 129"/>
          <p:cNvSpPr/>
          <p:nvPr/>
        </p:nvSpPr>
        <p:spPr>
          <a:xfrm>
            <a:off x="8372476" y="3736181"/>
            <a:ext cx="107157" cy="164308"/>
          </a:xfrm>
          <a:custGeom>
            <a:avLst/>
            <a:gdLst/>
            <a:ahLst/>
            <a:cxnLst/>
            <a:rect l="0" t="0" r="0" b="0"/>
            <a:pathLst>
              <a:path w="107157" h="164308">
                <a:moveTo>
                  <a:pt x="21431" y="14288"/>
                </a:moveTo>
                <a:lnTo>
                  <a:pt x="21431" y="14288"/>
                </a:lnTo>
                <a:lnTo>
                  <a:pt x="21431" y="21432"/>
                </a:lnTo>
                <a:lnTo>
                  <a:pt x="21431" y="28575"/>
                </a:lnTo>
                <a:lnTo>
                  <a:pt x="14287" y="50007"/>
                </a:lnTo>
                <a:lnTo>
                  <a:pt x="7144" y="71438"/>
                </a:lnTo>
                <a:lnTo>
                  <a:pt x="0" y="92869"/>
                </a:lnTo>
                <a:lnTo>
                  <a:pt x="0" y="114300"/>
                </a:lnTo>
                <a:lnTo>
                  <a:pt x="0" y="128588"/>
                </a:lnTo>
                <a:lnTo>
                  <a:pt x="0" y="150019"/>
                </a:lnTo>
                <a:lnTo>
                  <a:pt x="7144" y="157163"/>
                </a:lnTo>
                <a:lnTo>
                  <a:pt x="7144" y="164307"/>
                </a:lnTo>
                <a:lnTo>
                  <a:pt x="21431" y="164307"/>
                </a:lnTo>
                <a:lnTo>
                  <a:pt x="35719" y="157163"/>
                </a:lnTo>
                <a:lnTo>
                  <a:pt x="50006" y="150019"/>
                </a:lnTo>
                <a:lnTo>
                  <a:pt x="64294" y="135732"/>
                </a:lnTo>
                <a:lnTo>
                  <a:pt x="78581" y="121444"/>
                </a:lnTo>
                <a:lnTo>
                  <a:pt x="92869" y="107157"/>
                </a:lnTo>
                <a:lnTo>
                  <a:pt x="100012" y="92869"/>
                </a:lnTo>
                <a:lnTo>
                  <a:pt x="107156" y="71438"/>
                </a:lnTo>
                <a:lnTo>
                  <a:pt x="107156" y="57150"/>
                </a:lnTo>
                <a:lnTo>
                  <a:pt x="100012" y="42863"/>
                </a:lnTo>
                <a:lnTo>
                  <a:pt x="92869" y="21432"/>
                </a:lnTo>
                <a:lnTo>
                  <a:pt x="78581" y="7144"/>
                </a:lnTo>
                <a:lnTo>
                  <a:pt x="64294" y="0"/>
                </a:lnTo>
                <a:lnTo>
                  <a:pt x="50006" y="0"/>
                </a:lnTo>
                <a:lnTo>
                  <a:pt x="35719" y="0"/>
                </a:lnTo>
                <a:lnTo>
                  <a:pt x="21431" y="0"/>
                </a:lnTo>
                <a:lnTo>
                  <a:pt x="21431" y="7144"/>
                </a:lnTo>
                <a:lnTo>
                  <a:pt x="14287" y="7144"/>
                </a:lnTo>
                <a:lnTo>
                  <a:pt x="14287" y="14288"/>
                </a:lnTo>
                <a:lnTo>
                  <a:pt x="21431" y="14288"/>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Freeform 130"/>
          <p:cNvSpPr/>
          <p:nvPr/>
        </p:nvSpPr>
        <p:spPr>
          <a:xfrm>
            <a:off x="8579645" y="3593306"/>
            <a:ext cx="21432" cy="300039"/>
          </a:xfrm>
          <a:custGeom>
            <a:avLst/>
            <a:gdLst/>
            <a:ahLst/>
            <a:cxnLst/>
            <a:rect l="0" t="0" r="0" b="0"/>
            <a:pathLst>
              <a:path w="21432" h="300039">
                <a:moveTo>
                  <a:pt x="14287" y="0"/>
                </a:moveTo>
                <a:lnTo>
                  <a:pt x="14287" y="0"/>
                </a:lnTo>
                <a:lnTo>
                  <a:pt x="14287" y="0"/>
                </a:lnTo>
                <a:lnTo>
                  <a:pt x="7143" y="7144"/>
                </a:lnTo>
                <a:lnTo>
                  <a:pt x="7143" y="21432"/>
                </a:lnTo>
                <a:lnTo>
                  <a:pt x="7143" y="42863"/>
                </a:lnTo>
                <a:lnTo>
                  <a:pt x="0" y="71438"/>
                </a:lnTo>
                <a:lnTo>
                  <a:pt x="0" y="114300"/>
                </a:lnTo>
                <a:lnTo>
                  <a:pt x="0" y="150019"/>
                </a:lnTo>
                <a:lnTo>
                  <a:pt x="0" y="185738"/>
                </a:lnTo>
                <a:lnTo>
                  <a:pt x="7143" y="214313"/>
                </a:lnTo>
                <a:lnTo>
                  <a:pt x="7143" y="242888"/>
                </a:lnTo>
                <a:lnTo>
                  <a:pt x="14287" y="271463"/>
                </a:lnTo>
                <a:lnTo>
                  <a:pt x="21431" y="285750"/>
                </a:lnTo>
                <a:lnTo>
                  <a:pt x="21431" y="300038"/>
                </a:lnTo>
                <a:lnTo>
                  <a:pt x="21431"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 name="Freeform 131"/>
          <p:cNvSpPr/>
          <p:nvPr/>
        </p:nvSpPr>
        <p:spPr>
          <a:xfrm>
            <a:off x="8522495" y="3714750"/>
            <a:ext cx="228601" cy="35720"/>
          </a:xfrm>
          <a:custGeom>
            <a:avLst/>
            <a:gdLst/>
            <a:ahLst/>
            <a:cxnLst/>
            <a:rect l="0" t="0" r="0" b="0"/>
            <a:pathLst>
              <a:path w="228601" h="35720">
                <a:moveTo>
                  <a:pt x="0" y="35719"/>
                </a:moveTo>
                <a:lnTo>
                  <a:pt x="0" y="28575"/>
                </a:lnTo>
                <a:lnTo>
                  <a:pt x="7143" y="28575"/>
                </a:lnTo>
                <a:lnTo>
                  <a:pt x="14287" y="21431"/>
                </a:lnTo>
                <a:lnTo>
                  <a:pt x="28575" y="14288"/>
                </a:lnTo>
                <a:lnTo>
                  <a:pt x="50006" y="7144"/>
                </a:lnTo>
                <a:lnTo>
                  <a:pt x="71437" y="0"/>
                </a:lnTo>
                <a:lnTo>
                  <a:pt x="92868" y="0"/>
                </a:lnTo>
                <a:lnTo>
                  <a:pt x="121443" y="0"/>
                </a:lnTo>
                <a:lnTo>
                  <a:pt x="150018" y="0"/>
                </a:lnTo>
                <a:lnTo>
                  <a:pt x="178593" y="0"/>
                </a:lnTo>
                <a:lnTo>
                  <a:pt x="200025" y="7144"/>
                </a:lnTo>
                <a:lnTo>
                  <a:pt x="214312" y="14288"/>
                </a:lnTo>
                <a:lnTo>
                  <a:pt x="228600" y="14288"/>
                </a:lnTo>
                <a:lnTo>
                  <a:pt x="228600"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 name="Freeform 132"/>
          <p:cNvSpPr/>
          <p:nvPr/>
        </p:nvSpPr>
        <p:spPr>
          <a:xfrm>
            <a:off x="7672388" y="3993356"/>
            <a:ext cx="378620" cy="278608"/>
          </a:xfrm>
          <a:custGeom>
            <a:avLst/>
            <a:gdLst/>
            <a:ahLst/>
            <a:cxnLst/>
            <a:rect l="0" t="0" r="0" b="0"/>
            <a:pathLst>
              <a:path w="378620" h="278608">
                <a:moveTo>
                  <a:pt x="28575" y="0"/>
                </a:moveTo>
                <a:lnTo>
                  <a:pt x="28575" y="0"/>
                </a:lnTo>
                <a:lnTo>
                  <a:pt x="21432" y="7144"/>
                </a:lnTo>
                <a:lnTo>
                  <a:pt x="14288" y="7144"/>
                </a:lnTo>
                <a:lnTo>
                  <a:pt x="7144" y="14288"/>
                </a:lnTo>
                <a:lnTo>
                  <a:pt x="7144" y="28575"/>
                </a:lnTo>
                <a:lnTo>
                  <a:pt x="0" y="50007"/>
                </a:lnTo>
                <a:lnTo>
                  <a:pt x="0" y="71438"/>
                </a:lnTo>
                <a:lnTo>
                  <a:pt x="0" y="107157"/>
                </a:lnTo>
                <a:lnTo>
                  <a:pt x="0" y="135732"/>
                </a:lnTo>
                <a:lnTo>
                  <a:pt x="0" y="171451"/>
                </a:lnTo>
                <a:lnTo>
                  <a:pt x="7144" y="207169"/>
                </a:lnTo>
                <a:lnTo>
                  <a:pt x="7144" y="228601"/>
                </a:lnTo>
                <a:lnTo>
                  <a:pt x="14288" y="250032"/>
                </a:lnTo>
                <a:lnTo>
                  <a:pt x="21432" y="264319"/>
                </a:lnTo>
                <a:lnTo>
                  <a:pt x="35719" y="264319"/>
                </a:lnTo>
                <a:lnTo>
                  <a:pt x="42863" y="264319"/>
                </a:lnTo>
                <a:lnTo>
                  <a:pt x="50007" y="257176"/>
                </a:lnTo>
                <a:lnTo>
                  <a:pt x="64294" y="242888"/>
                </a:lnTo>
                <a:lnTo>
                  <a:pt x="71438" y="214313"/>
                </a:lnTo>
                <a:lnTo>
                  <a:pt x="78582" y="185738"/>
                </a:lnTo>
                <a:lnTo>
                  <a:pt x="78582" y="157163"/>
                </a:lnTo>
                <a:lnTo>
                  <a:pt x="85725" y="121444"/>
                </a:lnTo>
                <a:lnTo>
                  <a:pt x="92869" y="85725"/>
                </a:lnTo>
                <a:lnTo>
                  <a:pt x="92869" y="57150"/>
                </a:lnTo>
                <a:lnTo>
                  <a:pt x="92869" y="28575"/>
                </a:lnTo>
                <a:lnTo>
                  <a:pt x="100013" y="14288"/>
                </a:lnTo>
                <a:lnTo>
                  <a:pt x="100013" y="0"/>
                </a:lnTo>
                <a:lnTo>
                  <a:pt x="100013" y="0"/>
                </a:lnTo>
                <a:lnTo>
                  <a:pt x="100013" y="14288"/>
                </a:lnTo>
                <a:lnTo>
                  <a:pt x="100013" y="35719"/>
                </a:lnTo>
                <a:lnTo>
                  <a:pt x="100013" y="64294"/>
                </a:lnTo>
                <a:lnTo>
                  <a:pt x="100013" y="100013"/>
                </a:lnTo>
                <a:lnTo>
                  <a:pt x="100013" y="135732"/>
                </a:lnTo>
                <a:lnTo>
                  <a:pt x="100013" y="171451"/>
                </a:lnTo>
                <a:lnTo>
                  <a:pt x="107157" y="207169"/>
                </a:lnTo>
                <a:lnTo>
                  <a:pt x="107157" y="235744"/>
                </a:lnTo>
                <a:lnTo>
                  <a:pt x="114300" y="257176"/>
                </a:lnTo>
                <a:lnTo>
                  <a:pt x="114300" y="271463"/>
                </a:lnTo>
                <a:lnTo>
                  <a:pt x="114300" y="278607"/>
                </a:lnTo>
                <a:lnTo>
                  <a:pt x="121444" y="278607"/>
                </a:lnTo>
                <a:lnTo>
                  <a:pt x="121444" y="278607"/>
                </a:lnTo>
                <a:lnTo>
                  <a:pt x="121444" y="271463"/>
                </a:lnTo>
                <a:lnTo>
                  <a:pt x="128588" y="264319"/>
                </a:lnTo>
                <a:lnTo>
                  <a:pt x="128588" y="242888"/>
                </a:lnTo>
                <a:lnTo>
                  <a:pt x="121444" y="221457"/>
                </a:lnTo>
                <a:lnTo>
                  <a:pt x="121444" y="192882"/>
                </a:lnTo>
                <a:lnTo>
                  <a:pt x="128588" y="164307"/>
                </a:lnTo>
                <a:lnTo>
                  <a:pt x="128588" y="135732"/>
                </a:lnTo>
                <a:lnTo>
                  <a:pt x="128588" y="114300"/>
                </a:lnTo>
                <a:lnTo>
                  <a:pt x="128588" y="100013"/>
                </a:lnTo>
                <a:lnTo>
                  <a:pt x="135732" y="92869"/>
                </a:lnTo>
                <a:lnTo>
                  <a:pt x="135732" y="92869"/>
                </a:lnTo>
                <a:lnTo>
                  <a:pt x="142875" y="100013"/>
                </a:lnTo>
                <a:lnTo>
                  <a:pt x="142875" y="107157"/>
                </a:lnTo>
                <a:lnTo>
                  <a:pt x="150019" y="121444"/>
                </a:lnTo>
                <a:lnTo>
                  <a:pt x="157163" y="142875"/>
                </a:lnTo>
                <a:lnTo>
                  <a:pt x="164307" y="164307"/>
                </a:lnTo>
                <a:lnTo>
                  <a:pt x="178594" y="185738"/>
                </a:lnTo>
                <a:lnTo>
                  <a:pt x="185738" y="207169"/>
                </a:lnTo>
                <a:lnTo>
                  <a:pt x="207169" y="221457"/>
                </a:lnTo>
                <a:lnTo>
                  <a:pt x="221457" y="228601"/>
                </a:lnTo>
                <a:lnTo>
                  <a:pt x="235744" y="235744"/>
                </a:lnTo>
                <a:lnTo>
                  <a:pt x="242888" y="235744"/>
                </a:lnTo>
                <a:lnTo>
                  <a:pt x="250032" y="228601"/>
                </a:lnTo>
                <a:lnTo>
                  <a:pt x="257175" y="221457"/>
                </a:lnTo>
                <a:lnTo>
                  <a:pt x="271463" y="214313"/>
                </a:lnTo>
                <a:lnTo>
                  <a:pt x="278607" y="200026"/>
                </a:lnTo>
                <a:lnTo>
                  <a:pt x="285750" y="178594"/>
                </a:lnTo>
                <a:lnTo>
                  <a:pt x="285750" y="157163"/>
                </a:lnTo>
                <a:lnTo>
                  <a:pt x="285750" y="135732"/>
                </a:lnTo>
                <a:lnTo>
                  <a:pt x="285750" y="107157"/>
                </a:lnTo>
                <a:lnTo>
                  <a:pt x="278607" y="92869"/>
                </a:lnTo>
                <a:lnTo>
                  <a:pt x="278607" y="78582"/>
                </a:lnTo>
                <a:lnTo>
                  <a:pt x="264319" y="78582"/>
                </a:lnTo>
                <a:lnTo>
                  <a:pt x="257175" y="78582"/>
                </a:lnTo>
                <a:lnTo>
                  <a:pt x="250032" y="85725"/>
                </a:lnTo>
                <a:lnTo>
                  <a:pt x="242888" y="92869"/>
                </a:lnTo>
                <a:lnTo>
                  <a:pt x="242888" y="107157"/>
                </a:lnTo>
                <a:lnTo>
                  <a:pt x="242888" y="128588"/>
                </a:lnTo>
                <a:lnTo>
                  <a:pt x="250032" y="142875"/>
                </a:lnTo>
                <a:lnTo>
                  <a:pt x="257175" y="164307"/>
                </a:lnTo>
                <a:lnTo>
                  <a:pt x="264319" y="178594"/>
                </a:lnTo>
                <a:lnTo>
                  <a:pt x="285750" y="185738"/>
                </a:lnTo>
                <a:lnTo>
                  <a:pt x="300038" y="192882"/>
                </a:lnTo>
                <a:lnTo>
                  <a:pt x="314325" y="200026"/>
                </a:lnTo>
                <a:lnTo>
                  <a:pt x="328613" y="207169"/>
                </a:lnTo>
                <a:lnTo>
                  <a:pt x="342900" y="207169"/>
                </a:lnTo>
                <a:lnTo>
                  <a:pt x="364332" y="200026"/>
                </a:lnTo>
                <a:lnTo>
                  <a:pt x="371475" y="200026"/>
                </a:lnTo>
                <a:lnTo>
                  <a:pt x="378619" y="192882"/>
                </a:lnTo>
                <a:lnTo>
                  <a:pt x="378619" y="192882"/>
                </a:lnTo>
                <a:lnTo>
                  <a:pt x="378619" y="19288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4" name="Freeform 133"/>
          <p:cNvSpPr/>
          <p:nvPr/>
        </p:nvSpPr>
        <p:spPr>
          <a:xfrm>
            <a:off x="7600951" y="4107656"/>
            <a:ext cx="235745" cy="14289"/>
          </a:xfrm>
          <a:custGeom>
            <a:avLst/>
            <a:gdLst/>
            <a:ahLst/>
            <a:cxnLst/>
            <a:rect l="0" t="0" r="0" b="0"/>
            <a:pathLst>
              <a:path w="235745" h="14289">
                <a:moveTo>
                  <a:pt x="0" y="0"/>
                </a:moveTo>
                <a:lnTo>
                  <a:pt x="0" y="0"/>
                </a:lnTo>
                <a:lnTo>
                  <a:pt x="0" y="0"/>
                </a:lnTo>
                <a:lnTo>
                  <a:pt x="7144" y="7144"/>
                </a:lnTo>
                <a:lnTo>
                  <a:pt x="21431" y="7144"/>
                </a:lnTo>
                <a:lnTo>
                  <a:pt x="42862" y="7144"/>
                </a:lnTo>
                <a:lnTo>
                  <a:pt x="71437" y="14288"/>
                </a:lnTo>
                <a:lnTo>
                  <a:pt x="100012" y="14288"/>
                </a:lnTo>
                <a:lnTo>
                  <a:pt x="128587" y="14288"/>
                </a:lnTo>
                <a:lnTo>
                  <a:pt x="157162" y="14288"/>
                </a:lnTo>
                <a:lnTo>
                  <a:pt x="192881" y="14288"/>
                </a:lnTo>
                <a:lnTo>
                  <a:pt x="221456" y="14288"/>
                </a:lnTo>
                <a:lnTo>
                  <a:pt x="235744" y="14288"/>
                </a:lnTo>
                <a:lnTo>
                  <a:pt x="235744"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 name="Freeform 134"/>
          <p:cNvSpPr/>
          <p:nvPr/>
        </p:nvSpPr>
        <p:spPr>
          <a:xfrm>
            <a:off x="8079582" y="3986213"/>
            <a:ext cx="64295" cy="292895"/>
          </a:xfrm>
          <a:custGeom>
            <a:avLst/>
            <a:gdLst/>
            <a:ahLst/>
            <a:cxnLst/>
            <a:rect l="0" t="0" r="0" b="0"/>
            <a:pathLst>
              <a:path w="64295" h="292895">
                <a:moveTo>
                  <a:pt x="7144" y="0"/>
                </a:moveTo>
                <a:lnTo>
                  <a:pt x="7144" y="0"/>
                </a:lnTo>
                <a:lnTo>
                  <a:pt x="7144" y="7143"/>
                </a:lnTo>
                <a:lnTo>
                  <a:pt x="0" y="21431"/>
                </a:lnTo>
                <a:lnTo>
                  <a:pt x="0" y="42862"/>
                </a:lnTo>
                <a:lnTo>
                  <a:pt x="0" y="71437"/>
                </a:lnTo>
                <a:lnTo>
                  <a:pt x="7144" y="92868"/>
                </a:lnTo>
                <a:lnTo>
                  <a:pt x="7144" y="121443"/>
                </a:lnTo>
                <a:lnTo>
                  <a:pt x="14288" y="150018"/>
                </a:lnTo>
                <a:lnTo>
                  <a:pt x="21431" y="178594"/>
                </a:lnTo>
                <a:lnTo>
                  <a:pt x="28575" y="207169"/>
                </a:lnTo>
                <a:lnTo>
                  <a:pt x="35719" y="228600"/>
                </a:lnTo>
                <a:lnTo>
                  <a:pt x="42863" y="250031"/>
                </a:lnTo>
                <a:lnTo>
                  <a:pt x="50006" y="264319"/>
                </a:lnTo>
                <a:lnTo>
                  <a:pt x="57150" y="278606"/>
                </a:lnTo>
                <a:lnTo>
                  <a:pt x="64294" y="292894"/>
                </a:lnTo>
                <a:lnTo>
                  <a:pt x="64294" y="292894"/>
                </a:lnTo>
                <a:lnTo>
                  <a:pt x="64294" y="2928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Freeform 135"/>
          <p:cNvSpPr/>
          <p:nvPr/>
        </p:nvSpPr>
        <p:spPr>
          <a:xfrm>
            <a:off x="8043863" y="3964781"/>
            <a:ext cx="171451" cy="35720"/>
          </a:xfrm>
          <a:custGeom>
            <a:avLst/>
            <a:gdLst/>
            <a:ahLst/>
            <a:cxnLst/>
            <a:rect l="0" t="0" r="0" b="0"/>
            <a:pathLst>
              <a:path w="171451" h="35720">
                <a:moveTo>
                  <a:pt x="0" y="35719"/>
                </a:moveTo>
                <a:lnTo>
                  <a:pt x="0" y="35719"/>
                </a:lnTo>
                <a:lnTo>
                  <a:pt x="7144" y="28575"/>
                </a:lnTo>
                <a:lnTo>
                  <a:pt x="14288" y="21432"/>
                </a:lnTo>
                <a:lnTo>
                  <a:pt x="28575" y="14288"/>
                </a:lnTo>
                <a:lnTo>
                  <a:pt x="42863" y="14288"/>
                </a:lnTo>
                <a:lnTo>
                  <a:pt x="64294" y="7144"/>
                </a:lnTo>
                <a:lnTo>
                  <a:pt x="78582" y="7144"/>
                </a:lnTo>
                <a:lnTo>
                  <a:pt x="100013" y="0"/>
                </a:lnTo>
                <a:lnTo>
                  <a:pt x="121444" y="0"/>
                </a:lnTo>
                <a:lnTo>
                  <a:pt x="142875" y="0"/>
                </a:lnTo>
                <a:lnTo>
                  <a:pt x="157163" y="0"/>
                </a:lnTo>
                <a:lnTo>
                  <a:pt x="171450" y="0"/>
                </a:lnTo>
                <a:lnTo>
                  <a:pt x="17145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Freeform 136"/>
          <p:cNvSpPr/>
          <p:nvPr/>
        </p:nvSpPr>
        <p:spPr>
          <a:xfrm>
            <a:off x="8065295" y="4057650"/>
            <a:ext cx="407194" cy="192883"/>
          </a:xfrm>
          <a:custGeom>
            <a:avLst/>
            <a:gdLst/>
            <a:ahLst/>
            <a:cxnLst/>
            <a:rect l="0" t="0" r="0" b="0"/>
            <a:pathLst>
              <a:path w="407194" h="192883">
                <a:moveTo>
                  <a:pt x="0" y="42863"/>
                </a:moveTo>
                <a:lnTo>
                  <a:pt x="0" y="42863"/>
                </a:lnTo>
                <a:lnTo>
                  <a:pt x="0" y="42863"/>
                </a:lnTo>
                <a:lnTo>
                  <a:pt x="7143" y="35719"/>
                </a:lnTo>
                <a:lnTo>
                  <a:pt x="14287" y="28575"/>
                </a:lnTo>
                <a:lnTo>
                  <a:pt x="28575" y="28575"/>
                </a:lnTo>
                <a:lnTo>
                  <a:pt x="42862" y="21431"/>
                </a:lnTo>
                <a:lnTo>
                  <a:pt x="57150" y="21431"/>
                </a:lnTo>
                <a:lnTo>
                  <a:pt x="71437" y="28575"/>
                </a:lnTo>
                <a:lnTo>
                  <a:pt x="78581" y="35719"/>
                </a:lnTo>
                <a:lnTo>
                  <a:pt x="92868" y="50006"/>
                </a:lnTo>
                <a:lnTo>
                  <a:pt x="107156" y="64294"/>
                </a:lnTo>
                <a:lnTo>
                  <a:pt x="114300" y="78581"/>
                </a:lnTo>
                <a:lnTo>
                  <a:pt x="128587" y="92869"/>
                </a:lnTo>
                <a:lnTo>
                  <a:pt x="135731" y="107157"/>
                </a:lnTo>
                <a:lnTo>
                  <a:pt x="135731" y="114300"/>
                </a:lnTo>
                <a:lnTo>
                  <a:pt x="142875" y="128588"/>
                </a:lnTo>
                <a:lnTo>
                  <a:pt x="142875" y="128588"/>
                </a:lnTo>
                <a:lnTo>
                  <a:pt x="150018" y="135732"/>
                </a:lnTo>
                <a:lnTo>
                  <a:pt x="150018" y="135732"/>
                </a:lnTo>
                <a:lnTo>
                  <a:pt x="150018" y="135732"/>
                </a:lnTo>
                <a:lnTo>
                  <a:pt x="150018" y="135732"/>
                </a:lnTo>
                <a:lnTo>
                  <a:pt x="150018" y="135732"/>
                </a:lnTo>
                <a:lnTo>
                  <a:pt x="142875" y="128588"/>
                </a:lnTo>
                <a:lnTo>
                  <a:pt x="142875" y="114300"/>
                </a:lnTo>
                <a:lnTo>
                  <a:pt x="142875" y="100013"/>
                </a:lnTo>
                <a:lnTo>
                  <a:pt x="135731" y="85725"/>
                </a:lnTo>
                <a:lnTo>
                  <a:pt x="135731" y="71438"/>
                </a:lnTo>
                <a:lnTo>
                  <a:pt x="135731" y="50006"/>
                </a:lnTo>
                <a:lnTo>
                  <a:pt x="135731" y="35719"/>
                </a:lnTo>
                <a:lnTo>
                  <a:pt x="135731" y="21431"/>
                </a:lnTo>
                <a:lnTo>
                  <a:pt x="142875" y="14288"/>
                </a:lnTo>
                <a:lnTo>
                  <a:pt x="150018" y="7144"/>
                </a:lnTo>
                <a:lnTo>
                  <a:pt x="150018" y="0"/>
                </a:lnTo>
                <a:lnTo>
                  <a:pt x="164306" y="0"/>
                </a:lnTo>
                <a:lnTo>
                  <a:pt x="178593" y="7144"/>
                </a:lnTo>
                <a:lnTo>
                  <a:pt x="185737" y="7144"/>
                </a:lnTo>
                <a:lnTo>
                  <a:pt x="200025" y="14288"/>
                </a:lnTo>
                <a:lnTo>
                  <a:pt x="221456" y="14288"/>
                </a:lnTo>
                <a:lnTo>
                  <a:pt x="235743" y="21431"/>
                </a:lnTo>
                <a:lnTo>
                  <a:pt x="250031" y="21431"/>
                </a:lnTo>
                <a:lnTo>
                  <a:pt x="257175" y="21431"/>
                </a:lnTo>
                <a:lnTo>
                  <a:pt x="271462" y="21431"/>
                </a:lnTo>
                <a:lnTo>
                  <a:pt x="278606" y="21431"/>
                </a:lnTo>
                <a:lnTo>
                  <a:pt x="278606" y="21431"/>
                </a:lnTo>
                <a:lnTo>
                  <a:pt x="278606" y="21431"/>
                </a:lnTo>
                <a:lnTo>
                  <a:pt x="278606" y="21431"/>
                </a:lnTo>
                <a:lnTo>
                  <a:pt x="278606" y="14288"/>
                </a:lnTo>
                <a:lnTo>
                  <a:pt x="271462" y="14288"/>
                </a:lnTo>
                <a:lnTo>
                  <a:pt x="264318" y="14288"/>
                </a:lnTo>
                <a:lnTo>
                  <a:pt x="257175" y="7144"/>
                </a:lnTo>
                <a:lnTo>
                  <a:pt x="250031" y="14288"/>
                </a:lnTo>
                <a:lnTo>
                  <a:pt x="235743" y="21431"/>
                </a:lnTo>
                <a:lnTo>
                  <a:pt x="228600" y="28575"/>
                </a:lnTo>
                <a:lnTo>
                  <a:pt x="221456" y="50006"/>
                </a:lnTo>
                <a:lnTo>
                  <a:pt x="214312" y="64294"/>
                </a:lnTo>
                <a:lnTo>
                  <a:pt x="207168" y="85725"/>
                </a:lnTo>
                <a:lnTo>
                  <a:pt x="207168" y="100013"/>
                </a:lnTo>
                <a:lnTo>
                  <a:pt x="214312" y="114300"/>
                </a:lnTo>
                <a:lnTo>
                  <a:pt x="214312" y="121444"/>
                </a:lnTo>
                <a:lnTo>
                  <a:pt x="221456" y="128588"/>
                </a:lnTo>
                <a:lnTo>
                  <a:pt x="228600" y="128588"/>
                </a:lnTo>
                <a:lnTo>
                  <a:pt x="235743" y="128588"/>
                </a:lnTo>
                <a:lnTo>
                  <a:pt x="242887" y="121444"/>
                </a:lnTo>
                <a:lnTo>
                  <a:pt x="250031" y="114300"/>
                </a:lnTo>
                <a:lnTo>
                  <a:pt x="257175" y="100013"/>
                </a:lnTo>
                <a:lnTo>
                  <a:pt x="264318" y="85725"/>
                </a:lnTo>
                <a:lnTo>
                  <a:pt x="264318" y="71438"/>
                </a:lnTo>
                <a:lnTo>
                  <a:pt x="271462" y="50006"/>
                </a:lnTo>
                <a:lnTo>
                  <a:pt x="271462" y="35719"/>
                </a:lnTo>
                <a:lnTo>
                  <a:pt x="271462" y="21431"/>
                </a:lnTo>
                <a:lnTo>
                  <a:pt x="271462" y="7144"/>
                </a:lnTo>
                <a:lnTo>
                  <a:pt x="264318" y="7144"/>
                </a:lnTo>
                <a:lnTo>
                  <a:pt x="264318" y="7144"/>
                </a:lnTo>
                <a:lnTo>
                  <a:pt x="264318" y="7144"/>
                </a:lnTo>
                <a:lnTo>
                  <a:pt x="257175" y="21431"/>
                </a:lnTo>
                <a:lnTo>
                  <a:pt x="257175" y="35719"/>
                </a:lnTo>
                <a:lnTo>
                  <a:pt x="257175" y="50006"/>
                </a:lnTo>
                <a:lnTo>
                  <a:pt x="257175" y="71438"/>
                </a:lnTo>
                <a:lnTo>
                  <a:pt x="257175" y="85725"/>
                </a:lnTo>
                <a:lnTo>
                  <a:pt x="264318" y="107157"/>
                </a:lnTo>
                <a:lnTo>
                  <a:pt x="264318" y="121444"/>
                </a:lnTo>
                <a:lnTo>
                  <a:pt x="271462" y="142875"/>
                </a:lnTo>
                <a:lnTo>
                  <a:pt x="285750" y="157163"/>
                </a:lnTo>
                <a:lnTo>
                  <a:pt x="292893" y="164307"/>
                </a:lnTo>
                <a:lnTo>
                  <a:pt x="300037" y="171450"/>
                </a:lnTo>
                <a:lnTo>
                  <a:pt x="307181" y="178594"/>
                </a:lnTo>
                <a:lnTo>
                  <a:pt x="314325" y="185738"/>
                </a:lnTo>
                <a:lnTo>
                  <a:pt x="314325" y="185738"/>
                </a:lnTo>
                <a:lnTo>
                  <a:pt x="321468" y="185738"/>
                </a:lnTo>
                <a:lnTo>
                  <a:pt x="321468" y="192882"/>
                </a:lnTo>
                <a:lnTo>
                  <a:pt x="321468" y="192882"/>
                </a:lnTo>
                <a:lnTo>
                  <a:pt x="321468" y="185738"/>
                </a:lnTo>
                <a:lnTo>
                  <a:pt x="321468" y="178594"/>
                </a:lnTo>
                <a:lnTo>
                  <a:pt x="321468" y="171450"/>
                </a:lnTo>
                <a:lnTo>
                  <a:pt x="314325" y="150019"/>
                </a:lnTo>
                <a:lnTo>
                  <a:pt x="314325" y="128588"/>
                </a:lnTo>
                <a:lnTo>
                  <a:pt x="307181" y="100013"/>
                </a:lnTo>
                <a:lnTo>
                  <a:pt x="300037" y="71438"/>
                </a:lnTo>
                <a:lnTo>
                  <a:pt x="300037" y="50006"/>
                </a:lnTo>
                <a:lnTo>
                  <a:pt x="300037" y="28575"/>
                </a:lnTo>
                <a:lnTo>
                  <a:pt x="307181" y="21431"/>
                </a:lnTo>
                <a:lnTo>
                  <a:pt x="307181" y="14288"/>
                </a:lnTo>
                <a:lnTo>
                  <a:pt x="307181" y="7144"/>
                </a:lnTo>
                <a:lnTo>
                  <a:pt x="314325" y="7144"/>
                </a:lnTo>
                <a:lnTo>
                  <a:pt x="314325" y="14288"/>
                </a:lnTo>
                <a:lnTo>
                  <a:pt x="321468" y="21431"/>
                </a:lnTo>
                <a:lnTo>
                  <a:pt x="328612" y="35719"/>
                </a:lnTo>
                <a:lnTo>
                  <a:pt x="335756" y="42863"/>
                </a:lnTo>
                <a:lnTo>
                  <a:pt x="350043" y="57150"/>
                </a:lnTo>
                <a:lnTo>
                  <a:pt x="357187" y="78581"/>
                </a:lnTo>
                <a:lnTo>
                  <a:pt x="371475" y="92869"/>
                </a:lnTo>
                <a:lnTo>
                  <a:pt x="385762" y="107157"/>
                </a:lnTo>
                <a:lnTo>
                  <a:pt x="392906" y="114300"/>
                </a:lnTo>
                <a:lnTo>
                  <a:pt x="400050" y="121444"/>
                </a:lnTo>
                <a:lnTo>
                  <a:pt x="407193" y="128588"/>
                </a:lnTo>
                <a:lnTo>
                  <a:pt x="407193" y="1285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Freeform 137"/>
          <p:cNvSpPr/>
          <p:nvPr/>
        </p:nvSpPr>
        <p:spPr>
          <a:xfrm>
            <a:off x="8465345" y="4064794"/>
            <a:ext cx="92869" cy="142876"/>
          </a:xfrm>
          <a:custGeom>
            <a:avLst/>
            <a:gdLst/>
            <a:ahLst/>
            <a:cxnLst/>
            <a:rect l="0" t="0" r="0" b="0"/>
            <a:pathLst>
              <a:path w="92869" h="142876">
                <a:moveTo>
                  <a:pt x="78581" y="64294"/>
                </a:moveTo>
                <a:lnTo>
                  <a:pt x="78581" y="57150"/>
                </a:lnTo>
                <a:lnTo>
                  <a:pt x="78581" y="50006"/>
                </a:lnTo>
                <a:lnTo>
                  <a:pt x="78581" y="42862"/>
                </a:lnTo>
                <a:lnTo>
                  <a:pt x="71437" y="28575"/>
                </a:lnTo>
                <a:lnTo>
                  <a:pt x="71437" y="14287"/>
                </a:lnTo>
                <a:lnTo>
                  <a:pt x="57150" y="7144"/>
                </a:lnTo>
                <a:lnTo>
                  <a:pt x="50006" y="0"/>
                </a:lnTo>
                <a:lnTo>
                  <a:pt x="35718" y="0"/>
                </a:lnTo>
                <a:lnTo>
                  <a:pt x="28575" y="7144"/>
                </a:lnTo>
                <a:lnTo>
                  <a:pt x="14287" y="14287"/>
                </a:lnTo>
                <a:lnTo>
                  <a:pt x="7143" y="28575"/>
                </a:lnTo>
                <a:lnTo>
                  <a:pt x="0" y="42862"/>
                </a:lnTo>
                <a:lnTo>
                  <a:pt x="0" y="64294"/>
                </a:lnTo>
                <a:lnTo>
                  <a:pt x="0" y="85725"/>
                </a:lnTo>
                <a:lnTo>
                  <a:pt x="0" y="100013"/>
                </a:lnTo>
                <a:lnTo>
                  <a:pt x="14287" y="114300"/>
                </a:lnTo>
                <a:lnTo>
                  <a:pt x="21431" y="128588"/>
                </a:lnTo>
                <a:lnTo>
                  <a:pt x="35718" y="135731"/>
                </a:lnTo>
                <a:lnTo>
                  <a:pt x="50006" y="142875"/>
                </a:lnTo>
                <a:lnTo>
                  <a:pt x="71437" y="142875"/>
                </a:lnTo>
                <a:lnTo>
                  <a:pt x="78581" y="142875"/>
                </a:lnTo>
                <a:lnTo>
                  <a:pt x="92868" y="135731"/>
                </a:lnTo>
                <a:lnTo>
                  <a:pt x="92868" y="1357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Freeform 138"/>
          <p:cNvSpPr/>
          <p:nvPr/>
        </p:nvSpPr>
        <p:spPr>
          <a:xfrm>
            <a:off x="8558213" y="3943350"/>
            <a:ext cx="107158" cy="250033"/>
          </a:xfrm>
          <a:custGeom>
            <a:avLst/>
            <a:gdLst/>
            <a:ahLst/>
            <a:cxnLst/>
            <a:rect l="0" t="0" r="0" b="0"/>
            <a:pathLst>
              <a:path w="107158" h="250033">
                <a:moveTo>
                  <a:pt x="14288" y="0"/>
                </a:moveTo>
                <a:lnTo>
                  <a:pt x="14288" y="0"/>
                </a:lnTo>
                <a:lnTo>
                  <a:pt x="14288" y="0"/>
                </a:lnTo>
                <a:lnTo>
                  <a:pt x="7144" y="14288"/>
                </a:lnTo>
                <a:lnTo>
                  <a:pt x="0" y="28575"/>
                </a:lnTo>
                <a:lnTo>
                  <a:pt x="0" y="50006"/>
                </a:lnTo>
                <a:lnTo>
                  <a:pt x="0" y="78581"/>
                </a:lnTo>
                <a:lnTo>
                  <a:pt x="0" y="107156"/>
                </a:lnTo>
                <a:lnTo>
                  <a:pt x="0" y="135731"/>
                </a:lnTo>
                <a:lnTo>
                  <a:pt x="7144" y="164306"/>
                </a:lnTo>
                <a:lnTo>
                  <a:pt x="7144" y="185738"/>
                </a:lnTo>
                <a:lnTo>
                  <a:pt x="14288" y="207169"/>
                </a:lnTo>
                <a:lnTo>
                  <a:pt x="14288" y="214313"/>
                </a:lnTo>
                <a:lnTo>
                  <a:pt x="21432" y="228600"/>
                </a:lnTo>
                <a:lnTo>
                  <a:pt x="21432" y="228600"/>
                </a:lnTo>
                <a:lnTo>
                  <a:pt x="28575" y="235744"/>
                </a:lnTo>
                <a:lnTo>
                  <a:pt x="28575" y="235744"/>
                </a:lnTo>
                <a:lnTo>
                  <a:pt x="28575" y="228600"/>
                </a:lnTo>
                <a:lnTo>
                  <a:pt x="28575" y="221457"/>
                </a:lnTo>
                <a:lnTo>
                  <a:pt x="28575" y="207169"/>
                </a:lnTo>
                <a:lnTo>
                  <a:pt x="28575" y="185738"/>
                </a:lnTo>
                <a:lnTo>
                  <a:pt x="28575" y="164306"/>
                </a:lnTo>
                <a:lnTo>
                  <a:pt x="28575" y="142875"/>
                </a:lnTo>
                <a:lnTo>
                  <a:pt x="35719" y="128588"/>
                </a:lnTo>
                <a:lnTo>
                  <a:pt x="35719" y="114300"/>
                </a:lnTo>
                <a:lnTo>
                  <a:pt x="35719" y="114300"/>
                </a:lnTo>
                <a:lnTo>
                  <a:pt x="42863" y="107156"/>
                </a:lnTo>
                <a:lnTo>
                  <a:pt x="42863" y="114300"/>
                </a:lnTo>
                <a:lnTo>
                  <a:pt x="42863" y="114300"/>
                </a:lnTo>
                <a:lnTo>
                  <a:pt x="50007" y="128588"/>
                </a:lnTo>
                <a:lnTo>
                  <a:pt x="50007" y="142875"/>
                </a:lnTo>
                <a:lnTo>
                  <a:pt x="57150" y="157163"/>
                </a:lnTo>
                <a:lnTo>
                  <a:pt x="64294" y="178594"/>
                </a:lnTo>
                <a:lnTo>
                  <a:pt x="71438" y="200025"/>
                </a:lnTo>
                <a:lnTo>
                  <a:pt x="78582" y="221457"/>
                </a:lnTo>
                <a:lnTo>
                  <a:pt x="85725" y="235744"/>
                </a:lnTo>
                <a:lnTo>
                  <a:pt x="92869" y="242888"/>
                </a:lnTo>
                <a:lnTo>
                  <a:pt x="100013" y="250032"/>
                </a:lnTo>
                <a:lnTo>
                  <a:pt x="107157" y="250032"/>
                </a:lnTo>
                <a:lnTo>
                  <a:pt x="107157" y="2500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 name="Freeform 139"/>
          <p:cNvSpPr/>
          <p:nvPr/>
        </p:nvSpPr>
        <p:spPr>
          <a:xfrm>
            <a:off x="8679657" y="4021931"/>
            <a:ext cx="250032" cy="171452"/>
          </a:xfrm>
          <a:custGeom>
            <a:avLst/>
            <a:gdLst/>
            <a:ahLst/>
            <a:cxnLst/>
            <a:rect l="0" t="0" r="0" b="0"/>
            <a:pathLst>
              <a:path w="250032" h="171452">
                <a:moveTo>
                  <a:pt x="7144" y="7144"/>
                </a:moveTo>
                <a:lnTo>
                  <a:pt x="7144" y="14288"/>
                </a:lnTo>
                <a:lnTo>
                  <a:pt x="7144" y="14288"/>
                </a:lnTo>
                <a:lnTo>
                  <a:pt x="7144" y="28575"/>
                </a:lnTo>
                <a:lnTo>
                  <a:pt x="0" y="42863"/>
                </a:lnTo>
                <a:lnTo>
                  <a:pt x="0" y="57150"/>
                </a:lnTo>
                <a:lnTo>
                  <a:pt x="0" y="78582"/>
                </a:lnTo>
                <a:lnTo>
                  <a:pt x="7144" y="92869"/>
                </a:lnTo>
                <a:lnTo>
                  <a:pt x="7144" y="100013"/>
                </a:lnTo>
                <a:lnTo>
                  <a:pt x="14288" y="114300"/>
                </a:lnTo>
                <a:lnTo>
                  <a:pt x="21431" y="121444"/>
                </a:lnTo>
                <a:lnTo>
                  <a:pt x="28575" y="128588"/>
                </a:lnTo>
                <a:lnTo>
                  <a:pt x="35719" y="128588"/>
                </a:lnTo>
                <a:lnTo>
                  <a:pt x="35719" y="121444"/>
                </a:lnTo>
                <a:lnTo>
                  <a:pt x="35719" y="114300"/>
                </a:lnTo>
                <a:lnTo>
                  <a:pt x="42863" y="107157"/>
                </a:lnTo>
                <a:lnTo>
                  <a:pt x="42863" y="92869"/>
                </a:lnTo>
                <a:lnTo>
                  <a:pt x="42863" y="71438"/>
                </a:lnTo>
                <a:lnTo>
                  <a:pt x="42863" y="57150"/>
                </a:lnTo>
                <a:lnTo>
                  <a:pt x="35719" y="42863"/>
                </a:lnTo>
                <a:lnTo>
                  <a:pt x="35719" y="28575"/>
                </a:lnTo>
                <a:lnTo>
                  <a:pt x="28575" y="14288"/>
                </a:lnTo>
                <a:lnTo>
                  <a:pt x="21431" y="14288"/>
                </a:lnTo>
                <a:lnTo>
                  <a:pt x="14288" y="7144"/>
                </a:lnTo>
                <a:lnTo>
                  <a:pt x="7144" y="7144"/>
                </a:lnTo>
                <a:lnTo>
                  <a:pt x="0" y="7144"/>
                </a:lnTo>
                <a:lnTo>
                  <a:pt x="0" y="7144"/>
                </a:lnTo>
                <a:lnTo>
                  <a:pt x="0" y="7144"/>
                </a:lnTo>
                <a:lnTo>
                  <a:pt x="7144" y="14288"/>
                </a:lnTo>
                <a:lnTo>
                  <a:pt x="14288" y="21432"/>
                </a:lnTo>
                <a:lnTo>
                  <a:pt x="21431" y="28575"/>
                </a:lnTo>
                <a:lnTo>
                  <a:pt x="35719" y="42863"/>
                </a:lnTo>
                <a:lnTo>
                  <a:pt x="50006" y="50007"/>
                </a:lnTo>
                <a:lnTo>
                  <a:pt x="71438" y="57150"/>
                </a:lnTo>
                <a:lnTo>
                  <a:pt x="85725" y="71438"/>
                </a:lnTo>
                <a:lnTo>
                  <a:pt x="100013" y="78582"/>
                </a:lnTo>
                <a:lnTo>
                  <a:pt x="107156" y="85725"/>
                </a:lnTo>
                <a:lnTo>
                  <a:pt x="121444" y="92869"/>
                </a:lnTo>
                <a:lnTo>
                  <a:pt x="121444" y="100013"/>
                </a:lnTo>
                <a:lnTo>
                  <a:pt x="128588" y="107157"/>
                </a:lnTo>
                <a:lnTo>
                  <a:pt x="121444" y="114300"/>
                </a:lnTo>
                <a:lnTo>
                  <a:pt x="114300" y="121444"/>
                </a:lnTo>
                <a:lnTo>
                  <a:pt x="107156" y="128588"/>
                </a:lnTo>
                <a:lnTo>
                  <a:pt x="92869" y="135732"/>
                </a:lnTo>
                <a:lnTo>
                  <a:pt x="78581" y="142876"/>
                </a:lnTo>
                <a:lnTo>
                  <a:pt x="64294" y="142876"/>
                </a:lnTo>
                <a:lnTo>
                  <a:pt x="57150" y="150019"/>
                </a:lnTo>
                <a:lnTo>
                  <a:pt x="42863" y="150019"/>
                </a:lnTo>
                <a:lnTo>
                  <a:pt x="35719" y="150019"/>
                </a:lnTo>
                <a:lnTo>
                  <a:pt x="35719" y="150019"/>
                </a:lnTo>
                <a:lnTo>
                  <a:pt x="35719" y="150019"/>
                </a:lnTo>
                <a:lnTo>
                  <a:pt x="35719" y="150019"/>
                </a:lnTo>
                <a:lnTo>
                  <a:pt x="42863" y="142876"/>
                </a:lnTo>
                <a:lnTo>
                  <a:pt x="50006" y="142876"/>
                </a:lnTo>
                <a:lnTo>
                  <a:pt x="64294" y="142876"/>
                </a:lnTo>
                <a:lnTo>
                  <a:pt x="78581" y="142876"/>
                </a:lnTo>
                <a:lnTo>
                  <a:pt x="92869" y="135732"/>
                </a:lnTo>
                <a:lnTo>
                  <a:pt x="107156" y="128588"/>
                </a:lnTo>
                <a:lnTo>
                  <a:pt x="121444" y="121444"/>
                </a:lnTo>
                <a:lnTo>
                  <a:pt x="142875" y="114300"/>
                </a:lnTo>
                <a:lnTo>
                  <a:pt x="150019" y="107157"/>
                </a:lnTo>
                <a:lnTo>
                  <a:pt x="164306" y="100013"/>
                </a:lnTo>
                <a:lnTo>
                  <a:pt x="178594" y="85725"/>
                </a:lnTo>
                <a:lnTo>
                  <a:pt x="185738" y="71438"/>
                </a:lnTo>
                <a:lnTo>
                  <a:pt x="192881" y="57150"/>
                </a:lnTo>
                <a:lnTo>
                  <a:pt x="200025" y="42863"/>
                </a:lnTo>
                <a:lnTo>
                  <a:pt x="200025" y="28575"/>
                </a:lnTo>
                <a:lnTo>
                  <a:pt x="200025" y="14288"/>
                </a:lnTo>
                <a:lnTo>
                  <a:pt x="192881" y="7144"/>
                </a:lnTo>
                <a:lnTo>
                  <a:pt x="185738" y="0"/>
                </a:lnTo>
                <a:lnTo>
                  <a:pt x="178594" y="7144"/>
                </a:lnTo>
                <a:lnTo>
                  <a:pt x="171450" y="14288"/>
                </a:lnTo>
                <a:lnTo>
                  <a:pt x="157163" y="28575"/>
                </a:lnTo>
                <a:lnTo>
                  <a:pt x="157163" y="50007"/>
                </a:lnTo>
                <a:lnTo>
                  <a:pt x="150019" y="64294"/>
                </a:lnTo>
                <a:lnTo>
                  <a:pt x="150019" y="85725"/>
                </a:lnTo>
                <a:lnTo>
                  <a:pt x="157163" y="114300"/>
                </a:lnTo>
                <a:lnTo>
                  <a:pt x="157163" y="128588"/>
                </a:lnTo>
                <a:lnTo>
                  <a:pt x="171450" y="142876"/>
                </a:lnTo>
                <a:lnTo>
                  <a:pt x="178594" y="157163"/>
                </a:lnTo>
                <a:lnTo>
                  <a:pt x="192881" y="164307"/>
                </a:lnTo>
                <a:lnTo>
                  <a:pt x="214313" y="171451"/>
                </a:lnTo>
                <a:lnTo>
                  <a:pt x="221456" y="171451"/>
                </a:lnTo>
                <a:lnTo>
                  <a:pt x="235744" y="171451"/>
                </a:lnTo>
                <a:lnTo>
                  <a:pt x="250031" y="164307"/>
                </a:lnTo>
                <a:lnTo>
                  <a:pt x="250031" y="164307"/>
                </a:lnTo>
                <a:lnTo>
                  <a:pt x="250031" y="16430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1" name="Freeform 140"/>
          <p:cNvSpPr/>
          <p:nvPr/>
        </p:nvSpPr>
        <p:spPr>
          <a:xfrm>
            <a:off x="8729663" y="3857625"/>
            <a:ext cx="7145" cy="1"/>
          </a:xfrm>
          <a:custGeom>
            <a:avLst/>
            <a:gdLst/>
            <a:ahLst/>
            <a:cxnLst/>
            <a:rect l="0" t="0" r="0" b="0"/>
            <a:pathLst>
              <a:path w="7145" h="1">
                <a:moveTo>
                  <a:pt x="7144" y="0"/>
                </a:moveTo>
                <a:lnTo>
                  <a:pt x="7144" y="0"/>
                </a:lnTo>
                <a:lnTo>
                  <a:pt x="7144"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2" name="Freeform 141"/>
          <p:cNvSpPr/>
          <p:nvPr/>
        </p:nvSpPr>
        <p:spPr>
          <a:xfrm>
            <a:off x="1085850" y="4186238"/>
            <a:ext cx="221457" cy="242888"/>
          </a:xfrm>
          <a:custGeom>
            <a:avLst/>
            <a:gdLst/>
            <a:ahLst/>
            <a:cxnLst/>
            <a:rect l="0" t="0" r="0" b="0"/>
            <a:pathLst>
              <a:path w="221457" h="242888">
                <a:moveTo>
                  <a:pt x="21431" y="71437"/>
                </a:moveTo>
                <a:lnTo>
                  <a:pt x="14288" y="71437"/>
                </a:lnTo>
                <a:lnTo>
                  <a:pt x="7144" y="78581"/>
                </a:lnTo>
                <a:lnTo>
                  <a:pt x="7144" y="78581"/>
                </a:lnTo>
                <a:lnTo>
                  <a:pt x="0" y="92869"/>
                </a:lnTo>
                <a:lnTo>
                  <a:pt x="0" y="100012"/>
                </a:lnTo>
                <a:lnTo>
                  <a:pt x="7144" y="114300"/>
                </a:lnTo>
                <a:lnTo>
                  <a:pt x="14288" y="121444"/>
                </a:lnTo>
                <a:lnTo>
                  <a:pt x="28575" y="135731"/>
                </a:lnTo>
                <a:lnTo>
                  <a:pt x="42863" y="135731"/>
                </a:lnTo>
                <a:lnTo>
                  <a:pt x="57150" y="142875"/>
                </a:lnTo>
                <a:lnTo>
                  <a:pt x="71438" y="142875"/>
                </a:lnTo>
                <a:lnTo>
                  <a:pt x="92869" y="142875"/>
                </a:lnTo>
                <a:lnTo>
                  <a:pt x="107156" y="135731"/>
                </a:lnTo>
                <a:lnTo>
                  <a:pt x="128588" y="128587"/>
                </a:lnTo>
                <a:lnTo>
                  <a:pt x="142875" y="114300"/>
                </a:lnTo>
                <a:lnTo>
                  <a:pt x="157163" y="100012"/>
                </a:lnTo>
                <a:lnTo>
                  <a:pt x="171450" y="85725"/>
                </a:lnTo>
                <a:lnTo>
                  <a:pt x="178594" y="71437"/>
                </a:lnTo>
                <a:lnTo>
                  <a:pt x="185738" y="57150"/>
                </a:lnTo>
                <a:lnTo>
                  <a:pt x="192881" y="35719"/>
                </a:lnTo>
                <a:lnTo>
                  <a:pt x="192881" y="21431"/>
                </a:lnTo>
                <a:lnTo>
                  <a:pt x="185738" y="7144"/>
                </a:lnTo>
                <a:lnTo>
                  <a:pt x="171450" y="0"/>
                </a:lnTo>
                <a:lnTo>
                  <a:pt x="150019" y="0"/>
                </a:lnTo>
                <a:lnTo>
                  <a:pt x="135731" y="14287"/>
                </a:lnTo>
                <a:lnTo>
                  <a:pt x="114300" y="35719"/>
                </a:lnTo>
                <a:lnTo>
                  <a:pt x="100013" y="57150"/>
                </a:lnTo>
                <a:lnTo>
                  <a:pt x="85725" y="85725"/>
                </a:lnTo>
                <a:lnTo>
                  <a:pt x="71438" y="114300"/>
                </a:lnTo>
                <a:lnTo>
                  <a:pt x="64294" y="142875"/>
                </a:lnTo>
                <a:lnTo>
                  <a:pt x="57150" y="171450"/>
                </a:lnTo>
                <a:lnTo>
                  <a:pt x="64294" y="192881"/>
                </a:lnTo>
                <a:lnTo>
                  <a:pt x="71438" y="207169"/>
                </a:lnTo>
                <a:lnTo>
                  <a:pt x="85725" y="228600"/>
                </a:lnTo>
                <a:lnTo>
                  <a:pt x="92869" y="235744"/>
                </a:lnTo>
                <a:lnTo>
                  <a:pt x="114300" y="242887"/>
                </a:lnTo>
                <a:lnTo>
                  <a:pt x="128588" y="242887"/>
                </a:lnTo>
                <a:lnTo>
                  <a:pt x="150019" y="235744"/>
                </a:lnTo>
                <a:lnTo>
                  <a:pt x="171450" y="228600"/>
                </a:lnTo>
                <a:lnTo>
                  <a:pt x="192881" y="221456"/>
                </a:lnTo>
                <a:lnTo>
                  <a:pt x="214313" y="207169"/>
                </a:lnTo>
                <a:lnTo>
                  <a:pt x="221456" y="200025"/>
                </a:lnTo>
                <a:lnTo>
                  <a:pt x="221456"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3" name="Freeform 142"/>
          <p:cNvSpPr/>
          <p:nvPr/>
        </p:nvSpPr>
        <p:spPr>
          <a:xfrm>
            <a:off x="1371600" y="4236244"/>
            <a:ext cx="107157" cy="207170"/>
          </a:xfrm>
          <a:custGeom>
            <a:avLst/>
            <a:gdLst/>
            <a:ahLst/>
            <a:cxnLst/>
            <a:rect l="0" t="0" r="0" b="0"/>
            <a:pathLst>
              <a:path w="107157" h="207170">
                <a:moveTo>
                  <a:pt x="107156" y="0"/>
                </a:moveTo>
                <a:lnTo>
                  <a:pt x="107156" y="0"/>
                </a:lnTo>
                <a:lnTo>
                  <a:pt x="107156" y="0"/>
                </a:lnTo>
                <a:lnTo>
                  <a:pt x="107156" y="0"/>
                </a:lnTo>
                <a:lnTo>
                  <a:pt x="107156" y="7144"/>
                </a:lnTo>
                <a:lnTo>
                  <a:pt x="92869" y="14288"/>
                </a:lnTo>
                <a:lnTo>
                  <a:pt x="85725" y="28575"/>
                </a:lnTo>
                <a:lnTo>
                  <a:pt x="78581" y="50006"/>
                </a:lnTo>
                <a:lnTo>
                  <a:pt x="64294" y="78581"/>
                </a:lnTo>
                <a:lnTo>
                  <a:pt x="50006" y="100013"/>
                </a:lnTo>
                <a:lnTo>
                  <a:pt x="35719" y="128588"/>
                </a:lnTo>
                <a:lnTo>
                  <a:pt x="21431" y="150019"/>
                </a:lnTo>
                <a:lnTo>
                  <a:pt x="14288" y="171450"/>
                </a:lnTo>
                <a:lnTo>
                  <a:pt x="7144" y="185738"/>
                </a:lnTo>
                <a:lnTo>
                  <a:pt x="7144" y="200025"/>
                </a:lnTo>
                <a:lnTo>
                  <a:pt x="0" y="207169"/>
                </a:lnTo>
                <a:lnTo>
                  <a:pt x="0" y="207169"/>
                </a:lnTo>
                <a:lnTo>
                  <a:pt x="0"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4" name="Freeform 143"/>
          <p:cNvSpPr/>
          <p:nvPr/>
        </p:nvSpPr>
        <p:spPr>
          <a:xfrm>
            <a:off x="1343025" y="4257675"/>
            <a:ext cx="128589" cy="128589"/>
          </a:xfrm>
          <a:custGeom>
            <a:avLst/>
            <a:gdLst/>
            <a:ahLst/>
            <a:cxnLst/>
            <a:rect l="0" t="0" r="0" b="0"/>
            <a:pathLst>
              <a:path w="128589" h="128589">
                <a:moveTo>
                  <a:pt x="0" y="0"/>
                </a:moveTo>
                <a:lnTo>
                  <a:pt x="0" y="7144"/>
                </a:lnTo>
                <a:lnTo>
                  <a:pt x="7144" y="14288"/>
                </a:lnTo>
                <a:lnTo>
                  <a:pt x="14288" y="28575"/>
                </a:lnTo>
                <a:lnTo>
                  <a:pt x="21431" y="50007"/>
                </a:lnTo>
                <a:lnTo>
                  <a:pt x="35719" y="64294"/>
                </a:lnTo>
                <a:lnTo>
                  <a:pt x="57150" y="85725"/>
                </a:lnTo>
                <a:lnTo>
                  <a:pt x="78581" y="100013"/>
                </a:lnTo>
                <a:lnTo>
                  <a:pt x="100013" y="114300"/>
                </a:lnTo>
                <a:lnTo>
                  <a:pt x="114300" y="121444"/>
                </a:lnTo>
                <a:lnTo>
                  <a:pt x="128588" y="128588"/>
                </a:lnTo>
                <a:lnTo>
                  <a:pt x="128588" y="1285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5" name="Freeform 144"/>
          <p:cNvSpPr/>
          <p:nvPr/>
        </p:nvSpPr>
        <p:spPr>
          <a:xfrm>
            <a:off x="1550194" y="4221957"/>
            <a:ext cx="157163" cy="307182"/>
          </a:xfrm>
          <a:custGeom>
            <a:avLst/>
            <a:gdLst/>
            <a:ahLst/>
            <a:cxnLst/>
            <a:rect l="0" t="0" r="0" b="0"/>
            <a:pathLst>
              <a:path w="157163" h="307182">
                <a:moveTo>
                  <a:pt x="7144" y="71437"/>
                </a:moveTo>
                <a:lnTo>
                  <a:pt x="0" y="78581"/>
                </a:lnTo>
                <a:lnTo>
                  <a:pt x="0" y="92868"/>
                </a:lnTo>
                <a:lnTo>
                  <a:pt x="0" y="107156"/>
                </a:lnTo>
                <a:lnTo>
                  <a:pt x="0" y="135731"/>
                </a:lnTo>
                <a:lnTo>
                  <a:pt x="0" y="164306"/>
                </a:lnTo>
                <a:lnTo>
                  <a:pt x="14287" y="192881"/>
                </a:lnTo>
                <a:lnTo>
                  <a:pt x="21431" y="221456"/>
                </a:lnTo>
                <a:lnTo>
                  <a:pt x="35719" y="250031"/>
                </a:lnTo>
                <a:lnTo>
                  <a:pt x="42862" y="271462"/>
                </a:lnTo>
                <a:lnTo>
                  <a:pt x="50006" y="285750"/>
                </a:lnTo>
                <a:lnTo>
                  <a:pt x="57150" y="300037"/>
                </a:lnTo>
                <a:lnTo>
                  <a:pt x="64294" y="307181"/>
                </a:lnTo>
                <a:lnTo>
                  <a:pt x="64294" y="307181"/>
                </a:lnTo>
                <a:lnTo>
                  <a:pt x="57150" y="307181"/>
                </a:lnTo>
                <a:lnTo>
                  <a:pt x="57150" y="300037"/>
                </a:lnTo>
                <a:lnTo>
                  <a:pt x="50006" y="285750"/>
                </a:lnTo>
                <a:lnTo>
                  <a:pt x="42862" y="264318"/>
                </a:lnTo>
                <a:lnTo>
                  <a:pt x="42862" y="228600"/>
                </a:lnTo>
                <a:lnTo>
                  <a:pt x="28575" y="192881"/>
                </a:lnTo>
                <a:lnTo>
                  <a:pt x="21431" y="157162"/>
                </a:lnTo>
                <a:lnTo>
                  <a:pt x="21431" y="114300"/>
                </a:lnTo>
                <a:lnTo>
                  <a:pt x="14287" y="78581"/>
                </a:lnTo>
                <a:lnTo>
                  <a:pt x="14287" y="42862"/>
                </a:lnTo>
                <a:lnTo>
                  <a:pt x="21431" y="21431"/>
                </a:lnTo>
                <a:lnTo>
                  <a:pt x="28575" y="14287"/>
                </a:lnTo>
                <a:lnTo>
                  <a:pt x="42862" y="7143"/>
                </a:lnTo>
                <a:lnTo>
                  <a:pt x="50006" y="0"/>
                </a:lnTo>
                <a:lnTo>
                  <a:pt x="64294" y="7143"/>
                </a:lnTo>
                <a:lnTo>
                  <a:pt x="78581" y="14287"/>
                </a:lnTo>
                <a:lnTo>
                  <a:pt x="92869" y="21431"/>
                </a:lnTo>
                <a:lnTo>
                  <a:pt x="114300" y="35718"/>
                </a:lnTo>
                <a:lnTo>
                  <a:pt x="128587" y="50006"/>
                </a:lnTo>
                <a:lnTo>
                  <a:pt x="142875" y="64293"/>
                </a:lnTo>
                <a:lnTo>
                  <a:pt x="157162" y="85725"/>
                </a:lnTo>
                <a:lnTo>
                  <a:pt x="157162" y="100012"/>
                </a:lnTo>
                <a:lnTo>
                  <a:pt x="157162" y="114300"/>
                </a:lnTo>
                <a:lnTo>
                  <a:pt x="150019" y="135731"/>
                </a:lnTo>
                <a:lnTo>
                  <a:pt x="142875" y="150018"/>
                </a:lnTo>
                <a:lnTo>
                  <a:pt x="128587" y="157162"/>
                </a:lnTo>
                <a:lnTo>
                  <a:pt x="121444" y="164306"/>
                </a:lnTo>
                <a:lnTo>
                  <a:pt x="107156" y="171450"/>
                </a:lnTo>
                <a:lnTo>
                  <a:pt x="92869" y="171450"/>
                </a:lnTo>
                <a:lnTo>
                  <a:pt x="92869" y="164306"/>
                </a:lnTo>
                <a:lnTo>
                  <a:pt x="92869"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6" name="Freeform 145"/>
          <p:cNvSpPr/>
          <p:nvPr/>
        </p:nvSpPr>
        <p:spPr>
          <a:xfrm>
            <a:off x="1743075" y="4236244"/>
            <a:ext cx="257176" cy="228601"/>
          </a:xfrm>
          <a:custGeom>
            <a:avLst/>
            <a:gdLst/>
            <a:ahLst/>
            <a:cxnLst/>
            <a:rect l="0" t="0" r="0" b="0"/>
            <a:pathLst>
              <a:path w="257176" h="228601">
                <a:moveTo>
                  <a:pt x="114300" y="114300"/>
                </a:moveTo>
                <a:lnTo>
                  <a:pt x="114300" y="114300"/>
                </a:lnTo>
                <a:lnTo>
                  <a:pt x="114300" y="114300"/>
                </a:lnTo>
                <a:lnTo>
                  <a:pt x="114300" y="114300"/>
                </a:lnTo>
                <a:lnTo>
                  <a:pt x="114300" y="114300"/>
                </a:lnTo>
                <a:lnTo>
                  <a:pt x="107156" y="107156"/>
                </a:lnTo>
                <a:lnTo>
                  <a:pt x="107156" y="92869"/>
                </a:lnTo>
                <a:lnTo>
                  <a:pt x="100013" y="78581"/>
                </a:lnTo>
                <a:lnTo>
                  <a:pt x="85725" y="64294"/>
                </a:lnTo>
                <a:lnTo>
                  <a:pt x="78581" y="42863"/>
                </a:lnTo>
                <a:lnTo>
                  <a:pt x="64294" y="35719"/>
                </a:lnTo>
                <a:lnTo>
                  <a:pt x="50006" y="21431"/>
                </a:lnTo>
                <a:lnTo>
                  <a:pt x="35719" y="21431"/>
                </a:lnTo>
                <a:lnTo>
                  <a:pt x="21431" y="21431"/>
                </a:lnTo>
                <a:lnTo>
                  <a:pt x="14288" y="35719"/>
                </a:lnTo>
                <a:lnTo>
                  <a:pt x="7144" y="50006"/>
                </a:lnTo>
                <a:lnTo>
                  <a:pt x="0" y="71438"/>
                </a:lnTo>
                <a:lnTo>
                  <a:pt x="0" y="92869"/>
                </a:lnTo>
                <a:lnTo>
                  <a:pt x="0" y="121444"/>
                </a:lnTo>
                <a:lnTo>
                  <a:pt x="0" y="142875"/>
                </a:lnTo>
                <a:lnTo>
                  <a:pt x="7144" y="164306"/>
                </a:lnTo>
                <a:lnTo>
                  <a:pt x="7144" y="178594"/>
                </a:lnTo>
                <a:lnTo>
                  <a:pt x="21431" y="185738"/>
                </a:lnTo>
                <a:lnTo>
                  <a:pt x="28575" y="192881"/>
                </a:lnTo>
                <a:lnTo>
                  <a:pt x="42863" y="192881"/>
                </a:lnTo>
                <a:lnTo>
                  <a:pt x="50006" y="185738"/>
                </a:lnTo>
                <a:lnTo>
                  <a:pt x="57150" y="178594"/>
                </a:lnTo>
                <a:lnTo>
                  <a:pt x="64294" y="164306"/>
                </a:lnTo>
                <a:lnTo>
                  <a:pt x="71438" y="142875"/>
                </a:lnTo>
                <a:lnTo>
                  <a:pt x="78581" y="121444"/>
                </a:lnTo>
                <a:lnTo>
                  <a:pt x="78581" y="100013"/>
                </a:lnTo>
                <a:lnTo>
                  <a:pt x="78581" y="78581"/>
                </a:lnTo>
                <a:lnTo>
                  <a:pt x="78581" y="64294"/>
                </a:lnTo>
                <a:lnTo>
                  <a:pt x="78581" y="50006"/>
                </a:lnTo>
                <a:lnTo>
                  <a:pt x="78581" y="42863"/>
                </a:lnTo>
                <a:lnTo>
                  <a:pt x="78581" y="42863"/>
                </a:lnTo>
                <a:lnTo>
                  <a:pt x="78581" y="50006"/>
                </a:lnTo>
                <a:lnTo>
                  <a:pt x="71438" y="57150"/>
                </a:lnTo>
                <a:lnTo>
                  <a:pt x="78581" y="71438"/>
                </a:lnTo>
                <a:lnTo>
                  <a:pt x="78581" y="92869"/>
                </a:lnTo>
                <a:lnTo>
                  <a:pt x="78581" y="121444"/>
                </a:lnTo>
                <a:lnTo>
                  <a:pt x="85725" y="142875"/>
                </a:lnTo>
                <a:lnTo>
                  <a:pt x="92869" y="171450"/>
                </a:lnTo>
                <a:lnTo>
                  <a:pt x="100013" y="192881"/>
                </a:lnTo>
                <a:lnTo>
                  <a:pt x="114300" y="207169"/>
                </a:lnTo>
                <a:lnTo>
                  <a:pt x="121444" y="221456"/>
                </a:lnTo>
                <a:lnTo>
                  <a:pt x="128588" y="221456"/>
                </a:lnTo>
                <a:lnTo>
                  <a:pt x="142875" y="228600"/>
                </a:lnTo>
                <a:lnTo>
                  <a:pt x="157163" y="221456"/>
                </a:lnTo>
                <a:lnTo>
                  <a:pt x="164306" y="221456"/>
                </a:lnTo>
                <a:lnTo>
                  <a:pt x="178594" y="214313"/>
                </a:lnTo>
                <a:lnTo>
                  <a:pt x="192881" y="207169"/>
                </a:lnTo>
                <a:lnTo>
                  <a:pt x="200025" y="200025"/>
                </a:lnTo>
                <a:lnTo>
                  <a:pt x="200025" y="192881"/>
                </a:lnTo>
                <a:lnTo>
                  <a:pt x="207169" y="192881"/>
                </a:lnTo>
                <a:lnTo>
                  <a:pt x="207169" y="192881"/>
                </a:lnTo>
                <a:lnTo>
                  <a:pt x="207169" y="192881"/>
                </a:lnTo>
                <a:lnTo>
                  <a:pt x="200025" y="185738"/>
                </a:lnTo>
                <a:lnTo>
                  <a:pt x="200025" y="185738"/>
                </a:lnTo>
                <a:lnTo>
                  <a:pt x="192881" y="178594"/>
                </a:lnTo>
                <a:lnTo>
                  <a:pt x="192881" y="171450"/>
                </a:lnTo>
                <a:lnTo>
                  <a:pt x="192881" y="157163"/>
                </a:lnTo>
                <a:lnTo>
                  <a:pt x="192881" y="142875"/>
                </a:lnTo>
                <a:lnTo>
                  <a:pt x="185738" y="121444"/>
                </a:lnTo>
                <a:lnTo>
                  <a:pt x="185738" y="92869"/>
                </a:lnTo>
                <a:lnTo>
                  <a:pt x="185738" y="71438"/>
                </a:lnTo>
                <a:lnTo>
                  <a:pt x="185738" y="50006"/>
                </a:lnTo>
                <a:lnTo>
                  <a:pt x="185738" y="28575"/>
                </a:lnTo>
                <a:lnTo>
                  <a:pt x="185738" y="14288"/>
                </a:lnTo>
                <a:lnTo>
                  <a:pt x="192881" y="0"/>
                </a:lnTo>
                <a:lnTo>
                  <a:pt x="192881" y="0"/>
                </a:lnTo>
                <a:lnTo>
                  <a:pt x="192881" y="0"/>
                </a:lnTo>
                <a:lnTo>
                  <a:pt x="200025" y="7144"/>
                </a:lnTo>
                <a:lnTo>
                  <a:pt x="200025" y="21431"/>
                </a:lnTo>
                <a:lnTo>
                  <a:pt x="207169" y="42863"/>
                </a:lnTo>
                <a:lnTo>
                  <a:pt x="214313" y="64294"/>
                </a:lnTo>
                <a:lnTo>
                  <a:pt x="221456" y="85725"/>
                </a:lnTo>
                <a:lnTo>
                  <a:pt x="221456" y="107156"/>
                </a:lnTo>
                <a:lnTo>
                  <a:pt x="235744" y="128588"/>
                </a:lnTo>
                <a:lnTo>
                  <a:pt x="242888" y="150019"/>
                </a:lnTo>
                <a:lnTo>
                  <a:pt x="250031" y="164306"/>
                </a:lnTo>
                <a:lnTo>
                  <a:pt x="257175" y="178594"/>
                </a:lnTo>
                <a:lnTo>
                  <a:pt x="257175" y="178594"/>
                </a:lnTo>
                <a:lnTo>
                  <a:pt x="257175"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7" name="Freeform 146"/>
          <p:cNvSpPr/>
          <p:nvPr/>
        </p:nvSpPr>
        <p:spPr>
          <a:xfrm>
            <a:off x="2050256" y="4179094"/>
            <a:ext cx="128589" cy="228601"/>
          </a:xfrm>
          <a:custGeom>
            <a:avLst/>
            <a:gdLst/>
            <a:ahLst/>
            <a:cxnLst/>
            <a:rect l="0" t="0" r="0" b="0"/>
            <a:pathLst>
              <a:path w="128589" h="228601">
                <a:moveTo>
                  <a:pt x="92869" y="0"/>
                </a:moveTo>
                <a:lnTo>
                  <a:pt x="92869" y="0"/>
                </a:lnTo>
                <a:lnTo>
                  <a:pt x="85725" y="0"/>
                </a:lnTo>
                <a:lnTo>
                  <a:pt x="71438" y="0"/>
                </a:lnTo>
                <a:lnTo>
                  <a:pt x="57150" y="0"/>
                </a:lnTo>
                <a:lnTo>
                  <a:pt x="42863" y="7144"/>
                </a:lnTo>
                <a:lnTo>
                  <a:pt x="28575" y="14288"/>
                </a:lnTo>
                <a:lnTo>
                  <a:pt x="21432" y="21431"/>
                </a:lnTo>
                <a:lnTo>
                  <a:pt x="7144" y="28575"/>
                </a:lnTo>
                <a:lnTo>
                  <a:pt x="0" y="42863"/>
                </a:lnTo>
                <a:lnTo>
                  <a:pt x="7144" y="57150"/>
                </a:lnTo>
                <a:lnTo>
                  <a:pt x="14288" y="71438"/>
                </a:lnTo>
                <a:lnTo>
                  <a:pt x="28575" y="85725"/>
                </a:lnTo>
                <a:lnTo>
                  <a:pt x="50007" y="92869"/>
                </a:lnTo>
                <a:lnTo>
                  <a:pt x="64294" y="107156"/>
                </a:lnTo>
                <a:lnTo>
                  <a:pt x="85725" y="121444"/>
                </a:lnTo>
                <a:lnTo>
                  <a:pt x="100013" y="135731"/>
                </a:lnTo>
                <a:lnTo>
                  <a:pt x="121444" y="142875"/>
                </a:lnTo>
                <a:lnTo>
                  <a:pt x="128588" y="157163"/>
                </a:lnTo>
                <a:lnTo>
                  <a:pt x="128588" y="171450"/>
                </a:lnTo>
                <a:lnTo>
                  <a:pt x="128588" y="185738"/>
                </a:lnTo>
                <a:lnTo>
                  <a:pt x="114300" y="200025"/>
                </a:lnTo>
                <a:lnTo>
                  <a:pt x="100013" y="207169"/>
                </a:lnTo>
                <a:lnTo>
                  <a:pt x="85725" y="221456"/>
                </a:lnTo>
                <a:lnTo>
                  <a:pt x="71438" y="228600"/>
                </a:lnTo>
                <a:lnTo>
                  <a:pt x="50007" y="228600"/>
                </a:lnTo>
                <a:lnTo>
                  <a:pt x="35719" y="228600"/>
                </a:lnTo>
                <a:lnTo>
                  <a:pt x="28575" y="228600"/>
                </a:lnTo>
                <a:lnTo>
                  <a:pt x="28575" y="2286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8" name="Freeform 147"/>
          <p:cNvSpPr/>
          <p:nvPr/>
        </p:nvSpPr>
        <p:spPr>
          <a:xfrm>
            <a:off x="2243138" y="4236244"/>
            <a:ext cx="57151" cy="200026"/>
          </a:xfrm>
          <a:custGeom>
            <a:avLst/>
            <a:gdLst/>
            <a:ahLst/>
            <a:cxnLst/>
            <a:rect l="0" t="0" r="0" b="0"/>
            <a:pathLst>
              <a:path w="57151" h="200026">
                <a:moveTo>
                  <a:pt x="7143" y="0"/>
                </a:moveTo>
                <a:lnTo>
                  <a:pt x="7143" y="7144"/>
                </a:lnTo>
                <a:lnTo>
                  <a:pt x="7143" y="21431"/>
                </a:lnTo>
                <a:lnTo>
                  <a:pt x="7143" y="42863"/>
                </a:lnTo>
                <a:lnTo>
                  <a:pt x="0" y="71438"/>
                </a:lnTo>
                <a:lnTo>
                  <a:pt x="0" y="100013"/>
                </a:lnTo>
                <a:lnTo>
                  <a:pt x="7143" y="128588"/>
                </a:lnTo>
                <a:lnTo>
                  <a:pt x="7143" y="150019"/>
                </a:lnTo>
                <a:lnTo>
                  <a:pt x="14287" y="171450"/>
                </a:lnTo>
                <a:lnTo>
                  <a:pt x="28575" y="185738"/>
                </a:lnTo>
                <a:lnTo>
                  <a:pt x="35718" y="192881"/>
                </a:lnTo>
                <a:lnTo>
                  <a:pt x="42862" y="200025"/>
                </a:lnTo>
                <a:lnTo>
                  <a:pt x="57150" y="200025"/>
                </a:lnTo>
                <a:lnTo>
                  <a:pt x="57150"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Freeform 148"/>
          <p:cNvSpPr/>
          <p:nvPr/>
        </p:nvSpPr>
        <p:spPr>
          <a:xfrm>
            <a:off x="2336006" y="4229100"/>
            <a:ext cx="292895" cy="214314"/>
          </a:xfrm>
          <a:custGeom>
            <a:avLst/>
            <a:gdLst/>
            <a:ahLst/>
            <a:cxnLst/>
            <a:rect l="0" t="0" r="0" b="0"/>
            <a:pathLst>
              <a:path w="292895" h="214314">
                <a:moveTo>
                  <a:pt x="35719" y="21432"/>
                </a:moveTo>
                <a:lnTo>
                  <a:pt x="28575" y="28575"/>
                </a:lnTo>
                <a:lnTo>
                  <a:pt x="21432" y="35719"/>
                </a:lnTo>
                <a:lnTo>
                  <a:pt x="14288" y="50007"/>
                </a:lnTo>
                <a:lnTo>
                  <a:pt x="7144" y="78582"/>
                </a:lnTo>
                <a:lnTo>
                  <a:pt x="0" y="100013"/>
                </a:lnTo>
                <a:lnTo>
                  <a:pt x="0" y="114300"/>
                </a:lnTo>
                <a:lnTo>
                  <a:pt x="14288" y="135732"/>
                </a:lnTo>
                <a:lnTo>
                  <a:pt x="21432" y="150019"/>
                </a:lnTo>
                <a:lnTo>
                  <a:pt x="35719" y="164307"/>
                </a:lnTo>
                <a:lnTo>
                  <a:pt x="50007" y="171450"/>
                </a:lnTo>
                <a:lnTo>
                  <a:pt x="64294" y="178594"/>
                </a:lnTo>
                <a:lnTo>
                  <a:pt x="78582" y="178594"/>
                </a:lnTo>
                <a:lnTo>
                  <a:pt x="92869" y="171450"/>
                </a:lnTo>
                <a:lnTo>
                  <a:pt x="100013" y="164307"/>
                </a:lnTo>
                <a:lnTo>
                  <a:pt x="114301" y="157163"/>
                </a:lnTo>
                <a:lnTo>
                  <a:pt x="114301" y="142875"/>
                </a:lnTo>
                <a:lnTo>
                  <a:pt x="121444" y="121444"/>
                </a:lnTo>
                <a:lnTo>
                  <a:pt x="114301" y="100013"/>
                </a:lnTo>
                <a:lnTo>
                  <a:pt x="107157" y="78582"/>
                </a:lnTo>
                <a:lnTo>
                  <a:pt x="100013" y="64294"/>
                </a:lnTo>
                <a:lnTo>
                  <a:pt x="85725" y="42863"/>
                </a:lnTo>
                <a:lnTo>
                  <a:pt x="71438" y="28575"/>
                </a:lnTo>
                <a:lnTo>
                  <a:pt x="57150" y="21432"/>
                </a:lnTo>
                <a:lnTo>
                  <a:pt x="50007" y="14288"/>
                </a:lnTo>
                <a:lnTo>
                  <a:pt x="42863" y="7144"/>
                </a:lnTo>
                <a:lnTo>
                  <a:pt x="42863" y="0"/>
                </a:lnTo>
                <a:lnTo>
                  <a:pt x="42863" y="0"/>
                </a:lnTo>
                <a:lnTo>
                  <a:pt x="50007" y="0"/>
                </a:lnTo>
                <a:lnTo>
                  <a:pt x="57150" y="0"/>
                </a:lnTo>
                <a:lnTo>
                  <a:pt x="71438" y="7144"/>
                </a:lnTo>
                <a:lnTo>
                  <a:pt x="92869" y="21432"/>
                </a:lnTo>
                <a:lnTo>
                  <a:pt x="114301" y="28575"/>
                </a:lnTo>
                <a:lnTo>
                  <a:pt x="128588" y="50007"/>
                </a:lnTo>
                <a:lnTo>
                  <a:pt x="142876" y="64294"/>
                </a:lnTo>
                <a:lnTo>
                  <a:pt x="150019" y="85725"/>
                </a:lnTo>
                <a:lnTo>
                  <a:pt x="157163" y="100013"/>
                </a:lnTo>
                <a:lnTo>
                  <a:pt x="164307" y="121444"/>
                </a:lnTo>
                <a:lnTo>
                  <a:pt x="164307" y="135732"/>
                </a:lnTo>
                <a:lnTo>
                  <a:pt x="164307" y="142875"/>
                </a:lnTo>
                <a:lnTo>
                  <a:pt x="164307" y="150019"/>
                </a:lnTo>
                <a:lnTo>
                  <a:pt x="164307" y="157163"/>
                </a:lnTo>
                <a:lnTo>
                  <a:pt x="164307" y="157163"/>
                </a:lnTo>
                <a:lnTo>
                  <a:pt x="164307" y="150019"/>
                </a:lnTo>
                <a:lnTo>
                  <a:pt x="164307" y="142875"/>
                </a:lnTo>
                <a:lnTo>
                  <a:pt x="164307" y="128588"/>
                </a:lnTo>
                <a:lnTo>
                  <a:pt x="164307" y="114300"/>
                </a:lnTo>
                <a:lnTo>
                  <a:pt x="164307" y="85725"/>
                </a:lnTo>
                <a:lnTo>
                  <a:pt x="171451" y="64294"/>
                </a:lnTo>
                <a:lnTo>
                  <a:pt x="178594" y="42863"/>
                </a:lnTo>
                <a:lnTo>
                  <a:pt x="185738" y="28575"/>
                </a:lnTo>
                <a:lnTo>
                  <a:pt x="200026" y="21432"/>
                </a:lnTo>
                <a:lnTo>
                  <a:pt x="200026" y="21432"/>
                </a:lnTo>
                <a:lnTo>
                  <a:pt x="214313" y="21432"/>
                </a:lnTo>
                <a:lnTo>
                  <a:pt x="221457" y="35719"/>
                </a:lnTo>
                <a:lnTo>
                  <a:pt x="228601" y="50007"/>
                </a:lnTo>
                <a:lnTo>
                  <a:pt x="235744" y="78582"/>
                </a:lnTo>
                <a:lnTo>
                  <a:pt x="242888" y="100013"/>
                </a:lnTo>
                <a:lnTo>
                  <a:pt x="250032" y="128588"/>
                </a:lnTo>
                <a:lnTo>
                  <a:pt x="264319" y="157163"/>
                </a:lnTo>
                <a:lnTo>
                  <a:pt x="271463" y="185738"/>
                </a:lnTo>
                <a:lnTo>
                  <a:pt x="285751" y="200025"/>
                </a:lnTo>
                <a:lnTo>
                  <a:pt x="292894" y="214313"/>
                </a:lnTo>
                <a:lnTo>
                  <a:pt x="292894" y="2143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Freeform 149"/>
          <p:cNvSpPr/>
          <p:nvPr/>
        </p:nvSpPr>
        <p:spPr>
          <a:xfrm>
            <a:off x="2771775" y="4200525"/>
            <a:ext cx="64295" cy="207170"/>
          </a:xfrm>
          <a:custGeom>
            <a:avLst/>
            <a:gdLst/>
            <a:ahLst/>
            <a:cxnLst/>
            <a:rect l="0" t="0" r="0" b="0"/>
            <a:pathLst>
              <a:path w="64295" h="207170">
                <a:moveTo>
                  <a:pt x="7144" y="0"/>
                </a:moveTo>
                <a:lnTo>
                  <a:pt x="7144" y="7144"/>
                </a:lnTo>
                <a:lnTo>
                  <a:pt x="7144" y="21432"/>
                </a:lnTo>
                <a:lnTo>
                  <a:pt x="0" y="35719"/>
                </a:lnTo>
                <a:lnTo>
                  <a:pt x="0" y="64294"/>
                </a:lnTo>
                <a:lnTo>
                  <a:pt x="7144" y="85725"/>
                </a:lnTo>
                <a:lnTo>
                  <a:pt x="14288" y="107157"/>
                </a:lnTo>
                <a:lnTo>
                  <a:pt x="21432" y="128588"/>
                </a:lnTo>
                <a:lnTo>
                  <a:pt x="28575" y="150019"/>
                </a:lnTo>
                <a:lnTo>
                  <a:pt x="42863" y="171450"/>
                </a:lnTo>
                <a:lnTo>
                  <a:pt x="57150" y="185738"/>
                </a:lnTo>
                <a:lnTo>
                  <a:pt x="64294" y="200025"/>
                </a:lnTo>
                <a:lnTo>
                  <a:pt x="64294" y="207169"/>
                </a:lnTo>
                <a:lnTo>
                  <a:pt x="64294"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1" name="Freeform 150"/>
          <p:cNvSpPr/>
          <p:nvPr/>
        </p:nvSpPr>
        <p:spPr>
          <a:xfrm>
            <a:off x="2671763" y="4271963"/>
            <a:ext cx="178595" cy="14288"/>
          </a:xfrm>
          <a:custGeom>
            <a:avLst/>
            <a:gdLst/>
            <a:ahLst/>
            <a:cxnLst/>
            <a:rect l="0" t="0" r="0" b="0"/>
            <a:pathLst>
              <a:path w="178595" h="14288">
                <a:moveTo>
                  <a:pt x="0" y="7144"/>
                </a:moveTo>
                <a:lnTo>
                  <a:pt x="0" y="0"/>
                </a:lnTo>
                <a:lnTo>
                  <a:pt x="7144" y="0"/>
                </a:lnTo>
                <a:lnTo>
                  <a:pt x="7144" y="0"/>
                </a:lnTo>
                <a:lnTo>
                  <a:pt x="21431" y="0"/>
                </a:lnTo>
                <a:lnTo>
                  <a:pt x="35719" y="0"/>
                </a:lnTo>
                <a:lnTo>
                  <a:pt x="57150" y="0"/>
                </a:lnTo>
                <a:lnTo>
                  <a:pt x="85725" y="0"/>
                </a:lnTo>
                <a:lnTo>
                  <a:pt x="114300" y="0"/>
                </a:lnTo>
                <a:lnTo>
                  <a:pt x="135731" y="7144"/>
                </a:lnTo>
                <a:lnTo>
                  <a:pt x="164306" y="7144"/>
                </a:lnTo>
                <a:lnTo>
                  <a:pt x="178594" y="14287"/>
                </a:lnTo>
                <a:lnTo>
                  <a:pt x="178594" y="142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Freeform 151"/>
          <p:cNvSpPr/>
          <p:nvPr/>
        </p:nvSpPr>
        <p:spPr>
          <a:xfrm>
            <a:off x="3021807" y="4207669"/>
            <a:ext cx="128588" cy="371476"/>
          </a:xfrm>
          <a:custGeom>
            <a:avLst/>
            <a:gdLst/>
            <a:ahLst/>
            <a:cxnLst/>
            <a:rect l="0" t="0" r="0" b="0"/>
            <a:pathLst>
              <a:path w="128588" h="371476">
                <a:moveTo>
                  <a:pt x="7143" y="64294"/>
                </a:moveTo>
                <a:lnTo>
                  <a:pt x="7143" y="71438"/>
                </a:lnTo>
                <a:lnTo>
                  <a:pt x="7143" y="85725"/>
                </a:lnTo>
                <a:lnTo>
                  <a:pt x="7143" y="107156"/>
                </a:lnTo>
                <a:lnTo>
                  <a:pt x="7143" y="142875"/>
                </a:lnTo>
                <a:lnTo>
                  <a:pt x="7143" y="178594"/>
                </a:lnTo>
                <a:lnTo>
                  <a:pt x="7143" y="214313"/>
                </a:lnTo>
                <a:lnTo>
                  <a:pt x="14287" y="250031"/>
                </a:lnTo>
                <a:lnTo>
                  <a:pt x="21431" y="278606"/>
                </a:lnTo>
                <a:lnTo>
                  <a:pt x="28575" y="307181"/>
                </a:lnTo>
                <a:lnTo>
                  <a:pt x="35718" y="335756"/>
                </a:lnTo>
                <a:lnTo>
                  <a:pt x="42862" y="350044"/>
                </a:lnTo>
                <a:lnTo>
                  <a:pt x="50006" y="364331"/>
                </a:lnTo>
                <a:lnTo>
                  <a:pt x="50006" y="371475"/>
                </a:lnTo>
                <a:lnTo>
                  <a:pt x="57150" y="371475"/>
                </a:lnTo>
                <a:lnTo>
                  <a:pt x="57150" y="364331"/>
                </a:lnTo>
                <a:lnTo>
                  <a:pt x="50006" y="357188"/>
                </a:lnTo>
                <a:lnTo>
                  <a:pt x="50006" y="335756"/>
                </a:lnTo>
                <a:lnTo>
                  <a:pt x="42862" y="307181"/>
                </a:lnTo>
                <a:lnTo>
                  <a:pt x="35718" y="271463"/>
                </a:lnTo>
                <a:lnTo>
                  <a:pt x="21431" y="228600"/>
                </a:lnTo>
                <a:lnTo>
                  <a:pt x="14287" y="185738"/>
                </a:lnTo>
                <a:lnTo>
                  <a:pt x="7143" y="142875"/>
                </a:lnTo>
                <a:lnTo>
                  <a:pt x="0" y="100013"/>
                </a:lnTo>
                <a:lnTo>
                  <a:pt x="0" y="64294"/>
                </a:lnTo>
                <a:lnTo>
                  <a:pt x="7143" y="35719"/>
                </a:lnTo>
                <a:lnTo>
                  <a:pt x="14287" y="14288"/>
                </a:lnTo>
                <a:lnTo>
                  <a:pt x="21431" y="7144"/>
                </a:lnTo>
                <a:lnTo>
                  <a:pt x="35718" y="0"/>
                </a:lnTo>
                <a:lnTo>
                  <a:pt x="50006" y="0"/>
                </a:lnTo>
                <a:lnTo>
                  <a:pt x="64293" y="0"/>
                </a:lnTo>
                <a:lnTo>
                  <a:pt x="85725" y="14288"/>
                </a:lnTo>
                <a:lnTo>
                  <a:pt x="100012" y="21431"/>
                </a:lnTo>
                <a:lnTo>
                  <a:pt x="114300" y="35719"/>
                </a:lnTo>
                <a:lnTo>
                  <a:pt x="121443" y="57150"/>
                </a:lnTo>
                <a:lnTo>
                  <a:pt x="128587" y="71438"/>
                </a:lnTo>
                <a:lnTo>
                  <a:pt x="128587" y="85725"/>
                </a:lnTo>
                <a:lnTo>
                  <a:pt x="128587" y="107156"/>
                </a:lnTo>
                <a:lnTo>
                  <a:pt x="121443" y="121444"/>
                </a:lnTo>
                <a:lnTo>
                  <a:pt x="107156" y="135731"/>
                </a:lnTo>
                <a:lnTo>
                  <a:pt x="92868" y="150019"/>
                </a:lnTo>
                <a:lnTo>
                  <a:pt x="85725" y="164306"/>
                </a:lnTo>
                <a:lnTo>
                  <a:pt x="71437" y="171450"/>
                </a:lnTo>
                <a:lnTo>
                  <a:pt x="64293" y="171450"/>
                </a:lnTo>
                <a:lnTo>
                  <a:pt x="57150" y="171450"/>
                </a:lnTo>
                <a:lnTo>
                  <a:pt x="57150"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3" name="Freeform 152"/>
          <p:cNvSpPr/>
          <p:nvPr/>
        </p:nvSpPr>
        <p:spPr>
          <a:xfrm>
            <a:off x="3186113" y="4193382"/>
            <a:ext cx="235745" cy="214313"/>
          </a:xfrm>
          <a:custGeom>
            <a:avLst/>
            <a:gdLst/>
            <a:ahLst/>
            <a:cxnLst/>
            <a:rect l="0" t="0" r="0" b="0"/>
            <a:pathLst>
              <a:path w="235745" h="214313">
                <a:moveTo>
                  <a:pt x="0" y="64293"/>
                </a:moveTo>
                <a:lnTo>
                  <a:pt x="0" y="71437"/>
                </a:lnTo>
                <a:lnTo>
                  <a:pt x="0" y="85725"/>
                </a:lnTo>
                <a:lnTo>
                  <a:pt x="0" y="107156"/>
                </a:lnTo>
                <a:lnTo>
                  <a:pt x="0" y="135731"/>
                </a:lnTo>
                <a:lnTo>
                  <a:pt x="0" y="157162"/>
                </a:lnTo>
                <a:lnTo>
                  <a:pt x="0" y="178593"/>
                </a:lnTo>
                <a:lnTo>
                  <a:pt x="0" y="200025"/>
                </a:lnTo>
                <a:lnTo>
                  <a:pt x="7144" y="207168"/>
                </a:lnTo>
                <a:lnTo>
                  <a:pt x="7144" y="214312"/>
                </a:lnTo>
                <a:lnTo>
                  <a:pt x="7144" y="214312"/>
                </a:lnTo>
                <a:lnTo>
                  <a:pt x="0" y="214312"/>
                </a:lnTo>
                <a:lnTo>
                  <a:pt x="0" y="207168"/>
                </a:lnTo>
                <a:lnTo>
                  <a:pt x="0" y="207168"/>
                </a:lnTo>
                <a:lnTo>
                  <a:pt x="0" y="192881"/>
                </a:lnTo>
                <a:lnTo>
                  <a:pt x="0" y="178593"/>
                </a:lnTo>
                <a:lnTo>
                  <a:pt x="7144" y="164306"/>
                </a:lnTo>
                <a:lnTo>
                  <a:pt x="7144" y="142875"/>
                </a:lnTo>
                <a:lnTo>
                  <a:pt x="14287" y="121443"/>
                </a:lnTo>
                <a:lnTo>
                  <a:pt x="21431" y="100012"/>
                </a:lnTo>
                <a:lnTo>
                  <a:pt x="28575" y="85725"/>
                </a:lnTo>
                <a:lnTo>
                  <a:pt x="35719" y="71437"/>
                </a:lnTo>
                <a:lnTo>
                  <a:pt x="50006" y="64293"/>
                </a:lnTo>
                <a:lnTo>
                  <a:pt x="64294" y="64293"/>
                </a:lnTo>
                <a:lnTo>
                  <a:pt x="71437" y="64293"/>
                </a:lnTo>
                <a:lnTo>
                  <a:pt x="85725" y="71437"/>
                </a:lnTo>
                <a:lnTo>
                  <a:pt x="100012" y="78581"/>
                </a:lnTo>
                <a:lnTo>
                  <a:pt x="107156" y="85725"/>
                </a:lnTo>
                <a:lnTo>
                  <a:pt x="114300" y="100012"/>
                </a:lnTo>
                <a:lnTo>
                  <a:pt x="128587" y="114300"/>
                </a:lnTo>
                <a:lnTo>
                  <a:pt x="135731" y="135731"/>
                </a:lnTo>
                <a:lnTo>
                  <a:pt x="135731" y="150018"/>
                </a:lnTo>
                <a:lnTo>
                  <a:pt x="142875" y="157162"/>
                </a:lnTo>
                <a:lnTo>
                  <a:pt x="150019" y="171450"/>
                </a:lnTo>
                <a:lnTo>
                  <a:pt x="157162" y="185737"/>
                </a:lnTo>
                <a:lnTo>
                  <a:pt x="164306" y="192881"/>
                </a:lnTo>
                <a:lnTo>
                  <a:pt x="171450" y="200025"/>
                </a:lnTo>
                <a:lnTo>
                  <a:pt x="171450" y="207168"/>
                </a:lnTo>
                <a:lnTo>
                  <a:pt x="178594" y="214312"/>
                </a:lnTo>
                <a:lnTo>
                  <a:pt x="185737" y="214312"/>
                </a:lnTo>
                <a:lnTo>
                  <a:pt x="185737" y="214312"/>
                </a:lnTo>
                <a:lnTo>
                  <a:pt x="192881" y="207168"/>
                </a:lnTo>
                <a:lnTo>
                  <a:pt x="200025" y="200025"/>
                </a:lnTo>
                <a:lnTo>
                  <a:pt x="207169" y="185737"/>
                </a:lnTo>
                <a:lnTo>
                  <a:pt x="207169" y="171450"/>
                </a:lnTo>
                <a:lnTo>
                  <a:pt x="214312" y="157162"/>
                </a:lnTo>
                <a:lnTo>
                  <a:pt x="221456" y="135731"/>
                </a:lnTo>
                <a:lnTo>
                  <a:pt x="221456" y="114300"/>
                </a:lnTo>
                <a:lnTo>
                  <a:pt x="228600" y="92868"/>
                </a:lnTo>
                <a:lnTo>
                  <a:pt x="235744" y="78581"/>
                </a:lnTo>
                <a:lnTo>
                  <a:pt x="235744" y="50006"/>
                </a:lnTo>
                <a:lnTo>
                  <a:pt x="228600" y="35718"/>
                </a:lnTo>
                <a:lnTo>
                  <a:pt x="228600" y="14287"/>
                </a:lnTo>
                <a:lnTo>
                  <a:pt x="214312" y="7143"/>
                </a:lnTo>
                <a:lnTo>
                  <a:pt x="207169" y="0"/>
                </a:lnTo>
                <a:lnTo>
                  <a:pt x="185737" y="0"/>
                </a:lnTo>
                <a:lnTo>
                  <a:pt x="171450" y="14287"/>
                </a:lnTo>
                <a:lnTo>
                  <a:pt x="150019" y="28575"/>
                </a:lnTo>
                <a:lnTo>
                  <a:pt x="135731" y="50006"/>
                </a:lnTo>
                <a:lnTo>
                  <a:pt x="121444" y="78581"/>
                </a:lnTo>
                <a:lnTo>
                  <a:pt x="114300" y="107156"/>
                </a:lnTo>
                <a:lnTo>
                  <a:pt x="107156" y="135731"/>
                </a:lnTo>
                <a:lnTo>
                  <a:pt x="107156" y="164306"/>
                </a:lnTo>
                <a:lnTo>
                  <a:pt x="114300" y="185737"/>
                </a:lnTo>
                <a:lnTo>
                  <a:pt x="114300" y="192881"/>
                </a:lnTo>
                <a:lnTo>
                  <a:pt x="114300"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Freeform 153"/>
          <p:cNvSpPr/>
          <p:nvPr/>
        </p:nvSpPr>
        <p:spPr>
          <a:xfrm>
            <a:off x="3471863" y="4143375"/>
            <a:ext cx="442913" cy="278608"/>
          </a:xfrm>
          <a:custGeom>
            <a:avLst/>
            <a:gdLst/>
            <a:ahLst/>
            <a:cxnLst/>
            <a:rect l="0" t="0" r="0" b="0"/>
            <a:pathLst>
              <a:path w="442913" h="278608">
                <a:moveTo>
                  <a:pt x="64294" y="7144"/>
                </a:moveTo>
                <a:lnTo>
                  <a:pt x="57150" y="7144"/>
                </a:lnTo>
                <a:lnTo>
                  <a:pt x="50006" y="14288"/>
                </a:lnTo>
                <a:lnTo>
                  <a:pt x="42862" y="21432"/>
                </a:lnTo>
                <a:lnTo>
                  <a:pt x="28575" y="42863"/>
                </a:lnTo>
                <a:lnTo>
                  <a:pt x="21431" y="64294"/>
                </a:lnTo>
                <a:lnTo>
                  <a:pt x="7144" y="92869"/>
                </a:lnTo>
                <a:lnTo>
                  <a:pt x="0" y="121444"/>
                </a:lnTo>
                <a:lnTo>
                  <a:pt x="0" y="157163"/>
                </a:lnTo>
                <a:lnTo>
                  <a:pt x="0" y="178594"/>
                </a:lnTo>
                <a:lnTo>
                  <a:pt x="7144" y="207169"/>
                </a:lnTo>
                <a:lnTo>
                  <a:pt x="7144" y="221457"/>
                </a:lnTo>
                <a:lnTo>
                  <a:pt x="14287" y="235744"/>
                </a:lnTo>
                <a:lnTo>
                  <a:pt x="28575" y="242888"/>
                </a:lnTo>
                <a:lnTo>
                  <a:pt x="28575" y="242888"/>
                </a:lnTo>
                <a:lnTo>
                  <a:pt x="35719" y="242888"/>
                </a:lnTo>
                <a:lnTo>
                  <a:pt x="42862" y="242888"/>
                </a:lnTo>
                <a:lnTo>
                  <a:pt x="50006" y="242888"/>
                </a:lnTo>
                <a:lnTo>
                  <a:pt x="50006" y="235744"/>
                </a:lnTo>
                <a:lnTo>
                  <a:pt x="57150" y="228600"/>
                </a:lnTo>
                <a:lnTo>
                  <a:pt x="57150" y="214313"/>
                </a:lnTo>
                <a:lnTo>
                  <a:pt x="57150" y="200025"/>
                </a:lnTo>
                <a:lnTo>
                  <a:pt x="57150" y="185738"/>
                </a:lnTo>
                <a:lnTo>
                  <a:pt x="57150" y="164307"/>
                </a:lnTo>
                <a:lnTo>
                  <a:pt x="57150" y="157163"/>
                </a:lnTo>
                <a:lnTo>
                  <a:pt x="64294" y="150019"/>
                </a:lnTo>
                <a:lnTo>
                  <a:pt x="64294" y="150019"/>
                </a:lnTo>
                <a:lnTo>
                  <a:pt x="71437" y="150019"/>
                </a:lnTo>
                <a:lnTo>
                  <a:pt x="78581" y="157163"/>
                </a:lnTo>
                <a:lnTo>
                  <a:pt x="85725" y="171450"/>
                </a:lnTo>
                <a:lnTo>
                  <a:pt x="100012" y="185738"/>
                </a:lnTo>
                <a:lnTo>
                  <a:pt x="107156" y="207169"/>
                </a:lnTo>
                <a:lnTo>
                  <a:pt x="114300" y="221457"/>
                </a:lnTo>
                <a:lnTo>
                  <a:pt x="128587" y="242888"/>
                </a:lnTo>
                <a:lnTo>
                  <a:pt x="135731" y="257175"/>
                </a:lnTo>
                <a:lnTo>
                  <a:pt x="142875" y="271463"/>
                </a:lnTo>
                <a:lnTo>
                  <a:pt x="150019" y="278607"/>
                </a:lnTo>
                <a:lnTo>
                  <a:pt x="164306" y="278607"/>
                </a:lnTo>
                <a:lnTo>
                  <a:pt x="171450" y="271463"/>
                </a:lnTo>
                <a:lnTo>
                  <a:pt x="178594" y="257175"/>
                </a:lnTo>
                <a:lnTo>
                  <a:pt x="185737" y="235744"/>
                </a:lnTo>
                <a:lnTo>
                  <a:pt x="192881" y="207169"/>
                </a:lnTo>
                <a:lnTo>
                  <a:pt x="200025" y="178594"/>
                </a:lnTo>
                <a:lnTo>
                  <a:pt x="207169" y="135732"/>
                </a:lnTo>
                <a:lnTo>
                  <a:pt x="207169" y="100013"/>
                </a:lnTo>
                <a:lnTo>
                  <a:pt x="214312" y="64294"/>
                </a:lnTo>
                <a:lnTo>
                  <a:pt x="221456" y="35719"/>
                </a:lnTo>
                <a:lnTo>
                  <a:pt x="228600" y="14288"/>
                </a:lnTo>
                <a:lnTo>
                  <a:pt x="228600" y="0"/>
                </a:lnTo>
                <a:lnTo>
                  <a:pt x="228600" y="0"/>
                </a:lnTo>
                <a:lnTo>
                  <a:pt x="228600" y="14288"/>
                </a:lnTo>
                <a:lnTo>
                  <a:pt x="228600" y="28575"/>
                </a:lnTo>
                <a:lnTo>
                  <a:pt x="228600" y="50007"/>
                </a:lnTo>
                <a:lnTo>
                  <a:pt x="228600" y="78582"/>
                </a:lnTo>
                <a:lnTo>
                  <a:pt x="228600" y="114300"/>
                </a:lnTo>
                <a:lnTo>
                  <a:pt x="235744" y="142875"/>
                </a:lnTo>
                <a:lnTo>
                  <a:pt x="235744" y="171450"/>
                </a:lnTo>
                <a:lnTo>
                  <a:pt x="242887" y="192882"/>
                </a:lnTo>
                <a:lnTo>
                  <a:pt x="250031" y="214313"/>
                </a:lnTo>
                <a:lnTo>
                  <a:pt x="250031" y="221457"/>
                </a:lnTo>
                <a:lnTo>
                  <a:pt x="257175" y="235744"/>
                </a:lnTo>
                <a:lnTo>
                  <a:pt x="264319" y="235744"/>
                </a:lnTo>
                <a:lnTo>
                  <a:pt x="264319" y="235744"/>
                </a:lnTo>
                <a:lnTo>
                  <a:pt x="264319" y="235744"/>
                </a:lnTo>
                <a:lnTo>
                  <a:pt x="264319" y="221457"/>
                </a:lnTo>
                <a:lnTo>
                  <a:pt x="264319" y="207169"/>
                </a:lnTo>
                <a:lnTo>
                  <a:pt x="257175" y="192882"/>
                </a:lnTo>
                <a:lnTo>
                  <a:pt x="257175" y="164307"/>
                </a:lnTo>
                <a:lnTo>
                  <a:pt x="250031" y="150019"/>
                </a:lnTo>
                <a:lnTo>
                  <a:pt x="242887" y="128588"/>
                </a:lnTo>
                <a:lnTo>
                  <a:pt x="242887" y="121444"/>
                </a:lnTo>
                <a:lnTo>
                  <a:pt x="242887" y="114300"/>
                </a:lnTo>
                <a:lnTo>
                  <a:pt x="242887" y="107157"/>
                </a:lnTo>
                <a:lnTo>
                  <a:pt x="250031" y="107157"/>
                </a:lnTo>
                <a:lnTo>
                  <a:pt x="257175" y="107157"/>
                </a:lnTo>
                <a:lnTo>
                  <a:pt x="264319" y="107157"/>
                </a:lnTo>
                <a:lnTo>
                  <a:pt x="278606" y="114300"/>
                </a:lnTo>
                <a:lnTo>
                  <a:pt x="292894" y="114300"/>
                </a:lnTo>
                <a:lnTo>
                  <a:pt x="314325" y="121444"/>
                </a:lnTo>
                <a:lnTo>
                  <a:pt x="328612" y="121444"/>
                </a:lnTo>
                <a:lnTo>
                  <a:pt x="342900" y="128588"/>
                </a:lnTo>
                <a:lnTo>
                  <a:pt x="357187" y="128588"/>
                </a:lnTo>
                <a:lnTo>
                  <a:pt x="364331" y="135732"/>
                </a:lnTo>
                <a:lnTo>
                  <a:pt x="371475" y="142875"/>
                </a:lnTo>
                <a:lnTo>
                  <a:pt x="364331" y="150019"/>
                </a:lnTo>
                <a:lnTo>
                  <a:pt x="357187" y="157163"/>
                </a:lnTo>
                <a:lnTo>
                  <a:pt x="342900" y="171450"/>
                </a:lnTo>
                <a:lnTo>
                  <a:pt x="328612" y="178594"/>
                </a:lnTo>
                <a:lnTo>
                  <a:pt x="314325" y="185738"/>
                </a:lnTo>
                <a:lnTo>
                  <a:pt x="307181" y="192882"/>
                </a:lnTo>
                <a:lnTo>
                  <a:pt x="300037" y="192882"/>
                </a:lnTo>
                <a:lnTo>
                  <a:pt x="292894" y="192882"/>
                </a:lnTo>
                <a:lnTo>
                  <a:pt x="300037" y="185738"/>
                </a:lnTo>
                <a:lnTo>
                  <a:pt x="307181" y="185738"/>
                </a:lnTo>
                <a:lnTo>
                  <a:pt x="314325" y="178594"/>
                </a:lnTo>
                <a:lnTo>
                  <a:pt x="328612" y="178594"/>
                </a:lnTo>
                <a:lnTo>
                  <a:pt x="342900" y="178594"/>
                </a:lnTo>
                <a:lnTo>
                  <a:pt x="357187" y="185738"/>
                </a:lnTo>
                <a:lnTo>
                  <a:pt x="378619" y="185738"/>
                </a:lnTo>
                <a:lnTo>
                  <a:pt x="400050" y="192882"/>
                </a:lnTo>
                <a:lnTo>
                  <a:pt x="414337" y="200025"/>
                </a:lnTo>
                <a:lnTo>
                  <a:pt x="428625" y="207169"/>
                </a:lnTo>
                <a:lnTo>
                  <a:pt x="435769" y="214313"/>
                </a:lnTo>
                <a:lnTo>
                  <a:pt x="442912" y="228600"/>
                </a:lnTo>
                <a:lnTo>
                  <a:pt x="442912" y="235744"/>
                </a:lnTo>
                <a:lnTo>
                  <a:pt x="442912" y="242888"/>
                </a:lnTo>
                <a:lnTo>
                  <a:pt x="435769" y="250032"/>
                </a:lnTo>
                <a:lnTo>
                  <a:pt x="435769" y="250032"/>
                </a:lnTo>
                <a:lnTo>
                  <a:pt x="435769" y="2500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Freeform 154"/>
          <p:cNvSpPr/>
          <p:nvPr/>
        </p:nvSpPr>
        <p:spPr>
          <a:xfrm>
            <a:off x="3607594" y="4150519"/>
            <a:ext cx="214314" cy="92870"/>
          </a:xfrm>
          <a:custGeom>
            <a:avLst/>
            <a:gdLst/>
            <a:ahLst/>
            <a:cxnLst/>
            <a:rect l="0" t="0" r="0" b="0"/>
            <a:pathLst>
              <a:path w="214314" h="92870">
                <a:moveTo>
                  <a:pt x="0" y="92869"/>
                </a:moveTo>
                <a:lnTo>
                  <a:pt x="7144" y="92869"/>
                </a:lnTo>
                <a:lnTo>
                  <a:pt x="21431" y="78581"/>
                </a:lnTo>
                <a:lnTo>
                  <a:pt x="35719" y="64294"/>
                </a:lnTo>
                <a:lnTo>
                  <a:pt x="64294" y="50006"/>
                </a:lnTo>
                <a:lnTo>
                  <a:pt x="100013" y="35719"/>
                </a:lnTo>
                <a:lnTo>
                  <a:pt x="135731" y="21431"/>
                </a:lnTo>
                <a:lnTo>
                  <a:pt x="171450" y="14288"/>
                </a:lnTo>
                <a:lnTo>
                  <a:pt x="200025" y="7144"/>
                </a:lnTo>
                <a:lnTo>
                  <a:pt x="214313" y="0"/>
                </a:lnTo>
                <a:lnTo>
                  <a:pt x="214313"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6" name="Freeform 155"/>
          <p:cNvSpPr/>
          <p:nvPr/>
        </p:nvSpPr>
        <p:spPr>
          <a:xfrm>
            <a:off x="4014788" y="4007644"/>
            <a:ext cx="21432" cy="542926"/>
          </a:xfrm>
          <a:custGeom>
            <a:avLst/>
            <a:gdLst/>
            <a:ahLst/>
            <a:cxnLst/>
            <a:rect l="0" t="0" r="0" b="0"/>
            <a:pathLst>
              <a:path w="21432" h="542926">
                <a:moveTo>
                  <a:pt x="21431" y="0"/>
                </a:moveTo>
                <a:lnTo>
                  <a:pt x="21431" y="0"/>
                </a:lnTo>
                <a:lnTo>
                  <a:pt x="21431" y="7144"/>
                </a:lnTo>
                <a:lnTo>
                  <a:pt x="21431" y="7144"/>
                </a:lnTo>
                <a:lnTo>
                  <a:pt x="21431" y="7144"/>
                </a:lnTo>
                <a:lnTo>
                  <a:pt x="14287" y="14287"/>
                </a:lnTo>
                <a:lnTo>
                  <a:pt x="14287" y="14287"/>
                </a:lnTo>
                <a:lnTo>
                  <a:pt x="14287" y="21431"/>
                </a:lnTo>
                <a:lnTo>
                  <a:pt x="14287" y="28575"/>
                </a:lnTo>
                <a:lnTo>
                  <a:pt x="14287" y="35719"/>
                </a:lnTo>
                <a:lnTo>
                  <a:pt x="14287" y="50006"/>
                </a:lnTo>
                <a:lnTo>
                  <a:pt x="14287" y="57150"/>
                </a:lnTo>
                <a:lnTo>
                  <a:pt x="14287" y="64294"/>
                </a:lnTo>
                <a:lnTo>
                  <a:pt x="14287" y="78581"/>
                </a:lnTo>
                <a:lnTo>
                  <a:pt x="14287" y="92869"/>
                </a:lnTo>
                <a:lnTo>
                  <a:pt x="14287" y="107156"/>
                </a:lnTo>
                <a:lnTo>
                  <a:pt x="14287" y="121444"/>
                </a:lnTo>
                <a:lnTo>
                  <a:pt x="14287" y="135731"/>
                </a:lnTo>
                <a:lnTo>
                  <a:pt x="14287" y="150019"/>
                </a:lnTo>
                <a:lnTo>
                  <a:pt x="7144" y="164306"/>
                </a:lnTo>
                <a:lnTo>
                  <a:pt x="7144" y="178594"/>
                </a:lnTo>
                <a:lnTo>
                  <a:pt x="7144" y="200025"/>
                </a:lnTo>
                <a:lnTo>
                  <a:pt x="7144" y="214313"/>
                </a:lnTo>
                <a:lnTo>
                  <a:pt x="7144" y="235744"/>
                </a:lnTo>
                <a:lnTo>
                  <a:pt x="0" y="250031"/>
                </a:lnTo>
                <a:lnTo>
                  <a:pt x="0" y="271463"/>
                </a:lnTo>
                <a:lnTo>
                  <a:pt x="0" y="292894"/>
                </a:lnTo>
                <a:lnTo>
                  <a:pt x="0" y="307181"/>
                </a:lnTo>
                <a:lnTo>
                  <a:pt x="0" y="328613"/>
                </a:lnTo>
                <a:lnTo>
                  <a:pt x="0" y="342900"/>
                </a:lnTo>
                <a:lnTo>
                  <a:pt x="0" y="364331"/>
                </a:lnTo>
                <a:lnTo>
                  <a:pt x="0" y="378619"/>
                </a:lnTo>
                <a:lnTo>
                  <a:pt x="0" y="392906"/>
                </a:lnTo>
                <a:lnTo>
                  <a:pt x="0" y="407194"/>
                </a:lnTo>
                <a:lnTo>
                  <a:pt x="0" y="428625"/>
                </a:lnTo>
                <a:lnTo>
                  <a:pt x="0" y="442913"/>
                </a:lnTo>
                <a:lnTo>
                  <a:pt x="0" y="457200"/>
                </a:lnTo>
                <a:lnTo>
                  <a:pt x="0" y="464344"/>
                </a:lnTo>
                <a:lnTo>
                  <a:pt x="7144" y="478631"/>
                </a:lnTo>
                <a:lnTo>
                  <a:pt x="7144" y="485775"/>
                </a:lnTo>
                <a:lnTo>
                  <a:pt x="7144" y="492919"/>
                </a:lnTo>
                <a:lnTo>
                  <a:pt x="7144" y="507206"/>
                </a:lnTo>
                <a:lnTo>
                  <a:pt x="7144" y="514350"/>
                </a:lnTo>
                <a:lnTo>
                  <a:pt x="14287" y="521494"/>
                </a:lnTo>
                <a:lnTo>
                  <a:pt x="14287" y="528638"/>
                </a:lnTo>
                <a:lnTo>
                  <a:pt x="14287" y="535781"/>
                </a:lnTo>
                <a:lnTo>
                  <a:pt x="14287" y="535781"/>
                </a:lnTo>
                <a:lnTo>
                  <a:pt x="14287" y="542925"/>
                </a:lnTo>
                <a:lnTo>
                  <a:pt x="14287" y="542925"/>
                </a:lnTo>
                <a:lnTo>
                  <a:pt x="14287" y="542925"/>
                </a:lnTo>
                <a:lnTo>
                  <a:pt x="14287" y="5429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7" name="Freeform 156"/>
          <p:cNvSpPr/>
          <p:nvPr/>
        </p:nvSpPr>
        <p:spPr>
          <a:xfrm>
            <a:off x="4114800" y="4193382"/>
            <a:ext cx="128589" cy="200026"/>
          </a:xfrm>
          <a:custGeom>
            <a:avLst/>
            <a:gdLst/>
            <a:ahLst/>
            <a:cxnLst/>
            <a:rect l="0" t="0" r="0" b="0"/>
            <a:pathLst>
              <a:path w="128589" h="200026">
                <a:moveTo>
                  <a:pt x="121444" y="0"/>
                </a:moveTo>
                <a:lnTo>
                  <a:pt x="121444" y="0"/>
                </a:lnTo>
                <a:lnTo>
                  <a:pt x="114300" y="0"/>
                </a:lnTo>
                <a:lnTo>
                  <a:pt x="100013" y="7143"/>
                </a:lnTo>
                <a:lnTo>
                  <a:pt x="85725" y="7143"/>
                </a:lnTo>
                <a:lnTo>
                  <a:pt x="71438" y="7143"/>
                </a:lnTo>
                <a:lnTo>
                  <a:pt x="57150" y="7143"/>
                </a:lnTo>
                <a:lnTo>
                  <a:pt x="42863" y="14287"/>
                </a:lnTo>
                <a:lnTo>
                  <a:pt x="28575" y="21431"/>
                </a:lnTo>
                <a:lnTo>
                  <a:pt x="21432" y="21431"/>
                </a:lnTo>
                <a:lnTo>
                  <a:pt x="14288" y="28575"/>
                </a:lnTo>
                <a:lnTo>
                  <a:pt x="7144" y="28575"/>
                </a:lnTo>
                <a:lnTo>
                  <a:pt x="0" y="35718"/>
                </a:lnTo>
                <a:lnTo>
                  <a:pt x="0" y="42862"/>
                </a:lnTo>
                <a:lnTo>
                  <a:pt x="0" y="50006"/>
                </a:lnTo>
                <a:lnTo>
                  <a:pt x="0" y="57150"/>
                </a:lnTo>
                <a:lnTo>
                  <a:pt x="7144" y="57150"/>
                </a:lnTo>
                <a:lnTo>
                  <a:pt x="21432" y="71437"/>
                </a:lnTo>
                <a:lnTo>
                  <a:pt x="28575" y="78581"/>
                </a:lnTo>
                <a:lnTo>
                  <a:pt x="42863" y="85725"/>
                </a:lnTo>
                <a:lnTo>
                  <a:pt x="57150" y="92868"/>
                </a:lnTo>
                <a:lnTo>
                  <a:pt x="78582" y="100012"/>
                </a:lnTo>
                <a:lnTo>
                  <a:pt x="92869" y="107156"/>
                </a:lnTo>
                <a:lnTo>
                  <a:pt x="107157" y="114300"/>
                </a:lnTo>
                <a:lnTo>
                  <a:pt x="114300" y="121443"/>
                </a:lnTo>
                <a:lnTo>
                  <a:pt x="128588" y="135731"/>
                </a:lnTo>
                <a:lnTo>
                  <a:pt x="128588" y="142875"/>
                </a:lnTo>
                <a:lnTo>
                  <a:pt x="128588" y="150018"/>
                </a:lnTo>
                <a:lnTo>
                  <a:pt x="128588" y="164306"/>
                </a:lnTo>
                <a:lnTo>
                  <a:pt x="121444" y="171450"/>
                </a:lnTo>
                <a:lnTo>
                  <a:pt x="107157" y="185737"/>
                </a:lnTo>
                <a:lnTo>
                  <a:pt x="100013" y="192881"/>
                </a:lnTo>
                <a:lnTo>
                  <a:pt x="85725" y="200025"/>
                </a:lnTo>
                <a:lnTo>
                  <a:pt x="71438" y="200025"/>
                </a:lnTo>
                <a:lnTo>
                  <a:pt x="64294" y="200025"/>
                </a:lnTo>
                <a:lnTo>
                  <a:pt x="50007" y="200025"/>
                </a:lnTo>
                <a:lnTo>
                  <a:pt x="42863" y="200025"/>
                </a:lnTo>
                <a:lnTo>
                  <a:pt x="42863"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8" name="Freeform 157"/>
          <p:cNvSpPr/>
          <p:nvPr/>
        </p:nvSpPr>
        <p:spPr>
          <a:xfrm>
            <a:off x="4250532" y="4079081"/>
            <a:ext cx="300038" cy="285752"/>
          </a:xfrm>
          <a:custGeom>
            <a:avLst/>
            <a:gdLst/>
            <a:ahLst/>
            <a:cxnLst/>
            <a:rect l="0" t="0" r="0" b="0"/>
            <a:pathLst>
              <a:path w="300038" h="285752">
                <a:moveTo>
                  <a:pt x="7143" y="0"/>
                </a:moveTo>
                <a:lnTo>
                  <a:pt x="7143" y="7144"/>
                </a:lnTo>
                <a:lnTo>
                  <a:pt x="7143" y="14288"/>
                </a:lnTo>
                <a:lnTo>
                  <a:pt x="0" y="35719"/>
                </a:lnTo>
                <a:lnTo>
                  <a:pt x="0" y="64294"/>
                </a:lnTo>
                <a:lnTo>
                  <a:pt x="0" y="100013"/>
                </a:lnTo>
                <a:lnTo>
                  <a:pt x="7143" y="128588"/>
                </a:lnTo>
                <a:lnTo>
                  <a:pt x="7143" y="164307"/>
                </a:lnTo>
                <a:lnTo>
                  <a:pt x="14287" y="185738"/>
                </a:lnTo>
                <a:lnTo>
                  <a:pt x="14287" y="214313"/>
                </a:lnTo>
                <a:lnTo>
                  <a:pt x="14287" y="228601"/>
                </a:lnTo>
                <a:lnTo>
                  <a:pt x="21431" y="242888"/>
                </a:lnTo>
                <a:lnTo>
                  <a:pt x="21431" y="257176"/>
                </a:lnTo>
                <a:lnTo>
                  <a:pt x="21431" y="257176"/>
                </a:lnTo>
                <a:lnTo>
                  <a:pt x="21431" y="264319"/>
                </a:lnTo>
                <a:lnTo>
                  <a:pt x="21431" y="257176"/>
                </a:lnTo>
                <a:lnTo>
                  <a:pt x="21431" y="250032"/>
                </a:lnTo>
                <a:lnTo>
                  <a:pt x="21431" y="235744"/>
                </a:lnTo>
                <a:lnTo>
                  <a:pt x="28575" y="214313"/>
                </a:lnTo>
                <a:lnTo>
                  <a:pt x="28575" y="192882"/>
                </a:lnTo>
                <a:lnTo>
                  <a:pt x="28575" y="164307"/>
                </a:lnTo>
                <a:lnTo>
                  <a:pt x="35718" y="142876"/>
                </a:lnTo>
                <a:lnTo>
                  <a:pt x="35718" y="128588"/>
                </a:lnTo>
                <a:lnTo>
                  <a:pt x="42862" y="121444"/>
                </a:lnTo>
                <a:lnTo>
                  <a:pt x="50006" y="114301"/>
                </a:lnTo>
                <a:lnTo>
                  <a:pt x="50006" y="114301"/>
                </a:lnTo>
                <a:lnTo>
                  <a:pt x="57150" y="121444"/>
                </a:lnTo>
                <a:lnTo>
                  <a:pt x="64293" y="128588"/>
                </a:lnTo>
                <a:lnTo>
                  <a:pt x="71437" y="135732"/>
                </a:lnTo>
                <a:lnTo>
                  <a:pt x="71437" y="157163"/>
                </a:lnTo>
                <a:lnTo>
                  <a:pt x="78581" y="178594"/>
                </a:lnTo>
                <a:lnTo>
                  <a:pt x="85725" y="200026"/>
                </a:lnTo>
                <a:lnTo>
                  <a:pt x="92868" y="221457"/>
                </a:lnTo>
                <a:lnTo>
                  <a:pt x="100012" y="235744"/>
                </a:lnTo>
                <a:lnTo>
                  <a:pt x="107156" y="250032"/>
                </a:lnTo>
                <a:lnTo>
                  <a:pt x="114300" y="264319"/>
                </a:lnTo>
                <a:lnTo>
                  <a:pt x="128587" y="271463"/>
                </a:lnTo>
                <a:lnTo>
                  <a:pt x="135731" y="264319"/>
                </a:lnTo>
                <a:lnTo>
                  <a:pt x="142875" y="264319"/>
                </a:lnTo>
                <a:lnTo>
                  <a:pt x="157162" y="250032"/>
                </a:lnTo>
                <a:lnTo>
                  <a:pt x="164306" y="235744"/>
                </a:lnTo>
                <a:lnTo>
                  <a:pt x="178593" y="214313"/>
                </a:lnTo>
                <a:lnTo>
                  <a:pt x="185737" y="185738"/>
                </a:lnTo>
                <a:lnTo>
                  <a:pt x="192881" y="164307"/>
                </a:lnTo>
                <a:lnTo>
                  <a:pt x="200025" y="142876"/>
                </a:lnTo>
                <a:lnTo>
                  <a:pt x="200025" y="121444"/>
                </a:lnTo>
                <a:lnTo>
                  <a:pt x="200025" y="107157"/>
                </a:lnTo>
                <a:lnTo>
                  <a:pt x="200025" y="100013"/>
                </a:lnTo>
                <a:lnTo>
                  <a:pt x="192881" y="100013"/>
                </a:lnTo>
                <a:lnTo>
                  <a:pt x="178593" y="107157"/>
                </a:lnTo>
                <a:lnTo>
                  <a:pt x="171450" y="114301"/>
                </a:lnTo>
                <a:lnTo>
                  <a:pt x="157162" y="128588"/>
                </a:lnTo>
                <a:lnTo>
                  <a:pt x="142875" y="142876"/>
                </a:lnTo>
                <a:lnTo>
                  <a:pt x="142875" y="164307"/>
                </a:lnTo>
                <a:lnTo>
                  <a:pt x="135731" y="185738"/>
                </a:lnTo>
                <a:lnTo>
                  <a:pt x="135731" y="200026"/>
                </a:lnTo>
                <a:lnTo>
                  <a:pt x="135731" y="221457"/>
                </a:lnTo>
                <a:lnTo>
                  <a:pt x="142875" y="235744"/>
                </a:lnTo>
                <a:lnTo>
                  <a:pt x="142875" y="242888"/>
                </a:lnTo>
                <a:lnTo>
                  <a:pt x="157162" y="250032"/>
                </a:lnTo>
                <a:lnTo>
                  <a:pt x="171450" y="250032"/>
                </a:lnTo>
                <a:lnTo>
                  <a:pt x="178593" y="257176"/>
                </a:lnTo>
                <a:lnTo>
                  <a:pt x="192881" y="257176"/>
                </a:lnTo>
                <a:lnTo>
                  <a:pt x="207168" y="257176"/>
                </a:lnTo>
                <a:lnTo>
                  <a:pt x="214312" y="264319"/>
                </a:lnTo>
                <a:lnTo>
                  <a:pt x="228600" y="271463"/>
                </a:lnTo>
                <a:lnTo>
                  <a:pt x="235743" y="271463"/>
                </a:lnTo>
                <a:lnTo>
                  <a:pt x="242887" y="278607"/>
                </a:lnTo>
                <a:lnTo>
                  <a:pt x="250031" y="285751"/>
                </a:lnTo>
                <a:lnTo>
                  <a:pt x="250031" y="285751"/>
                </a:lnTo>
                <a:lnTo>
                  <a:pt x="257175" y="285751"/>
                </a:lnTo>
                <a:lnTo>
                  <a:pt x="257175" y="285751"/>
                </a:lnTo>
                <a:lnTo>
                  <a:pt x="257175" y="285751"/>
                </a:lnTo>
                <a:lnTo>
                  <a:pt x="257175" y="278607"/>
                </a:lnTo>
                <a:lnTo>
                  <a:pt x="257175" y="271463"/>
                </a:lnTo>
                <a:lnTo>
                  <a:pt x="257175" y="257176"/>
                </a:lnTo>
                <a:lnTo>
                  <a:pt x="257175" y="235744"/>
                </a:lnTo>
                <a:lnTo>
                  <a:pt x="250031" y="207169"/>
                </a:lnTo>
                <a:lnTo>
                  <a:pt x="250031" y="178594"/>
                </a:lnTo>
                <a:lnTo>
                  <a:pt x="250031" y="150019"/>
                </a:lnTo>
                <a:lnTo>
                  <a:pt x="257175" y="121444"/>
                </a:lnTo>
                <a:lnTo>
                  <a:pt x="257175" y="100013"/>
                </a:lnTo>
                <a:lnTo>
                  <a:pt x="264318" y="92869"/>
                </a:lnTo>
                <a:lnTo>
                  <a:pt x="264318" y="85726"/>
                </a:lnTo>
                <a:lnTo>
                  <a:pt x="271462" y="78582"/>
                </a:lnTo>
                <a:lnTo>
                  <a:pt x="271462" y="78582"/>
                </a:lnTo>
                <a:lnTo>
                  <a:pt x="278606" y="78582"/>
                </a:lnTo>
                <a:lnTo>
                  <a:pt x="285750" y="85726"/>
                </a:lnTo>
                <a:lnTo>
                  <a:pt x="292893" y="100013"/>
                </a:lnTo>
                <a:lnTo>
                  <a:pt x="300037" y="121444"/>
                </a:lnTo>
                <a:lnTo>
                  <a:pt x="300037" y="121444"/>
                </a:lnTo>
                <a:lnTo>
                  <a:pt x="300037" y="1214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9" name="Freeform 158"/>
          <p:cNvSpPr/>
          <p:nvPr/>
        </p:nvSpPr>
        <p:spPr>
          <a:xfrm>
            <a:off x="4629150" y="4064794"/>
            <a:ext cx="264321" cy="350045"/>
          </a:xfrm>
          <a:custGeom>
            <a:avLst/>
            <a:gdLst/>
            <a:ahLst/>
            <a:cxnLst/>
            <a:rect l="0" t="0" r="0" b="0"/>
            <a:pathLst>
              <a:path w="264321" h="350045">
                <a:moveTo>
                  <a:pt x="0" y="271463"/>
                </a:moveTo>
                <a:lnTo>
                  <a:pt x="0" y="271463"/>
                </a:lnTo>
                <a:lnTo>
                  <a:pt x="0" y="271463"/>
                </a:lnTo>
                <a:lnTo>
                  <a:pt x="0" y="271463"/>
                </a:lnTo>
                <a:lnTo>
                  <a:pt x="7144" y="271463"/>
                </a:lnTo>
                <a:lnTo>
                  <a:pt x="7144" y="264319"/>
                </a:lnTo>
                <a:lnTo>
                  <a:pt x="14288" y="257175"/>
                </a:lnTo>
                <a:lnTo>
                  <a:pt x="21432" y="250031"/>
                </a:lnTo>
                <a:lnTo>
                  <a:pt x="28575" y="235744"/>
                </a:lnTo>
                <a:lnTo>
                  <a:pt x="35719" y="221456"/>
                </a:lnTo>
                <a:lnTo>
                  <a:pt x="35719" y="207169"/>
                </a:lnTo>
                <a:lnTo>
                  <a:pt x="42863" y="192881"/>
                </a:lnTo>
                <a:lnTo>
                  <a:pt x="42863" y="178594"/>
                </a:lnTo>
                <a:lnTo>
                  <a:pt x="42863" y="171450"/>
                </a:lnTo>
                <a:lnTo>
                  <a:pt x="42863" y="157163"/>
                </a:lnTo>
                <a:lnTo>
                  <a:pt x="35719" y="150019"/>
                </a:lnTo>
                <a:lnTo>
                  <a:pt x="28575" y="150019"/>
                </a:lnTo>
                <a:lnTo>
                  <a:pt x="21432" y="157163"/>
                </a:lnTo>
                <a:lnTo>
                  <a:pt x="14288" y="164306"/>
                </a:lnTo>
                <a:lnTo>
                  <a:pt x="7144" y="178594"/>
                </a:lnTo>
                <a:lnTo>
                  <a:pt x="0" y="200025"/>
                </a:lnTo>
                <a:lnTo>
                  <a:pt x="0" y="221456"/>
                </a:lnTo>
                <a:lnTo>
                  <a:pt x="0" y="242888"/>
                </a:lnTo>
                <a:lnTo>
                  <a:pt x="0" y="264319"/>
                </a:lnTo>
                <a:lnTo>
                  <a:pt x="7144" y="278606"/>
                </a:lnTo>
                <a:lnTo>
                  <a:pt x="21432" y="300038"/>
                </a:lnTo>
                <a:lnTo>
                  <a:pt x="35719" y="314325"/>
                </a:lnTo>
                <a:lnTo>
                  <a:pt x="57150" y="321469"/>
                </a:lnTo>
                <a:lnTo>
                  <a:pt x="78582" y="321469"/>
                </a:lnTo>
                <a:lnTo>
                  <a:pt x="92869" y="321469"/>
                </a:lnTo>
                <a:lnTo>
                  <a:pt x="121444" y="314325"/>
                </a:lnTo>
                <a:lnTo>
                  <a:pt x="135732" y="300038"/>
                </a:lnTo>
                <a:lnTo>
                  <a:pt x="157163" y="285750"/>
                </a:lnTo>
                <a:lnTo>
                  <a:pt x="178594" y="271463"/>
                </a:lnTo>
                <a:lnTo>
                  <a:pt x="192882" y="250031"/>
                </a:lnTo>
                <a:lnTo>
                  <a:pt x="200025" y="228600"/>
                </a:lnTo>
                <a:lnTo>
                  <a:pt x="207169" y="200025"/>
                </a:lnTo>
                <a:lnTo>
                  <a:pt x="207169" y="178594"/>
                </a:lnTo>
                <a:lnTo>
                  <a:pt x="200025" y="164306"/>
                </a:lnTo>
                <a:lnTo>
                  <a:pt x="192882" y="150019"/>
                </a:lnTo>
                <a:lnTo>
                  <a:pt x="185738" y="142875"/>
                </a:lnTo>
                <a:lnTo>
                  <a:pt x="171450" y="135731"/>
                </a:lnTo>
                <a:lnTo>
                  <a:pt x="157163" y="135731"/>
                </a:lnTo>
                <a:lnTo>
                  <a:pt x="135732" y="150019"/>
                </a:lnTo>
                <a:lnTo>
                  <a:pt x="121444" y="157163"/>
                </a:lnTo>
                <a:lnTo>
                  <a:pt x="107157" y="171450"/>
                </a:lnTo>
                <a:lnTo>
                  <a:pt x="92869" y="192881"/>
                </a:lnTo>
                <a:lnTo>
                  <a:pt x="85725" y="214313"/>
                </a:lnTo>
                <a:lnTo>
                  <a:pt x="78582" y="242888"/>
                </a:lnTo>
                <a:lnTo>
                  <a:pt x="78582" y="264319"/>
                </a:lnTo>
                <a:lnTo>
                  <a:pt x="85725" y="292894"/>
                </a:lnTo>
                <a:lnTo>
                  <a:pt x="85725" y="307181"/>
                </a:lnTo>
                <a:lnTo>
                  <a:pt x="100013" y="328613"/>
                </a:lnTo>
                <a:lnTo>
                  <a:pt x="114300" y="335756"/>
                </a:lnTo>
                <a:lnTo>
                  <a:pt x="128588" y="342900"/>
                </a:lnTo>
                <a:lnTo>
                  <a:pt x="142875" y="350044"/>
                </a:lnTo>
                <a:lnTo>
                  <a:pt x="157163" y="342900"/>
                </a:lnTo>
                <a:lnTo>
                  <a:pt x="178594" y="335756"/>
                </a:lnTo>
                <a:lnTo>
                  <a:pt x="192882" y="314325"/>
                </a:lnTo>
                <a:lnTo>
                  <a:pt x="200025" y="285750"/>
                </a:lnTo>
                <a:lnTo>
                  <a:pt x="207169" y="257175"/>
                </a:lnTo>
                <a:lnTo>
                  <a:pt x="214313" y="221456"/>
                </a:lnTo>
                <a:lnTo>
                  <a:pt x="214313" y="178594"/>
                </a:lnTo>
                <a:lnTo>
                  <a:pt x="214313" y="135731"/>
                </a:lnTo>
                <a:lnTo>
                  <a:pt x="214313" y="92869"/>
                </a:lnTo>
                <a:lnTo>
                  <a:pt x="207169" y="57150"/>
                </a:lnTo>
                <a:lnTo>
                  <a:pt x="207169" y="28575"/>
                </a:lnTo>
                <a:lnTo>
                  <a:pt x="200025" y="7144"/>
                </a:lnTo>
                <a:lnTo>
                  <a:pt x="200025" y="0"/>
                </a:lnTo>
                <a:lnTo>
                  <a:pt x="192882" y="0"/>
                </a:lnTo>
                <a:lnTo>
                  <a:pt x="192882" y="0"/>
                </a:lnTo>
                <a:lnTo>
                  <a:pt x="192882" y="7144"/>
                </a:lnTo>
                <a:lnTo>
                  <a:pt x="192882" y="28575"/>
                </a:lnTo>
                <a:lnTo>
                  <a:pt x="200025" y="50006"/>
                </a:lnTo>
                <a:lnTo>
                  <a:pt x="200025" y="78581"/>
                </a:lnTo>
                <a:lnTo>
                  <a:pt x="207169" y="114300"/>
                </a:lnTo>
                <a:lnTo>
                  <a:pt x="214313" y="150019"/>
                </a:lnTo>
                <a:lnTo>
                  <a:pt x="221457" y="178594"/>
                </a:lnTo>
                <a:lnTo>
                  <a:pt x="228600" y="214313"/>
                </a:lnTo>
                <a:lnTo>
                  <a:pt x="242888" y="242888"/>
                </a:lnTo>
                <a:lnTo>
                  <a:pt x="250032" y="271463"/>
                </a:lnTo>
                <a:lnTo>
                  <a:pt x="264320" y="285750"/>
                </a:lnTo>
                <a:lnTo>
                  <a:pt x="264320" y="300038"/>
                </a:lnTo>
                <a:lnTo>
                  <a:pt x="264320"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0" name="Freeform 159"/>
          <p:cNvSpPr/>
          <p:nvPr/>
        </p:nvSpPr>
        <p:spPr>
          <a:xfrm>
            <a:off x="4993482" y="4250532"/>
            <a:ext cx="85726" cy="150019"/>
          </a:xfrm>
          <a:custGeom>
            <a:avLst/>
            <a:gdLst/>
            <a:ahLst/>
            <a:cxnLst/>
            <a:rect l="0" t="0" r="0" b="0"/>
            <a:pathLst>
              <a:path w="85726" h="150019">
                <a:moveTo>
                  <a:pt x="0" y="35718"/>
                </a:moveTo>
                <a:lnTo>
                  <a:pt x="0" y="42862"/>
                </a:lnTo>
                <a:lnTo>
                  <a:pt x="0" y="50006"/>
                </a:lnTo>
                <a:lnTo>
                  <a:pt x="0" y="71437"/>
                </a:lnTo>
                <a:lnTo>
                  <a:pt x="0" y="85725"/>
                </a:lnTo>
                <a:lnTo>
                  <a:pt x="7144" y="107156"/>
                </a:lnTo>
                <a:lnTo>
                  <a:pt x="7144" y="121443"/>
                </a:lnTo>
                <a:lnTo>
                  <a:pt x="7144" y="135731"/>
                </a:lnTo>
                <a:lnTo>
                  <a:pt x="7144" y="142875"/>
                </a:lnTo>
                <a:lnTo>
                  <a:pt x="7144" y="150018"/>
                </a:lnTo>
                <a:lnTo>
                  <a:pt x="7144" y="150018"/>
                </a:lnTo>
                <a:lnTo>
                  <a:pt x="7144" y="150018"/>
                </a:lnTo>
                <a:lnTo>
                  <a:pt x="7144" y="142875"/>
                </a:lnTo>
                <a:lnTo>
                  <a:pt x="7144" y="135731"/>
                </a:lnTo>
                <a:lnTo>
                  <a:pt x="7144" y="121443"/>
                </a:lnTo>
                <a:lnTo>
                  <a:pt x="7144" y="100012"/>
                </a:lnTo>
                <a:lnTo>
                  <a:pt x="14288" y="78581"/>
                </a:lnTo>
                <a:lnTo>
                  <a:pt x="14288" y="57150"/>
                </a:lnTo>
                <a:lnTo>
                  <a:pt x="21431" y="35718"/>
                </a:lnTo>
                <a:lnTo>
                  <a:pt x="28575" y="21431"/>
                </a:lnTo>
                <a:lnTo>
                  <a:pt x="35719" y="7143"/>
                </a:lnTo>
                <a:lnTo>
                  <a:pt x="42863" y="0"/>
                </a:lnTo>
                <a:lnTo>
                  <a:pt x="57150" y="0"/>
                </a:lnTo>
                <a:lnTo>
                  <a:pt x="71438" y="0"/>
                </a:lnTo>
                <a:lnTo>
                  <a:pt x="78581" y="7143"/>
                </a:lnTo>
                <a:lnTo>
                  <a:pt x="85725" y="14287"/>
                </a:lnTo>
                <a:lnTo>
                  <a:pt x="85725" y="14287"/>
                </a:lnTo>
                <a:lnTo>
                  <a:pt x="85725" y="142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1" name="Freeform 160"/>
          <p:cNvSpPr/>
          <p:nvPr/>
        </p:nvSpPr>
        <p:spPr>
          <a:xfrm>
            <a:off x="5129213" y="4229100"/>
            <a:ext cx="14289" cy="135733"/>
          </a:xfrm>
          <a:custGeom>
            <a:avLst/>
            <a:gdLst/>
            <a:ahLst/>
            <a:cxnLst/>
            <a:rect l="0" t="0" r="0" b="0"/>
            <a:pathLst>
              <a:path w="14289" h="135733">
                <a:moveTo>
                  <a:pt x="14288" y="0"/>
                </a:moveTo>
                <a:lnTo>
                  <a:pt x="14288" y="0"/>
                </a:lnTo>
                <a:lnTo>
                  <a:pt x="14288" y="7144"/>
                </a:lnTo>
                <a:lnTo>
                  <a:pt x="7144" y="14288"/>
                </a:lnTo>
                <a:lnTo>
                  <a:pt x="7144" y="35719"/>
                </a:lnTo>
                <a:lnTo>
                  <a:pt x="0" y="50007"/>
                </a:lnTo>
                <a:lnTo>
                  <a:pt x="0" y="71438"/>
                </a:lnTo>
                <a:lnTo>
                  <a:pt x="0" y="92869"/>
                </a:lnTo>
                <a:lnTo>
                  <a:pt x="0" y="107157"/>
                </a:lnTo>
                <a:lnTo>
                  <a:pt x="7144" y="121444"/>
                </a:lnTo>
                <a:lnTo>
                  <a:pt x="7144" y="128588"/>
                </a:lnTo>
                <a:lnTo>
                  <a:pt x="7144" y="135732"/>
                </a:lnTo>
                <a:lnTo>
                  <a:pt x="7144" y="1357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2" name="Freeform 161"/>
          <p:cNvSpPr/>
          <p:nvPr/>
        </p:nvSpPr>
        <p:spPr>
          <a:xfrm>
            <a:off x="5172076" y="4207669"/>
            <a:ext cx="107157" cy="185739"/>
          </a:xfrm>
          <a:custGeom>
            <a:avLst/>
            <a:gdLst/>
            <a:ahLst/>
            <a:cxnLst/>
            <a:rect l="0" t="0" r="0" b="0"/>
            <a:pathLst>
              <a:path w="107157" h="185739">
                <a:moveTo>
                  <a:pt x="71437" y="28575"/>
                </a:moveTo>
                <a:lnTo>
                  <a:pt x="71437" y="21431"/>
                </a:lnTo>
                <a:lnTo>
                  <a:pt x="64294" y="14288"/>
                </a:lnTo>
                <a:lnTo>
                  <a:pt x="64294" y="7144"/>
                </a:lnTo>
                <a:lnTo>
                  <a:pt x="57150" y="0"/>
                </a:lnTo>
                <a:lnTo>
                  <a:pt x="42862" y="0"/>
                </a:lnTo>
                <a:lnTo>
                  <a:pt x="35719" y="0"/>
                </a:lnTo>
                <a:lnTo>
                  <a:pt x="21431" y="0"/>
                </a:lnTo>
                <a:lnTo>
                  <a:pt x="7144" y="7144"/>
                </a:lnTo>
                <a:lnTo>
                  <a:pt x="0" y="14288"/>
                </a:lnTo>
                <a:lnTo>
                  <a:pt x="0" y="21431"/>
                </a:lnTo>
                <a:lnTo>
                  <a:pt x="0" y="28575"/>
                </a:lnTo>
                <a:lnTo>
                  <a:pt x="7144" y="42863"/>
                </a:lnTo>
                <a:lnTo>
                  <a:pt x="14287" y="50006"/>
                </a:lnTo>
                <a:lnTo>
                  <a:pt x="21431" y="64294"/>
                </a:lnTo>
                <a:lnTo>
                  <a:pt x="35719" y="78581"/>
                </a:lnTo>
                <a:lnTo>
                  <a:pt x="50006" y="92869"/>
                </a:lnTo>
                <a:lnTo>
                  <a:pt x="64294" y="107156"/>
                </a:lnTo>
                <a:lnTo>
                  <a:pt x="78581" y="121444"/>
                </a:lnTo>
                <a:lnTo>
                  <a:pt x="92869" y="128588"/>
                </a:lnTo>
                <a:lnTo>
                  <a:pt x="100012" y="142875"/>
                </a:lnTo>
                <a:lnTo>
                  <a:pt x="107156" y="150019"/>
                </a:lnTo>
                <a:lnTo>
                  <a:pt x="107156" y="157163"/>
                </a:lnTo>
                <a:lnTo>
                  <a:pt x="100012" y="171450"/>
                </a:lnTo>
                <a:lnTo>
                  <a:pt x="92869" y="178594"/>
                </a:lnTo>
                <a:lnTo>
                  <a:pt x="78581" y="185738"/>
                </a:lnTo>
                <a:lnTo>
                  <a:pt x="64294" y="185738"/>
                </a:lnTo>
                <a:lnTo>
                  <a:pt x="57150" y="185738"/>
                </a:lnTo>
                <a:lnTo>
                  <a:pt x="50006" y="185738"/>
                </a:lnTo>
                <a:lnTo>
                  <a:pt x="50006"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3" name="Freeform 162"/>
          <p:cNvSpPr/>
          <p:nvPr/>
        </p:nvSpPr>
        <p:spPr>
          <a:xfrm>
            <a:off x="5257801" y="4079081"/>
            <a:ext cx="178595" cy="378620"/>
          </a:xfrm>
          <a:custGeom>
            <a:avLst/>
            <a:gdLst/>
            <a:ahLst/>
            <a:cxnLst/>
            <a:rect l="0" t="0" r="0" b="0"/>
            <a:pathLst>
              <a:path w="178595" h="378620">
                <a:moveTo>
                  <a:pt x="0" y="0"/>
                </a:moveTo>
                <a:lnTo>
                  <a:pt x="7144" y="0"/>
                </a:lnTo>
                <a:lnTo>
                  <a:pt x="7144" y="7144"/>
                </a:lnTo>
                <a:lnTo>
                  <a:pt x="14287" y="28575"/>
                </a:lnTo>
                <a:lnTo>
                  <a:pt x="14287" y="50007"/>
                </a:lnTo>
                <a:lnTo>
                  <a:pt x="21431" y="78582"/>
                </a:lnTo>
                <a:lnTo>
                  <a:pt x="28575" y="107157"/>
                </a:lnTo>
                <a:lnTo>
                  <a:pt x="35719" y="142876"/>
                </a:lnTo>
                <a:lnTo>
                  <a:pt x="42862" y="178594"/>
                </a:lnTo>
                <a:lnTo>
                  <a:pt x="50006" y="214313"/>
                </a:lnTo>
                <a:lnTo>
                  <a:pt x="57150" y="242888"/>
                </a:lnTo>
                <a:lnTo>
                  <a:pt x="64294" y="264319"/>
                </a:lnTo>
                <a:lnTo>
                  <a:pt x="64294" y="285751"/>
                </a:lnTo>
                <a:lnTo>
                  <a:pt x="64294" y="292894"/>
                </a:lnTo>
                <a:lnTo>
                  <a:pt x="57150" y="307182"/>
                </a:lnTo>
                <a:lnTo>
                  <a:pt x="50006" y="307182"/>
                </a:lnTo>
                <a:lnTo>
                  <a:pt x="42862" y="307182"/>
                </a:lnTo>
                <a:lnTo>
                  <a:pt x="35719" y="307182"/>
                </a:lnTo>
                <a:lnTo>
                  <a:pt x="28575" y="292894"/>
                </a:lnTo>
                <a:lnTo>
                  <a:pt x="21431" y="271463"/>
                </a:lnTo>
                <a:lnTo>
                  <a:pt x="14287" y="250032"/>
                </a:lnTo>
                <a:lnTo>
                  <a:pt x="7144" y="214313"/>
                </a:lnTo>
                <a:lnTo>
                  <a:pt x="0" y="185738"/>
                </a:lnTo>
                <a:lnTo>
                  <a:pt x="0" y="157163"/>
                </a:lnTo>
                <a:lnTo>
                  <a:pt x="0" y="135732"/>
                </a:lnTo>
                <a:lnTo>
                  <a:pt x="7144" y="114301"/>
                </a:lnTo>
                <a:lnTo>
                  <a:pt x="14287" y="100013"/>
                </a:lnTo>
                <a:lnTo>
                  <a:pt x="28575" y="92869"/>
                </a:lnTo>
                <a:lnTo>
                  <a:pt x="42862" y="85726"/>
                </a:lnTo>
                <a:lnTo>
                  <a:pt x="57150" y="78582"/>
                </a:lnTo>
                <a:lnTo>
                  <a:pt x="71437" y="78582"/>
                </a:lnTo>
                <a:lnTo>
                  <a:pt x="92869" y="85726"/>
                </a:lnTo>
                <a:lnTo>
                  <a:pt x="100012" y="92869"/>
                </a:lnTo>
                <a:lnTo>
                  <a:pt x="114300" y="100013"/>
                </a:lnTo>
                <a:lnTo>
                  <a:pt x="128587" y="107157"/>
                </a:lnTo>
                <a:lnTo>
                  <a:pt x="128587" y="114301"/>
                </a:lnTo>
                <a:lnTo>
                  <a:pt x="128587" y="128588"/>
                </a:lnTo>
                <a:lnTo>
                  <a:pt x="114300" y="150019"/>
                </a:lnTo>
                <a:lnTo>
                  <a:pt x="100012" y="164307"/>
                </a:lnTo>
                <a:lnTo>
                  <a:pt x="85725" y="178594"/>
                </a:lnTo>
                <a:lnTo>
                  <a:pt x="64294" y="192882"/>
                </a:lnTo>
                <a:lnTo>
                  <a:pt x="50006" y="207169"/>
                </a:lnTo>
                <a:lnTo>
                  <a:pt x="35719" y="221457"/>
                </a:lnTo>
                <a:lnTo>
                  <a:pt x="28575" y="228601"/>
                </a:lnTo>
                <a:lnTo>
                  <a:pt x="21431" y="228601"/>
                </a:lnTo>
                <a:lnTo>
                  <a:pt x="14287" y="235744"/>
                </a:lnTo>
                <a:lnTo>
                  <a:pt x="14287" y="242888"/>
                </a:lnTo>
                <a:lnTo>
                  <a:pt x="21431" y="250032"/>
                </a:lnTo>
                <a:lnTo>
                  <a:pt x="28575" y="257176"/>
                </a:lnTo>
                <a:lnTo>
                  <a:pt x="35719" y="271463"/>
                </a:lnTo>
                <a:lnTo>
                  <a:pt x="50006" y="278607"/>
                </a:lnTo>
                <a:lnTo>
                  <a:pt x="64294" y="292894"/>
                </a:lnTo>
                <a:lnTo>
                  <a:pt x="85725" y="314326"/>
                </a:lnTo>
                <a:lnTo>
                  <a:pt x="100012" y="328613"/>
                </a:lnTo>
                <a:lnTo>
                  <a:pt x="121444" y="342901"/>
                </a:lnTo>
                <a:lnTo>
                  <a:pt x="142875" y="350044"/>
                </a:lnTo>
                <a:lnTo>
                  <a:pt x="157162" y="364332"/>
                </a:lnTo>
                <a:lnTo>
                  <a:pt x="171450" y="371476"/>
                </a:lnTo>
                <a:lnTo>
                  <a:pt x="178594" y="378619"/>
                </a:lnTo>
                <a:lnTo>
                  <a:pt x="178594" y="3786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4" name="Freeform 163"/>
          <p:cNvSpPr/>
          <p:nvPr/>
        </p:nvSpPr>
        <p:spPr>
          <a:xfrm>
            <a:off x="5500688" y="4064794"/>
            <a:ext cx="42864" cy="528639"/>
          </a:xfrm>
          <a:custGeom>
            <a:avLst/>
            <a:gdLst/>
            <a:ahLst/>
            <a:cxnLst/>
            <a:rect l="0" t="0" r="0" b="0"/>
            <a:pathLst>
              <a:path w="42864" h="528639">
                <a:moveTo>
                  <a:pt x="0" y="0"/>
                </a:moveTo>
                <a:lnTo>
                  <a:pt x="0" y="7144"/>
                </a:lnTo>
                <a:lnTo>
                  <a:pt x="0" y="14287"/>
                </a:lnTo>
                <a:lnTo>
                  <a:pt x="0" y="35719"/>
                </a:lnTo>
                <a:lnTo>
                  <a:pt x="0" y="64294"/>
                </a:lnTo>
                <a:lnTo>
                  <a:pt x="7144" y="92869"/>
                </a:lnTo>
                <a:lnTo>
                  <a:pt x="14288" y="128588"/>
                </a:lnTo>
                <a:lnTo>
                  <a:pt x="21432" y="164306"/>
                </a:lnTo>
                <a:lnTo>
                  <a:pt x="21432" y="207169"/>
                </a:lnTo>
                <a:lnTo>
                  <a:pt x="28575" y="242888"/>
                </a:lnTo>
                <a:lnTo>
                  <a:pt x="35719" y="285750"/>
                </a:lnTo>
                <a:lnTo>
                  <a:pt x="35719" y="321469"/>
                </a:lnTo>
                <a:lnTo>
                  <a:pt x="35719" y="364331"/>
                </a:lnTo>
                <a:lnTo>
                  <a:pt x="42863" y="400050"/>
                </a:lnTo>
                <a:lnTo>
                  <a:pt x="42863" y="428625"/>
                </a:lnTo>
                <a:lnTo>
                  <a:pt x="42863" y="457200"/>
                </a:lnTo>
                <a:lnTo>
                  <a:pt x="42863" y="478631"/>
                </a:lnTo>
                <a:lnTo>
                  <a:pt x="42863" y="500063"/>
                </a:lnTo>
                <a:lnTo>
                  <a:pt x="42863" y="514350"/>
                </a:lnTo>
                <a:lnTo>
                  <a:pt x="42863" y="521494"/>
                </a:lnTo>
                <a:lnTo>
                  <a:pt x="42863" y="528638"/>
                </a:lnTo>
                <a:lnTo>
                  <a:pt x="35719" y="528638"/>
                </a:lnTo>
                <a:lnTo>
                  <a:pt x="35719" y="528638"/>
                </a:lnTo>
                <a:lnTo>
                  <a:pt x="35719" y="5286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5" name="Freeform 164"/>
          <p:cNvSpPr/>
          <p:nvPr/>
        </p:nvSpPr>
        <p:spPr>
          <a:xfrm>
            <a:off x="5622132" y="4250532"/>
            <a:ext cx="107157" cy="164307"/>
          </a:xfrm>
          <a:custGeom>
            <a:avLst/>
            <a:gdLst/>
            <a:ahLst/>
            <a:cxnLst/>
            <a:rect l="0" t="0" r="0" b="0"/>
            <a:pathLst>
              <a:path w="107157" h="164307">
                <a:moveTo>
                  <a:pt x="0" y="0"/>
                </a:moveTo>
                <a:lnTo>
                  <a:pt x="0" y="7143"/>
                </a:lnTo>
                <a:lnTo>
                  <a:pt x="0" y="14287"/>
                </a:lnTo>
                <a:lnTo>
                  <a:pt x="0" y="35718"/>
                </a:lnTo>
                <a:lnTo>
                  <a:pt x="0" y="50006"/>
                </a:lnTo>
                <a:lnTo>
                  <a:pt x="7144" y="78581"/>
                </a:lnTo>
                <a:lnTo>
                  <a:pt x="14288" y="100012"/>
                </a:lnTo>
                <a:lnTo>
                  <a:pt x="21431" y="121443"/>
                </a:lnTo>
                <a:lnTo>
                  <a:pt x="28575" y="135731"/>
                </a:lnTo>
                <a:lnTo>
                  <a:pt x="35719" y="150018"/>
                </a:lnTo>
                <a:lnTo>
                  <a:pt x="35719" y="157162"/>
                </a:lnTo>
                <a:lnTo>
                  <a:pt x="35719" y="157162"/>
                </a:lnTo>
                <a:lnTo>
                  <a:pt x="35719" y="164306"/>
                </a:lnTo>
                <a:lnTo>
                  <a:pt x="35719" y="164306"/>
                </a:lnTo>
                <a:lnTo>
                  <a:pt x="35719" y="157162"/>
                </a:lnTo>
                <a:lnTo>
                  <a:pt x="35719" y="150018"/>
                </a:lnTo>
                <a:lnTo>
                  <a:pt x="35719" y="142875"/>
                </a:lnTo>
                <a:lnTo>
                  <a:pt x="35719" y="121443"/>
                </a:lnTo>
                <a:lnTo>
                  <a:pt x="28575" y="100012"/>
                </a:lnTo>
                <a:lnTo>
                  <a:pt x="28575" y="78581"/>
                </a:lnTo>
                <a:lnTo>
                  <a:pt x="28575" y="57150"/>
                </a:lnTo>
                <a:lnTo>
                  <a:pt x="28575" y="42862"/>
                </a:lnTo>
                <a:lnTo>
                  <a:pt x="35719" y="28575"/>
                </a:lnTo>
                <a:lnTo>
                  <a:pt x="42863" y="21431"/>
                </a:lnTo>
                <a:lnTo>
                  <a:pt x="50006" y="14287"/>
                </a:lnTo>
                <a:lnTo>
                  <a:pt x="57150" y="7143"/>
                </a:lnTo>
                <a:lnTo>
                  <a:pt x="71438" y="7143"/>
                </a:lnTo>
                <a:lnTo>
                  <a:pt x="85725" y="7143"/>
                </a:lnTo>
                <a:lnTo>
                  <a:pt x="107156" y="14287"/>
                </a:lnTo>
                <a:lnTo>
                  <a:pt x="107156" y="14287"/>
                </a:lnTo>
                <a:lnTo>
                  <a:pt x="107156" y="142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6" name="Freeform 165"/>
          <p:cNvSpPr/>
          <p:nvPr/>
        </p:nvSpPr>
        <p:spPr>
          <a:xfrm>
            <a:off x="5707857" y="4214813"/>
            <a:ext cx="142876" cy="200026"/>
          </a:xfrm>
          <a:custGeom>
            <a:avLst/>
            <a:gdLst/>
            <a:ahLst/>
            <a:cxnLst/>
            <a:rect l="0" t="0" r="0" b="0"/>
            <a:pathLst>
              <a:path w="142876" h="200026">
                <a:moveTo>
                  <a:pt x="0" y="142875"/>
                </a:moveTo>
                <a:lnTo>
                  <a:pt x="0" y="142875"/>
                </a:lnTo>
                <a:lnTo>
                  <a:pt x="0" y="150019"/>
                </a:lnTo>
                <a:lnTo>
                  <a:pt x="7144" y="150019"/>
                </a:lnTo>
                <a:lnTo>
                  <a:pt x="14288" y="150019"/>
                </a:lnTo>
                <a:lnTo>
                  <a:pt x="28575" y="150019"/>
                </a:lnTo>
                <a:lnTo>
                  <a:pt x="42863" y="142875"/>
                </a:lnTo>
                <a:lnTo>
                  <a:pt x="57150" y="135731"/>
                </a:lnTo>
                <a:lnTo>
                  <a:pt x="78581" y="121444"/>
                </a:lnTo>
                <a:lnTo>
                  <a:pt x="92869" y="107156"/>
                </a:lnTo>
                <a:lnTo>
                  <a:pt x="107156" y="85725"/>
                </a:lnTo>
                <a:lnTo>
                  <a:pt x="114300" y="71437"/>
                </a:lnTo>
                <a:lnTo>
                  <a:pt x="128588" y="57150"/>
                </a:lnTo>
                <a:lnTo>
                  <a:pt x="135731" y="35719"/>
                </a:lnTo>
                <a:lnTo>
                  <a:pt x="142875" y="21431"/>
                </a:lnTo>
                <a:lnTo>
                  <a:pt x="142875" y="7144"/>
                </a:lnTo>
                <a:lnTo>
                  <a:pt x="135731" y="0"/>
                </a:lnTo>
                <a:lnTo>
                  <a:pt x="128588" y="0"/>
                </a:lnTo>
                <a:lnTo>
                  <a:pt x="121444" y="0"/>
                </a:lnTo>
                <a:lnTo>
                  <a:pt x="114300" y="14287"/>
                </a:lnTo>
                <a:lnTo>
                  <a:pt x="100013" y="28575"/>
                </a:lnTo>
                <a:lnTo>
                  <a:pt x="92869" y="57150"/>
                </a:lnTo>
                <a:lnTo>
                  <a:pt x="85725" y="78581"/>
                </a:lnTo>
                <a:lnTo>
                  <a:pt x="78581" y="107156"/>
                </a:lnTo>
                <a:lnTo>
                  <a:pt x="78581" y="135731"/>
                </a:lnTo>
                <a:lnTo>
                  <a:pt x="85725" y="157162"/>
                </a:lnTo>
                <a:lnTo>
                  <a:pt x="92869" y="178594"/>
                </a:lnTo>
                <a:lnTo>
                  <a:pt x="100013" y="192881"/>
                </a:lnTo>
                <a:lnTo>
                  <a:pt x="107156" y="200025"/>
                </a:lnTo>
                <a:lnTo>
                  <a:pt x="107156"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7" name="Freeform 166"/>
          <p:cNvSpPr/>
          <p:nvPr/>
        </p:nvSpPr>
        <p:spPr>
          <a:xfrm>
            <a:off x="5872163" y="4236244"/>
            <a:ext cx="135733" cy="207170"/>
          </a:xfrm>
          <a:custGeom>
            <a:avLst/>
            <a:gdLst/>
            <a:ahLst/>
            <a:cxnLst/>
            <a:rect l="0" t="0" r="0" b="0"/>
            <a:pathLst>
              <a:path w="135733" h="207170">
                <a:moveTo>
                  <a:pt x="135732" y="28575"/>
                </a:moveTo>
                <a:lnTo>
                  <a:pt x="135732" y="21431"/>
                </a:lnTo>
                <a:lnTo>
                  <a:pt x="128588" y="14288"/>
                </a:lnTo>
                <a:lnTo>
                  <a:pt x="128588" y="7144"/>
                </a:lnTo>
                <a:lnTo>
                  <a:pt x="114300" y="0"/>
                </a:lnTo>
                <a:lnTo>
                  <a:pt x="92869" y="0"/>
                </a:lnTo>
                <a:lnTo>
                  <a:pt x="78582" y="7144"/>
                </a:lnTo>
                <a:lnTo>
                  <a:pt x="57150" y="21431"/>
                </a:lnTo>
                <a:lnTo>
                  <a:pt x="42863" y="35719"/>
                </a:lnTo>
                <a:lnTo>
                  <a:pt x="21432" y="57150"/>
                </a:lnTo>
                <a:lnTo>
                  <a:pt x="14288" y="78581"/>
                </a:lnTo>
                <a:lnTo>
                  <a:pt x="7144" y="107156"/>
                </a:lnTo>
                <a:lnTo>
                  <a:pt x="0" y="128588"/>
                </a:lnTo>
                <a:lnTo>
                  <a:pt x="7144" y="150019"/>
                </a:lnTo>
                <a:lnTo>
                  <a:pt x="14288" y="164306"/>
                </a:lnTo>
                <a:lnTo>
                  <a:pt x="21432" y="178594"/>
                </a:lnTo>
                <a:lnTo>
                  <a:pt x="42863" y="192881"/>
                </a:lnTo>
                <a:lnTo>
                  <a:pt x="57150" y="200025"/>
                </a:lnTo>
                <a:lnTo>
                  <a:pt x="78582" y="207169"/>
                </a:lnTo>
                <a:lnTo>
                  <a:pt x="92869" y="200025"/>
                </a:lnTo>
                <a:lnTo>
                  <a:pt x="114300" y="200025"/>
                </a:lnTo>
                <a:lnTo>
                  <a:pt x="121444" y="192881"/>
                </a:lnTo>
                <a:lnTo>
                  <a:pt x="121444"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8" name="Freeform 167"/>
          <p:cNvSpPr/>
          <p:nvPr/>
        </p:nvSpPr>
        <p:spPr>
          <a:xfrm>
            <a:off x="5972176" y="4271963"/>
            <a:ext cx="328613" cy="171451"/>
          </a:xfrm>
          <a:custGeom>
            <a:avLst/>
            <a:gdLst/>
            <a:ahLst/>
            <a:cxnLst/>
            <a:rect l="0" t="0" r="0" b="0"/>
            <a:pathLst>
              <a:path w="328613" h="171451">
                <a:moveTo>
                  <a:pt x="0" y="78581"/>
                </a:moveTo>
                <a:lnTo>
                  <a:pt x="0" y="78581"/>
                </a:lnTo>
                <a:lnTo>
                  <a:pt x="0" y="85725"/>
                </a:lnTo>
                <a:lnTo>
                  <a:pt x="0" y="92869"/>
                </a:lnTo>
                <a:lnTo>
                  <a:pt x="14287" y="100012"/>
                </a:lnTo>
                <a:lnTo>
                  <a:pt x="21431" y="100012"/>
                </a:lnTo>
                <a:lnTo>
                  <a:pt x="28575" y="100012"/>
                </a:lnTo>
                <a:lnTo>
                  <a:pt x="42862" y="100012"/>
                </a:lnTo>
                <a:lnTo>
                  <a:pt x="57150" y="92869"/>
                </a:lnTo>
                <a:lnTo>
                  <a:pt x="64294" y="85725"/>
                </a:lnTo>
                <a:lnTo>
                  <a:pt x="78581" y="78581"/>
                </a:lnTo>
                <a:lnTo>
                  <a:pt x="85725" y="64294"/>
                </a:lnTo>
                <a:lnTo>
                  <a:pt x="92869" y="57150"/>
                </a:lnTo>
                <a:lnTo>
                  <a:pt x="100012" y="42862"/>
                </a:lnTo>
                <a:lnTo>
                  <a:pt x="100012" y="28575"/>
                </a:lnTo>
                <a:lnTo>
                  <a:pt x="100012" y="14287"/>
                </a:lnTo>
                <a:lnTo>
                  <a:pt x="92869" y="7144"/>
                </a:lnTo>
                <a:lnTo>
                  <a:pt x="85725" y="0"/>
                </a:lnTo>
                <a:lnTo>
                  <a:pt x="78581" y="0"/>
                </a:lnTo>
                <a:lnTo>
                  <a:pt x="64294" y="7144"/>
                </a:lnTo>
                <a:lnTo>
                  <a:pt x="57150" y="21431"/>
                </a:lnTo>
                <a:lnTo>
                  <a:pt x="50006" y="42862"/>
                </a:lnTo>
                <a:lnTo>
                  <a:pt x="42862" y="64294"/>
                </a:lnTo>
                <a:lnTo>
                  <a:pt x="35719" y="85725"/>
                </a:lnTo>
                <a:lnTo>
                  <a:pt x="35719" y="114300"/>
                </a:lnTo>
                <a:lnTo>
                  <a:pt x="42862" y="135731"/>
                </a:lnTo>
                <a:lnTo>
                  <a:pt x="50006" y="150019"/>
                </a:lnTo>
                <a:lnTo>
                  <a:pt x="64294" y="164306"/>
                </a:lnTo>
                <a:lnTo>
                  <a:pt x="78581" y="171450"/>
                </a:lnTo>
                <a:lnTo>
                  <a:pt x="92869" y="171450"/>
                </a:lnTo>
                <a:lnTo>
                  <a:pt x="107156" y="164306"/>
                </a:lnTo>
                <a:lnTo>
                  <a:pt x="128587" y="150019"/>
                </a:lnTo>
                <a:lnTo>
                  <a:pt x="142875" y="128587"/>
                </a:lnTo>
                <a:lnTo>
                  <a:pt x="164306" y="107156"/>
                </a:lnTo>
                <a:lnTo>
                  <a:pt x="171450" y="85725"/>
                </a:lnTo>
                <a:lnTo>
                  <a:pt x="185737" y="64294"/>
                </a:lnTo>
                <a:lnTo>
                  <a:pt x="200025" y="35719"/>
                </a:lnTo>
                <a:lnTo>
                  <a:pt x="207169" y="21431"/>
                </a:lnTo>
                <a:lnTo>
                  <a:pt x="214312" y="7144"/>
                </a:lnTo>
                <a:lnTo>
                  <a:pt x="214312" y="0"/>
                </a:lnTo>
                <a:lnTo>
                  <a:pt x="214312" y="0"/>
                </a:lnTo>
                <a:lnTo>
                  <a:pt x="207169" y="14287"/>
                </a:lnTo>
                <a:lnTo>
                  <a:pt x="207169" y="28575"/>
                </a:lnTo>
                <a:lnTo>
                  <a:pt x="200025" y="50006"/>
                </a:lnTo>
                <a:lnTo>
                  <a:pt x="200025" y="64294"/>
                </a:lnTo>
                <a:lnTo>
                  <a:pt x="192881" y="85725"/>
                </a:lnTo>
                <a:lnTo>
                  <a:pt x="192881" y="107156"/>
                </a:lnTo>
                <a:lnTo>
                  <a:pt x="200025" y="121444"/>
                </a:lnTo>
                <a:lnTo>
                  <a:pt x="200025" y="135731"/>
                </a:lnTo>
                <a:lnTo>
                  <a:pt x="207169" y="142875"/>
                </a:lnTo>
                <a:lnTo>
                  <a:pt x="214312" y="142875"/>
                </a:lnTo>
                <a:lnTo>
                  <a:pt x="221456" y="142875"/>
                </a:lnTo>
                <a:lnTo>
                  <a:pt x="228600" y="135731"/>
                </a:lnTo>
                <a:lnTo>
                  <a:pt x="235744" y="128587"/>
                </a:lnTo>
                <a:lnTo>
                  <a:pt x="242887" y="114300"/>
                </a:lnTo>
                <a:lnTo>
                  <a:pt x="250031" y="100012"/>
                </a:lnTo>
                <a:lnTo>
                  <a:pt x="257175" y="78581"/>
                </a:lnTo>
                <a:lnTo>
                  <a:pt x="264319" y="57150"/>
                </a:lnTo>
                <a:lnTo>
                  <a:pt x="271462" y="35719"/>
                </a:lnTo>
                <a:lnTo>
                  <a:pt x="271462" y="21431"/>
                </a:lnTo>
                <a:lnTo>
                  <a:pt x="278606" y="14287"/>
                </a:lnTo>
                <a:lnTo>
                  <a:pt x="278606" y="14287"/>
                </a:lnTo>
                <a:lnTo>
                  <a:pt x="278606" y="14287"/>
                </a:lnTo>
                <a:lnTo>
                  <a:pt x="278606" y="21431"/>
                </a:lnTo>
                <a:lnTo>
                  <a:pt x="278606" y="28575"/>
                </a:lnTo>
                <a:lnTo>
                  <a:pt x="285750" y="42862"/>
                </a:lnTo>
                <a:lnTo>
                  <a:pt x="285750" y="57150"/>
                </a:lnTo>
                <a:lnTo>
                  <a:pt x="292894" y="71437"/>
                </a:lnTo>
                <a:lnTo>
                  <a:pt x="300037" y="85725"/>
                </a:lnTo>
                <a:lnTo>
                  <a:pt x="307181" y="100012"/>
                </a:lnTo>
                <a:lnTo>
                  <a:pt x="314325" y="114300"/>
                </a:lnTo>
                <a:lnTo>
                  <a:pt x="328612" y="121444"/>
                </a:lnTo>
                <a:lnTo>
                  <a:pt x="328612" y="121444"/>
                </a:lnTo>
                <a:lnTo>
                  <a:pt x="328612" y="1214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9" name="Freeform 168"/>
          <p:cNvSpPr/>
          <p:nvPr/>
        </p:nvSpPr>
        <p:spPr>
          <a:xfrm>
            <a:off x="6193632" y="4143375"/>
            <a:ext cx="14289" cy="21433"/>
          </a:xfrm>
          <a:custGeom>
            <a:avLst/>
            <a:gdLst/>
            <a:ahLst/>
            <a:cxnLst/>
            <a:rect l="0" t="0" r="0" b="0"/>
            <a:pathLst>
              <a:path w="14289" h="21433">
                <a:moveTo>
                  <a:pt x="14288" y="0"/>
                </a:moveTo>
                <a:lnTo>
                  <a:pt x="14288" y="0"/>
                </a:lnTo>
                <a:lnTo>
                  <a:pt x="7144" y="0"/>
                </a:lnTo>
                <a:lnTo>
                  <a:pt x="7144" y="0"/>
                </a:lnTo>
                <a:lnTo>
                  <a:pt x="0" y="0"/>
                </a:lnTo>
                <a:lnTo>
                  <a:pt x="0" y="7144"/>
                </a:lnTo>
                <a:lnTo>
                  <a:pt x="7144" y="14288"/>
                </a:lnTo>
                <a:lnTo>
                  <a:pt x="14288" y="21432"/>
                </a:lnTo>
                <a:lnTo>
                  <a:pt x="14288" y="21432"/>
                </a:lnTo>
                <a:lnTo>
                  <a:pt x="14288" y="214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0" name="Freeform 169"/>
          <p:cNvSpPr/>
          <p:nvPr/>
        </p:nvSpPr>
        <p:spPr>
          <a:xfrm>
            <a:off x="6315076" y="4307682"/>
            <a:ext cx="35720" cy="100013"/>
          </a:xfrm>
          <a:custGeom>
            <a:avLst/>
            <a:gdLst/>
            <a:ahLst/>
            <a:cxnLst/>
            <a:rect l="0" t="0" r="0" b="0"/>
            <a:pathLst>
              <a:path w="35720" h="100013">
                <a:moveTo>
                  <a:pt x="0" y="0"/>
                </a:moveTo>
                <a:lnTo>
                  <a:pt x="0" y="0"/>
                </a:lnTo>
                <a:lnTo>
                  <a:pt x="0" y="7143"/>
                </a:lnTo>
                <a:lnTo>
                  <a:pt x="0" y="21431"/>
                </a:lnTo>
                <a:lnTo>
                  <a:pt x="0" y="42862"/>
                </a:lnTo>
                <a:lnTo>
                  <a:pt x="0" y="64293"/>
                </a:lnTo>
                <a:lnTo>
                  <a:pt x="7144" y="78581"/>
                </a:lnTo>
                <a:lnTo>
                  <a:pt x="14287" y="92868"/>
                </a:lnTo>
                <a:lnTo>
                  <a:pt x="14287" y="100012"/>
                </a:lnTo>
                <a:lnTo>
                  <a:pt x="21431" y="100012"/>
                </a:lnTo>
                <a:lnTo>
                  <a:pt x="21431" y="100012"/>
                </a:lnTo>
                <a:lnTo>
                  <a:pt x="28575" y="100012"/>
                </a:lnTo>
                <a:lnTo>
                  <a:pt x="28575" y="100012"/>
                </a:lnTo>
                <a:lnTo>
                  <a:pt x="28575" y="92868"/>
                </a:lnTo>
                <a:lnTo>
                  <a:pt x="28575" y="78581"/>
                </a:lnTo>
                <a:lnTo>
                  <a:pt x="28575" y="57150"/>
                </a:lnTo>
                <a:lnTo>
                  <a:pt x="28575" y="35718"/>
                </a:lnTo>
                <a:lnTo>
                  <a:pt x="35719" y="14287"/>
                </a:lnTo>
                <a:lnTo>
                  <a:pt x="35719" y="0"/>
                </a:lnTo>
                <a:lnTo>
                  <a:pt x="35719"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1" name="Freeform 170"/>
          <p:cNvSpPr/>
          <p:nvPr/>
        </p:nvSpPr>
        <p:spPr>
          <a:xfrm>
            <a:off x="6386513" y="4250532"/>
            <a:ext cx="100014" cy="157163"/>
          </a:xfrm>
          <a:custGeom>
            <a:avLst/>
            <a:gdLst/>
            <a:ahLst/>
            <a:cxnLst/>
            <a:rect l="0" t="0" r="0" b="0"/>
            <a:pathLst>
              <a:path w="100014" h="157163">
                <a:moveTo>
                  <a:pt x="0" y="71437"/>
                </a:moveTo>
                <a:lnTo>
                  <a:pt x="7144" y="78581"/>
                </a:lnTo>
                <a:lnTo>
                  <a:pt x="7144" y="85725"/>
                </a:lnTo>
                <a:lnTo>
                  <a:pt x="14288" y="107156"/>
                </a:lnTo>
                <a:lnTo>
                  <a:pt x="21432" y="128587"/>
                </a:lnTo>
                <a:lnTo>
                  <a:pt x="28575" y="142875"/>
                </a:lnTo>
                <a:lnTo>
                  <a:pt x="42863" y="150018"/>
                </a:lnTo>
                <a:lnTo>
                  <a:pt x="50007" y="157162"/>
                </a:lnTo>
                <a:lnTo>
                  <a:pt x="64294" y="157162"/>
                </a:lnTo>
                <a:lnTo>
                  <a:pt x="78582" y="150018"/>
                </a:lnTo>
                <a:lnTo>
                  <a:pt x="85725" y="142875"/>
                </a:lnTo>
                <a:lnTo>
                  <a:pt x="92869" y="135731"/>
                </a:lnTo>
                <a:lnTo>
                  <a:pt x="100013" y="114300"/>
                </a:lnTo>
                <a:lnTo>
                  <a:pt x="100013" y="100012"/>
                </a:lnTo>
                <a:lnTo>
                  <a:pt x="100013" y="78581"/>
                </a:lnTo>
                <a:lnTo>
                  <a:pt x="100013" y="57150"/>
                </a:lnTo>
                <a:lnTo>
                  <a:pt x="92869" y="35718"/>
                </a:lnTo>
                <a:lnTo>
                  <a:pt x="85725" y="14287"/>
                </a:lnTo>
                <a:lnTo>
                  <a:pt x="78582" y="0"/>
                </a:lnTo>
                <a:lnTo>
                  <a:pt x="71438" y="0"/>
                </a:lnTo>
                <a:lnTo>
                  <a:pt x="57150" y="0"/>
                </a:lnTo>
                <a:lnTo>
                  <a:pt x="42863" y="7143"/>
                </a:lnTo>
                <a:lnTo>
                  <a:pt x="35719" y="28575"/>
                </a:lnTo>
                <a:lnTo>
                  <a:pt x="35719" y="50006"/>
                </a:lnTo>
                <a:lnTo>
                  <a:pt x="28575" y="71437"/>
                </a:lnTo>
                <a:lnTo>
                  <a:pt x="28575" y="100012"/>
                </a:lnTo>
                <a:lnTo>
                  <a:pt x="35719" y="128587"/>
                </a:lnTo>
                <a:lnTo>
                  <a:pt x="42863" y="142875"/>
                </a:lnTo>
                <a:lnTo>
                  <a:pt x="42863" y="157162"/>
                </a:lnTo>
                <a:lnTo>
                  <a:pt x="42863"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2" name="Freeform 171"/>
          <p:cNvSpPr/>
          <p:nvPr/>
        </p:nvSpPr>
        <p:spPr>
          <a:xfrm>
            <a:off x="6615113" y="4243388"/>
            <a:ext cx="64295" cy="164307"/>
          </a:xfrm>
          <a:custGeom>
            <a:avLst/>
            <a:gdLst/>
            <a:ahLst/>
            <a:cxnLst/>
            <a:rect l="0" t="0" r="0" b="0"/>
            <a:pathLst>
              <a:path w="64295" h="164307">
                <a:moveTo>
                  <a:pt x="21432" y="28575"/>
                </a:moveTo>
                <a:lnTo>
                  <a:pt x="21432" y="35719"/>
                </a:lnTo>
                <a:lnTo>
                  <a:pt x="14288" y="42862"/>
                </a:lnTo>
                <a:lnTo>
                  <a:pt x="7144" y="57150"/>
                </a:lnTo>
                <a:lnTo>
                  <a:pt x="7144" y="78581"/>
                </a:lnTo>
                <a:lnTo>
                  <a:pt x="0" y="92869"/>
                </a:lnTo>
                <a:lnTo>
                  <a:pt x="0" y="114300"/>
                </a:lnTo>
                <a:lnTo>
                  <a:pt x="7144" y="135731"/>
                </a:lnTo>
                <a:lnTo>
                  <a:pt x="7144" y="150019"/>
                </a:lnTo>
                <a:lnTo>
                  <a:pt x="7144" y="157162"/>
                </a:lnTo>
                <a:lnTo>
                  <a:pt x="14288" y="157162"/>
                </a:lnTo>
                <a:lnTo>
                  <a:pt x="14288" y="164306"/>
                </a:lnTo>
                <a:lnTo>
                  <a:pt x="14288" y="164306"/>
                </a:lnTo>
                <a:lnTo>
                  <a:pt x="14288" y="164306"/>
                </a:lnTo>
                <a:lnTo>
                  <a:pt x="14288" y="164306"/>
                </a:lnTo>
                <a:lnTo>
                  <a:pt x="14288" y="157162"/>
                </a:lnTo>
                <a:lnTo>
                  <a:pt x="14288" y="150019"/>
                </a:lnTo>
                <a:lnTo>
                  <a:pt x="7144" y="128587"/>
                </a:lnTo>
                <a:lnTo>
                  <a:pt x="7144" y="107156"/>
                </a:lnTo>
                <a:lnTo>
                  <a:pt x="14288" y="85725"/>
                </a:lnTo>
                <a:lnTo>
                  <a:pt x="14288" y="57150"/>
                </a:lnTo>
                <a:lnTo>
                  <a:pt x="21432" y="35719"/>
                </a:lnTo>
                <a:lnTo>
                  <a:pt x="21432" y="21431"/>
                </a:lnTo>
                <a:lnTo>
                  <a:pt x="28575" y="14287"/>
                </a:lnTo>
                <a:lnTo>
                  <a:pt x="42863" y="7144"/>
                </a:lnTo>
                <a:lnTo>
                  <a:pt x="57150" y="0"/>
                </a:lnTo>
                <a:lnTo>
                  <a:pt x="64294" y="0"/>
                </a:lnTo>
                <a:lnTo>
                  <a:pt x="64294" y="0"/>
                </a:lnTo>
                <a:lnTo>
                  <a:pt x="64294"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3" name="Freeform 172"/>
          <p:cNvSpPr/>
          <p:nvPr/>
        </p:nvSpPr>
        <p:spPr>
          <a:xfrm>
            <a:off x="6650832" y="4279107"/>
            <a:ext cx="107157" cy="142876"/>
          </a:xfrm>
          <a:custGeom>
            <a:avLst/>
            <a:gdLst/>
            <a:ahLst/>
            <a:cxnLst/>
            <a:rect l="0" t="0" r="0" b="0"/>
            <a:pathLst>
              <a:path w="107157" h="142876">
                <a:moveTo>
                  <a:pt x="57150" y="64293"/>
                </a:moveTo>
                <a:lnTo>
                  <a:pt x="57150" y="64293"/>
                </a:lnTo>
                <a:lnTo>
                  <a:pt x="50006" y="78581"/>
                </a:lnTo>
                <a:lnTo>
                  <a:pt x="42863" y="92868"/>
                </a:lnTo>
                <a:lnTo>
                  <a:pt x="42863" y="107156"/>
                </a:lnTo>
                <a:lnTo>
                  <a:pt x="42863" y="121443"/>
                </a:lnTo>
                <a:lnTo>
                  <a:pt x="50006" y="135731"/>
                </a:lnTo>
                <a:lnTo>
                  <a:pt x="57150" y="142875"/>
                </a:lnTo>
                <a:lnTo>
                  <a:pt x="64294" y="142875"/>
                </a:lnTo>
                <a:lnTo>
                  <a:pt x="71438" y="142875"/>
                </a:lnTo>
                <a:lnTo>
                  <a:pt x="85725" y="142875"/>
                </a:lnTo>
                <a:lnTo>
                  <a:pt x="92869" y="135731"/>
                </a:lnTo>
                <a:lnTo>
                  <a:pt x="100013" y="128587"/>
                </a:lnTo>
                <a:lnTo>
                  <a:pt x="107156" y="121443"/>
                </a:lnTo>
                <a:lnTo>
                  <a:pt x="107156" y="107156"/>
                </a:lnTo>
                <a:lnTo>
                  <a:pt x="107156" y="92868"/>
                </a:lnTo>
                <a:lnTo>
                  <a:pt x="107156" y="78581"/>
                </a:lnTo>
                <a:lnTo>
                  <a:pt x="107156" y="57150"/>
                </a:lnTo>
                <a:lnTo>
                  <a:pt x="100013" y="35718"/>
                </a:lnTo>
                <a:lnTo>
                  <a:pt x="92869" y="21431"/>
                </a:lnTo>
                <a:lnTo>
                  <a:pt x="71438" y="7143"/>
                </a:lnTo>
                <a:lnTo>
                  <a:pt x="64294" y="0"/>
                </a:lnTo>
                <a:lnTo>
                  <a:pt x="50006" y="0"/>
                </a:lnTo>
                <a:lnTo>
                  <a:pt x="35719" y="0"/>
                </a:lnTo>
                <a:lnTo>
                  <a:pt x="21431" y="14287"/>
                </a:lnTo>
                <a:lnTo>
                  <a:pt x="14288" y="28575"/>
                </a:lnTo>
                <a:lnTo>
                  <a:pt x="7144" y="35718"/>
                </a:lnTo>
                <a:lnTo>
                  <a:pt x="0" y="50006"/>
                </a:lnTo>
                <a:lnTo>
                  <a:pt x="0" y="500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4" name="Freeform 173"/>
          <p:cNvSpPr/>
          <p:nvPr/>
        </p:nvSpPr>
        <p:spPr>
          <a:xfrm>
            <a:off x="6729413" y="4250532"/>
            <a:ext cx="178595" cy="350044"/>
          </a:xfrm>
          <a:custGeom>
            <a:avLst/>
            <a:gdLst/>
            <a:ahLst/>
            <a:cxnLst/>
            <a:rect l="0" t="0" r="0" b="0"/>
            <a:pathLst>
              <a:path w="178595" h="350044">
                <a:moveTo>
                  <a:pt x="128588" y="0"/>
                </a:moveTo>
                <a:lnTo>
                  <a:pt x="121444" y="0"/>
                </a:lnTo>
                <a:lnTo>
                  <a:pt x="121444" y="7143"/>
                </a:lnTo>
                <a:lnTo>
                  <a:pt x="114300" y="28575"/>
                </a:lnTo>
                <a:lnTo>
                  <a:pt x="114300" y="50006"/>
                </a:lnTo>
                <a:lnTo>
                  <a:pt x="107157" y="78581"/>
                </a:lnTo>
                <a:lnTo>
                  <a:pt x="107157" y="100012"/>
                </a:lnTo>
                <a:lnTo>
                  <a:pt x="107157" y="128587"/>
                </a:lnTo>
                <a:lnTo>
                  <a:pt x="107157" y="142875"/>
                </a:lnTo>
                <a:lnTo>
                  <a:pt x="114300" y="150018"/>
                </a:lnTo>
                <a:lnTo>
                  <a:pt x="121444" y="157162"/>
                </a:lnTo>
                <a:lnTo>
                  <a:pt x="128588" y="157162"/>
                </a:lnTo>
                <a:lnTo>
                  <a:pt x="128588" y="157162"/>
                </a:lnTo>
                <a:lnTo>
                  <a:pt x="135732" y="150018"/>
                </a:lnTo>
                <a:lnTo>
                  <a:pt x="135732" y="142875"/>
                </a:lnTo>
                <a:lnTo>
                  <a:pt x="135732" y="128587"/>
                </a:lnTo>
                <a:lnTo>
                  <a:pt x="135732" y="107156"/>
                </a:lnTo>
                <a:lnTo>
                  <a:pt x="135732" y="85725"/>
                </a:lnTo>
                <a:lnTo>
                  <a:pt x="135732" y="64293"/>
                </a:lnTo>
                <a:lnTo>
                  <a:pt x="135732" y="42862"/>
                </a:lnTo>
                <a:lnTo>
                  <a:pt x="135732" y="35718"/>
                </a:lnTo>
                <a:lnTo>
                  <a:pt x="128588" y="28575"/>
                </a:lnTo>
                <a:lnTo>
                  <a:pt x="128588" y="35718"/>
                </a:lnTo>
                <a:lnTo>
                  <a:pt x="128588" y="42862"/>
                </a:lnTo>
                <a:lnTo>
                  <a:pt x="135732" y="57150"/>
                </a:lnTo>
                <a:lnTo>
                  <a:pt x="135732" y="78581"/>
                </a:lnTo>
                <a:lnTo>
                  <a:pt x="142875" y="107156"/>
                </a:lnTo>
                <a:lnTo>
                  <a:pt x="150019" y="135731"/>
                </a:lnTo>
                <a:lnTo>
                  <a:pt x="157163" y="164306"/>
                </a:lnTo>
                <a:lnTo>
                  <a:pt x="164307" y="200025"/>
                </a:lnTo>
                <a:lnTo>
                  <a:pt x="171450" y="221456"/>
                </a:lnTo>
                <a:lnTo>
                  <a:pt x="178594" y="250031"/>
                </a:lnTo>
                <a:lnTo>
                  <a:pt x="178594" y="271462"/>
                </a:lnTo>
                <a:lnTo>
                  <a:pt x="178594" y="285750"/>
                </a:lnTo>
                <a:lnTo>
                  <a:pt x="171450" y="300037"/>
                </a:lnTo>
                <a:lnTo>
                  <a:pt x="164307" y="314325"/>
                </a:lnTo>
                <a:lnTo>
                  <a:pt x="150019" y="328612"/>
                </a:lnTo>
                <a:lnTo>
                  <a:pt x="135732" y="342900"/>
                </a:lnTo>
                <a:lnTo>
                  <a:pt x="114300" y="350043"/>
                </a:lnTo>
                <a:lnTo>
                  <a:pt x="92869" y="350043"/>
                </a:lnTo>
                <a:lnTo>
                  <a:pt x="64294" y="350043"/>
                </a:lnTo>
                <a:lnTo>
                  <a:pt x="42863" y="335756"/>
                </a:lnTo>
                <a:lnTo>
                  <a:pt x="28575" y="314325"/>
                </a:lnTo>
                <a:lnTo>
                  <a:pt x="0" y="278606"/>
                </a:lnTo>
                <a:lnTo>
                  <a:pt x="0" y="278606"/>
                </a:lnTo>
                <a:lnTo>
                  <a:pt x="0" y="2786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5" name="Freeform 174"/>
          <p:cNvSpPr/>
          <p:nvPr/>
        </p:nvSpPr>
        <p:spPr>
          <a:xfrm>
            <a:off x="6886576" y="4171950"/>
            <a:ext cx="435770" cy="292895"/>
          </a:xfrm>
          <a:custGeom>
            <a:avLst/>
            <a:gdLst/>
            <a:ahLst/>
            <a:cxnLst/>
            <a:rect l="0" t="0" r="0" b="0"/>
            <a:pathLst>
              <a:path w="435770" h="292895">
                <a:moveTo>
                  <a:pt x="100012" y="185738"/>
                </a:moveTo>
                <a:lnTo>
                  <a:pt x="100012" y="185738"/>
                </a:lnTo>
                <a:lnTo>
                  <a:pt x="100012" y="185738"/>
                </a:lnTo>
                <a:lnTo>
                  <a:pt x="100012" y="178594"/>
                </a:lnTo>
                <a:lnTo>
                  <a:pt x="92869" y="178594"/>
                </a:lnTo>
                <a:lnTo>
                  <a:pt x="85725" y="164307"/>
                </a:lnTo>
                <a:lnTo>
                  <a:pt x="78581" y="157163"/>
                </a:lnTo>
                <a:lnTo>
                  <a:pt x="64294" y="142875"/>
                </a:lnTo>
                <a:lnTo>
                  <a:pt x="50006" y="135732"/>
                </a:lnTo>
                <a:lnTo>
                  <a:pt x="42862" y="128588"/>
                </a:lnTo>
                <a:lnTo>
                  <a:pt x="28575" y="135732"/>
                </a:lnTo>
                <a:lnTo>
                  <a:pt x="14287" y="142875"/>
                </a:lnTo>
                <a:lnTo>
                  <a:pt x="7144" y="150019"/>
                </a:lnTo>
                <a:lnTo>
                  <a:pt x="7144" y="164307"/>
                </a:lnTo>
                <a:lnTo>
                  <a:pt x="0" y="178594"/>
                </a:lnTo>
                <a:lnTo>
                  <a:pt x="7144" y="200025"/>
                </a:lnTo>
                <a:lnTo>
                  <a:pt x="7144" y="214313"/>
                </a:lnTo>
                <a:lnTo>
                  <a:pt x="14287" y="221457"/>
                </a:lnTo>
                <a:lnTo>
                  <a:pt x="21431" y="228600"/>
                </a:lnTo>
                <a:lnTo>
                  <a:pt x="35719" y="228600"/>
                </a:lnTo>
                <a:lnTo>
                  <a:pt x="42862" y="228600"/>
                </a:lnTo>
                <a:lnTo>
                  <a:pt x="50006" y="228600"/>
                </a:lnTo>
                <a:lnTo>
                  <a:pt x="50006" y="214313"/>
                </a:lnTo>
                <a:lnTo>
                  <a:pt x="57150" y="207169"/>
                </a:lnTo>
                <a:lnTo>
                  <a:pt x="57150" y="200025"/>
                </a:lnTo>
                <a:lnTo>
                  <a:pt x="64294" y="185738"/>
                </a:lnTo>
                <a:lnTo>
                  <a:pt x="64294" y="164307"/>
                </a:lnTo>
                <a:lnTo>
                  <a:pt x="64294" y="150019"/>
                </a:lnTo>
                <a:lnTo>
                  <a:pt x="64294" y="142875"/>
                </a:lnTo>
                <a:lnTo>
                  <a:pt x="64294" y="135732"/>
                </a:lnTo>
                <a:lnTo>
                  <a:pt x="64294" y="135732"/>
                </a:lnTo>
                <a:lnTo>
                  <a:pt x="64294" y="142875"/>
                </a:lnTo>
                <a:lnTo>
                  <a:pt x="64294" y="157163"/>
                </a:lnTo>
                <a:lnTo>
                  <a:pt x="71437" y="178594"/>
                </a:lnTo>
                <a:lnTo>
                  <a:pt x="71437" y="192882"/>
                </a:lnTo>
                <a:lnTo>
                  <a:pt x="78581" y="214313"/>
                </a:lnTo>
                <a:lnTo>
                  <a:pt x="92869" y="228600"/>
                </a:lnTo>
                <a:lnTo>
                  <a:pt x="100012" y="242888"/>
                </a:lnTo>
                <a:lnTo>
                  <a:pt x="114300" y="242888"/>
                </a:lnTo>
                <a:lnTo>
                  <a:pt x="121444" y="250032"/>
                </a:lnTo>
                <a:lnTo>
                  <a:pt x="128587" y="242888"/>
                </a:lnTo>
                <a:lnTo>
                  <a:pt x="142875" y="228600"/>
                </a:lnTo>
                <a:lnTo>
                  <a:pt x="157162" y="214313"/>
                </a:lnTo>
                <a:lnTo>
                  <a:pt x="164306" y="192882"/>
                </a:lnTo>
                <a:lnTo>
                  <a:pt x="178594" y="164307"/>
                </a:lnTo>
                <a:lnTo>
                  <a:pt x="185737" y="128588"/>
                </a:lnTo>
                <a:lnTo>
                  <a:pt x="185737" y="92869"/>
                </a:lnTo>
                <a:lnTo>
                  <a:pt x="200025" y="57150"/>
                </a:lnTo>
                <a:lnTo>
                  <a:pt x="200025" y="28575"/>
                </a:lnTo>
                <a:lnTo>
                  <a:pt x="207169" y="14288"/>
                </a:lnTo>
                <a:lnTo>
                  <a:pt x="207169" y="7144"/>
                </a:lnTo>
                <a:lnTo>
                  <a:pt x="207169" y="7144"/>
                </a:lnTo>
                <a:lnTo>
                  <a:pt x="200025" y="28575"/>
                </a:lnTo>
                <a:lnTo>
                  <a:pt x="200025" y="50007"/>
                </a:lnTo>
                <a:lnTo>
                  <a:pt x="192881" y="78582"/>
                </a:lnTo>
                <a:lnTo>
                  <a:pt x="185737" y="121444"/>
                </a:lnTo>
                <a:lnTo>
                  <a:pt x="185737" y="157163"/>
                </a:lnTo>
                <a:lnTo>
                  <a:pt x="185737" y="192882"/>
                </a:lnTo>
                <a:lnTo>
                  <a:pt x="185737" y="228600"/>
                </a:lnTo>
                <a:lnTo>
                  <a:pt x="185737" y="257175"/>
                </a:lnTo>
                <a:lnTo>
                  <a:pt x="185737" y="271463"/>
                </a:lnTo>
                <a:lnTo>
                  <a:pt x="192881" y="278607"/>
                </a:lnTo>
                <a:lnTo>
                  <a:pt x="192881" y="285750"/>
                </a:lnTo>
                <a:lnTo>
                  <a:pt x="200025" y="285750"/>
                </a:lnTo>
                <a:lnTo>
                  <a:pt x="207169" y="278607"/>
                </a:lnTo>
                <a:lnTo>
                  <a:pt x="214312" y="264319"/>
                </a:lnTo>
                <a:lnTo>
                  <a:pt x="221456" y="242888"/>
                </a:lnTo>
                <a:lnTo>
                  <a:pt x="228600" y="214313"/>
                </a:lnTo>
                <a:lnTo>
                  <a:pt x="235744" y="171450"/>
                </a:lnTo>
                <a:lnTo>
                  <a:pt x="242887" y="128588"/>
                </a:lnTo>
                <a:lnTo>
                  <a:pt x="242887" y="85725"/>
                </a:lnTo>
                <a:lnTo>
                  <a:pt x="250031" y="42863"/>
                </a:lnTo>
                <a:lnTo>
                  <a:pt x="257175" y="14288"/>
                </a:lnTo>
                <a:lnTo>
                  <a:pt x="257175" y="0"/>
                </a:lnTo>
                <a:lnTo>
                  <a:pt x="257175" y="0"/>
                </a:lnTo>
                <a:lnTo>
                  <a:pt x="264319" y="0"/>
                </a:lnTo>
                <a:lnTo>
                  <a:pt x="257175" y="14288"/>
                </a:lnTo>
                <a:lnTo>
                  <a:pt x="257175" y="35719"/>
                </a:lnTo>
                <a:lnTo>
                  <a:pt x="257175" y="57150"/>
                </a:lnTo>
                <a:lnTo>
                  <a:pt x="257175" y="92869"/>
                </a:lnTo>
                <a:lnTo>
                  <a:pt x="257175" y="135732"/>
                </a:lnTo>
                <a:lnTo>
                  <a:pt x="257175" y="171450"/>
                </a:lnTo>
                <a:lnTo>
                  <a:pt x="264319" y="200025"/>
                </a:lnTo>
                <a:lnTo>
                  <a:pt x="271462" y="228600"/>
                </a:lnTo>
                <a:lnTo>
                  <a:pt x="278606" y="250032"/>
                </a:lnTo>
                <a:lnTo>
                  <a:pt x="285750" y="264319"/>
                </a:lnTo>
                <a:lnTo>
                  <a:pt x="292894" y="271463"/>
                </a:lnTo>
                <a:lnTo>
                  <a:pt x="292894" y="271463"/>
                </a:lnTo>
                <a:lnTo>
                  <a:pt x="300037" y="264319"/>
                </a:lnTo>
                <a:lnTo>
                  <a:pt x="307181" y="264319"/>
                </a:lnTo>
                <a:lnTo>
                  <a:pt x="314325" y="250032"/>
                </a:lnTo>
                <a:lnTo>
                  <a:pt x="314325" y="228600"/>
                </a:lnTo>
                <a:lnTo>
                  <a:pt x="314325" y="200025"/>
                </a:lnTo>
                <a:lnTo>
                  <a:pt x="321469" y="171450"/>
                </a:lnTo>
                <a:lnTo>
                  <a:pt x="321469" y="135732"/>
                </a:lnTo>
                <a:lnTo>
                  <a:pt x="321469" y="107157"/>
                </a:lnTo>
                <a:lnTo>
                  <a:pt x="328612" y="85725"/>
                </a:lnTo>
                <a:lnTo>
                  <a:pt x="328612" y="71438"/>
                </a:lnTo>
                <a:lnTo>
                  <a:pt x="328612" y="64294"/>
                </a:lnTo>
                <a:lnTo>
                  <a:pt x="328612" y="64294"/>
                </a:lnTo>
                <a:lnTo>
                  <a:pt x="328612" y="71438"/>
                </a:lnTo>
                <a:lnTo>
                  <a:pt x="328612" y="85725"/>
                </a:lnTo>
                <a:lnTo>
                  <a:pt x="335756" y="107157"/>
                </a:lnTo>
                <a:lnTo>
                  <a:pt x="335756" y="128588"/>
                </a:lnTo>
                <a:lnTo>
                  <a:pt x="350044" y="164307"/>
                </a:lnTo>
                <a:lnTo>
                  <a:pt x="357187" y="192882"/>
                </a:lnTo>
                <a:lnTo>
                  <a:pt x="364331" y="221457"/>
                </a:lnTo>
                <a:lnTo>
                  <a:pt x="378619" y="250032"/>
                </a:lnTo>
                <a:lnTo>
                  <a:pt x="392906" y="271463"/>
                </a:lnTo>
                <a:lnTo>
                  <a:pt x="400050" y="285750"/>
                </a:lnTo>
                <a:lnTo>
                  <a:pt x="414337" y="292894"/>
                </a:lnTo>
                <a:lnTo>
                  <a:pt x="421481" y="292894"/>
                </a:lnTo>
                <a:lnTo>
                  <a:pt x="428625" y="292894"/>
                </a:lnTo>
                <a:lnTo>
                  <a:pt x="435769" y="292894"/>
                </a:lnTo>
                <a:lnTo>
                  <a:pt x="435769" y="2928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6" name="Freeform 175"/>
          <p:cNvSpPr/>
          <p:nvPr/>
        </p:nvSpPr>
        <p:spPr>
          <a:xfrm>
            <a:off x="7122320" y="4243388"/>
            <a:ext cx="71438" cy="14288"/>
          </a:xfrm>
          <a:custGeom>
            <a:avLst/>
            <a:gdLst/>
            <a:ahLst/>
            <a:cxnLst/>
            <a:rect l="0" t="0" r="0" b="0"/>
            <a:pathLst>
              <a:path w="71438" h="14288">
                <a:moveTo>
                  <a:pt x="0" y="14287"/>
                </a:moveTo>
                <a:lnTo>
                  <a:pt x="0" y="14287"/>
                </a:lnTo>
                <a:lnTo>
                  <a:pt x="7143" y="14287"/>
                </a:lnTo>
                <a:lnTo>
                  <a:pt x="7143" y="14287"/>
                </a:lnTo>
                <a:lnTo>
                  <a:pt x="14287" y="14287"/>
                </a:lnTo>
                <a:lnTo>
                  <a:pt x="28575" y="7144"/>
                </a:lnTo>
                <a:lnTo>
                  <a:pt x="50006" y="7144"/>
                </a:lnTo>
                <a:lnTo>
                  <a:pt x="64293" y="0"/>
                </a:lnTo>
                <a:lnTo>
                  <a:pt x="71437" y="0"/>
                </a:lnTo>
                <a:lnTo>
                  <a:pt x="7143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7" name="Freeform 176"/>
          <p:cNvSpPr/>
          <p:nvPr/>
        </p:nvSpPr>
        <p:spPr>
          <a:xfrm>
            <a:off x="7272338" y="4264819"/>
            <a:ext cx="78583" cy="192882"/>
          </a:xfrm>
          <a:custGeom>
            <a:avLst/>
            <a:gdLst/>
            <a:ahLst/>
            <a:cxnLst/>
            <a:rect l="0" t="0" r="0" b="0"/>
            <a:pathLst>
              <a:path w="78583" h="192882">
                <a:moveTo>
                  <a:pt x="0" y="164306"/>
                </a:moveTo>
                <a:lnTo>
                  <a:pt x="0" y="164306"/>
                </a:lnTo>
                <a:lnTo>
                  <a:pt x="0" y="164306"/>
                </a:lnTo>
                <a:lnTo>
                  <a:pt x="7144" y="157163"/>
                </a:lnTo>
                <a:lnTo>
                  <a:pt x="14288" y="150019"/>
                </a:lnTo>
                <a:lnTo>
                  <a:pt x="28575" y="142875"/>
                </a:lnTo>
                <a:lnTo>
                  <a:pt x="42863" y="128588"/>
                </a:lnTo>
                <a:lnTo>
                  <a:pt x="57150" y="107156"/>
                </a:lnTo>
                <a:lnTo>
                  <a:pt x="64294" y="85725"/>
                </a:lnTo>
                <a:lnTo>
                  <a:pt x="71438" y="64294"/>
                </a:lnTo>
                <a:lnTo>
                  <a:pt x="78582" y="50006"/>
                </a:lnTo>
                <a:lnTo>
                  <a:pt x="78582" y="28575"/>
                </a:lnTo>
                <a:lnTo>
                  <a:pt x="78582" y="14288"/>
                </a:lnTo>
                <a:lnTo>
                  <a:pt x="71438" y="0"/>
                </a:lnTo>
                <a:lnTo>
                  <a:pt x="57150" y="0"/>
                </a:lnTo>
                <a:lnTo>
                  <a:pt x="50007" y="0"/>
                </a:lnTo>
                <a:lnTo>
                  <a:pt x="35719" y="14288"/>
                </a:lnTo>
                <a:lnTo>
                  <a:pt x="21432" y="28575"/>
                </a:lnTo>
                <a:lnTo>
                  <a:pt x="14288" y="57150"/>
                </a:lnTo>
                <a:lnTo>
                  <a:pt x="7144" y="85725"/>
                </a:lnTo>
                <a:lnTo>
                  <a:pt x="0" y="114300"/>
                </a:lnTo>
                <a:lnTo>
                  <a:pt x="0" y="142875"/>
                </a:lnTo>
                <a:lnTo>
                  <a:pt x="7144" y="171450"/>
                </a:lnTo>
                <a:lnTo>
                  <a:pt x="14288" y="185738"/>
                </a:lnTo>
                <a:lnTo>
                  <a:pt x="21432" y="192881"/>
                </a:lnTo>
                <a:lnTo>
                  <a:pt x="21432"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8" name="Freeform 177"/>
          <p:cNvSpPr/>
          <p:nvPr/>
        </p:nvSpPr>
        <p:spPr>
          <a:xfrm>
            <a:off x="7386638" y="4243388"/>
            <a:ext cx="121445" cy="242888"/>
          </a:xfrm>
          <a:custGeom>
            <a:avLst/>
            <a:gdLst/>
            <a:ahLst/>
            <a:cxnLst/>
            <a:rect l="0" t="0" r="0" b="0"/>
            <a:pathLst>
              <a:path w="121445" h="242888">
                <a:moveTo>
                  <a:pt x="100013" y="0"/>
                </a:moveTo>
                <a:lnTo>
                  <a:pt x="100013" y="0"/>
                </a:lnTo>
                <a:lnTo>
                  <a:pt x="85725" y="0"/>
                </a:lnTo>
                <a:lnTo>
                  <a:pt x="78582" y="7144"/>
                </a:lnTo>
                <a:lnTo>
                  <a:pt x="64294" y="14287"/>
                </a:lnTo>
                <a:lnTo>
                  <a:pt x="50007" y="14287"/>
                </a:lnTo>
                <a:lnTo>
                  <a:pt x="42863" y="28575"/>
                </a:lnTo>
                <a:lnTo>
                  <a:pt x="35719" y="35719"/>
                </a:lnTo>
                <a:lnTo>
                  <a:pt x="35719" y="50006"/>
                </a:lnTo>
                <a:lnTo>
                  <a:pt x="35719" y="57150"/>
                </a:lnTo>
                <a:lnTo>
                  <a:pt x="35719" y="71437"/>
                </a:lnTo>
                <a:lnTo>
                  <a:pt x="42863" y="85725"/>
                </a:lnTo>
                <a:lnTo>
                  <a:pt x="57150" y="100012"/>
                </a:lnTo>
                <a:lnTo>
                  <a:pt x="71438" y="114300"/>
                </a:lnTo>
                <a:lnTo>
                  <a:pt x="78582" y="128587"/>
                </a:lnTo>
                <a:lnTo>
                  <a:pt x="92869" y="142875"/>
                </a:lnTo>
                <a:lnTo>
                  <a:pt x="107157" y="157162"/>
                </a:lnTo>
                <a:lnTo>
                  <a:pt x="114300" y="171450"/>
                </a:lnTo>
                <a:lnTo>
                  <a:pt x="121444" y="178594"/>
                </a:lnTo>
                <a:lnTo>
                  <a:pt x="121444" y="185737"/>
                </a:lnTo>
                <a:lnTo>
                  <a:pt x="114300" y="200025"/>
                </a:lnTo>
                <a:lnTo>
                  <a:pt x="114300" y="207169"/>
                </a:lnTo>
                <a:lnTo>
                  <a:pt x="92869" y="221456"/>
                </a:lnTo>
                <a:lnTo>
                  <a:pt x="78582" y="228600"/>
                </a:lnTo>
                <a:lnTo>
                  <a:pt x="50007" y="235744"/>
                </a:lnTo>
                <a:lnTo>
                  <a:pt x="28575" y="242887"/>
                </a:lnTo>
                <a:lnTo>
                  <a:pt x="14288" y="242887"/>
                </a:lnTo>
                <a:lnTo>
                  <a:pt x="0" y="242887"/>
                </a:lnTo>
                <a:lnTo>
                  <a:pt x="0" y="2428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9" name="Freeform 178"/>
          <p:cNvSpPr/>
          <p:nvPr/>
        </p:nvSpPr>
        <p:spPr>
          <a:xfrm>
            <a:off x="1157288" y="5850731"/>
            <a:ext cx="200026" cy="235745"/>
          </a:xfrm>
          <a:custGeom>
            <a:avLst/>
            <a:gdLst/>
            <a:ahLst/>
            <a:cxnLst/>
            <a:rect l="0" t="0" r="0" b="0"/>
            <a:pathLst>
              <a:path w="200026" h="235745">
                <a:moveTo>
                  <a:pt x="171450" y="107157"/>
                </a:moveTo>
                <a:lnTo>
                  <a:pt x="171450" y="107157"/>
                </a:lnTo>
                <a:lnTo>
                  <a:pt x="171450" y="107157"/>
                </a:lnTo>
                <a:lnTo>
                  <a:pt x="171450" y="100013"/>
                </a:lnTo>
                <a:lnTo>
                  <a:pt x="164306" y="92869"/>
                </a:lnTo>
                <a:lnTo>
                  <a:pt x="164306" y="78582"/>
                </a:lnTo>
                <a:lnTo>
                  <a:pt x="157162" y="71438"/>
                </a:lnTo>
                <a:lnTo>
                  <a:pt x="150018" y="57150"/>
                </a:lnTo>
                <a:lnTo>
                  <a:pt x="128587" y="42863"/>
                </a:lnTo>
                <a:lnTo>
                  <a:pt x="121443" y="35719"/>
                </a:lnTo>
                <a:lnTo>
                  <a:pt x="107156" y="21432"/>
                </a:lnTo>
                <a:lnTo>
                  <a:pt x="92868" y="21432"/>
                </a:lnTo>
                <a:lnTo>
                  <a:pt x="71437" y="21432"/>
                </a:lnTo>
                <a:lnTo>
                  <a:pt x="57150" y="21432"/>
                </a:lnTo>
                <a:lnTo>
                  <a:pt x="42862" y="35719"/>
                </a:lnTo>
                <a:lnTo>
                  <a:pt x="28575" y="50007"/>
                </a:lnTo>
                <a:lnTo>
                  <a:pt x="14287" y="71438"/>
                </a:lnTo>
                <a:lnTo>
                  <a:pt x="7143" y="92869"/>
                </a:lnTo>
                <a:lnTo>
                  <a:pt x="0" y="114300"/>
                </a:lnTo>
                <a:lnTo>
                  <a:pt x="0" y="142875"/>
                </a:lnTo>
                <a:lnTo>
                  <a:pt x="0" y="164307"/>
                </a:lnTo>
                <a:lnTo>
                  <a:pt x="7143" y="185738"/>
                </a:lnTo>
                <a:lnTo>
                  <a:pt x="14287" y="200025"/>
                </a:lnTo>
                <a:lnTo>
                  <a:pt x="21431" y="207169"/>
                </a:lnTo>
                <a:lnTo>
                  <a:pt x="35718" y="207169"/>
                </a:lnTo>
                <a:lnTo>
                  <a:pt x="50006" y="200025"/>
                </a:lnTo>
                <a:lnTo>
                  <a:pt x="57150" y="192882"/>
                </a:lnTo>
                <a:lnTo>
                  <a:pt x="71437" y="178594"/>
                </a:lnTo>
                <a:lnTo>
                  <a:pt x="85725" y="157163"/>
                </a:lnTo>
                <a:lnTo>
                  <a:pt x="92868" y="135732"/>
                </a:lnTo>
                <a:lnTo>
                  <a:pt x="100012" y="107157"/>
                </a:lnTo>
                <a:lnTo>
                  <a:pt x="107156" y="78582"/>
                </a:lnTo>
                <a:lnTo>
                  <a:pt x="114300" y="50007"/>
                </a:lnTo>
                <a:lnTo>
                  <a:pt x="121443" y="28575"/>
                </a:lnTo>
                <a:lnTo>
                  <a:pt x="128587" y="14288"/>
                </a:lnTo>
                <a:lnTo>
                  <a:pt x="128587" y="7144"/>
                </a:lnTo>
                <a:lnTo>
                  <a:pt x="128587" y="0"/>
                </a:lnTo>
                <a:lnTo>
                  <a:pt x="128587" y="7144"/>
                </a:lnTo>
                <a:lnTo>
                  <a:pt x="135731" y="21432"/>
                </a:lnTo>
                <a:lnTo>
                  <a:pt x="135731" y="42863"/>
                </a:lnTo>
                <a:lnTo>
                  <a:pt x="135731" y="64294"/>
                </a:lnTo>
                <a:lnTo>
                  <a:pt x="142875" y="100013"/>
                </a:lnTo>
                <a:lnTo>
                  <a:pt x="142875" y="128588"/>
                </a:lnTo>
                <a:lnTo>
                  <a:pt x="150018" y="164307"/>
                </a:lnTo>
                <a:lnTo>
                  <a:pt x="157162" y="185738"/>
                </a:lnTo>
                <a:lnTo>
                  <a:pt x="171450" y="207169"/>
                </a:lnTo>
                <a:lnTo>
                  <a:pt x="178593" y="221457"/>
                </a:lnTo>
                <a:lnTo>
                  <a:pt x="192881" y="228600"/>
                </a:lnTo>
                <a:lnTo>
                  <a:pt x="200025" y="235744"/>
                </a:lnTo>
                <a:lnTo>
                  <a:pt x="200025"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0" name="Freeform 179"/>
          <p:cNvSpPr/>
          <p:nvPr/>
        </p:nvSpPr>
        <p:spPr>
          <a:xfrm>
            <a:off x="1493044" y="5922169"/>
            <a:ext cx="78582" cy="214313"/>
          </a:xfrm>
          <a:custGeom>
            <a:avLst/>
            <a:gdLst/>
            <a:ahLst/>
            <a:cxnLst/>
            <a:rect l="0" t="0" r="0" b="0"/>
            <a:pathLst>
              <a:path w="78582" h="214313">
                <a:moveTo>
                  <a:pt x="7144" y="0"/>
                </a:moveTo>
                <a:lnTo>
                  <a:pt x="7144" y="7144"/>
                </a:lnTo>
                <a:lnTo>
                  <a:pt x="7144" y="21431"/>
                </a:lnTo>
                <a:lnTo>
                  <a:pt x="0" y="42862"/>
                </a:lnTo>
                <a:lnTo>
                  <a:pt x="0" y="71437"/>
                </a:lnTo>
                <a:lnTo>
                  <a:pt x="0" y="100012"/>
                </a:lnTo>
                <a:lnTo>
                  <a:pt x="7144" y="128587"/>
                </a:lnTo>
                <a:lnTo>
                  <a:pt x="7144" y="157162"/>
                </a:lnTo>
                <a:lnTo>
                  <a:pt x="7144" y="178594"/>
                </a:lnTo>
                <a:lnTo>
                  <a:pt x="7144" y="200025"/>
                </a:lnTo>
                <a:lnTo>
                  <a:pt x="7144" y="207169"/>
                </a:lnTo>
                <a:lnTo>
                  <a:pt x="14287" y="214312"/>
                </a:lnTo>
                <a:lnTo>
                  <a:pt x="14287" y="214312"/>
                </a:lnTo>
                <a:lnTo>
                  <a:pt x="21431" y="214312"/>
                </a:lnTo>
                <a:lnTo>
                  <a:pt x="21431" y="207169"/>
                </a:lnTo>
                <a:lnTo>
                  <a:pt x="21431" y="192881"/>
                </a:lnTo>
                <a:lnTo>
                  <a:pt x="21431" y="171450"/>
                </a:lnTo>
                <a:lnTo>
                  <a:pt x="21431" y="150019"/>
                </a:lnTo>
                <a:lnTo>
                  <a:pt x="21431" y="121444"/>
                </a:lnTo>
                <a:lnTo>
                  <a:pt x="21431" y="92869"/>
                </a:lnTo>
                <a:lnTo>
                  <a:pt x="21431" y="71437"/>
                </a:lnTo>
                <a:lnTo>
                  <a:pt x="28575" y="57150"/>
                </a:lnTo>
                <a:lnTo>
                  <a:pt x="35719" y="42862"/>
                </a:lnTo>
                <a:lnTo>
                  <a:pt x="42862" y="35719"/>
                </a:lnTo>
                <a:lnTo>
                  <a:pt x="50006" y="28575"/>
                </a:lnTo>
                <a:lnTo>
                  <a:pt x="57150" y="28575"/>
                </a:lnTo>
                <a:lnTo>
                  <a:pt x="64294" y="35719"/>
                </a:lnTo>
                <a:lnTo>
                  <a:pt x="78581" y="35719"/>
                </a:lnTo>
                <a:lnTo>
                  <a:pt x="78581" y="35719"/>
                </a:lnTo>
                <a:lnTo>
                  <a:pt x="78581" y="357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1" name="Freeform 180"/>
          <p:cNvSpPr/>
          <p:nvPr/>
        </p:nvSpPr>
        <p:spPr>
          <a:xfrm>
            <a:off x="1635919" y="5886450"/>
            <a:ext cx="28576" cy="214314"/>
          </a:xfrm>
          <a:custGeom>
            <a:avLst/>
            <a:gdLst/>
            <a:ahLst/>
            <a:cxnLst/>
            <a:rect l="0" t="0" r="0" b="0"/>
            <a:pathLst>
              <a:path w="28576" h="214314">
                <a:moveTo>
                  <a:pt x="28575" y="0"/>
                </a:moveTo>
                <a:lnTo>
                  <a:pt x="21431" y="0"/>
                </a:lnTo>
                <a:lnTo>
                  <a:pt x="21431" y="14288"/>
                </a:lnTo>
                <a:lnTo>
                  <a:pt x="14287" y="35719"/>
                </a:lnTo>
                <a:lnTo>
                  <a:pt x="7144" y="71438"/>
                </a:lnTo>
                <a:lnTo>
                  <a:pt x="0" y="100013"/>
                </a:lnTo>
                <a:lnTo>
                  <a:pt x="0" y="135731"/>
                </a:lnTo>
                <a:lnTo>
                  <a:pt x="0" y="164306"/>
                </a:lnTo>
                <a:lnTo>
                  <a:pt x="0" y="192881"/>
                </a:lnTo>
                <a:lnTo>
                  <a:pt x="0" y="207169"/>
                </a:lnTo>
                <a:lnTo>
                  <a:pt x="0" y="214313"/>
                </a:lnTo>
                <a:lnTo>
                  <a:pt x="0" y="2143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2" name="Freeform 181"/>
          <p:cNvSpPr/>
          <p:nvPr/>
        </p:nvSpPr>
        <p:spPr>
          <a:xfrm>
            <a:off x="1671638" y="5907881"/>
            <a:ext cx="114301" cy="250033"/>
          </a:xfrm>
          <a:custGeom>
            <a:avLst/>
            <a:gdLst/>
            <a:ahLst/>
            <a:cxnLst/>
            <a:rect l="0" t="0" r="0" b="0"/>
            <a:pathLst>
              <a:path w="114301" h="250033">
                <a:moveTo>
                  <a:pt x="85725" y="7144"/>
                </a:moveTo>
                <a:lnTo>
                  <a:pt x="85725" y="7144"/>
                </a:lnTo>
                <a:lnTo>
                  <a:pt x="78581" y="0"/>
                </a:lnTo>
                <a:lnTo>
                  <a:pt x="78581" y="0"/>
                </a:lnTo>
                <a:lnTo>
                  <a:pt x="71437" y="0"/>
                </a:lnTo>
                <a:lnTo>
                  <a:pt x="57150" y="7144"/>
                </a:lnTo>
                <a:lnTo>
                  <a:pt x="42862" y="21432"/>
                </a:lnTo>
                <a:lnTo>
                  <a:pt x="28575" y="42863"/>
                </a:lnTo>
                <a:lnTo>
                  <a:pt x="21431" y="57150"/>
                </a:lnTo>
                <a:lnTo>
                  <a:pt x="7143" y="71438"/>
                </a:lnTo>
                <a:lnTo>
                  <a:pt x="7143" y="85725"/>
                </a:lnTo>
                <a:lnTo>
                  <a:pt x="7143" y="92869"/>
                </a:lnTo>
                <a:lnTo>
                  <a:pt x="0" y="100013"/>
                </a:lnTo>
                <a:lnTo>
                  <a:pt x="7143" y="100013"/>
                </a:lnTo>
                <a:lnTo>
                  <a:pt x="21431" y="100013"/>
                </a:lnTo>
                <a:lnTo>
                  <a:pt x="42862" y="107157"/>
                </a:lnTo>
                <a:lnTo>
                  <a:pt x="57150" y="107157"/>
                </a:lnTo>
                <a:lnTo>
                  <a:pt x="71437" y="107157"/>
                </a:lnTo>
                <a:lnTo>
                  <a:pt x="85725" y="114300"/>
                </a:lnTo>
                <a:lnTo>
                  <a:pt x="100012" y="121444"/>
                </a:lnTo>
                <a:lnTo>
                  <a:pt x="107156" y="128588"/>
                </a:lnTo>
                <a:lnTo>
                  <a:pt x="114300" y="135732"/>
                </a:lnTo>
                <a:lnTo>
                  <a:pt x="114300" y="157163"/>
                </a:lnTo>
                <a:lnTo>
                  <a:pt x="114300" y="171450"/>
                </a:lnTo>
                <a:lnTo>
                  <a:pt x="107156" y="192882"/>
                </a:lnTo>
                <a:lnTo>
                  <a:pt x="100012" y="214313"/>
                </a:lnTo>
                <a:lnTo>
                  <a:pt x="85725" y="228600"/>
                </a:lnTo>
                <a:lnTo>
                  <a:pt x="78581" y="242888"/>
                </a:lnTo>
                <a:lnTo>
                  <a:pt x="71437" y="250032"/>
                </a:lnTo>
                <a:lnTo>
                  <a:pt x="71437" y="2500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3" name="Freeform 182"/>
          <p:cNvSpPr/>
          <p:nvPr/>
        </p:nvSpPr>
        <p:spPr>
          <a:xfrm>
            <a:off x="1814513" y="5815013"/>
            <a:ext cx="121444" cy="335757"/>
          </a:xfrm>
          <a:custGeom>
            <a:avLst/>
            <a:gdLst/>
            <a:ahLst/>
            <a:cxnLst/>
            <a:rect l="0" t="0" r="0" b="0"/>
            <a:pathLst>
              <a:path w="121444" h="335757">
                <a:moveTo>
                  <a:pt x="0" y="0"/>
                </a:moveTo>
                <a:lnTo>
                  <a:pt x="0" y="7143"/>
                </a:lnTo>
                <a:lnTo>
                  <a:pt x="0" y="14287"/>
                </a:lnTo>
                <a:lnTo>
                  <a:pt x="0" y="35718"/>
                </a:lnTo>
                <a:lnTo>
                  <a:pt x="0" y="57150"/>
                </a:lnTo>
                <a:lnTo>
                  <a:pt x="0" y="92868"/>
                </a:lnTo>
                <a:lnTo>
                  <a:pt x="0" y="128587"/>
                </a:lnTo>
                <a:lnTo>
                  <a:pt x="0" y="164306"/>
                </a:lnTo>
                <a:lnTo>
                  <a:pt x="0" y="200025"/>
                </a:lnTo>
                <a:lnTo>
                  <a:pt x="7143" y="228600"/>
                </a:lnTo>
                <a:lnTo>
                  <a:pt x="7143" y="250031"/>
                </a:lnTo>
                <a:lnTo>
                  <a:pt x="7143" y="264318"/>
                </a:lnTo>
                <a:lnTo>
                  <a:pt x="7143" y="278606"/>
                </a:lnTo>
                <a:lnTo>
                  <a:pt x="7143" y="278606"/>
                </a:lnTo>
                <a:lnTo>
                  <a:pt x="7143" y="278606"/>
                </a:lnTo>
                <a:lnTo>
                  <a:pt x="7143" y="271462"/>
                </a:lnTo>
                <a:lnTo>
                  <a:pt x="7143" y="257175"/>
                </a:lnTo>
                <a:lnTo>
                  <a:pt x="7143" y="228600"/>
                </a:lnTo>
                <a:lnTo>
                  <a:pt x="7143" y="207168"/>
                </a:lnTo>
                <a:lnTo>
                  <a:pt x="7143" y="171450"/>
                </a:lnTo>
                <a:lnTo>
                  <a:pt x="14287" y="142875"/>
                </a:lnTo>
                <a:lnTo>
                  <a:pt x="14287" y="114300"/>
                </a:lnTo>
                <a:lnTo>
                  <a:pt x="21431" y="92868"/>
                </a:lnTo>
                <a:lnTo>
                  <a:pt x="35718" y="78581"/>
                </a:lnTo>
                <a:lnTo>
                  <a:pt x="42862" y="64293"/>
                </a:lnTo>
                <a:lnTo>
                  <a:pt x="57150" y="64293"/>
                </a:lnTo>
                <a:lnTo>
                  <a:pt x="64293" y="57150"/>
                </a:lnTo>
                <a:lnTo>
                  <a:pt x="78581" y="64293"/>
                </a:lnTo>
                <a:lnTo>
                  <a:pt x="85725" y="71437"/>
                </a:lnTo>
                <a:lnTo>
                  <a:pt x="92868" y="78581"/>
                </a:lnTo>
                <a:lnTo>
                  <a:pt x="100012" y="85725"/>
                </a:lnTo>
                <a:lnTo>
                  <a:pt x="107156" y="92868"/>
                </a:lnTo>
                <a:lnTo>
                  <a:pt x="107156" y="114300"/>
                </a:lnTo>
                <a:lnTo>
                  <a:pt x="107156" y="128587"/>
                </a:lnTo>
                <a:lnTo>
                  <a:pt x="100012" y="142875"/>
                </a:lnTo>
                <a:lnTo>
                  <a:pt x="92868" y="164306"/>
                </a:lnTo>
                <a:lnTo>
                  <a:pt x="78581" y="178593"/>
                </a:lnTo>
                <a:lnTo>
                  <a:pt x="71437" y="192881"/>
                </a:lnTo>
                <a:lnTo>
                  <a:pt x="57150" y="207168"/>
                </a:lnTo>
                <a:lnTo>
                  <a:pt x="50006" y="221456"/>
                </a:lnTo>
                <a:lnTo>
                  <a:pt x="42862" y="228600"/>
                </a:lnTo>
                <a:lnTo>
                  <a:pt x="35718" y="235743"/>
                </a:lnTo>
                <a:lnTo>
                  <a:pt x="35718" y="250031"/>
                </a:lnTo>
                <a:lnTo>
                  <a:pt x="35718" y="257175"/>
                </a:lnTo>
                <a:lnTo>
                  <a:pt x="35718" y="264318"/>
                </a:lnTo>
                <a:lnTo>
                  <a:pt x="42862" y="278606"/>
                </a:lnTo>
                <a:lnTo>
                  <a:pt x="50006" y="292893"/>
                </a:lnTo>
                <a:lnTo>
                  <a:pt x="57150" y="307181"/>
                </a:lnTo>
                <a:lnTo>
                  <a:pt x="71437" y="314325"/>
                </a:lnTo>
                <a:lnTo>
                  <a:pt x="78581" y="328612"/>
                </a:lnTo>
                <a:lnTo>
                  <a:pt x="92868" y="335756"/>
                </a:lnTo>
                <a:lnTo>
                  <a:pt x="107156" y="335756"/>
                </a:lnTo>
                <a:lnTo>
                  <a:pt x="114300" y="335756"/>
                </a:lnTo>
                <a:lnTo>
                  <a:pt x="121443" y="335756"/>
                </a:lnTo>
                <a:lnTo>
                  <a:pt x="121443" y="335756"/>
                </a:lnTo>
                <a:lnTo>
                  <a:pt x="121443" y="3357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4" name="Freeform 183"/>
          <p:cNvSpPr/>
          <p:nvPr/>
        </p:nvSpPr>
        <p:spPr>
          <a:xfrm>
            <a:off x="1671638" y="5793581"/>
            <a:ext cx="7144" cy="14289"/>
          </a:xfrm>
          <a:custGeom>
            <a:avLst/>
            <a:gdLst/>
            <a:ahLst/>
            <a:cxnLst/>
            <a:rect l="0" t="0" r="0" b="0"/>
            <a:pathLst>
              <a:path w="7144" h="14289">
                <a:moveTo>
                  <a:pt x="0" y="0"/>
                </a:moveTo>
                <a:lnTo>
                  <a:pt x="0" y="0"/>
                </a:lnTo>
                <a:lnTo>
                  <a:pt x="7143" y="7144"/>
                </a:lnTo>
                <a:lnTo>
                  <a:pt x="7143" y="14288"/>
                </a:lnTo>
                <a:lnTo>
                  <a:pt x="7143"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5" name="Freeform 184"/>
          <p:cNvSpPr/>
          <p:nvPr/>
        </p:nvSpPr>
        <p:spPr>
          <a:xfrm>
            <a:off x="2014538" y="5943600"/>
            <a:ext cx="92869" cy="164307"/>
          </a:xfrm>
          <a:custGeom>
            <a:avLst/>
            <a:gdLst/>
            <a:ahLst/>
            <a:cxnLst/>
            <a:rect l="0" t="0" r="0" b="0"/>
            <a:pathLst>
              <a:path w="92869" h="164307">
                <a:moveTo>
                  <a:pt x="35718" y="0"/>
                </a:moveTo>
                <a:lnTo>
                  <a:pt x="35718" y="7144"/>
                </a:lnTo>
                <a:lnTo>
                  <a:pt x="28575" y="14288"/>
                </a:lnTo>
                <a:lnTo>
                  <a:pt x="21431" y="28575"/>
                </a:lnTo>
                <a:lnTo>
                  <a:pt x="14287" y="42863"/>
                </a:lnTo>
                <a:lnTo>
                  <a:pt x="7143" y="71438"/>
                </a:lnTo>
                <a:lnTo>
                  <a:pt x="0" y="92869"/>
                </a:lnTo>
                <a:lnTo>
                  <a:pt x="0" y="114300"/>
                </a:lnTo>
                <a:lnTo>
                  <a:pt x="0" y="135731"/>
                </a:lnTo>
                <a:lnTo>
                  <a:pt x="7143" y="150019"/>
                </a:lnTo>
                <a:lnTo>
                  <a:pt x="14287" y="157163"/>
                </a:lnTo>
                <a:lnTo>
                  <a:pt x="21431" y="164306"/>
                </a:lnTo>
                <a:lnTo>
                  <a:pt x="35718" y="164306"/>
                </a:lnTo>
                <a:lnTo>
                  <a:pt x="50006" y="157163"/>
                </a:lnTo>
                <a:lnTo>
                  <a:pt x="64293" y="157163"/>
                </a:lnTo>
                <a:lnTo>
                  <a:pt x="71437" y="142875"/>
                </a:lnTo>
                <a:lnTo>
                  <a:pt x="85725" y="135731"/>
                </a:lnTo>
                <a:lnTo>
                  <a:pt x="85725" y="121444"/>
                </a:lnTo>
                <a:lnTo>
                  <a:pt x="92868" y="114300"/>
                </a:lnTo>
                <a:lnTo>
                  <a:pt x="85725" y="100013"/>
                </a:lnTo>
                <a:lnTo>
                  <a:pt x="85725" y="92869"/>
                </a:lnTo>
                <a:lnTo>
                  <a:pt x="78581" y="85725"/>
                </a:lnTo>
                <a:lnTo>
                  <a:pt x="71437" y="78581"/>
                </a:lnTo>
                <a:lnTo>
                  <a:pt x="57150" y="71438"/>
                </a:lnTo>
                <a:lnTo>
                  <a:pt x="50006" y="71438"/>
                </a:lnTo>
                <a:lnTo>
                  <a:pt x="35718" y="71438"/>
                </a:lnTo>
                <a:lnTo>
                  <a:pt x="21431" y="78581"/>
                </a:lnTo>
                <a:lnTo>
                  <a:pt x="14287" y="85725"/>
                </a:lnTo>
                <a:lnTo>
                  <a:pt x="14287" y="92869"/>
                </a:lnTo>
                <a:lnTo>
                  <a:pt x="7143" y="100013"/>
                </a:lnTo>
                <a:lnTo>
                  <a:pt x="7143" y="100013"/>
                </a:lnTo>
                <a:lnTo>
                  <a:pt x="7143" y="1000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6" name="Freeform 185"/>
          <p:cNvSpPr/>
          <p:nvPr/>
        </p:nvSpPr>
        <p:spPr>
          <a:xfrm>
            <a:off x="2157413" y="5765006"/>
            <a:ext cx="121444" cy="442914"/>
          </a:xfrm>
          <a:custGeom>
            <a:avLst/>
            <a:gdLst/>
            <a:ahLst/>
            <a:cxnLst/>
            <a:rect l="0" t="0" r="0" b="0"/>
            <a:pathLst>
              <a:path w="121444" h="442914">
                <a:moveTo>
                  <a:pt x="121443" y="57150"/>
                </a:moveTo>
                <a:lnTo>
                  <a:pt x="121443" y="50007"/>
                </a:lnTo>
                <a:lnTo>
                  <a:pt x="121443" y="35719"/>
                </a:lnTo>
                <a:lnTo>
                  <a:pt x="114300" y="21432"/>
                </a:lnTo>
                <a:lnTo>
                  <a:pt x="107156" y="7144"/>
                </a:lnTo>
                <a:lnTo>
                  <a:pt x="100012" y="0"/>
                </a:lnTo>
                <a:lnTo>
                  <a:pt x="85725" y="7144"/>
                </a:lnTo>
                <a:lnTo>
                  <a:pt x="71437" y="14288"/>
                </a:lnTo>
                <a:lnTo>
                  <a:pt x="57150" y="35719"/>
                </a:lnTo>
                <a:lnTo>
                  <a:pt x="42862" y="71438"/>
                </a:lnTo>
                <a:lnTo>
                  <a:pt x="28575" y="107157"/>
                </a:lnTo>
                <a:lnTo>
                  <a:pt x="21431" y="150019"/>
                </a:lnTo>
                <a:lnTo>
                  <a:pt x="7143" y="200025"/>
                </a:lnTo>
                <a:lnTo>
                  <a:pt x="0" y="250032"/>
                </a:lnTo>
                <a:lnTo>
                  <a:pt x="0" y="300038"/>
                </a:lnTo>
                <a:lnTo>
                  <a:pt x="7143" y="342900"/>
                </a:lnTo>
                <a:lnTo>
                  <a:pt x="14287" y="378619"/>
                </a:lnTo>
                <a:lnTo>
                  <a:pt x="21431" y="407194"/>
                </a:lnTo>
                <a:lnTo>
                  <a:pt x="28575" y="421482"/>
                </a:lnTo>
                <a:lnTo>
                  <a:pt x="42862" y="435769"/>
                </a:lnTo>
                <a:lnTo>
                  <a:pt x="42862" y="442913"/>
                </a:lnTo>
                <a:lnTo>
                  <a:pt x="42862" y="4429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7" name="Freeform 186"/>
          <p:cNvSpPr/>
          <p:nvPr/>
        </p:nvSpPr>
        <p:spPr>
          <a:xfrm>
            <a:off x="2150269" y="6043613"/>
            <a:ext cx="64295" cy="7144"/>
          </a:xfrm>
          <a:custGeom>
            <a:avLst/>
            <a:gdLst/>
            <a:ahLst/>
            <a:cxnLst/>
            <a:rect l="0" t="0" r="0" b="0"/>
            <a:pathLst>
              <a:path w="64295" h="7144">
                <a:moveTo>
                  <a:pt x="7144" y="0"/>
                </a:moveTo>
                <a:lnTo>
                  <a:pt x="7144" y="0"/>
                </a:lnTo>
                <a:lnTo>
                  <a:pt x="0" y="0"/>
                </a:lnTo>
                <a:lnTo>
                  <a:pt x="0" y="0"/>
                </a:lnTo>
                <a:lnTo>
                  <a:pt x="0" y="0"/>
                </a:lnTo>
                <a:lnTo>
                  <a:pt x="7144" y="0"/>
                </a:lnTo>
                <a:lnTo>
                  <a:pt x="14287" y="0"/>
                </a:lnTo>
                <a:lnTo>
                  <a:pt x="28575" y="0"/>
                </a:lnTo>
                <a:lnTo>
                  <a:pt x="42862" y="7143"/>
                </a:lnTo>
                <a:lnTo>
                  <a:pt x="57150" y="7143"/>
                </a:lnTo>
                <a:lnTo>
                  <a:pt x="64294" y="7143"/>
                </a:lnTo>
                <a:lnTo>
                  <a:pt x="64294" y="71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8" name="Freeform 187"/>
          <p:cNvSpPr/>
          <p:nvPr/>
        </p:nvSpPr>
        <p:spPr>
          <a:xfrm>
            <a:off x="2414588" y="5807869"/>
            <a:ext cx="128588" cy="314326"/>
          </a:xfrm>
          <a:custGeom>
            <a:avLst/>
            <a:gdLst/>
            <a:ahLst/>
            <a:cxnLst/>
            <a:rect l="0" t="0" r="0" b="0"/>
            <a:pathLst>
              <a:path w="128588" h="314326">
                <a:moveTo>
                  <a:pt x="121444" y="235744"/>
                </a:moveTo>
                <a:lnTo>
                  <a:pt x="121444" y="235744"/>
                </a:lnTo>
                <a:lnTo>
                  <a:pt x="114300" y="228600"/>
                </a:lnTo>
                <a:lnTo>
                  <a:pt x="107156" y="221456"/>
                </a:lnTo>
                <a:lnTo>
                  <a:pt x="92869" y="214312"/>
                </a:lnTo>
                <a:lnTo>
                  <a:pt x="78581" y="207169"/>
                </a:lnTo>
                <a:lnTo>
                  <a:pt x="57150" y="200025"/>
                </a:lnTo>
                <a:lnTo>
                  <a:pt x="42862" y="192881"/>
                </a:lnTo>
                <a:lnTo>
                  <a:pt x="28575" y="185737"/>
                </a:lnTo>
                <a:lnTo>
                  <a:pt x="14287" y="185737"/>
                </a:lnTo>
                <a:lnTo>
                  <a:pt x="7143" y="185737"/>
                </a:lnTo>
                <a:lnTo>
                  <a:pt x="0" y="192881"/>
                </a:lnTo>
                <a:lnTo>
                  <a:pt x="0" y="207169"/>
                </a:lnTo>
                <a:lnTo>
                  <a:pt x="0" y="228600"/>
                </a:lnTo>
                <a:lnTo>
                  <a:pt x="0" y="250031"/>
                </a:lnTo>
                <a:lnTo>
                  <a:pt x="7143" y="264319"/>
                </a:lnTo>
                <a:lnTo>
                  <a:pt x="14287" y="285750"/>
                </a:lnTo>
                <a:lnTo>
                  <a:pt x="21431" y="300037"/>
                </a:lnTo>
                <a:lnTo>
                  <a:pt x="28575" y="307181"/>
                </a:lnTo>
                <a:lnTo>
                  <a:pt x="42862" y="314325"/>
                </a:lnTo>
                <a:lnTo>
                  <a:pt x="50006" y="314325"/>
                </a:lnTo>
                <a:lnTo>
                  <a:pt x="57150" y="300037"/>
                </a:lnTo>
                <a:lnTo>
                  <a:pt x="71437" y="285750"/>
                </a:lnTo>
                <a:lnTo>
                  <a:pt x="85725" y="257175"/>
                </a:lnTo>
                <a:lnTo>
                  <a:pt x="92869" y="221456"/>
                </a:lnTo>
                <a:lnTo>
                  <a:pt x="100012" y="185737"/>
                </a:lnTo>
                <a:lnTo>
                  <a:pt x="107156" y="150019"/>
                </a:lnTo>
                <a:lnTo>
                  <a:pt x="114300" y="114300"/>
                </a:lnTo>
                <a:lnTo>
                  <a:pt x="114300" y="71437"/>
                </a:lnTo>
                <a:lnTo>
                  <a:pt x="121444" y="42862"/>
                </a:lnTo>
                <a:lnTo>
                  <a:pt x="121444" y="21431"/>
                </a:lnTo>
                <a:lnTo>
                  <a:pt x="121444" y="7144"/>
                </a:lnTo>
                <a:lnTo>
                  <a:pt x="121444" y="0"/>
                </a:lnTo>
                <a:lnTo>
                  <a:pt x="121444" y="0"/>
                </a:lnTo>
                <a:lnTo>
                  <a:pt x="121444" y="14287"/>
                </a:lnTo>
                <a:lnTo>
                  <a:pt x="114300" y="42862"/>
                </a:lnTo>
                <a:lnTo>
                  <a:pt x="114300" y="71437"/>
                </a:lnTo>
                <a:lnTo>
                  <a:pt x="107156" y="114300"/>
                </a:lnTo>
                <a:lnTo>
                  <a:pt x="107156" y="157162"/>
                </a:lnTo>
                <a:lnTo>
                  <a:pt x="114300" y="200025"/>
                </a:lnTo>
                <a:lnTo>
                  <a:pt x="114300" y="242887"/>
                </a:lnTo>
                <a:lnTo>
                  <a:pt x="128587" y="285750"/>
                </a:lnTo>
                <a:lnTo>
                  <a:pt x="128587" y="285750"/>
                </a:lnTo>
                <a:lnTo>
                  <a:pt x="128587"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9" name="Freeform 188"/>
          <p:cNvSpPr/>
          <p:nvPr/>
        </p:nvSpPr>
        <p:spPr>
          <a:xfrm>
            <a:off x="2586038" y="6007894"/>
            <a:ext cx="107157" cy="200026"/>
          </a:xfrm>
          <a:custGeom>
            <a:avLst/>
            <a:gdLst/>
            <a:ahLst/>
            <a:cxnLst/>
            <a:rect l="0" t="0" r="0" b="0"/>
            <a:pathLst>
              <a:path w="107157" h="200026">
                <a:moveTo>
                  <a:pt x="107156" y="50006"/>
                </a:moveTo>
                <a:lnTo>
                  <a:pt x="100012" y="50006"/>
                </a:lnTo>
                <a:lnTo>
                  <a:pt x="100012" y="50006"/>
                </a:lnTo>
                <a:lnTo>
                  <a:pt x="92869" y="42862"/>
                </a:lnTo>
                <a:lnTo>
                  <a:pt x="85725" y="35719"/>
                </a:lnTo>
                <a:lnTo>
                  <a:pt x="71437" y="28575"/>
                </a:lnTo>
                <a:lnTo>
                  <a:pt x="64294" y="21431"/>
                </a:lnTo>
                <a:lnTo>
                  <a:pt x="50006" y="7144"/>
                </a:lnTo>
                <a:lnTo>
                  <a:pt x="42862" y="7144"/>
                </a:lnTo>
                <a:lnTo>
                  <a:pt x="28575" y="0"/>
                </a:lnTo>
                <a:lnTo>
                  <a:pt x="21431" y="7144"/>
                </a:lnTo>
                <a:lnTo>
                  <a:pt x="14287" y="14287"/>
                </a:lnTo>
                <a:lnTo>
                  <a:pt x="7144" y="28575"/>
                </a:lnTo>
                <a:lnTo>
                  <a:pt x="0" y="50006"/>
                </a:lnTo>
                <a:lnTo>
                  <a:pt x="0" y="85725"/>
                </a:lnTo>
                <a:lnTo>
                  <a:pt x="0" y="114300"/>
                </a:lnTo>
                <a:lnTo>
                  <a:pt x="7144" y="142875"/>
                </a:lnTo>
                <a:lnTo>
                  <a:pt x="14287" y="171450"/>
                </a:lnTo>
                <a:lnTo>
                  <a:pt x="21431" y="185737"/>
                </a:lnTo>
                <a:lnTo>
                  <a:pt x="28575" y="192881"/>
                </a:lnTo>
                <a:lnTo>
                  <a:pt x="35719" y="200025"/>
                </a:lnTo>
                <a:lnTo>
                  <a:pt x="42862" y="192881"/>
                </a:lnTo>
                <a:lnTo>
                  <a:pt x="57150" y="178594"/>
                </a:lnTo>
                <a:lnTo>
                  <a:pt x="57150" y="164306"/>
                </a:lnTo>
                <a:lnTo>
                  <a:pt x="71437" y="135731"/>
                </a:lnTo>
                <a:lnTo>
                  <a:pt x="71437" y="114300"/>
                </a:lnTo>
                <a:lnTo>
                  <a:pt x="78581" y="85725"/>
                </a:lnTo>
                <a:lnTo>
                  <a:pt x="85725" y="57150"/>
                </a:lnTo>
                <a:lnTo>
                  <a:pt x="85725" y="35719"/>
                </a:lnTo>
                <a:lnTo>
                  <a:pt x="85725" y="21431"/>
                </a:lnTo>
                <a:lnTo>
                  <a:pt x="85725" y="7144"/>
                </a:lnTo>
                <a:lnTo>
                  <a:pt x="78581" y="7144"/>
                </a:lnTo>
                <a:lnTo>
                  <a:pt x="78581" y="7144"/>
                </a:lnTo>
                <a:lnTo>
                  <a:pt x="78581" y="14287"/>
                </a:lnTo>
                <a:lnTo>
                  <a:pt x="71437" y="28575"/>
                </a:lnTo>
                <a:lnTo>
                  <a:pt x="71437" y="50006"/>
                </a:lnTo>
                <a:lnTo>
                  <a:pt x="78581" y="71437"/>
                </a:lnTo>
                <a:lnTo>
                  <a:pt x="78581" y="92869"/>
                </a:lnTo>
                <a:lnTo>
                  <a:pt x="85725" y="114300"/>
                </a:lnTo>
                <a:lnTo>
                  <a:pt x="92869" y="128587"/>
                </a:lnTo>
                <a:lnTo>
                  <a:pt x="92869" y="135731"/>
                </a:lnTo>
                <a:lnTo>
                  <a:pt x="92869" y="1357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0" name="Freeform 189"/>
          <p:cNvSpPr/>
          <p:nvPr/>
        </p:nvSpPr>
        <p:spPr>
          <a:xfrm>
            <a:off x="2743200" y="5957888"/>
            <a:ext cx="421483" cy="428626"/>
          </a:xfrm>
          <a:custGeom>
            <a:avLst/>
            <a:gdLst/>
            <a:ahLst/>
            <a:cxnLst/>
            <a:rect l="0" t="0" r="0" b="0"/>
            <a:pathLst>
              <a:path w="421483" h="428626">
                <a:moveTo>
                  <a:pt x="35719" y="42862"/>
                </a:moveTo>
                <a:lnTo>
                  <a:pt x="28575" y="35718"/>
                </a:lnTo>
                <a:lnTo>
                  <a:pt x="28575" y="35718"/>
                </a:lnTo>
                <a:lnTo>
                  <a:pt x="21432" y="35718"/>
                </a:lnTo>
                <a:lnTo>
                  <a:pt x="14288" y="50006"/>
                </a:lnTo>
                <a:lnTo>
                  <a:pt x="7144" y="64293"/>
                </a:lnTo>
                <a:lnTo>
                  <a:pt x="7144" y="85725"/>
                </a:lnTo>
                <a:lnTo>
                  <a:pt x="0" y="107156"/>
                </a:lnTo>
                <a:lnTo>
                  <a:pt x="0" y="128587"/>
                </a:lnTo>
                <a:lnTo>
                  <a:pt x="0" y="157162"/>
                </a:lnTo>
                <a:lnTo>
                  <a:pt x="0" y="178593"/>
                </a:lnTo>
                <a:lnTo>
                  <a:pt x="7144" y="192881"/>
                </a:lnTo>
                <a:lnTo>
                  <a:pt x="7144" y="207168"/>
                </a:lnTo>
                <a:lnTo>
                  <a:pt x="14288" y="214312"/>
                </a:lnTo>
                <a:lnTo>
                  <a:pt x="14288" y="214312"/>
                </a:lnTo>
                <a:lnTo>
                  <a:pt x="21432" y="207168"/>
                </a:lnTo>
                <a:lnTo>
                  <a:pt x="21432" y="200025"/>
                </a:lnTo>
                <a:lnTo>
                  <a:pt x="28575" y="185737"/>
                </a:lnTo>
                <a:lnTo>
                  <a:pt x="28575" y="171450"/>
                </a:lnTo>
                <a:lnTo>
                  <a:pt x="28575" y="150018"/>
                </a:lnTo>
                <a:lnTo>
                  <a:pt x="28575" y="128587"/>
                </a:lnTo>
                <a:lnTo>
                  <a:pt x="28575" y="107156"/>
                </a:lnTo>
                <a:lnTo>
                  <a:pt x="35719" y="92868"/>
                </a:lnTo>
                <a:lnTo>
                  <a:pt x="35719" y="78581"/>
                </a:lnTo>
                <a:lnTo>
                  <a:pt x="42863" y="71437"/>
                </a:lnTo>
                <a:lnTo>
                  <a:pt x="42863" y="78581"/>
                </a:lnTo>
                <a:lnTo>
                  <a:pt x="42863" y="85725"/>
                </a:lnTo>
                <a:lnTo>
                  <a:pt x="50007" y="92868"/>
                </a:lnTo>
                <a:lnTo>
                  <a:pt x="50007" y="114300"/>
                </a:lnTo>
                <a:lnTo>
                  <a:pt x="57150" y="128587"/>
                </a:lnTo>
                <a:lnTo>
                  <a:pt x="64294" y="150018"/>
                </a:lnTo>
                <a:lnTo>
                  <a:pt x="71438" y="164306"/>
                </a:lnTo>
                <a:lnTo>
                  <a:pt x="78582" y="178593"/>
                </a:lnTo>
                <a:lnTo>
                  <a:pt x="78582" y="185737"/>
                </a:lnTo>
                <a:lnTo>
                  <a:pt x="85725" y="192881"/>
                </a:lnTo>
                <a:lnTo>
                  <a:pt x="92869" y="185737"/>
                </a:lnTo>
                <a:lnTo>
                  <a:pt x="92869" y="185737"/>
                </a:lnTo>
                <a:lnTo>
                  <a:pt x="92869" y="178593"/>
                </a:lnTo>
                <a:lnTo>
                  <a:pt x="92869" y="164306"/>
                </a:lnTo>
                <a:lnTo>
                  <a:pt x="100013" y="150018"/>
                </a:lnTo>
                <a:lnTo>
                  <a:pt x="92869" y="121443"/>
                </a:lnTo>
                <a:lnTo>
                  <a:pt x="92869" y="92868"/>
                </a:lnTo>
                <a:lnTo>
                  <a:pt x="92869" y="71437"/>
                </a:lnTo>
                <a:lnTo>
                  <a:pt x="92869" y="50006"/>
                </a:lnTo>
                <a:lnTo>
                  <a:pt x="92869" y="35718"/>
                </a:lnTo>
                <a:lnTo>
                  <a:pt x="100013" y="28575"/>
                </a:lnTo>
                <a:lnTo>
                  <a:pt x="100013" y="28575"/>
                </a:lnTo>
                <a:lnTo>
                  <a:pt x="107157" y="35718"/>
                </a:lnTo>
                <a:lnTo>
                  <a:pt x="107157" y="50006"/>
                </a:lnTo>
                <a:lnTo>
                  <a:pt x="114300" y="71437"/>
                </a:lnTo>
                <a:lnTo>
                  <a:pt x="121444" y="92868"/>
                </a:lnTo>
                <a:lnTo>
                  <a:pt x="128588" y="114300"/>
                </a:lnTo>
                <a:lnTo>
                  <a:pt x="135732" y="135731"/>
                </a:lnTo>
                <a:lnTo>
                  <a:pt x="150019" y="157162"/>
                </a:lnTo>
                <a:lnTo>
                  <a:pt x="157163" y="171450"/>
                </a:lnTo>
                <a:lnTo>
                  <a:pt x="171450" y="178593"/>
                </a:lnTo>
                <a:lnTo>
                  <a:pt x="185738" y="178593"/>
                </a:lnTo>
                <a:lnTo>
                  <a:pt x="200025" y="178593"/>
                </a:lnTo>
                <a:lnTo>
                  <a:pt x="214313" y="171450"/>
                </a:lnTo>
                <a:lnTo>
                  <a:pt x="221457" y="157162"/>
                </a:lnTo>
                <a:lnTo>
                  <a:pt x="235744" y="142875"/>
                </a:lnTo>
                <a:lnTo>
                  <a:pt x="242888" y="121443"/>
                </a:lnTo>
                <a:lnTo>
                  <a:pt x="242888" y="100012"/>
                </a:lnTo>
                <a:lnTo>
                  <a:pt x="250032" y="78581"/>
                </a:lnTo>
                <a:lnTo>
                  <a:pt x="250032" y="57150"/>
                </a:lnTo>
                <a:lnTo>
                  <a:pt x="250032" y="35718"/>
                </a:lnTo>
                <a:lnTo>
                  <a:pt x="242888" y="28575"/>
                </a:lnTo>
                <a:lnTo>
                  <a:pt x="235744" y="21431"/>
                </a:lnTo>
                <a:lnTo>
                  <a:pt x="228600" y="21431"/>
                </a:lnTo>
                <a:lnTo>
                  <a:pt x="221457" y="28575"/>
                </a:lnTo>
                <a:lnTo>
                  <a:pt x="214313" y="50006"/>
                </a:lnTo>
                <a:lnTo>
                  <a:pt x="214313" y="71437"/>
                </a:lnTo>
                <a:lnTo>
                  <a:pt x="214313" y="92868"/>
                </a:lnTo>
                <a:lnTo>
                  <a:pt x="214313" y="114300"/>
                </a:lnTo>
                <a:lnTo>
                  <a:pt x="214313" y="128587"/>
                </a:lnTo>
                <a:lnTo>
                  <a:pt x="221457" y="142875"/>
                </a:lnTo>
                <a:lnTo>
                  <a:pt x="228600" y="150018"/>
                </a:lnTo>
                <a:lnTo>
                  <a:pt x="235744" y="150018"/>
                </a:lnTo>
                <a:lnTo>
                  <a:pt x="250032" y="150018"/>
                </a:lnTo>
                <a:lnTo>
                  <a:pt x="257175" y="142875"/>
                </a:lnTo>
                <a:lnTo>
                  <a:pt x="264319" y="128587"/>
                </a:lnTo>
                <a:lnTo>
                  <a:pt x="271463" y="114300"/>
                </a:lnTo>
                <a:lnTo>
                  <a:pt x="278607" y="92868"/>
                </a:lnTo>
                <a:lnTo>
                  <a:pt x="278607" y="71437"/>
                </a:lnTo>
                <a:lnTo>
                  <a:pt x="278607" y="57150"/>
                </a:lnTo>
                <a:lnTo>
                  <a:pt x="278607" y="35718"/>
                </a:lnTo>
                <a:lnTo>
                  <a:pt x="271463" y="21431"/>
                </a:lnTo>
                <a:lnTo>
                  <a:pt x="271463" y="14287"/>
                </a:lnTo>
                <a:lnTo>
                  <a:pt x="264319" y="14287"/>
                </a:lnTo>
                <a:lnTo>
                  <a:pt x="264319" y="21431"/>
                </a:lnTo>
                <a:lnTo>
                  <a:pt x="264319" y="35718"/>
                </a:lnTo>
                <a:lnTo>
                  <a:pt x="257175" y="57150"/>
                </a:lnTo>
                <a:lnTo>
                  <a:pt x="264319" y="78581"/>
                </a:lnTo>
                <a:lnTo>
                  <a:pt x="271463" y="107156"/>
                </a:lnTo>
                <a:lnTo>
                  <a:pt x="278607" y="128587"/>
                </a:lnTo>
                <a:lnTo>
                  <a:pt x="285750" y="150018"/>
                </a:lnTo>
                <a:lnTo>
                  <a:pt x="300038" y="164306"/>
                </a:lnTo>
                <a:lnTo>
                  <a:pt x="314325" y="171450"/>
                </a:lnTo>
                <a:lnTo>
                  <a:pt x="328613" y="171450"/>
                </a:lnTo>
                <a:lnTo>
                  <a:pt x="342900" y="171450"/>
                </a:lnTo>
                <a:lnTo>
                  <a:pt x="357188" y="164306"/>
                </a:lnTo>
                <a:lnTo>
                  <a:pt x="371475" y="157162"/>
                </a:lnTo>
                <a:lnTo>
                  <a:pt x="378619" y="142875"/>
                </a:lnTo>
                <a:lnTo>
                  <a:pt x="385763" y="128587"/>
                </a:lnTo>
                <a:lnTo>
                  <a:pt x="392907" y="114300"/>
                </a:lnTo>
                <a:lnTo>
                  <a:pt x="392907" y="92868"/>
                </a:lnTo>
                <a:lnTo>
                  <a:pt x="392907" y="64293"/>
                </a:lnTo>
                <a:lnTo>
                  <a:pt x="385763" y="42862"/>
                </a:lnTo>
                <a:lnTo>
                  <a:pt x="378619" y="21431"/>
                </a:lnTo>
                <a:lnTo>
                  <a:pt x="371475" y="7143"/>
                </a:lnTo>
                <a:lnTo>
                  <a:pt x="364332" y="0"/>
                </a:lnTo>
                <a:lnTo>
                  <a:pt x="357188" y="0"/>
                </a:lnTo>
                <a:lnTo>
                  <a:pt x="350044" y="7143"/>
                </a:lnTo>
                <a:lnTo>
                  <a:pt x="350044" y="14287"/>
                </a:lnTo>
                <a:lnTo>
                  <a:pt x="342900" y="28575"/>
                </a:lnTo>
                <a:lnTo>
                  <a:pt x="342900" y="50006"/>
                </a:lnTo>
                <a:lnTo>
                  <a:pt x="342900" y="78581"/>
                </a:lnTo>
                <a:lnTo>
                  <a:pt x="350044" y="107156"/>
                </a:lnTo>
                <a:lnTo>
                  <a:pt x="364332" y="142875"/>
                </a:lnTo>
                <a:lnTo>
                  <a:pt x="371475" y="178593"/>
                </a:lnTo>
                <a:lnTo>
                  <a:pt x="385763" y="207168"/>
                </a:lnTo>
                <a:lnTo>
                  <a:pt x="400050" y="242887"/>
                </a:lnTo>
                <a:lnTo>
                  <a:pt x="407194" y="271462"/>
                </a:lnTo>
                <a:lnTo>
                  <a:pt x="414338" y="292893"/>
                </a:lnTo>
                <a:lnTo>
                  <a:pt x="421482" y="321468"/>
                </a:lnTo>
                <a:lnTo>
                  <a:pt x="421482" y="342900"/>
                </a:lnTo>
                <a:lnTo>
                  <a:pt x="421482" y="364331"/>
                </a:lnTo>
                <a:lnTo>
                  <a:pt x="414338" y="385762"/>
                </a:lnTo>
                <a:lnTo>
                  <a:pt x="407194" y="407193"/>
                </a:lnTo>
                <a:lnTo>
                  <a:pt x="392907" y="421481"/>
                </a:lnTo>
                <a:lnTo>
                  <a:pt x="378619" y="428625"/>
                </a:lnTo>
                <a:lnTo>
                  <a:pt x="364332" y="421481"/>
                </a:lnTo>
                <a:lnTo>
                  <a:pt x="350044" y="407193"/>
                </a:lnTo>
                <a:lnTo>
                  <a:pt x="342900" y="392906"/>
                </a:lnTo>
                <a:lnTo>
                  <a:pt x="328613" y="385762"/>
                </a:lnTo>
                <a:lnTo>
                  <a:pt x="328613" y="3857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1" name="Freeform 190"/>
          <p:cNvSpPr/>
          <p:nvPr/>
        </p:nvSpPr>
        <p:spPr>
          <a:xfrm>
            <a:off x="3178969" y="5829300"/>
            <a:ext cx="242889" cy="321470"/>
          </a:xfrm>
          <a:custGeom>
            <a:avLst/>
            <a:gdLst/>
            <a:ahLst/>
            <a:cxnLst/>
            <a:rect l="0" t="0" r="0" b="0"/>
            <a:pathLst>
              <a:path w="242889" h="321470">
                <a:moveTo>
                  <a:pt x="21431" y="257175"/>
                </a:moveTo>
                <a:lnTo>
                  <a:pt x="21431" y="257175"/>
                </a:lnTo>
                <a:lnTo>
                  <a:pt x="28575" y="264319"/>
                </a:lnTo>
                <a:lnTo>
                  <a:pt x="35719" y="271463"/>
                </a:lnTo>
                <a:lnTo>
                  <a:pt x="50006" y="278606"/>
                </a:lnTo>
                <a:lnTo>
                  <a:pt x="64294" y="285750"/>
                </a:lnTo>
                <a:lnTo>
                  <a:pt x="71438" y="285750"/>
                </a:lnTo>
                <a:lnTo>
                  <a:pt x="78581" y="285750"/>
                </a:lnTo>
                <a:lnTo>
                  <a:pt x="85725" y="278606"/>
                </a:lnTo>
                <a:lnTo>
                  <a:pt x="92869" y="271463"/>
                </a:lnTo>
                <a:lnTo>
                  <a:pt x="92869" y="257175"/>
                </a:lnTo>
                <a:lnTo>
                  <a:pt x="92869" y="242888"/>
                </a:lnTo>
                <a:lnTo>
                  <a:pt x="92869" y="228600"/>
                </a:lnTo>
                <a:lnTo>
                  <a:pt x="85725" y="207169"/>
                </a:lnTo>
                <a:lnTo>
                  <a:pt x="78581" y="185738"/>
                </a:lnTo>
                <a:lnTo>
                  <a:pt x="71438" y="171450"/>
                </a:lnTo>
                <a:lnTo>
                  <a:pt x="64294" y="150019"/>
                </a:lnTo>
                <a:lnTo>
                  <a:pt x="50006" y="135731"/>
                </a:lnTo>
                <a:lnTo>
                  <a:pt x="35719" y="135731"/>
                </a:lnTo>
                <a:lnTo>
                  <a:pt x="28575" y="135731"/>
                </a:lnTo>
                <a:lnTo>
                  <a:pt x="21431" y="142875"/>
                </a:lnTo>
                <a:lnTo>
                  <a:pt x="7144" y="150019"/>
                </a:lnTo>
                <a:lnTo>
                  <a:pt x="0" y="171450"/>
                </a:lnTo>
                <a:lnTo>
                  <a:pt x="0" y="192881"/>
                </a:lnTo>
                <a:lnTo>
                  <a:pt x="0" y="221456"/>
                </a:lnTo>
                <a:lnTo>
                  <a:pt x="0" y="242888"/>
                </a:lnTo>
                <a:lnTo>
                  <a:pt x="14288" y="271463"/>
                </a:lnTo>
                <a:lnTo>
                  <a:pt x="28575" y="285750"/>
                </a:lnTo>
                <a:lnTo>
                  <a:pt x="42863" y="307181"/>
                </a:lnTo>
                <a:lnTo>
                  <a:pt x="64294" y="314325"/>
                </a:lnTo>
                <a:lnTo>
                  <a:pt x="78581" y="314325"/>
                </a:lnTo>
                <a:lnTo>
                  <a:pt x="100013" y="314325"/>
                </a:lnTo>
                <a:lnTo>
                  <a:pt x="121444" y="307181"/>
                </a:lnTo>
                <a:lnTo>
                  <a:pt x="142875" y="300038"/>
                </a:lnTo>
                <a:lnTo>
                  <a:pt x="164306" y="285750"/>
                </a:lnTo>
                <a:lnTo>
                  <a:pt x="185738" y="271463"/>
                </a:lnTo>
                <a:lnTo>
                  <a:pt x="200025" y="250031"/>
                </a:lnTo>
                <a:lnTo>
                  <a:pt x="214313" y="235744"/>
                </a:lnTo>
                <a:lnTo>
                  <a:pt x="221456" y="214313"/>
                </a:lnTo>
                <a:lnTo>
                  <a:pt x="228600" y="200025"/>
                </a:lnTo>
                <a:lnTo>
                  <a:pt x="228600" y="178594"/>
                </a:lnTo>
                <a:lnTo>
                  <a:pt x="228600" y="164306"/>
                </a:lnTo>
                <a:lnTo>
                  <a:pt x="221456" y="150019"/>
                </a:lnTo>
                <a:lnTo>
                  <a:pt x="214313" y="135731"/>
                </a:lnTo>
                <a:lnTo>
                  <a:pt x="207169" y="128588"/>
                </a:lnTo>
                <a:lnTo>
                  <a:pt x="192881" y="128588"/>
                </a:lnTo>
                <a:lnTo>
                  <a:pt x="185738" y="128588"/>
                </a:lnTo>
                <a:lnTo>
                  <a:pt x="178594" y="142875"/>
                </a:lnTo>
                <a:lnTo>
                  <a:pt x="164306" y="164306"/>
                </a:lnTo>
                <a:lnTo>
                  <a:pt x="157163" y="185738"/>
                </a:lnTo>
                <a:lnTo>
                  <a:pt x="150019" y="214313"/>
                </a:lnTo>
                <a:lnTo>
                  <a:pt x="150019" y="235744"/>
                </a:lnTo>
                <a:lnTo>
                  <a:pt x="150019" y="264319"/>
                </a:lnTo>
                <a:lnTo>
                  <a:pt x="157163" y="285750"/>
                </a:lnTo>
                <a:lnTo>
                  <a:pt x="157163" y="307181"/>
                </a:lnTo>
                <a:lnTo>
                  <a:pt x="171450" y="314325"/>
                </a:lnTo>
                <a:lnTo>
                  <a:pt x="178594" y="321469"/>
                </a:lnTo>
                <a:lnTo>
                  <a:pt x="185738" y="314325"/>
                </a:lnTo>
                <a:lnTo>
                  <a:pt x="200025" y="307181"/>
                </a:lnTo>
                <a:lnTo>
                  <a:pt x="214313" y="292894"/>
                </a:lnTo>
                <a:lnTo>
                  <a:pt x="221456" y="264319"/>
                </a:lnTo>
                <a:lnTo>
                  <a:pt x="228600" y="242888"/>
                </a:lnTo>
                <a:lnTo>
                  <a:pt x="235744" y="207169"/>
                </a:lnTo>
                <a:lnTo>
                  <a:pt x="242888" y="178594"/>
                </a:lnTo>
                <a:lnTo>
                  <a:pt x="242888" y="142875"/>
                </a:lnTo>
                <a:lnTo>
                  <a:pt x="242888" y="107156"/>
                </a:lnTo>
                <a:lnTo>
                  <a:pt x="242888" y="71438"/>
                </a:lnTo>
                <a:lnTo>
                  <a:pt x="235744" y="42863"/>
                </a:lnTo>
                <a:lnTo>
                  <a:pt x="228600" y="21431"/>
                </a:lnTo>
                <a:lnTo>
                  <a:pt x="228600" y="7144"/>
                </a:lnTo>
                <a:lnTo>
                  <a:pt x="221456" y="0"/>
                </a:lnTo>
                <a:lnTo>
                  <a:pt x="221456" y="0"/>
                </a:lnTo>
                <a:lnTo>
                  <a:pt x="214313" y="7144"/>
                </a:lnTo>
                <a:lnTo>
                  <a:pt x="214313" y="21431"/>
                </a:lnTo>
                <a:lnTo>
                  <a:pt x="214313" y="50006"/>
                </a:lnTo>
                <a:lnTo>
                  <a:pt x="214313" y="78581"/>
                </a:lnTo>
                <a:lnTo>
                  <a:pt x="214313" y="114300"/>
                </a:lnTo>
                <a:lnTo>
                  <a:pt x="214313" y="150019"/>
                </a:lnTo>
                <a:lnTo>
                  <a:pt x="221456" y="178594"/>
                </a:lnTo>
                <a:lnTo>
                  <a:pt x="228600" y="214313"/>
                </a:lnTo>
                <a:lnTo>
                  <a:pt x="235744" y="235744"/>
                </a:lnTo>
                <a:lnTo>
                  <a:pt x="235744" y="250031"/>
                </a:lnTo>
                <a:lnTo>
                  <a:pt x="235744" y="2500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2" name="Freeform 191"/>
          <p:cNvSpPr/>
          <p:nvPr/>
        </p:nvSpPr>
        <p:spPr>
          <a:xfrm>
            <a:off x="3550444" y="5915025"/>
            <a:ext cx="71439" cy="192882"/>
          </a:xfrm>
          <a:custGeom>
            <a:avLst/>
            <a:gdLst/>
            <a:ahLst/>
            <a:cxnLst/>
            <a:rect l="0" t="0" r="0" b="0"/>
            <a:pathLst>
              <a:path w="71439" h="192882">
                <a:moveTo>
                  <a:pt x="0" y="50006"/>
                </a:moveTo>
                <a:lnTo>
                  <a:pt x="0" y="57150"/>
                </a:lnTo>
                <a:lnTo>
                  <a:pt x="7144" y="64294"/>
                </a:lnTo>
                <a:lnTo>
                  <a:pt x="7144" y="78581"/>
                </a:lnTo>
                <a:lnTo>
                  <a:pt x="7144" y="100013"/>
                </a:lnTo>
                <a:lnTo>
                  <a:pt x="14288" y="121444"/>
                </a:lnTo>
                <a:lnTo>
                  <a:pt x="21431" y="142875"/>
                </a:lnTo>
                <a:lnTo>
                  <a:pt x="21431" y="164306"/>
                </a:lnTo>
                <a:lnTo>
                  <a:pt x="21431" y="178594"/>
                </a:lnTo>
                <a:lnTo>
                  <a:pt x="28575" y="185738"/>
                </a:lnTo>
                <a:lnTo>
                  <a:pt x="28575" y="192881"/>
                </a:lnTo>
                <a:lnTo>
                  <a:pt x="28575" y="192881"/>
                </a:lnTo>
                <a:lnTo>
                  <a:pt x="28575" y="192881"/>
                </a:lnTo>
                <a:lnTo>
                  <a:pt x="28575" y="185738"/>
                </a:lnTo>
                <a:lnTo>
                  <a:pt x="28575" y="178594"/>
                </a:lnTo>
                <a:lnTo>
                  <a:pt x="28575" y="164306"/>
                </a:lnTo>
                <a:lnTo>
                  <a:pt x="28575" y="142875"/>
                </a:lnTo>
                <a:lnTo>
                  <a:pt x="28575" y="121444"/>
                </a:lnTo>
                <a:lnTo>
                  <a:pt x="35719" y="92869"/>
                </a:lnTo>
                <a:lnTo>
                  <a:pt x="35719" y="71438"/>
                </a:lnTo>
                <a:lnTo>
                  <a:pt x="42863" y="50006"/>
                </a:lnTo>
                <a:lnTo>
                  <a:pt x="50006" y="28575"/>
                </a:lnTo>
                <a:lnTo>
                  <a:pt x="57150" y="14288"/>
                </a:lnTo>
                <a:lnTo>
                  <a:pt x="71438" y="0"/>
                </a:lnTo>
                <a:lnTo>
                  <a:pt x="71438" y="0"/>
                </a:lnTo>
                <a:lnTo>
                  <a:pt x="71438"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3" name="Freeform 192"/>
          <p:cNvSpPr/>
          <p:nvPr/>
        </p:nvSpPr>
        <p:spPr>
          <a:xfrm>
            <a:off x="3643313" y="5979319"/>
            <a:ext cx="71438" cy="185738"/>
          </a:xfrm>
          <a:custGeom>
            <a:avLst/>
            <a:gdLst/>
            <a:ahLst/>
            <a:cxnLst/>
            <a:rect l="0" t="0" r="0" b="0"/>
            <a:pathLst>
              <a:path w="71438" h="185738">
                <a:moveTo>
                  <a:pt x="14287" y="121444"/>
                </a:moveTo>
                <a:lnTo>
                  <a:pt x="14287" y="121444"/>
                </a:lnTo>
                <a:lnTo>
                  <a:pt x="14287" y="121444"/>
                </a:lnTo>
                <a:lnTo>
                  <a:pt x="21431" y="121444"/>
                </a:lnTo>
                <a:lnTo>
                  <a:pt x="28575" y="114300"/>
                </a:lnTo>
                <a:lnTo>
                  <a:pt x="35719" y="107156"/>
                </a:lnTo>
                <a:lnTo>
                  <a:pt x="42862" y="92869"/>
                </a:lnTo>
                <a:lnTo>
                  <a:pt x="50006" y="78581"/>
                </a:lnTo>
                <a:lnTo>
                  <a:pt x="57150" y="64294"/>
                </a:lnTo>
                <a:lnTo>
                  <a:pt x="64294" y="50006"/>
                </a:lnTo>
                <a:lnTo>
                  <a:pt x="64294" y="42862"/>
                </a:lnTo>
                <a:lnTo>
                  <a:pt x="71437" y="28575"/>
                </a:lnTo>
                <a:lnTo>
                  <a:pt x="71437" y="21431"/>
                </a:lnTo>
                <a:lnTo>
                  <a:pt x="71437" y="14287"/>
                </a:lnTo>
                <a:lnTo>
                  <a:pt x="64294" y="7144"/>
                </a:lnTo>
                <a:lnTo>
                  <a:pt x="57150" y="0"/>
                </a:lnTo>
                <a:lnTo>
                  <a:pt x="50006" y="0"/>
                </a:lnTo>
                <a:lnTo>
                  <a:pt x="35719" y="0"/>
                </a:lnTo>
                <a:lnTo>
                  <a:pt x="21431" y="21431"/>
                </a:lnTo>
                <a:lnTo>
                  <a:pt x="14287" y="35719"/>
                </a:lnTo>
                <a:lnTo>
                  <a:pt x="7144" y="64294"/>
                </a:lnTo>
                <a:lnTo>
                  <a:pt x="0" y="85725"/>
                </a:lnTo>
                <a:lnTo>
                  <a:pt x="0" y="114300"/>
                </a:lnTo>
                <a:lnTo>
                  <a:pt x="7144" y="142875"/>
                </a:lnTo>
                <a:lnTo>
                  <a:pt x="14287" y="157162"/>
                </a:lnTo>
                <a:lnTo>
                  <a:pt x="28575" y="171450"/>
                </a:lnTo>
                <a:lnTo>
                  <a:pt x="35719" y="178594"/>
                </a:lnTo>
                <a:lnTo>
                  <a:pt x="42862" y="185737"/>
                </a:lnTo>
                <a:lnTo>
                  <a:pt x="42862" y="1857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4" name="Freeform 193"/>
          <p:cNvSpPr/>
          <p:nvPr/>
        </p:nvSpPr>
        <p:spPr>
          <a:xfrm>
            <a:off x="3764757" y="5972175"/>
            <a:ext cx="135732" cy="178595"/>
          </a:xfrm>
          <a:custGeom>
            <a:avLst/>
            <a:gdLst/>
            <a:ahLst/>
            <a:cxnLst/>
            <a:rect l="0" t="0" r="0" b="0"/>
            <a:pathLst>
              <a:path w="135732" h="178595">
                <a:moveTo>
                  <a:pt x="35718" y="71438"/>
                </a:moveTo>
                <a:lnTo>
                  <a:pt x="35718" y="64294"/>
                </a:lnTo>
                <a:lnTo>
                  <a:pt x="35718" y="57150"/>
                </a:lnTo>
                <a:lnTo>
                  <a:pt x="28575" y="57150"/>
                </a:lnTo>
                <a:lnTo>
                  <a:pt x="21431" y="50006"/>
                </a:lnTo>
                <a:lnTo>
                  <a:pt x="14287" y="50006"/>
                </a:lnTo>
                <a:lnTo>
                  <a:pt x="7143" y="57150"/>
                </a:lnTo>
                <a:lnTo>
                  <a:pt x="7143" y="71438"/>
                </a:lnTo>
                <a:lnTo>
                  <a:pt x="0" y="92869"/>
                </a:lnTo>
                <a:lnTo>
                  <a:pt x="0" y="114300"/>
                </a:lnTo>
                <a:lnTo>
                  <a:pt x="7143" y="135731"/>
                </a:lnTo>
                <a:lnTo>
                  <a:pt x="7143" y="157163"/>
                </a:lnTo>
                <a:lnTo>
                  <a:pt x="14287" y="164306"/>
                </a:lnTo>
                <a:lnTo>
                  <a:pt x="21431" y="171450"/>
                </a:lnTo>
                <a:lnTo>
                  <a:pt x="28575" y="178594"/>
                </a:lnTo>
                <a:lnTo>
                  <a:pt x="42862" y="178594"/>
                </a:lnTo>
                <a:lnTo>
                  <a:pt x="50006" y="171450"/>
                </a:lnTo>
                <a:lnTo>
                  <a:pt x="57150" y="164306"/>
                </a:lnTo>
                <a:lnTo>
                  <a:pt x="64293" y="157163"/>
                </a:lnTo>
                <a:lnTo>
                  <a:pt x="64293" y="142875"/>
                </a:lnTo>
                <a:lnTo>
                  <a:pt x="71437" y="121444"/>
                </a:lnTo>
                <a:lnTo>
                  <a:pt x="71437" y="107156"/>
                </a:lnTo>
                <a:lnTo>
                  <a:pt x="78581" y="85725"/>
                </a:lnTo>
                <a:lnTo>
                  <a:pt x="71437" y="71438"/>
                </a:lnTo>
                <a:lnTo>
                  <a:pt x="71437" y="57150"/>
                </a:lnTo>
                <a:lnTo>
                  <a:pt x="71437" y="57150"/>
                </a:lnTo>
                <a:lnTo>
                  <a:pt x="71437" y="50006"/>
                </a:lnTo>
                <a:lnTo>
                  <a:pt x="71437" y="57150"/>
                </a:lnTo>
                <a:lnTo>
                  <a:pt x="71437" y="71438"/>
                </a:lnTo>
                <a:lnTo>
                  <a:pt x="71437" y="85725"/>
                </a:lnTo>
                <a:lnTo>
                  <a:pt x="78581" y="107156"/>
                </a:lnTo>
                <a:lnTo>
                  <a:pt x="78581" y="128588"/>
                </a:lnTo>
                <a:lnTo>
                  <a:pt x="85725" y="142875"/>
                </a:lnTo>
                <a:lnTo>
                  <a:pt x="92868" y="157163"/>
                </a:lnTo>
                <a:lnTo>
                  <a:pt x="100012" y="164306"/>
                </a:lnTo>
                <a:lnTo>
                  <a:pt x="107156" y="164306"/>
                </a:lnTo>
                <a:lnTo>
                  <a:pt x="114300" y="164306"/>
                </a:lnTo>
                <a:lnTo>
                  <a:pt x="121443" y="157163"/>
                </a:lnTo>
                <a:lnTo>
                  <a:pt x="128587" y="150019"/>
                </a:lnTo>
                <a:lnTo>
                  <a:pt x="128587" y="135731"/>
                </a:lnTo>
                <a:lnTo>
                  <a:pt x="135731" y="121444"/>
                </a:lnTo>
                <a:lnTo>
                  <a:pt x="135731" y="107156"/>
                </a:lnTo>
                <a:lnTo>
                  <a:pt x="135731" y="85725"/>
                </a:lnTo>
                <a:lnTo>
                  <a:pt x="135731" y="64294"/>
                </a:lnTo>
                <a:lnTo>
                  <a:pt x="135731" y="42863"/>
                </a:lnTo>
                <a:lnTo>
                  <a:pt x="135731" y="21431"/>
                </a:lnTo>
                <a:lnTo>
                  <a:pt x="135731" y="14288"/>
                </a:lnTo>
                <a:lnTo>
                  <a:pt x="128587" y="7144"/>
                </a:lnTo>
                <a:lnTo>
                  <a:pt x="128587" y="0"/>
                </a:lnTo>
                <a:lnTo>
                  <a:pt x="128587" y="7144"/>
                </a:lnTo>
                <a:lnTo>
                  <a:pt x="135731" y="7144"/>
                </a:lnTo>
                <a:lnTo>
                  <a:pt x="135731" y="14288"/>
                </a:lnTo>
                <a:lnTo>
                  <a:pt x="135731" y="14288"/>
                </a:lnTo>
                <a:lnTo>
                  <a:pt x="135731"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5" name="Freeform 194"/>
          <p:cNvSpPr/>
          <p:nvPr/>
        </p:nvSpPr>
        <p:spPr>
          <a:xfrm>
            <a:off x="3729038" y="5965031"/>
            <a:ext cx="85726" cy="357189"/>
          </a:xfrm>
          <a:custGeom>
            <a:avLst/>
            <a:gdLst/>
            <a:ahLst/>
            <a:cxnLst/>
            <a:rect l="0" t="0" r="0" b="0"/>
            <a:pathLst>
              <a:path w="85726" h="357189">
                <a:moveTo>
                  <a:pt x="28575" y="50007"/>
                </a:moveTo>
                <a:lnTo>
                  <a:pt x="28575" y="57150"/>
                </a:lnTo>
                <a:lnTo>
                  <a:pt x="28575" y="57150"/>
                </a:lnTo>
                <a:lnTo>
                  <a:pt x="28575" y="71438"/>
                </a:lnTo>
                <a:lnTo>
                  <a:pt x="28575" y="92869"/>
                </a:lnTo>
                <a:lnTo>
                  <a:pt x="28575" y="114300"/>
                </a:lnTo>
                <a:lnTo>
                  <a:pt x="28575" y="142875"/>
                </a:lnTo>
                <a:lnTo>
                  <a:pt x="28575" y="171450"/>
                </a:lnTo>
                <a:lnTo>
                  <a:pt x="28575" y="207169"/>
                </a:lnTo>
                <a:lnTo>
                  <a:pt x="28575" y="235744"/>
                </a:lnTo>
                <a:lnTo>
                  <a:pt x="28575" y="264319"/>
                </a:lnTo>
                <a:lnTo>
                  <a:pt x="28575" y="292894"/>
                </a:lnTo>
                <a:lnTo>
                  <a:pt x="28575" y="321469"/>
                </a:lnTo>
                <a:lnTo>
                  <a:pt x="28575" y="335757"/>
                </a:lnTo>
                <a:lnTo>
                  <a:pt x="28575" y="350044"/>
                </a:lnTo>
                <a:lnTo>
                  <a:pt x="21431" y="357188"/>
                </a:lnTo>
                <a:lnTo>
                  <a:pt x="21431" y="357188"/>
                </a:lnTo>
                <a:lnTo>
                  <a:pt x="21431" y="350044"/>
                </a:lnTo>
                <a:lnTo>
                  <a:pt x="21431" y="335757"/>
                </a:lnTo>
                <a:lnTo>
                  <a:pt x="14287" y="314325"/>
                </a:lnTo>
                <a:lnTo>
                  <a:pt x="7144" y="278607"/>
                </a:lnTo>
                <a:lnTo>
                  <a:pt x="7144" y="242888"/>
                </a:lnTo>
                <a:lnTo>
                  <a:pt x="0" y="200025"/>
                </a:lnTo>
                <a:lnTo>
                  <a:pt x="0" y="157163"/>
                </a:lnTo>
                <a:lnTo>
                  <a:pt x="7144" y="114300"/>
                </a:lnTo>
                <a:lnTo>
                  <a:pt x="7144" y="78582"/>
                </a:lnTo>
                <a:lnTo>
                  <a:pt x="14287" y="50007"/>
                </a:lnTo>
                <a:lnTo>
                  <a:pt x="21431" y="28575"/>
                </a:lnTo>
                <a:lnTo>
                  <a:pt x="28575" y="14288"/>
                </a:lnTo>
                <a:lnTo>
                  <a:pt x="42862" y="7144"/>
                </a:lnTo>
                <a:lnTo>
                  <a:pt x="50006" y="0"/>
                </a:lnTo>
                <a:lnTo>
                  <a:pt x="57150" y="7144"/>
                </a:lnTo>
                <a:lnTo>
                  <a:pt x="64294" y="14288"/>
                </a:lnTo>
                <a:lnTo>
                  <a:pt x="71437" y="28575"/>
                </a:lnTo>
                <a:lnTo>
                  <a:pt x="78581" y="42863"/>
                </a:lnTo>
                <a:lnTo>
                  <a:pt x="78581" y="64294"/>
                </a:lnTo>
                <a:lnTo>
                  <a:pt x="85725" y="85725"/>
                </a:lnTo>
                <a:lnTo>
                  <a:pt x="78581" y="107157"/>
                </a:lnTo>
                <a:lnTo>
                  <a:pt x="71437" y="128588"/>
                </a:lnTo>
                <a:lnTo>
                  <a:pt x="64294" y="150019"/>
                </a:lnTo>
                <a:lnTo>
                  <a:pt x="57150" y="171450"/>
                </a:lnTo>
                <a:lnTo>
                  <a:pt x="42862" y="192882"/>
                </a:lnTo>
                <a:lnTo>
                  <a:pt x="28575" y="207169"/>
                </a:lnTo>
                <a:lnTo>
                  <a:pt x="28575" y="207169"/>
                </a:lnTo>
                <a:lnTo>
                  <a:pt x="28575"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6" name="Freeform 195"/>
          <p:cNvSpPr/>
          <p:nvPr/>
        </p:nvSpPr>
        <p:spPr>
          <a:xfrm>
            <a:off x="3864769" y="5836444"/>
            <a:ext cx="171451" cy="292895"/>
          </a:xfrm>
          <a:custGeom>
            <a:avLst/>
            <a:gdLst/>
            <a:ahLst/>
            <a:cxnLst/>
            <a:rect l="0" t="0" r="0" b="0"/>
            <a:pathLst>
              <a:path w="171451" h="292895">
                <a:moveTo>
                  <a:pt x="21431" y="150019"/>
                </a:moveTo>
                <a:lnTo>
                  <a:pt x="21431" y="157162"/>
                </a:lnTo>
                <a:lnTo>
                  <a:pt x="14288" y="164306"/>
                </a:lnTo>
                <a:lnTo>
                  <a:pt x="7144" y="178594"/>
                </a:lnTo>
                <a:lnTo>
                  <a:pt x="7144" y="200025"/>
                </a:lnTo>
                <a:lnTo>
                  <a:pt x="0" y="221456"/>
                </a:lnTo>
                <a:lnTo>
                  <a:pt x="0" y="242887"/>
                </a:lnTo>
                <a:lnTo>
                  <a:pt x="0" y="257175"/>
                </a:lnTo>
                <a:lnTo>
                  <a:pt x="0" y="271462"/>
                </a:lnTo>
                <a:lnTo>
                  <a:pt x="0" y="278606"/>
                </a:lnTo>
                <a:lnTo>
                  <a:pt x="7144" y="278606"/>
                </a:lnTo>
                <a:lnTo>
                  <a:pt x="14288" y="271462"/>
                </a:lnTo>
                <a:lnTo>
                  <a:pt x="14288" y="264319"/>
                </a:lnTo>
                <a:lnTo>
                  <a:pt x="21431" y="257175"/>
                </a:lnTo>
                <a:lnTo>
                  <a:pt x="28575" y="250031"/>
                </a:lnTo>
                <a:lnTo>
                  <a:pt x="35719" y="235744"/>
                </a:lnTo>
                <a:lnTo>
                  <a:pt x="42863" y="221456"/>
                </a:lnTo>
                <a:lnTo>
                  <a:pt x="50006" y="207169"/>
                </a:lnTo>
                <a:lnTo>
                  <a:pt x="50006" y="192881"/>
                </a:lnTo>
                <a:lnTo>
                  <a:pt x="57150" y="178594"/>
                </a:lnTo>
                <a:lnTo>
                  <a:pt x="57150" y="171450"/>
                </a:lnTo>
                <a:lnTo>
                  <a:pt x="57150" y="171450"/>
                </a:lnTo>
                <a:lnTo>
                  <a:pt x="57150" y="171450"/>
                </a:lnTo>
                <a:lnTo>
                  <a:pt x="64294" y="178594"/>
                </a:lnTo>
                <a:lnTo>
                  <a:pt x="64294" y="192881"/>
                </a:lnTo>
                <a:lnTo>
                  <a:pt x="64294" y="214312"/>
                </a:lnTo>
                <a:lnTo>
                  <a:pt x="64294" y="235744"/>
                </a:lnTo>
                <a:lnTo>
                  <a:pt x="71438" y="257175"/>
                </a:lnTo>
                <a:lnTo>
                  <a:pt x="78581" y="271462"/>
                </a:lnTo>
                <a:lnTo>
                  <a:pt x="92869" y="285750"/>
                </a:lnTo>
                <a:lnTo>
                  <a:pt x="100013" y="292894"/>
                </a:lnTo>
                <a:lnTo>
                  <a:pt x="107156" y="292894"/>
                </a:lnTo>
                <a:lnTo>
                  <a:pt x="121444" y="285750"/>
                </a:lnTo>
                <a:lnTo>
                  <a:pt x="128588" y="278606"/>
                </a:lnTo>
                <a:lnTo>
                  <a:pt x="135731" y="257175"/>
                </a:lnTo>
                <a:lnTo>
                  <a:pt x="142875" y="235744"/>
                </a:lnTo>
                <a:lnTo>
                  <a:pt x="150019" y="207169"/>
                </a:lnTo>
                <a:lnTo>
                  <a:pt x="150019" y="171450"/>
                </a:lnTo>
                <a:lnTo>
                  <a:pt x="157163" y="142875"/>
                </a:lnTo>
                <a:lnTo>
                  <a:pt x="157163" y="107156"/>
                </a:lnTo>
                <a:lnTo>
                  <a:pt x="157163" y="71437"/>
                </a:lnTo>
                <a:lnTo>
                  <a:pt x="157163" y="35719"/>
                </a:lnTo>
                <a:lnTo>
                  <a:pt x="157163" y="14287"/>
                </a:lnTo>
                <a:lnTo>
                  <a:pt x="157163" y="0"/>
                </a:lnTo>
                <a:lnTo>
                  <a:pt x="157163" y="0"/>
                </a:lnTo>
                <a:lnTo>
                  <a:pt x="157163" y="0"/>
                </a:lnTo>
                <a:lnTo>
                  <a:pt x="157163" y="14287"/>
                </a:lnTo>
                <a:lnTo>
                  <a:pt x="157163" y="28575"/>
                </a:lnTo>
                <a:lnTo>
                  <a:pt x="157163" y="57150"/>
                </a:lnTo>
                <a:lnTo>
                  <a:pt x="157163" y="92869"/>
                </a:lnTo>
                <a:lnTo>
                  <a:pt x="157163" y="128587"/>
                </a:lnTo>
                <a:lnTo>
                  <a:pt x="157163" y="164306"/>
                </a:lnTo>
                <a:lnTo>
                  <a:pt x="157163" y="192881"/>
                </a:lnTo>
                <a:lnTo>
                  <a:pt x="164306" y="228600"/>
                </a:lnTo>
                <a:lnTo>
                  <a:pt x="171450" y="250031"/>
                </a:lnTo>
                <a:lnTo>
                  <a:pt x="171450" y="257175"/>
                </a:lnTo>
                <a:lnTo>
                  <a:pt x="171450"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7" name="Freeform 196"/>
          <p:cNvSpPr/>
          <p:nvPr/>
        </p:nvSpPr>
        <p:spPr>
          <a:xfrm>
            <a:off x="4000500" y="5907881"/>
            <a:ext cx="107158" cy="50008"/>
          </a:xfrm>
          <a:custGeom>
            <a:avLst/>
            <a:gdLst/>
            <a:ahLst/>
            <a:cxnLst/>
            <a:rect l="0" t="0" r="0" b="0"/>
            <a:pathLst>
              <a:path w="107158" h="50008">
                <a:moveTo>
                  <a:pt x="0" y="50007"/>
                </a:moveTo>
                <a:lnTo>
                  <a:pt x="0" y="50007"/>
                </a:lnTo>
                <a:lnTo>
                  <a:pt x="0" y="42863"/>
                </a:lnTo>
                <a:lnTo>
                  <a:pt x="7144" y="35719"/>
                </a:lnTo>
                <a:lnTo>
                  <a:pt x="7144" y="28575"/>
                </a:lnTo>
                <a:lnTo>
                  <a:pt x="14288" y="21432"/>
                </a:lnTo>
                <a:lnTo>
                  <a:pt x="28575" y="14288"/>
                </a:lnTo>
                <a:lnTo>
                  <a:pt x="35719" y="7144"/>
                </a:lnTo>
                <a:lnTo>
                  <a:pt x="50007" y="7144"/>
                </a:lnTo>
                <a:lnTo>
                  <a:pt x="64294" y="0"/>
                </a:lnTo>
                <a:lnTo>
                  <a:pt x="85725" y="0"/>
                </a:lnTo>
                <a:lnTo>
                  <a:pt x="92869" y="0"/>
                </a:lnTo>
                <a:lnTo>
                  <a:pt x="107157" y="0"/>
                </a:lnTo>
                <a:lnTo>
                  <a:pt x="10715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8" name="Freeform 197"/>
          <p:cNvSpPr/>
          <p:nvPr/>
        </p:nvSpPr>
        <p:spPr>
          <a:xfrm>
            <a:off x="4057650" y="5800725"/>
            <a:ext cx="214314" cy="342901"/>
          </a:xfrm>
          <a:custGeom>
            <a:avLst/>
            <a:gdLst/>
            <a:ahLst/>
            <a:cxnLst/>
            <a:rect l="0" t="0" r="0" b="0"/>
            <a:pathLst>
              <a:path w="214314" h="342901">
                <a:moveTo>
                  <a:pt x="85725" y="300038"/>
                </a:moveTo>
                <a:lnTo>
                  <a:pt x="85725" y="300038"/>
                </a:lnTo>
                <a:lnTo>
                  <a:pt x="85725" y="292894"/>
                </a:lnTo>
                <a:lnTo>
                  <a:pt x="78582" y="285750"/>
                </a:lnTo>
                <a:lnTo>
                  <a:pt x="71438" y="271463"/>
                </a:lnTo>
                <a:lnTo>
                  <a:pt x="64294" y="250031"/>
                </a:lnTo>
                <a:lnTo>
                  <a:pt x="57150" y="228600"/>
                </a:lnTo>
                <a:lnTo>
                  <a:pt x="50007" y="214313"/>
                </a:lnTo>
                <a:lnTo>
                  <a:pt x="42863" y="192881"/>
                </a:lnTo>
                <a:lnTo>
                  <a:pt x="35719" y="185738"/>
                </a:lnTo>
                <a:lnTo>
                  <a:pt x="28575" y="178594"/>
                </a:lnTo>
                <a:lnTo>
                  <a:pt x="21432" y="178594"/>
                </a:lnTo>
                <a:lnTo>
                  <a:pt x="14288" y="192881"/>
                </a:lnTo>
                <a:lnTo>
                  <a:pt x="7144" y="214313"/>
                </a:lnTo>
                <a:lnTo>
                  <a:pt x="7144" y="235744"/>
                </a:lnTo>
                <a:lnTo>
                  <a:pt x="0" y="264319"/>
                </a:lnTo>
                <a:lnTo>
                  <a:pt x="7144" y="285750"/>
                </a:lnTo>
                <a:lnTo>
                  <a:pt x="7144" y="307181"/>
                </a:lnTo>
                <a:lnTo>
                  <a:pt x="7144" y="328613"/>
                </a:lnTo>
                <a:lnTo>
                  <a:pt x="14288" y="335756"/>
                </a:lnTo>
                <a:lnTo>
                  <a:pt x="14288" y="342900"/>
                </a:lnTo>
                <a:lnTo>
                  <a:pt x="21432" y="342900"/>
                </a:lnTo>
                <a:lnTo>
                  <a:pt x="21432" y="335756"/>
                </a:lnTo>
                <a:lnTo>
                  <a:pt x="28575" y="328613"/>
                </a:lnTo>
                <a:lnTo>
                  <a:pt x="35719" y="314325"/>
                </a:lnTo>
                <a:lnTo>
                  <a:pt x="35719" y="300038"/>
                </a:lnTo>
                <a:lnTo>
                  <a:pt x="42863" y="278606"/>
                </a:lnTo>
                <a:lnTo>
                  <a:pt x="42863" y="257175"/>
                </a:lnTo>
                <a:lnTo>
                  <a:pt x="50007" y="242888"/>
                </a:lnTo>
                <a:lnTo>
                  <a:pt x="50007" y="228600"/>
                </a:lnTo>
                <a:lnTo>
                  <a:pt x="50007" y="221456"/>
                </a:lnTo>
                <a:lnTo>
                  <a:pt x="50007" y="214313"/>
                </a:lnTo>
                <a:lnTo>
                  <a:pt x="50007" y="214313"/>
                </a:lnTo>
                <a:lnTo>
                  <a:pt x="57150" y="221456"/>
                </a:lnTo>
                <a:lnTo>
                  <a:pt x="57150" y="228600"/>
                </a:lnTo>
                <a:lnTo>
                  <a:pt x="57150" y="250031"/>
                </a:lnTo>
                <a:lnTo>
                  <a:pt x="64294" y="264319"/>
                </a:lnTo>
                <a:lnTo>
                  <a:pt x="71438" y="285750"/>
                </a:lnTo>
                <a:lnTo>
                  <a:pt x="78582" y="307181"/>
                </a:lnTo>
                <a:lnTo>
                  <a:pt x="85725" y="321469"/>
                </a:lnTo>
                <a:lnTo>
                  <a:pt x="100013" y="328613"/>
                </a:lnTo>
                <a:lnTo>
                  <a:pt x="114300" y="342900"/>
                </a:lnTo>
                <a:lnTo>
                  <a:pt x="121444" y="342900"/>
                </a:lnTo>
                <a:lnTo>
                  <a:pt x="135732" y="335756"/>
                </a:lnTo>
                <a:lnTo>
                  <a:pt x="142875" y="328613"/>
                </a:lnTo>
                <a:lnTo>
                  <a:pt x="150019" y="314325"/>
                </a:lnTo>
                <a:lnTo>
                  <a:pt x="157163" y="285750"/>
                </a:lnTo>
                <a:lnTo>
                  <a:pt x="157163" y="257175"/>
                </a:lnTo>
                <a:lnTo>
                  <a:pt x="164307" y="221456"/>
                </a:lnTo>
                <a:lnTo>
                  <a:pt x="164307" y="178594"/>
                </a:lnTo>
                <a:lnTo>
                  <a:pt x="164307" y="142875"/>
                </a:lnTo>
                <a:lnTo>
                  <a:pt x="164307" y="100013"/>
                </a:lnTo>
                <a:lnTo>
                  <a:pt x="164307" y="64294"/>
                </a:lnTo>
                <a:lnTo>
                  <a:pt x="164307" y="35719"/>
                </a:lnTo>
                <a:lnTo>
                  <a:pt x="164307" y="14288"/>
                </a:lnTo>
                <a:lnTo>
                  <a:pt x="164307" y="0"/>
                </a:lnTo>
                <a:lnTo>
                  <a:pt x="164307" y="0"/>
                </a:lnTo>
                <a:lnTo>
                  <a:pt x="164307" y="7144"/>
                </a:lnTo>
                <a:lnTo>
                  <a:pt x="164307" y="14288"/>
                </a:lnTo>
                <a:lnTo>
                  <a:pt x="164307" y="35719"/>
                </a:lnTo>
                <a:lnTo>
                  <a:pt x="164307" y="64294"/>
                </a:lnTo>
                <a:lnTo>
                  <a:pt x="164307" y="100013"/>
                </a:lnTo>
                <a:lnTo>
                  <a:pt x="171450" y="135731"/>
                </a:lnTo>
                <a:lnTo>
                  <a:pt x="171450" y="171450"/>
                </a:lnTo>
                <a:lnTo>
                  <a:pt x="178594" y="207169"/>
                </a:lnTo>
                <a:lnTo>
                  <a:pt x="185738" y="242888"/>
                </a:lnTo>
                <a:lnTo>
                  <a:pt x="192882" y="271463"/>
                </a:lnTo>
                <a:lnTo>
                  <a:pt x="200025" y="292894"/>
                </a:lnTo>
                <a:lnTo>
                  <a:pt x="200025" y="307181"/>
                </a:lnTo>
                <a:lnTo>
                  <a:pt x="207169" y="321469"/>
                </a:lnTo>
                <a:lnTo>
                  <a:pt x="214313" y="328613"/>
                </a:lnTo>
                <a:lnTo>
                  <a:pt x="214313" y="3286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9" name="Freeform 198"/>
          <p:cNvSpPr/>
          <p:nvPr/>
        </p:nvSpPr>
        <p:spPr>
          <a:xfrm>
            <a:off x="4179094" y="5979319"/>
            <a:ext cx="121445" cy="14288"/>
          </a:xfrm>
          <a:custGeom>
            <a:avLst/>
            <a:gdLst/>
            <a:ahLst/>
            <a:cxnLst/>
            <a:rect l="0" t="0" r="0" b="0"/>
            <a:pathLst>
              <a:path w="121445" h="14288">
                <a:moveTo>
                  <a:pt x="0" y="7144"/>
                </a:moveTo>
                <a:lnTo>
                  <a:pt x="0" y="7144"/>
                </a:lnTo>
                <a:lnTo>
                  <a:pt x="0" y="7144"/>
                </a:lnTo>
                <a:lnTo>
                  <a:pt x="7144" y="7144"/>
                </a:lnTo>
                <a:lnTo>
                  <a:pt x="21431" y="14287"/>
                </a:lnTo>
                <a:lnTo>
                  <a:pt x="28575" y="14287"/>
                </a:lnTo>
                <a:lnTo>
                  <a:pt x="42863" y="14287"/>
                </a:lnTo>
                <a:lnTo>
                  <a:pt x="57150" y="14287"/>
                </a:lnTo>
                <a:lnTo>
                  <a:pt x="71438" y="7144"/>
                </a:lnTo>
                <a:lnTo>
                  <a:pt x="85725" y="7144"/>
                </a:lnTo>
                <a:lnTo>
                  <a:pt x="107156" y="7144"/>
                </a:lnTo>
                <a:lnTo>
                  <a:pt x="114300" y="0"/>
                </a:lnTo>
                <a:lnTo>
                  <a:pt x="121444" y="0"/>
                </a:lnTo>
                <a:lnTo>
                  <a:pt x="121444"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0" name="Freeform 199"/>
          <p:cNvSpPr/>
          <p:nvPr/>
        </p:nvSpPr>
        <p:spPr>
          <a:xfrm>
            <a:off x="4307682" y="5986463"/>
            <a:ext cx="14288" cy="157163"/>
          </a:xfrm>
          <a:custGeom>
            <a:avLst/>
            <a:gdLst/>
            <a:ahLst/>
            <a:cxnLst/>
            <a:rect l="0" t="0" r="0" b="0"/>
            <a:pathLst>
              <a:path w="14288" h="157163">
                <a:moveTo>
                  <a:pt x="14287" y="0"/>
                </a:moveTo>
                <a:lnTo>
                  <a:pt x="14287" y="0"/>
                </a:lnTo>
                <a:lnTo>
                  <a:pt x="14287" y="14287"/>
                </a:lnTo>
                <a:lnTo>
                  <a:pt x="7143" y="28575"/>
                </a:lnTo>
                <a:lnTo>
                  <a:pt x="0" y="57150"/>
                </a:lnTo>
                <a:lnTo>
                  <a:pt x="0" y="78581"/>
                </a:lnTo>
                <a:lnTo>
                  <a:pt x="0" y="100012"/>
                </a:lnTo>
                <a:lnTo>
                  <a:pt x="0" y="121443"/>
                </a:lnTo>
                <a:lnTo>
                  <a:pt x="7143" y="135731"/>
                </a:lnTo>
                <a:lnTo>
                  <a:pt x="7143" y="150018"/>
                </a:lnTo>
                <a:lnTo>
                  <a:pt x="7143" y="157162"/>
                </a:lnTo>
                <a:lnTo>
                  <a:pt x="7143"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1" name="Freeform 200"/>
          <p:cNvSpPr/>
          <p:nvPr/>
        </p:nvSpPr>
        <p:spPr>
          <a:xfrm>
            <a:off x="4307682" y="5936456"/>
            <a:ext cx="128588" cy="214314"/>
          </a:xfrm>
          <a:custGeom>
            <a:avLst/>
            <a:gdLst/>
            <a:ahLst/>
            <a:cxnLst/>
            <a:rect l="0" t="0" r="0" b="0"/>
            <a:pathLst>
              <a:path w="128588" h="214314">
                <a:moveTo>
                  <a:pt x="42862" y="150019"/>
                </a:moveTo>
                <a:lnTo>
                  <a:pt x="50006" y="157163"/>
                </a:lnTo>
                <a:lnTo>
                  <a:pt x="50006" y="164307"/>
                </a:lnTo>
                <a:lnTo>
                  <a:pt x="57150" y="178594"/>
                </a:lnTo>
                <a:lnTo>
                  <a:pt x="64293" y="200025"/>
                </a:lnTo>
                <a:lnTo>
                  <a:pt x="78581" y="207169"/>
                </a:lnTo>
                <a:lnTo>
                  <a:pt x="85725" y="214313"/>
                </a:lnTo>
                <a:lnTo>
                  <a:pt x="100012" y="214313"/>
                </a:lnTo>
                <a:lnTo>
                  <a:pt x="107156" y="207169"/>
                </a:lnTo>
                <a:lnTo>
                  <a:pt x="114300" y="200025"/>
                </a:lnTo>
                <a:lnTo>
                  <a:pt x="121443" y="185738"/>
                </a:lnTo>
                <a:lnTo>
                  <a:pt x="128587" y="171450"/>
                </a:lnTo>
                <a:lnTo>
                  <a:pt x="128587" y="150019"/>
                </a:lnTo>
                <a:lnTo>
                  <a:pt x="128587" y="128588"/>
                </a:lnTo>
                <a:lnTo>
                  <a:pt x="128587" y="107157"/>
                </a:lnTo>
                <a:lnTo>
                  <a:pt x="128587" y="85725"/>
                </a:lnTo>
                <a:lnTo>
                  <a:pt x="121443" y="57150"/>
                </a:lnTo>
                <a:lnTo>
                  <a:pt x="107156" y="35719"/>
                </a:lnTo>
                <a:lnTo>
                  <a:pt x="92868" y="21432"/>
                </a:lnTo>
                <a:lnTo>
                  <a:pt x="78581" y="7144"/>
                </a:lnTo>
                <a:lnTo>
                  <a:pt x="64293" y="0"/>
                </a:lnTo>
                <a:lnTo>
                  <a:pt x="50006" y="0"/>
                </a:lnTo>
                <a:lnTo>
                  <a:pt x="28575" y="14288"/>
                </a:lnTo>
                <a:lnTo>
                  <a:pt x="21431" y="28575"/>
                </a:lnTo>
                <a:lnTo>
                  <a:pt x="7143" y="50007"/>
                </a:lnTo>
                <a:lnTo>
                  <a:pt x="0" y="78582"/>
                </a:lnTo>
                <a:lnTo>
                  <a:pt x="0" y="107157"/>
                </a:lnTo>
                <a:lnTo>
                  <a:pt x="0" y="135732"/>
                </a:lnTo>
                <a:lnTo>
                  <a:pt x="7143" y="157163"/>
                </a:lnTo>
                <a:lnTo>
                  <a:pt x="21431" y="171450"/>
                </a:lnTo>
                <a:lnTo>
                  <a:pt x="28575" y="178594"/>
                </a:lnTo>
                <a:lnTo>
                  <a:pt x="35718" y="185738"/>
                </a:lnTo>
                <a:lnTo>
                  <a:pt x="35718"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2" name="Freeform 201"/>
          <p:cNvSpPr/>
          <p:nvPr/>
        </p:nvSpPr>
        <p:spPr>
          <a:xfrm>
            <a:off x="4479132" y="5907881"/>
            <a:ext cx="221457" cy="278608"/>
          </a:xfrm>
          <a:custGeom>
            <a:avLst/>
            <a:gdLst/>
            <a:ahLst/>
            <a:cxnLst/>
            <a:rect l="0" t="0" r="0" b="0"/>
            <a:pathLst>
              <a:path w="221457" h="278608">
                <a:moveTo>
                  <a:pt x="7143" y="157163"/>
                </a:moveTo>
                <a:lnTo>
                  <a:pt x="7143" y="164307"/>
                </a:lnTo>
                <a:lnTo>
                  <a:pt x="0" y="178594"/>
                </a:lnTo>
                <a:lnTo>
                  <a:pt x="0" y="200025"/>
                </a:lnTo>
                <a:lnTo>
                  <a:pt x="0" y="228600"/>
                </a:lnTo>
                <a:lnTo>
                  <a:pt x="0" y="250032"/>
                </a:lnTo>
                <a:lnTo>
                  <a:pt x="0" y="264319"/>
                </a:lnTo>
                <a:lnTo>
                  <a:pt x="0" y="278607"/>
                </a:lnTo>
                <a:lnTo>
                  <a:pt x="0" y="278607"/>
                </a:lnTo>
                <a:lnTo>
                  <a:pt x="0" y="278607"/>
                </a:lnTo>
                <a:lnTo>
                  <a:pt x="0" y="278607"/>
                </a:lnTo>
                <a:lnTo>
                  <a:pt x="0" y="264319"/>
                </a:lnTo>
                <a:lnTo>
                  <a:pt x="0" y="250032"/>
                </a:lnTo>
                <a:lnTo>
                  <a:pt x="7143" y="221457"/>
                </a:lnTo>
                <a:lnTo>
                  <a:pt x="7143" y="192882"/>
                </a:lnTo>
                <a:lnTo>
                  <a:pt x="14287" y="157163"/>
                </a:lnTo>
                <a:lnTo>
                  <a:pt x="14287" y="121444"/>
                </a:lnTo>
                <a:lnTo>
                  <a:pt x="21431" y="78582"/>
                </a:lnTo>
                <a:lnTo>
                  <a:pt x="28575" y="42863"/>
                </a:lnTo>
                <a:lnTo>
                  <a:pt x="35718" y="21432"/>
                </a:lnTo>
                <a:lnTo>
                  <a:pt x="42862" y="7144"/>
                </a:lnTo>
                <a:lnTo>
                  <a:pt x="50006" y="0"/>
                </a:lnTo>
                <a:lnTo>
                  <a:pt x="57150" y="0"/>
                </a:lnTo>
                <a:lnTo>
                  <a:pt x="64293" y="14288"/>
                </a:lnTo>
                <a:lnTo>
                  <a:pt x="71437" y="28575"/>
                </a:lnTo>
                <a:lnTo>
                  <a:pt x="78581" y="57150"/>
                </a:lnTo>
                <a:lnTo>
                  <a:pt x="92868" y="92869"/>
                </a:lnTo>
                <a:lnTo>
                  <a:pt x="100012" y="128588"/>
                </a:lnTo>
                <a:lnTo>
                  <a:pt x="114300" y="164307"/>
                </a:lnTo>
                <a:lnTo>
                  <a:pt x="128587" y="192882"/>
                </a:lnTo>
                <a:lnTo>
                  <a:pt x="135731" y="221457"/>
                </a:lnTo>
                <a:lnTo>
                  <a:pt x="150018" y="242888"/>
                </a:lnTo>
                <a:lnTo>
                  <a:pt x="164306" y="257175"/>
                </a:lnTo>
                <a:lnTo>
                  <a:pt x="171450" y="264319"/>
                </a:lnTo>
                <a:lnTo>
                  <a:pt x="178593" y="264319"/>
                </a:lnTo>
                <a:lnTo>
                  <a:pt x="192881" y="257175"/>
                </a:lnTo>
                <a:lnTo>
                  <a:pt x="200025" y="242888"/>
                </a:lnTo>
                <a:lnTo>
                  <a:pt x="200025" y="214313"/>
                </a:lnTo>
                <a:lnTo>
                  <a:pt x="214312" y="171450"/>
                </a:lnTo>
                <a:lnTo>
                  <a:pt x="221456" y="142875"/>
                </a:lnTo>
                <a:lnTo>
                  <a:pt x="221456" y="114300"/>
                </a:lnTo>
                <a:lnTo>
                  <a:pt x="221456" y="1143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3" name="Freeform 202"/>
          <p:cNvSpPr/>
          <p:nvPr/>
        </p:nvSpPr>
        <p:spPr>
          <a:xfrm>
            <a:off x="4764882" y="5800725"/>
            <a:ext cx="192882" cy="642939"/>
          </a:xfrm>
          <a:custGeom>
            <a:avLst/>
            <a:gdLst/>
            <a:ahLst/>
            <a:cxnLst/>
            <a:rect l="0" t="0" r="0" b="0"/>
            <a:pathLst>
              <a:path w="192882" h="642939">
                <a:moveTo>
                  <a:pt x="192881" y="0"/>
                </a:moveTo>
                <a:lnTo>
                  <a:pt x="192881" y="0"/>
                </a:lnTo>
                <a:lnTo>
                  <a:pt x="192881" y="0"/>
                </a:lnTo>
                <a:lnTo>
                  <a:pt x="192881" y="7144"/>
                </a:lnTo>
                <a:lnTo>
                  <a:pt x="185738" y="21431"/>
                </a:lnTo>
                <a:lnTo>
                  <a:pt x="185738" y="28575"/>
                </a:lnTo>
                <a:lnTo>
                  <a:pt x="178594" y="50006"/>
                </a:lnTo>
                <a:lnTo>
                  <a:pt x="171450" y="64294"/>
                </a:lnTo>
                <a:lnTo>
                  <a:pt x="164306" y="85725"/>
                </a:lnTo>
                <a:lnTo>
                  <a:pt x="157163" y="107156"/>
                </a:lnTo>
                <a:lnTo>
                  <a:pt x="150019" y="128588"/>
                </a:lnTo>
                <a:lnTo>
                  <a:pt x="142875" y="142875"/>
                </a:lnTo>
                <a:lnTo>
                  <a:pt x="135731" y="164306"/>
                </a:lnTo>
                <a:lnTo>
                  <a:pt x="128588" y="185738"/>
                </a:lnTo>
                <a:lnTo>
                  <a:pt x="121444" y="207169"/>
                </a:lnTo>
                <a:lnTo>
                  <a:pt x="114300" y="228600"/>
                </a:lnTo>
                <a:lnTo>
                  <a:pt x="100012" y="257175"/>
                </a:lnTo>
                <a:lnTo>
                  <a:pt x="92868" y="278606"/>
                </a:lnTo>
                <a:lnTo>
                  <a:pt x="85725" y="300038"/>
                </a:lnTo>
                <a:lnTo>
                  <a:pt x="71437" y="321469"/>
                </a:lnTo>
                <a:lnTo>
                  <a:pt x="64293" y="350044"/>
                </a:lnTo>
                <a:lnTo>
                  <a:pt x="57150" y="371475"/>
                </a:lnTo>
                <a:lnTo>
                  <a:pt x="57150" y="400050"/>
                </a:lnTo>
                <a:lnTo>
                  <a:pt x="50006" y="428625"/>
                </a:lnTo>
                <a:lnTo>
                  <a:pt x="35718" y="450056"/>
                </a:lnTo>
                <a:lnTo>
                  <a:pt x="28575" y="485775"/>
                </a:lnTo>
                <a:lnTo>
                  <a:pt x="21431" y="507206"/>
                </a:lnTo>
                <a:lnTo>
                  <a:pt x="14287" y="542925"/>
                </a:lnTo>
                <a:lnTo>
                  <a:pt x="14287" y="571500"/>
                </a:lnTo>
                <a:lnTo>
                  <a:pt x="7143" y="600075"/>
                </a:lnTo>
                <a:lnTo>
                  <a:pt x="0" y="628650"/>
                </a:lnTo>
                <a:lnTo>
                  <a:pt x="0" y="642938"/>
                </a:lnTo>
                <a:lnTo>
                  <a:pt x="0" y="6429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4" name="Freeform 203"/>
          <p:cNvSpPr/>
          <p:nvPr/>
        </p:nvSpPr>
        <p:spPr>
          <a:xfrm>
            <a:off x="5000626" y="6029325"/>
            <a:ext cx="28576" cy="264320"/>
          </a:xfrm>
          <a:custGeom>
            <a:avLst/>
            <a:gdLst/>
            <a:ahLst/>
            <a:cxnLst/>
            <a:rect l="0" t="0" r="0" b="0"/>
            <a:pathLst>
              <a:path w="28576" h="264320">
                <a:moveTo>
                  <a:pt x="28575" y="0"/>
                </a:moveTo>
                <a:lnTo>
                  <a:pt x="28575" y="0"/>
                </a:lnTo>
                <a:lnTo>
                  <a:pt x="21431" y="14288"/>
                </a:lnTo>
                <a:lnTo>
                  <a:pt x="21431" y="28575"/>
                </a:lnTo>
                <a:lnTo>
                  <a:pt x="14287" y="50006"/>
                </a:lnTo>
                <a:lnTo>
                  <a:pt x="7144" y="78581"/>
                </a:lnTo>
                <a:lnTo>
                  <a:pt x="7144" y="107156"/>
                </a:lnTo>
                <a:lnTo>
                  <a:pt x="0" y="135731"/>
                </a:lnTo>
                <a:lnTo>
                  <a:pt x="0" y="171450"/>
                </a:lnTo>
                <a:lnTo>
                  <a:pt x="0" y="200025"/>
                </a:lnTo>
                <a:lnTo>
                  <a:pt x="0" y="221456"/>
                </a:lnTo>
                <a:lnTo>
                  <a:pt x="0" y="242888"/>
                </a:lnTo>
                <a:lnTo>
                  <a:pt x="0" y="257175"/>
                </a:lnTo>
                <a:lnTo>
                  <a:pt x="0" y="264319"/>
                </a:lnTo>
                <a:lnTo>
                  <a:pt x="0" y="2643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5" name="Freeform 204"/>
          <p:cNvSpPr/>
          <p:nvPr/>
        </p:nvSpPr>
        <p:spPr>
          <a:xfrm>
            <a:off x="5000626" y="5972175"/>
            <a:ext cx="92870" cy="207170"/>
          </a:xfrm>
          <a:custGeom>
            <a:avLst/>
            <a:gdLst/>
            <a:ahLst/>
            <a:cxnLst/>
            <a:rect l="0" t="0" r="0" b="0"/>
            <a:pathLst>
              <a:path w="92870" h="207170">
                <a:moveTo>
                  <a:pt x="7144" y="64294"/>
                </a:moveTo>
                <a:lnTo>
                  <a:pt x="7144" y="64294"/>
                </a:lnTo>
                <a:lnTo>
                  <a:pt x="7144" y="50006"/>
                </a:lnTo>
                <a:lnTo>
                  <a:pt x="14287" y="42863"/>
                </a:lnTo>
                <a:lnTo>
                  <a:pt x="14287" y="28575"/>
                </a:lnTo>
                <a:lnTo>
                  <a:pt x="21431" y="14288"/>
                </a:lnTo>
                <a:lnTo>
                  <a:pt x="35719" y="7144"/>
                </a:lnTo>
                <a:lnTo>
                  <a:pt x="42862" y="0"/>
                </a:lnTo>
                <a:lnTo>
                  <a:pt x="57150" y="0"/>
                </a:lnTo>
                <a:lnTo>
                  <a:pt x="64294" y="0"/>
                </a:lnTo>
                <a:lnTo>
                  <a:pt x="71437" y="7144"/>
                </a:lnTo>
                <a:lnTo>
                  <a:pt x="85725" y="14288"/>
                </a:lnTo>
                <a:lnTo>
                  <a:pt x="85725" y="28575"/>
                </a:lnTo>
                <a:lnTo>
                  <a:pt x="92869" y="42863"/>
                </a:lnTo>
                <a:lnTo>
                  <a:pt x="92869" y="64294"/>
                </a:lnTo>
                <a:lnTo>
                  <a:pt x="85725" y="92869"/>
                </a:lnTo>
                <a:lnTo>
                  <a:pt x="71437" y="114300"/>
                </a:lnTo>
                <a:lnTo>
                  <a:pt x="64294" y="142875"/>
                </a:lnTo>
                <a:lnTo>
                  <a:pt x="42862" y="164306"/>
                </a:lnTo>
                <a:lnTo>
                  <a:pt x="28575" y="185738"/>
                </a:lnTo>
                <a:lnTo>
                  <a:pt x="14287" y="200025"/>
                </a:lnTo>
                <a:lnTo>
                  <a:pt x="7144" y="207169"/>
                </a:lnTo>
                <a:lnTo>
                  <a:pt x="0" y="207169"/>
                </a:lnTo>
                <a:lnTo>
                  <a:pt x="0"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6" name="Freeform 205"/>
          <p:cNvSpPr/>
          <p:nvPr/>
        </p:nvSpPr>
        <p:spPr>
          <a:xfrm>
            <a:off x="5064920" y="5972175"/>
            <a:ext cx="171451" cy="185739"/>
          </a:xfrm>
          <a:custGeom>
            <a:avLst/>
            <a:gdLst/>
            <a:ahLst/>
            <a:cxnLst/>
            <a:rect l="0" t="0" r="0" b="0"/>
            <a:pathLst>
              <a:path w="171451" h="185739">
                <a:moveTo>
                  <a:pt x="14287" y="21431"/>
                </a:moveTo>
                <a:lnTo>
                  <a:pt x="14287" y="21431"/>
                </a:lnTo>
                <a:lnTo>
                  <a:pt x="14287" y="35719"/>
                </a:lnTo>
                <a:lnTo>
                  <a:pt x="14287" y="50006"/>
                </a:lnTo>
                <a:lnTo>
                  <a:pt x="7143" y="71438"/>
                </a:lnTo>
                <a:lnTo>
                  <a:pt x="7143" y="100013"/>
                </a:lnTo>
                <a:lnTo>
                  <a:pt x="7143" y="128588"/>
                </a:lnTo>
                <a:lnTo>
                  <a:pt x="0" y="150019"/>
                </a:lnTo>
                <a:lnTo>
                  <a:pt x="0" y="164306"/>
                </a:lnTo>
                <a:lnTo>
                  <a:pt x="0" y="178594"/>
                </a:lnTo>
                <a:lnTo>
                  <a:pt x="7143" y="185738"/>
                </a:lnTo>
                <a:lnTo>
                  <a:pt x="7143" y="185738"/>
                </a:lnTo>
                <a:lnTo>
                  <a:pt x="7143" y="185738"/>
                </a:lnTo>
                <a:lnTo>
                  <a:pt x="14287" y="171450"/>
                </a:lnTo>
                <a:lnTo>
                  <a:pt x="21431" y="164306"/>
                </a:lnTo>
                <a:lnTo>
                  <a:pt x="28575" y="150019"/>
                </a:lnTo>
                <a:lnTo>
                  <a:pt x="28575" y="135731"/>
                </a:lnTo>
                <a:lnTo>
                  <a:pt x="35718" y="121444"/>
                </a:lnTo>
                <a:lnTo>
                  <a:pt x="42862" y="100013"/>
                </a:lnTo>
                <a:lnTo>
                  <a:pt x="42862" y="85725"/>
                </a:lnTo>
                <a:lnTo>
                  <a:pt x="50006" y="78581"/>
                </a:lnTo>
                <a:lnTo>
                  <a:pt x="57150" y="64294"/>
                </a:lnTo>
                <a:lnTo>
                  <a:pt x="64293" y="64294"/>
                </a:lnTo>
                <a:lnTo>
                  <a:pt x="64293" y="64294"/>
                </a:lnTo>
                <a:lnTo>
                  <a:pt x="71437" y="64294"/>
                </a:lnTo>
                <a:lnTo>
                  <a:pt x="71437" y="71438"/>
                </a:lnTo>
                <a:lnTo>
                  <a:pt x="78581" y="78581"/>
                </a:lnTo>
                <a:lnTo>
                  <a:pt x="85725" y="85725"/>
                </a:lnTo>
                <a:lnTo>
                  <a:pt x="92868" y="92869"/>
                </a:lnTo>
                <a:lnTo>
                  <a:pt x="100012" y="107156"/>
                </a:lnTo>
                <a:lnTo>
                  <a:pt x="107156" y="114300"/>
                </a:lnTo>
                <a:lnTo>
                  <a:pt x="114300" y="128588"/>
                </a:lnTo>
                <a:lnTo>
                  <a:pt x="128587" y="135731"/>
                </a:lnTo>
                <a:lnTo>
                  <a:pt x="135731" y="142875"/>
                </a:lnTo>
                <a:lnTo>
                  <a:pt x="142875" y="142875"/>
                </a:lnTo>
                <a:lnTo>
                  <a:pt x="150018" y="135731"/>
                </a:lnTo>
                <a:lnTo>
                  <a:pt x="157162" y="135731"/>
                </a:lnTo>
                <a:lnTo>
                  <a:pt x="164306" y="121444"/>
                </a:lnTo>
                <a:lnTo>
                  <a:pt x="171450" y="107156"/>
                </a:lnTo>
                <a:lnTo>
                  <a:pt x="171450" y="92869"/>
                </a:lnTo>
                <a:lnTo>
                  <a:pt x="171450" y="78581"/>
                </a:lnTo>
                <a:lnTo>
                  <a:pt x="171450" y="57150"/>
                </a:lnTo>
                <a:lnTo>
                  <a:pt x="164306" y="42863"/>
                </a:lnTo>
                <a:lnTo>
                  <a:pt x="157162" y="28575"/>
                </a:lnTo>
                <a:lnTo>
                  <a:pt x="150018" y="14288"/>
                </a:lnTo>
                <a:lnTo>
                  <a:pt x="142875" y="0"/>
                </a:lnTo>
                <a:lnTo>
                  <a:pt x="128587" y="0"/>
                </a:lnTo>
                <a:lnTo>
                  <a:pt x="114300" y="0"/>
                </a:lnTo>
                <a:lnTo>
                  <a:pt x="100012" y="14288"/>
                </a:lnTo>
                <a:lnTo>
                  <a:pt x="85725" y="35719"/>
                </a:lnTo>
                <a:lnTo>
                  <a:pt x="71437" y="64294"/>
                </a:lnTo>
                <a:lnTo>
                  <a:pt x="64293" y="85725"/>
                </a:lnTo>
                <a:lnTo>
                  <a:pt x="57150" y="114300"/>
                </a:lnTo>
                <a:lnTo>
                  <a:pt x="57150" y="135731"/>
                </a:lnTo>
                <a:lnTo>
                  <a:pt x="57150" y="150019"/>
                </a:lnTo>
                <a:lnTo>
                  <a:pt x="57150"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7" name="Freeform 206"/>
          <p:cNvSpPr/>
          <p:nvPr/>
        </p:nvSpPr>
        <p:spPr>
          <a:xfrm>
            <a:off x="5250657" y="5979319"/>
            <a:ext cx="57151" cy="214313"/>
          </a:xfrm>
          <a:custGeom>
            <a:avLst/>
            <a:gdLst/>
            <a:ahLst/>
            <a:cxnLst/>
            <a:rect l="0" t="0" r="0" b="0"/>
            <a:pathLst>
              <a:path w="57151" h="214313">
                <a:moveTo>
                  <a:pt x="21431" y="0"/>
                </a:moveTo>
                <a:lnTo>
                  <a:pt x="21431" y="0"/>
                </a:lnTo>
                <a:lnTo>
                  <a:pt x="14288" y="0"/>
                </a:lnTo>
                <a:lnTo>
                  <a:pt x="14288" y="7144"/>
                </a:lnTo>
                <a:lnTo>
                  <a:pt x="7144" y="21431"/>
                </a:lnTo>
                <a:lnTo>
                  <a:pt x="0" y="42862"/>
                </a:lnTo>
                <a:lnTo>
                  <a:pt x="0" y="64294"/>
                </a:lnTo>
                <a:lnTo>
                  <a:pt x="0" y="92869"/>
                </a:lnTo>
                <a:lnTo>
                  <a:pt x="0" y="128587"/>
                </a:lnTo>
                <a:lnTo>
                  <a:pt x="7144" y="150019"/>
                </a:lnTo>
                <a:lnTo>
                  <a:pt x="14288" y="178594"/>
                </a:lnTo>
                <a:lnTo>
                  <a:pt x="21431" y="192881"/>
                </a:lnTo>
                <a:lnTo>
                  <a:pt x="35719" y="207169"/>
                </a:lnTo>
                <a:lnTo>
                  <a:pt x="35719" y="207169"/>
                </a:lnTo>
                <a:lnTo>
                  <a:pt x="42863" y="214312"/>
                </a:lnTo>
                <a:lnTo>
                  <a:pt x="50006" y="207169"/>
                </a:lnTo>
                <a:lnTo>
                  <a:pt x="50006" y="207169"/>
                </a:lnTo>
                <a:lnTo>
                  <a:pt x="57150" y="200025"/>
                </a:lnTo>
                <a:lnTo>
                  <a:pt x="57150" y="185737"/>
                </a:lnTo>
                <a:lnTo>
                  <a:pt x="50006" y="164306"/>
                </a:lnTo>
                <a:lnTo>
                  <a:pt x="50006" y="142875"/>
                </a:lnTo>
                <a:lnTo>
                  <a:pt x="42863" y="114300"/>
                </a:lnTo>
                <a:lnTo>
                  <a:pt x="35719" y="92869"/>
                </a:lnTo>
                <a:lnTo>
                  <a:pt x="35719" y="78581"/>
                </a:lnTo>
                <a:lnTo>
                  <a:pt x="35719" y="64294"/>
                </a:lnTo>
                <a:lnTo>
                  <a:pt x="35719" y="57150"/>
                </a:lnTo>
                <a:lnTo>
                  <a:pt x="42863" y="42862"/>
                </a:lnTo>
                <a:lnTo>
                  <a:pt x="50006" y="42862"/>
                </a:lnTo>
                <a:lnTo>
                  <a:pt x="50006" y="42862"/>
                </a:lnTo>
                <a:lnTo>
                  <a:pt x="50006" y="428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8" name="Freeform 207"/>
          <p:cNvSpPr/>
          <p:nvPr/>
        </p:nvSpPr>
        <p:spPr>
          <a:xfrm>
            <a:off x="5407820" y="5993606"/>
            <a:ext cx="21432" cy="171451"/>
          </a:xfrm>
          <a:custGeom>
            <a:avLst/>
            <a:gdLst/>
            <a:ahLst/>
            <a:cxnLst/>
            <a:rect l="0" t="0" r="0" b="0"/>
            <a:pathLst>
              <a:path w="21432" h="171451">
                <a:moveTo>
                  <a:pt x="21431" y="0"/>
                </a:moveTo>
                <a:lnTo>
                  <a:pt x="21431" y="7144"/>
                </a:lnTo>
                <a:lnTo>
                  <a:pt x="14287" y="14288"/>
                </a:lnTo>
                <a:lnTo>
                  <a:pt x="14287" y="28575"/>
                </a:lnTo>
                <a:lnTo>
                  <a:pt x="7143" y="42863"/>
                </a:lnTo>
                <a:lnTo>
                  <a:pt x="7143" y="71438"/>
                </a:lnTo>
                <a:lnTo>
                  <a:pt x="0" y="100013"/>
                </a:lnTo>
                <a:lnTo>
                  <a:pt x="0" y="121444"/>
                </a:lnTo>
                <a:lnTo>
                  <a:pt x="0" y="142875"/>
                </a:lnTo>
                <a:lnTo>
                  <a:pt x="0" y="164307"/>
                </a:lnTo>
                <a:lnTo>
                  <a:pt x="0" y="171450"/>
                </a:lnTo>
                <a:lnTo>
                  <a:pt x="0"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9" name="Freeform 208"/>
          <p:cNvSpPr/>
          <p:nvPr/>
        </p:nvSpPr>
        <p:spPr>
          <a:xfrm>
            <a:off x="5436395" y="5979319"/>
            <a:ext cx="128588" cy="207170"/>
          </a:xfrm>
          <a:custGeom>
            <a:avLst/>
            <a:gdLst/>
            <a:ahLst/>
            <a:cxnLst/>
            <a:rect l="0" t="0" r="0" b="0"/>
            <a:pathLst>
              <a:path w="128588" h="207170">
                <a:moveTo>
                  <a:pt x="57150" y="0"/>
                </a:moveTo>
                <a:lnTo>
                  <a:pt x="57150" y="0"/>
                </a:lnTo>
                <a:lnTo>
                  <a:pt x="50006" y="0"/>
                </a:lnTo>
                <a:lnTo>
                  <a:pt x="42862" y="0"/>
                </a:lnTo>
                <a:lnTo>
                  <a:pt x="35718" y="7144"/>
                </a:lnTo>
                <a:lnTo>
                  <a:pt x="21431" y="14287"/>
                </a:lnTo>
                <a:lnTo>
                  <a:pt x="14287" y="21431"/>
                </a:lnTo>
                <a:lnTo>
                  <a:pt x="7143" y="35719"/>
                </a:lnTo>
                <a:lnTo>
                  <a:pt x="0" y="50006"/>
                </a:lnTo>
                <a:lnTo>
                  <a:pt x="0" y="57150"/>
                </a:lnTo>
                <a:lnTo>
                  <a:pt x="0" y="64294"/>
                </a:lnTo>
                <a:lnTo>
                  <a:pt x="7143" y="71437"/>
                </a:lnTo>
                <a:lnTo>
                  <a:pt x="21431" y="71437"/>
                </a:lnTo>
                <a:lnTo>
                  <a:pt x="35718" y="78581"/>
                </a:lnTo>
                <a:lnTo>
                  <a:pt x="50006" y="78581"/>
                </a:lnTo>
                <a:lnTo>
                  <a:pt x="64293" y="85725"/>
                </a:lnTo>
                <a:lnTo>
                  <a:pt x="78581" y="92869"/>
                </a:lnTo>
                <a:lnTo>
                  <a:pt x="92868" y="100012"/>
                </a:lnTo>
                <a:lnTo>
                  <a:pt x="107156" y="107156"/>
                </a:lnTo>
                <a:lnTo>
                  <a:pt x="121443" y="121444"/>
                </a:lnTo>
                <a:lnTo>
                  <a:pt x="128587" y="128587"/>
                </a:lnTo>
                <a:lnTo>
                  <a:pt x="128587" y="142875"/>
                </a:lnTo>
                <a:lnTo>
                  <a:pt x="128587" y="157162"/>
                </a:lnTo>
                <a:lnTo>
                  <a:pt x="121443" y="171450"/>
                </a:lnTo>
                <a:lnTo>
                  <a:pt x="114300" y="185737"/>
                </a:lnTo>
                <a:lnTo>
                  <a:pt x="100012" y="200025"/>
                </a:lnTo>
                <a:lnTo>
                  <a:pt x="92868" y="207169"/>
                </a:lnTo>
                <a:lnTo>
                  <a:pt x="85725" y="207169"/>
                </a:lnTo>
                <a:lnTo>
                  <a:pt x="85725"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0" name="Freeform 209"/>
          <p:cNvSpPr/>
          <p:nvPr/>
        </p:nvSpPr>
        <p:spPr>
          <a:xfrm>
            <a:off x="5572126" y="6000750"/>
            <a:ext cx="235745" cy="192882"/>
          </a:xfrm>
          <a:custGeom>
            <a:avLst/>
            <a:gdLst/>
            <a:ahLst/>
            <a:cxnLst/>
            <a:rect l="0" t="0" r="0" b="0"/>
            <a:pathLst>
              <a:path w="235745" h="192882">
                <a:moveTo>
                  <a:pt x="0" y="21431"/>
                </a:moveTo>
                <a:lnTo>
                  <a:pt x="0" y="28575"/>
                </a:lnTo>
                <a:lnTo>
                  <a:pt x="0" y="42863"/>
                </a:lnTo>
                <a:lnTo>
                  <a:pt x="0" y="64294"/>
                </a:lnTo>
                <a:lnTo>
                  <a:pt x="0" y="92869"/>
                </a:lnTo>
                <a:lnTo>
                  <a:pt x="0" y="121444"/>
                </a:lnTo>
                <a:lnTo>
                  <a:pt x="0" y="142875"/>
                </a:lnTo>
                <a:lnTo>
                  <a:pt x="7144" y="164306"/>
                </a:lnTo>
                <a:lnTo>
                  <a:pt x="7144" y="171450"/>
                </a:lnTo>
                <a:lnTo>
                  <a:pt x="21431" y="178594"/>
                </a:lnTo>
                <a:lnTo>
                  <a:pt x="28575" y="178594"/>
                </a:lnTo>
                <a:lnTo>
                  <a:pt x="50006" y="171450"/>
                </a:lnTo>
                <a:lnTo>
                  <a:pt x="64294" y="157163"/>
                </a:lnTo>
                <a:lnTo>
                  <a:pt x="78581" y="142875"/>
                </a:lnTo>
                <a:lnTo>
                  <a:pt x="100012" y="121444"/>
                </a:lnTo>
                <a:lnTo>
                  <a:pt x="107156" y="100013"/>
                </a:lnTo>
                <a:lnTo>
                  <a:pt x="121444" y="85725"/>
                </a:lnTo>
                <a:lnTo>
                  <a:pt x="121444" y="64294"/>
                </a:lnTo>
                <a:lnTo>
                  <a:pt x="121444" y="57150"/>
                </a:lnTo>
                <a:lnTo>
                  <a:pt x="114300" y="42863"/>
                </a:lnTo>
                <a:lnTo>
                  <a:pt x="107156" y="35719"/>
                </a:lnTo>
                <a:lnTo>
                  <a:pt x="92869" y="35719"/>
                </a:lnTo>
                <a:lnTo>
                  <a:pt x="85725" y="42863"/>
                </a:lnTo>
                <a:lnTo>
                  <a:pt x="71437" y="57150"/>
                </a:lnTo>
                <a:lnTo>
                  <a:pt x="64294" y="78581"/>
                </a:lnTo>
                <a:lnTo>
                  <a:pt x="57150" y="92869"/>
                </a:lnTo>
                <a:lnTo>
                  <a:pt x="57150" y="121444"/>
                </a:lnTo>
                <a:lnTo>
                  <a:pt x="57150" y="142875"/>
                </a:lnTo>
                <a:lnTo>
                  <a:pt x="64294" y="157163"/>
                </a:lnTo>
                <a:lnTo>
                  <a:pt x="71437" y="178594"/>
                </a:lnTo>
                <a:lnTo>
                  <a:pt x="85725" y="185738"/>
                </a:lnTo>
                <a:lnTo>
                  <a:pt x="107156" y="192881"/>
                </a:lnTo>
                <a:lnTo>
                  <a:pt x="121444" y="192881"/>
                </a:lnTo>
                <a:lnTo>
                  <a:pt x="135731" y="192881"/>
                </a:lnTo>
                <a:lnTo>
                  <a:pt x="142875" y="185738"/>
                </a:lnTo>
                <a:lnTo>
                  <a:pt x="150019" y="178594"/>
                </a:lnTo>
                <a:lnTo>
                  <a:pt x="157162" y="164306"/>
                </a:lnTo>
                <a:lnTo>
                  <a:pt x="164306" y="150019"/>
                </a:lnTo>
                <a:lnTo>
                  <a:pt x="164306" y="128588"/>
                </a:lnTo>
                <a:lnTo>
                  <a:pt x="157162" y="100013"/>
                </a:lnTo>
                <a:lnTo>
                  <a:pt x="150019" y="71438"/>
                </a:lnTo>
                <a:lnTo>
                  <a:pt x="142875" y="50006"/>
                </a:lnTo>
                <a:lnTo>
                  <a:pt x="142875" y="28575"/>
                </a:lnTo>
                <a:lnTo>
                  <a:pt x="142875" y="14288"/>
                </a:lnTo>
                <a:lnTo>
                  <a:pt x="142875" y="7144"/>
                </a:lnTo>
                <a:lnTo>
                  <a:pt x="142875" y="0"/>
                </a:lnTo>
                <a:lnTo>
                  <a:pt x="142875" y="0"/>
                </a:lnTo>
                <a:lnTo>
                  <a:pt x="142875" y="0"/>
                </a:lnTo>
                <a:lnTo>
                  <a:pt x="142875" y="7144"/>
                </a:lnTo>
                <a:lnTo>
                  <a:pt x="142875" y="7144"/>
                </a:lnTo>
                <a:lnTo>
                  <a:pt x="142875" y="21431"/>
                </a:lnTo>
                <a:lnTo>
                  <a:pt x="150019" y="42863"/>
                </a:lnTo>
                <a:lnTo>
                  <a:pt x="157162" y="57150"/>
                </a:lnTo>
                <a:lnTo>
                  <a:pt x="164306" y="85725"/>
                </a:lnTo>
                <a:lnTo>
                  <a:pt x="164306" y="107156"/>
                </a:lnTo>
                <a:lnTo>
                  <a:pt x="164306" y="128588"/>
                </a:lnTo>
                <a:lnTo>
                  <a:pt x="171450" y="150019"/>
                </a:lnTo>
                <a:lnTo>
                  <a:pt x="171450" y="171450"/>
                </a:lnTo>
                <a:lnTo>
                  <a:pt x="171450" y="178594"/>
                </a:lnTo>
                <a:lnTo>
                  <a:pt x="171450" y="185738"/>
                </a:lnTo>
                <a:lnTo>
                  <a:pt x="171450" y="185738"/>
                </a:lnTo>
                <a:lnTo>
                  <a:pt x="171450" y="178594"/>
                </a:lnTo>
                <a:lnTo>
                  <a:pt x="178594" y="171450"/>
                </a:lnTo>
                <a:lnTo>
                  <a:pt x="178594" y="150019"/>
                </a:lnTo>
                <a:lnTo>
                  <a:pt x="178594" y="128588"/>
                </a:lnTo>
                <a:lnTo>
                  <a:pt x="178594" y="100013"/>
                </a:lnTo>
                <a:lnTo>
                  <a:pt x="178594" y="71438"/>
                </a:lnTo>
                <a:lnTo>
                  <a:pt x="178594" y="50006"/>
                </a:lnTo>
                <a:lnTo>
                  <a:pt x="185737" y="35719"/>
                </a:lnTo>
                <a:lnTo>
                  <a:pt x="192881" y="28575"/>
                </a:lnTo>
                <a:lnTo>
                  <a:pt x="200025" y="35719"/>
                </a:lnTo>
                <a:lnTo>
                  <a:pt x="200025" y="42863"/>
                </a:lnTo>
                <a:lnTo>
                  <a:pt x="207169" y="50006"/>
                </a:lnTo>
                <a:lnTo>
                  <a:pt x="214312" y="71438"/>
                </a:lnTo>
                <a:lnTo>
                  <a:pt x="228600" y="85725"/>
                </a:lnTo>
                <a:lnTo>
                  <a:pt x="235744" y="100013"/>
                </a:lnTo>
                <a:lnTo>
                  <a:pt x="235744" y="114300"/>
                </a:lnTo>
                <a:lnTo>
                  <a:pt x="235744" y="1143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1" name="Freeform 210"/>
          <p:cNvSpPr/>
          <p:nvPr/>
        </p:nvSpPr>
        <p:spPr>
          <a:xfrm>
            <a:off x="5936457" y="6000750"/>
            <a:ext cx="107157" cy="185739"/>
          </a:xfrm>
          <a:custGeom>
            <a:avLst/>
            <a:gdLst/>
            <a:ahLst/>
            <a:cxnLst/>
            <a:rect l="0" t="0" r="0" b="0"/>
            <a:pathLst>
              <a:path w="107157" h="185739">
                <a:moveTo>
                  <a:pt x="57150" y="28575"/>
                </a:moveTo>
                <a:lnTo>
                  <a:pt x="57150" y="28575"/>
                </a:lnTo>
                <a:lnTo>
                  <a:pt x="50006" y="35719"/>
                </a:lnTo>
                <a:lnTo>
                  <a:pt x="42863" y="42863"/>
                </a:lnTo>
                <a:lnTo>
                  <a:pt x="28575" y="57150"/>
                </a:lnTo>
                <a:lnTo>
                  <a:pt x="14288" y="78581"/>
                </a:lnTo>
                <a:lnTo>
                  <a:pt x="7144" y="100013"/>
                </a:lnTo>
                <a:lnTo>
                  <a:pt x="0" y="121444"/>
                </a:lnTo>
                <a:lnTo>
                  <a:pt x="0" y="142875"/>
                </a:lnTo>
                <a:lnTo>
                  <a:pt x="0" y="157163"/>
                </a:lnTo>
                <a:lnTo>
                  <a:pt x="7144" y="171450"/>
                </a:lnTo>
                <a:lnTo>
                  <a:pt x="14288" y="185738"/>
                </a:lnTo>
                <a:lnTo>
                  <a:pt x="28575" y="185738"/>
                </a:lnTo>
                <a:lnTo>
                  <a:pt x="42863" y="185738"/>
                </a:lnTo>
                <a:lnTo>
                  <a:pt x="57150" y="185738"/>
                </a:lnTo>
                <a:lnTo>
                  <a:pt x="64294" y="178594"/>
                </a:lnTo>
                <a:lnTo>
                  <a:pt x="78581" y="164306"/>
                </a:lnTo>
                <a:lnTo>
                  <a:pt x="92869" y="157163"/>
                </a:lnTo>
                <a:lnTo>
                  <a:pt x="100013" y="142875"/>
                </a:lnTo>
                <a:lnTo>
                  <a:pt x="100013" y="121444"/>
                </a:lnTo>
                <a:lnTo>
                  <a:pt x="107156" y="100013"/>
                </a:lnTo>
                <a:lnTo>
                  <a:pt x="100013" y="78581"/>
                </a:lnTo>
                <a:lnTo>
                  <a:pt x="100013" y="57150"/>
                </a:lnTo>
                <a:lnTo>
                  <a:pt x="92869" y="35719"/>
                </a:lnTo>
                <a:lnTo>
                  <a:pt x="85725" y="14288"/>
                </a:lnTo>
                <a:lnTo>
                  <a:pt x="71438" y="0"/>
                </a:lnTo>
                <a:lnTo>
                  <a:pt x="64294" y="0"/>
                </a:lnTo>
                <a:lnTo>
                  <a:pt x="57150" y="0"/>
                </a:lnTo>
                <a:lnTo>
                  <a:pt x="42863" y="7144"/>
                </a:lnTo>
                <a:lnTo>
                  <a:pt x="35719" y="21431"/>
                </a:lnTo>
                <a:lnTo>
                  <a:pt x="35719" y="35719"/>
                </a:lnTo>
                <a:lnTo>
                  <a:pt x="28575" y="64294"/>
                </a:lnTo>
                <a:lnTo>
                  <a:pt x="35719" y="85725"/>
                </a:lnTo>
                <a:lnTo>
                  <a:pt x="35719" y="107156"/>
                </a:lnTo>
                <a:lnTo>
                  <a:pt x="42863" y="128588"/>
                </a:lnTo>
                <a:lnTo>
                  <a:pt x="50006" y="135731"/>
                </a:lnTo>
                <a:lnTo>
                  <a:pt x="50006" y="1357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2" name="Freeform 211"/>
          <p:cNvSpPr/>
          <p:nvPr/>
        </p:nvSpPr>
        <p:spPr>
          <a:xfrm>
            <a:off x="6072188" y="5815013"/>
            <a:ext cx="71439" cy="414338"/>
          </a:xfrm>
          <a:custGeom>
            <a:avLst/>
            <a:gdLst/>
            <a:ahLst/>
            <a:cxnLst/>
            <a:rect l="0" t="0" r="0" b="0"/>
            <a:pathLst>
              <a:path w="71439" h="414338">
                <a:moveTo>
                  <a:pt x="0" y="300037"/>
                </a:moveTo>
                <a:lnTo>
                  <a:pt x="7144" y="292893"/>
                </a:lnTo>
                <a:lnTo>
                  <a:pt x="14288" y="278606"/>
                </a:lnTo>
                <a:lnTo>
                  <a:pt x="28575" y="250031"/>
                </a:lnTo>
                <a:lnTo>
                  <a:pt x="42863" y="214312"/>
                </a:lnTo>
                <a:lnTo>
                  <a:pt x="57150" y="171450"/>
                </a:lnTo>
                <a:lnTo>
                  <a:pt x="64294" y="128587"/>
                </a:lnTo>
                <a:lnTo>
                  <a:pt x="71438" y="92868"/>
                </a:lnTo>
                <a:lnTo>
                  <a:pt x="71438" y="57150"/>
                </a:lnTo>
                <a:lnTo>
                  <a:pt x="71438" y="28575"/>
                </a:lnTo>
                <a:lnTo>
                  <a:pt x="71438" y="14287"/>
                </a:lnTo>
                <a:lnTo>
                  <a:pt x="64294" y="0"/>
                </a:lnTo>
                <a:lnTo>
                  <a:pt x="57150" y="0"/>
                </a:lnTo>
                <a:lnTo>
                  <a:pt x="50007" y="14287"/>
                </a:lnTo>
                <a:lnTo>
                  <a:pt x="42863" y="35718"/>
                </a:lnTo>
                <a:lnTo>
                  <a:pt x="35719" y="64293"/>
                </a:lnTo>
                <a:lnTo>
                  <a:pt x="21432" y="100012"/>
                </a:lnTo>
                <a:lnTo>
                  <a:pt x="21432" y="142875"/>
                </a:lnTo>
                <a:lnTo>
                  <a:pt x="14288" y="185737"/>
                </a:lnTo>
                <a:lnTo>
                  <a:pt x="14288" y="235743"/>
                </a:lnTo>
                <a:lnTo>
                  <a:pt x="14288" y="285750"/>
                </a:lnTo>
                <a:lnTo>
                  <a:pt x="14288" y="321468"/>
                </a:lnTo>
                <a:lnTo>
                  <a:pt x="21432" y="357187"/>
                </a:lnTo>
                <a:lnTo>
                  <a:pt x="28575" y="385762"/>
                </a:lnTo>
                <a:lnTo>
                  <a:pt x="28575" y="407193"/>
                </a:lnTo>
                <a:lnTo>
                  <a:pt x="35719" y="414337"/>
                </a:lnTo>
                <a:lnTo>
                  <a:pt x="35719" y="4143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3" name="Freeform 212"/>
          <p:cNvSpPr/>
          <p:nvPr/>
        </p:nvSpPr>
        <p:spPr>
          <a:xfrm>
            <a:off x="6050757" y="6093619"/>
            <a:ext cx="92870" cy="7145"/>
          </a:xfrm>
          <a:custGeom>
            <a:avLst/>
            <a:gdLst/>
            <a:ahLst/>
            <a:cxnLst/>
            <a:rect l="0" t="0" r="0" b="0"/>
            <a:pathLst>
              <a:path w="92870" h="7145">
                <a:moveTo>
                  <a:pt x="0" y="7144"/>
                </a:moveTo>
                <a:lnTo>
                  <a:pt x="0" y="7144"/>
                </a:lnTo>
                <a:lnTo>
                  <a:pt x="0" y="7144"/>
                </a:lnTo>
                <a:lnTo>
                  <a:pt x="0" y="0"/>
                </a:lnTo>
                <a:lnTo>
                  <a:pt x="0" y="0"/>
                </a:lnTo>
                <a:lnTo>
                  <a:pt x="0" y="7144"/>
                </a:lnTo>
                <a:lnTo>
                  <a:pt x="14288" y="7144"/>
                </a:lnTo>
                <a:lnTo>
                  <a:pt x="21431" y="7144"/>
                </a:lnTo>
                <a:lnTo>
                  <a:pt x="35719" y="7144"/>
                </a:lnTo>
                <a:lnTo>
                  <a:pt x="50006" y="7144"/>
                </a:lnTo>
                <a:lnTo>
                  <a:pt x="71438" y="7144"/>
                </a:lnTo>
                <a:lnTo>
                  <a:pt x="85725" y="7144"/>
                </a:lnTo>
                <a:lnTo>
                  <a:pt x="92869" y="7144"/>
                </a:lnTo>
                <a:lnTo>
                  <a:pt x="92869"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4" name="Freeform 213"/>
          <p:cNvSpPr/>
          <p:nvPr/>
        </p:nvSpPr>
        <p:spPr>
          <a:xfrm>
            <a:off x="6300788" y="6000750"/>
            <a:ext cx="78583" cy="171451"/>
          </a:xfrm>
          <a:custGeom>
            <a:avLst/>
            <a:gdLst/>
            <a:ahLst/>
            <a:cxnLst/>
            <a:rect l="0" t="0" r="0" b="0"/>
            <a:pathLst>
              <a:path w="78583" h="171451">
                <a:moveTo>
                  <a:pt x="7144" y="14288"/>
                </a:moveTo>
                <a:lnTo>
                  <a:pt x="7144" y="21431"/>
                </a:lnTo>
                <a:lnTo>
                  <a:pt x="7144" y="35719"/>
                </a:lnTo>
                <a:lnTo>
                  <a:pt x="0" y="57150"/>
                </a:lnTo>
                <a:lnTo>
                  <a:pt x="0" y="85725"/>
                </a:lnTo>
                <a:lnTo>
                  <a:pt x="0" y="107156"/>
                </a:lnTo>
                <a:lnTo>
                  <a:pt x="0" y="135731"/>
                </a:lnTo>
                <a:lnTo>
                  <a:pt x="0" y="150019"/>
                </a:lnTo>
                <a:lnTo>
                  <a:pt x="0" y="164306"/>
                </a:lnTo>
                <a:lnTo>
                  <a:pt x="0" y="171450"/>
                </a:lnTo>
                <a:lnTo>
                  <a:pt x="7144" y="171450"/>
                </a:lnTo>
                <a:lnTo>
                  <a:pt x="7144" y="171450"/>
                </a:lnTo>
                <a:lnTo>
                  <a:pt x="7144" y="164306"/>
                </a:lnTo>
                <a:lnTo>
                  <a:pt x="7144" y="157163"/>
                </a:lnTo>
                <a:lnTo>
                  <a:pt x="0" y="142875"/>
                </a:lnTo>
                <a:lnTo>
                  <a:pt x="0" y="121444"/>
                </a:lnTo>
                <a:lnTo>
                  <a:pt x="0" y="100013"/>
                </a:lnTo>
                <a:lnTo>
                  <a:pt x="0" y="71438"/>
                </a:lnTo>
                <a:lnTo>
                  <a:pt x="0" y="50006"/>
                </a:lnTo>
                <a:lnTo>
                  <a:pt x="7144" y="35719"/>
                </a:lnTo>
                <a:lnTo>
                  <a:pt x="14288" y="21431"/>
                </a:lnTo>
                <a:lnTo>
                  <a:pt x="21432" y="7144"/>
                </a:lnTo>
                <a:lnTo>
                  <a:pt x="35719" y="0"/>
                </a:lnTo>
                <a:lnTo>
                  <a:pt x="50007" y="0"/>
                </a:lnTo>
                <a:lnTo>
                  <a:pt x="57150" y="0"/>
                </a:lnTo>
                <a:lnTo>
                  <a:pt x="71438" y="0"/>
                </a:lnTo>
                <a:lnTo>
                  <a:pt x="78582" y="0"/>
                </a:lnTo>
                <a:lnTo>
                  <a:pt x="78582"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5" name="Freeform 214"/>
          <p:cNvSpPr/>
          <p:nvPr/>
        </p:nvSpPr>
        <p:spPr>
          <a:xfrm>
            <a:off x="6415088" y="6000750"/>
            <a:ext cx="164308" cy="200026"/>
          </a:xfrm>
          <a:custGeom>
            <a:avLst/>
            <a:gdLst/>
            <a:ahLst/>
            <a:cxnLst/>
            <a:rect l="0" t="0" r="0" b="0"/>
            <a:pathLst>
              <a:path w="164308" h="200026">
                <a:moveTo>
                  <a:pt x="14288" y="150019"/>
                </a:moveTo>
                <a:lnTo>
                  <a:pt x="14288" y="150019"/>
                </a:lnTo>
                <a:lnTo>
                  <a:pt x="14288" y="150019"/>
                </a:lnTo>
                <a:lnTo>
                  <a:pt x="14288" y="150019"/>
                </a:lnTo>
                <a:lnTo>
                  <a:pt x="14288" y="150019"/>
                </a:lnTo>
                <a:lnTo>
                  <a:pt x="14288" y="142875"/>
                </a:lnTo>
                <a:lnTo>
                  <a:pt x="21432" y="135731"/>
                </a:lnTo>
                <a:lnTo>
                  <a:pt x="28575" y="121444"/>
                </a:lnTo>
                <a:lnTo>
                  <a:pt x="35719" y="100013"/>
                </a:lnTo>
                <a:lnTo>
                  <a:pt x="42863" y="85725"/>
                </a:lnTo>
                <a:lnTo>
                  <a:pt x="50007" y="71438"/>
                </a:lnTo>
                <a:lnTo>
                  <a:pt x="57150" y="57150"/>
                </a:lnTo>
                <a:lnTo>
                  <a:pt x="64294" y="42863"/>
                </a:lnTo>
                <a:lnTo>
                  <a:pt x="64294" y="28575"/>
                </a:lnTo>
                <a:lnTo>
                  <a:pt x="71438" y="21431"/>
                </a:lnTo>
                <a:lnTo>
                  <a:pt x="64294" y="7144"/>
                </a:lnTo>
                <a:lnTo>
                  <a:pt x="64294" y="0"/>
                </a:lnTo>
                <a:lnTo>
                  <a:pt x="50007" y="0"/>
                </a:lnTo>
                <a:lnTo>
                  <a:pt x="42863" y="0"/>
                </a:lnTo>
                <a:lnTo>
                  <a:pt x="35719" y="7144"/>
                </a:lnTo>
                <a:lnTo>
                  <a:pt x="21432" y="21431"/>
                </a:lnTo>
                <a:lnTo>
                  <a:pt x="14288" y="35719"/>
                </a:lnTo>
                <a:lnTo>
                  <a:pt x="7144" y="50006"/>
                </a:lnTo>
                <a:lnTo>
                  <a:pt x="0" y="71438"/>
                </a:lnTo>
                <a:lnTo>
                  <a:pt x="0" y="85725"/>
                </a:lnTo>
                <a:lnTo>
                  <a:pt x="0" y="100013"/>
                </a:lnTo>
                <a:lnTo>
                  <a:pt x="7144" y="107156"/>
                </a:lnTo>
                <a:lnTo>
                  <a:pt x="14288" y="114300"/>
                </a:lnTo>
                <a:lnTo>
                  <a:pt x="21432" y="114300"/>
                </a:lnTo>
                <a:lnTo>
                  <a:pt x="35719" y="114300"/>
                </a:lnTo>
                <a:lnTo>
                  <a:pt x="50007" y="100013"/>
                </a:lnTo>
                <a:lnTo>
                  <a:pt x="64294" y="92869"/>
                </a:lnTo>
                <a:lnTo>
                  <a:pt x="78582" y="85725"/>
                </a:lnTo>
                <a:lnTo>
                  <a:pt x="85725" y="71438"/>
                </a:lnTo>
                <a:lnTo>
                  <a:pt x="100013" y="64294"/>
                </a:lnTo>
                <a:lnTo>
                  <a:pt x="114300" y="57150"/>
                </a:lnTo>
                <a:lnTo>
                  <a:pt x="128588" y="57150"/>
                </a:lnTo>
                <a:lnTo>
                  <a:pt x="142875" y="57150"/>
                </a:lnTo>
                <a:lnTo>
                  <a:pt x="150019" y="64294"/>
                </a:lnTo>
                <a:lnTo>
                  <a:pt x="157163" y="78581"/>
                </a:lnTo>
                <a:lnTo>
                  <a:pt x="164307" y="85725"/>
                </a:lnTo>
                <a:lnTo>
                  <a:pt x="164307" y="100013"/>
                </a:lnTo>
                <a:lnTo>
                  <a:pt x="164307" y="114300"/>
                </a:lnTo>
                <a:lnTo>
                  <a:pt x="157163" y="135731"/>
                </a:lnTo>
                <a:lnTo>
                  <a:pt x="157163" y="150019"/>
                </a:lnTo>
                <a:lnTo>
                  <a:pt x="142875" y="164306"/>
                </a:lnTo>
                <a:lnTo>
                  <a:pt x="128588" y="178594"/>
                </a:lnTo>
                <a:lnTo>
                  <a:pt x="121444" y="192881"/>
                </a:lnTo>
                <a:lnTo>
                  <a:pt x="114300" y="200025"/>
                </a:lnTo>
                <a:lnTo>
                  <a:pt x="114300"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6" name="Freeform 215"/>
          <p:cNvSpPr/>
          <p:nvPr/>
        </p:nvSpPr>
        <p:spPr>
          <a:xfrm>
            <a:off x="6565107" y="6007894"/>
            <a:ext cx="85726" cy="185738"/>
          </a:xfrm>
          <a:custGeom>
            <a:avLst/>
            <a:gdLst/>
            <a:ahLst/>
            <a:cxnLst/>
            <a:rect l="0" t="0" r="0" b="0"/>
            <a:pathLst>
              <a:path w="85726" h="185738">
                <a:moveTo>
                  <a:pt x="21431" y="50006"/>
                </a:moveTo>
                <a:lnTo>
                  <a:pt x="21431" y="57150"/>
                </a:lnTo>
                <a:lnTo>
                  <a:pt x="21431" y="71437"/>
                </a:lnTo>
                <a:lnTo>
                  <a:pt x="21431" y="92869"/>
                </a:lnTo>
                <a:lnTo>
                  <a:pt x="21431" y="114300"/>
                </a:lnTo>
                <a:lnTo>
                  <a:pt x="21431" y="142875"/>
                </a:lnTo>
                <a:lnTo>
                  <a:pt x="21431" y="164306"/>
                </a:lnTo>
                <a:lnTo>
                  <a:pt x="28575" y="178594"/>
                </a:lnTo>
                <a:lnTo>
                  <a:pt x="28575" y="185737"/>
                </a:lnTo>
                <a:lnTo>
                  <a:pt x="35719" y="185737"/>
                </a:lnTo>
                <a:lnTo>
                  <a:pt x="42863" y="185737"/>
                </a:lnTo>
                <a:lnTo>
                  <a:pt x="50006" y="171450"/>
                </a:lnTo>
                <a:lnTo>
                  <a:pt x="57150" y="157162"/>
                </a:lnTo>
                <a:lnTo>
                  <a:pt x="64294" y="135731"/>
                </a:lnTo>
                <a:lnTo>
                  <a:pt x="71438" y="114300"/>
                </a:lnTo>
                <a:lnTo>
                  <a:pt x="78581" y="92869"/>
                </a:lnTo>
                <a:lnTo>
                  <a:pt x="85725" y="71437"/>
                </a:lnTo>
                <a:lnTo>
                  <a:pt x="85725" y="50006"/>
                </a:lnTo>
                <a:lnTo>
                  <a:pt x="78581" y="28575"/>
                </a:lnTo>
                <a:lnTo>
                  <a:pt x="78581" y="14287"/>
                </a:lnTo>
                <a:lnTo>
                  <a:pt x="71438" y="0"/>
                </a:lnTo>
                <a:lnTo>
                  <a:pt x="57150" y="0"/>
                </a:lnTo>
                <a:lnTo>
                  <a:pt x="42863" y="0"/>
                </a:lnTo>
                <a:lnTo>
                  <a:pt x="35719" y="7144"/>
                </a:lnTo>
                <a:lnTo>
                  <a:pt x="21431" y="14287"/>
                </a:lnTo>
                <a:lnTo>
                  <a:pt x="7144" y="35719"/>
                </a:lnTo>
                <a:lnTo>
                  <a:pt x="0" y="50006"/>
                </a:lnTo>
                <a:lnTo>
                  <a:pt x="0" y="71437"/>
                </a:lnTo>
                <a:lnTo>
                  <a:pt x="0" y="92869"/>
                </a:lnTo>
                <a:lnTo>
                  <a:pt x="0" y="92869"/>
                </a:lnTo>
                <a:lnTo>
                  <a:pt x="0" y="928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7" name="Freeform 216"/>
          <p:cNvSpPr/>
          <p:nvPr/>
        </p:nvSpPr>
        <p:spPr>
          <a:xfrm>
            <a:off x="6693695" y="5957888"/>
            <a:ext cx="150019" cy="185738"/>
          </a:xfrm>
          <a:custGeom>
            <a:avLst/>
            <a:gdLst/>
            <a:ahLst/>
            <a:cxnLst/>
            <a:rect l="0" t="0" r="0" b="0"/>
            <a:pathLst>
              <a:path w="150019" h="185738">
                <a:moveTo>
                  <a:pt x="21431" y="57150"/>
                </a:moveTo>
                <a:lnTo>
                  <a:pt x="21431" y="57150"/>
                </a:lnTo>
                <a:lnTo>
                  <a:pt x="21431" y="57150"/>
                </a:lnTo>
                <a:lnTo>
                  <a:pt x="14287" y="64293"/>
                </a:lnTo>
                <a:lnTo>
                  <a:pt x="7143" y="78581"/>
                </a:lnTo>
                <a:lnTo>
                  <a:pt x="0" y="100012"/>
                </a:lnTo>
                <a:lnTo>
                  <a:pt x="0" y="121443"/>
                </a:lnTo>
                <a:lnTo>
                  <a:pt x="0" y="142875"/>
                </a:lnTo>
                <a:lnTo>
                  <a:pt x="0" y="157162"/>
                </a:lnTo>
                <a:lnTo>
                  <a:pt x="0" y="178593"/>
                </a:lnTo>
                <a:lnTo>
                  <a:pt x="7143" y="185737"/>
                </a:lnTo>
                <a:lnTo>
                  <a:pt x="14287" y="185737"/>
                </a:lnTo>
                <a:lnTo>
                  <a:pt x="21431" y="185737"/>
                </a:lnTo>
                <a:lnTo>
                  <a:pt x="28575" y="185737"/>
                </a:lnTo>
                <a:lnTo>
                  <a:pt x="35718" y="171450"/>
                </a:lnTo>
                <a:lnTo>
                  <a:pt x="35718" y="164306"/>
                </a:lnTo>
                <a:lnTo>
                  <a:pt x="42862" y="150018"/>
                </a:lnTo>
                <a:lnTo>
                  <a:pt x="42862" y="135731"/>
                </a:lnTo>
                <a:lnTo>
                  <a:pt x="42862" y="114300"/>
                </a:lnTo>
                <a:lnTo>
                  <a:pt x="42862" y="92868"/>
                </a:lnTo>
                <a:lnTo>
                  <a:pt x="42862" y="78581"/>
                </a:lnTo>
                <a:lnTo>
                  <a:pt x="35718" y="64293"/>
                </a:lnTo>
                <a:lnTo>
                  <a:pt x="35718" y="57150"/>
                </a:lnTo>
                <a:lnTo>
                  <a:pt x="35718" y="57150"/>
                </a:lnTo>
                <a:lnTo>
                  <a:pt x="35718" y="64293"/>
                </a:lnTo>
                <a:lnTo>
                  <a:pt x="35718" y="71437"/>
                </a:lnTo>
                <a:lnTo>
                  <a:pt x="35718" y="85725"/>
                </a:lnTo>
                <a:lnTo>
                  <a:pt x="42862" y="100012"/>
                </a:lnTo>
                <a:lnTo>
                  <a:pt x="50006" y="121443"/>
                </a:lnTo>
                <a:lnTo>
                  <a:pt x="57150" y="135731"/>
                </a:lnTo>
                <a:lnTo>
                  <a:pt x="64293" y="150018"/>
                </a:lnTo>
                <a:lnTo>
                  <a:pt x="71437" y="164306"/>
                </a:lnTo>
                <a:lnTo>
                  <a:pt x="78581" y="171450"/>
                </a:lnTo>
                <a:lnTo>
                  <a:pt x="92868" y="178593"/>
                </a:lnTo>
                <a:lnTo>
                  <a:pt x="100012" y="178593"/>
                </a:lnTo>
                <a:lnTo>
                  <a:pt x="107156" y="178593"/>
                </a:lnTo>
                <a:lnTo>
                  <a:pt x="114300" y="178593"/>
                </a:lnTo>
                <a:lnTo>
                  <a:pt x="121443" y="171450"/>
                </a:lnTo>
                <a:lnTo>
                  <a:pt x="121443" y="157162"/>
                </a:lnTo>
                <a:lnTo>
                  <a:pt x="128587" y="135731"/>
                </a:lnTo>
                <a:lnTo>
                  <a:pt x="128587" y="114300"/>
                </a:lnTo>
                <a:lnTo>
                  <a:pt x="121443" y="92868"/>
                </a:lnTo>
                <a:lnTo>
                  <a:pt x="121443" y="64293"/>
                </a:lnTo>
                <a:lnTo>
                  <a:pt x="121443" y="42862"/>
                </a:lnTo>
                <a:lnTo>
                  <a:pt x="128587" y="28575"/>
                </a:lnTo>
                <a:lnTo>
                  <a:pt x="128587" y="14287"/>
                </a:lnTo>
                <a:lnTo>
                  <a:pt x="128587" y="7143"/>
                </a:lnTo>
                <a:lnTo>
                  <a:pt x="135731" y="0"/>
                </a:lnTo>
                <a:lnTo>
                  <a:pt x="135731" y="7143"/>
                </a:lnTo>
                <a:lnTo>
                  <a:pt x="142875" y="7143"/>
                </a:lnTo>
                <a:lnTo>
                  <a:pt x="150018" y="7143"/>
                </a:lnTo>
                <a:lnTo>
                  <a:pt x="150018" y="71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8" name="Freeform 217"/>
          <p:cNvSpPr/>
          <p:nvPr/>
        </p:nvSpPr>
        <p:spPr>
          <a:xfrm>
            <a:off x="6865145" y="6000750"/>
            <a:ext cx="135732" cy="207170"/>
          </a:xfrm>
          <a:custGeom>
            <a:avLst/>
            <a:gdLst/>
            <a:ahLst/>
            <a:cxnLst/>
            <a:rect l="0" t="0" r="0" b="0"/>
            <a:pathLst>
              <a:path w="135732" h="207170">
                <a:moveTo>
                  <a:pt x="135731" y="14288"/>
                </a:moveTo>
                <a:lnTo>
                  <a:pt x="135731" y="14288"/>
                </a:lnTo>
                <a:lnTo>
                  <a:pt x="128587" y="14288"/>
                </a:lnTo>
                <a:lnTo>
                  <a:pt x="114300" y="7144"/>
                </a:lnTo>
                <a:lnTo>
                  <a:pt x="100012" y="0"/>
                </a:lnTo>
                <a:lnTo>
                  <a:pt x="85725" y="0"/>
                </a:lnTo>
                <a:lnTo>
                  <a:pt x="64293" y="7144"/>
                </a:lnTo>
                <a:lnTo>
                  <a:pt x="50006" y="14288"/>
                </a:lnTo>
                <a:lnTo>
                  <a:pt x="28575" y="35719"/>
                </a:lnTo>
                <a:lnTo>
                  <a:pt x="21431" y="50006"/>
                </a:lnTo>
                <a:lnTo>
                  <a:pt x="7143" y="71438"/>
                </a:lnTo>
                <a:lnTo>
                  <a:pt x="0" y="100013"/>
                </a:lnTo>
                <a:lnTo>
                  <a:pt x="0" y="121444"/>
                </a:lnTo>
                <a:lnTo>
                  <a:pt x="0" y="150019"/>
                </a:lnTo>
                <a:lnTo>
                  <a:pt x="7143" y="164306"/>
                </a:lnTo>
                <a:lnTo>
                  <a:pt x="14287" y="185738"/>
                </a:lnTo>
                <a:lnTo>
                  <a:pt x="21431" y="200025"/>
                </a:lnTo>
                <a:lnTo>
                  <a:pt x="28575" y="207169"/>
                </a:lnTo>
                <a:lnTo>
                  <a:pt x="28575"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9" name="Freeform 218"/>
          <p:cNvSpPr/>
          <p:nvPr/>
        </p:nvSpPr>
        <p:spPr>
          <a:xfrm>
            <a:off x="6965157" y="6036469"/>
            <a:ext cx="192882" cy="200026"/>
          </a:xfrm>
          <a:custGeom>
            <a:avLst/>
            <a:gdLst/>
            <a:ahLst/>
            <a:cxnLst/>
            <a:rect l="0" t="0" r="0" b="0"/>
            <a:pathLst>
              <a:path w="192882" h="200026">
                <a:moveTo>
                  <a:pt x="21431" y="78581"/>
                </a:moveTo>
                <a:lnTo>
                  <a:pt x="14288" y="78581"/>
                </a:lnTo>
                <a:lnTo>
                  <a:pt x="14288" y="92869"/>
                </a:lnTo>
                <a:lnTo>
                  <a:pt x="7144" y="100012"/>
                </a:lnTo>
                <a:lnTo>
                  <a:pt x="7144" y="121444"/>
                </a:lnTo>
                <a:lnTo>
                  <a:pt x="0" y="135731"/>
                </a:lnTo>
                <a:lnTo>
                  <a:pt x="7144" y="142875"/>
                </a:lnTo>
                <a:lnTo>
                  <a:pt x="7144" y="150019"/>
                </a:lnTo>
                <a:lnTo>
                  <a:pt x="14288" y="157162"/>
                </a:lnTo>
                <a:lnTo>
                  <a:pt x="21431" y="150019"/>
                </a:lnTo>
                <a:lnTo>
                  <a:pt x="28575" y="142875"/>
                </a:lnTo>
                <a:lnTo>
                  <a:pt x="35719" y="135731"/>
                </a:lnTo>
                <a:lnTo>
                  <a:pt x="50006" y="121444"/>
                </a:lnTo>
                <a:lnTo>
                  <a:pt x="57150" y="100012"/>
                </a:lnTo>
                <a:lnTo>
                  <a:pt x="64294" y="85725"/>
                </a:lnTo>
                <a:lnTo>
                  <a:pt x="71438" y="64294"/>
                </a:lnTo>
                <a:lnTo>
                  <a:pt x="71438" y="50006"/>
                </a:lnTo>
                <a:lnTo>
                  <a:pt x="78581" y="28575"/>
                </a:lnTo>
                <a:lnTo>
                  <a:pt x="78581" y="14287"/>
                </a:lnTo>
                <a:lnTo>
                  <a:pt x="71438" y="7144"/>
                </a:lnTo>
                <a:lnTo>
                  <a:pt x="71438" y="0"/>
                </a:lnTo>
                <a:lnTo>
                  <a:pt x="64294" y="0"/>
                </a:lnTo>
                <a:lnTo>
                  <a:pt x="64294" y="14287"/>
                </a:lnTo>
                <a:lnTo>
                  <a:pt x="57150" y="28575"/>
                </a:lnTo>
                <a:lnTo>
                  <a:pt x="50006" y="42862"/>
                </a:lnTo>
                <a:lnTo>
                  <a:pt x="50006" y="64294"/>
                </a:lnTo>
                <a:lnTo>
                  <a:pt x="50006" y="92869"/>
                </a:lnTo>
                <a:lnTo>
                  <a:pt x="50006" y="107156"/>
                </a:lnTo>
                <a:lnTo>
                  <a:pt x="57150" y="128587"/>
                </a:lnTo>
                <a:lnTo>
                  <a:pt x="64294" y="135731"/>
                </a:lnTo>
                <a:lnTo>
                  <a:pt x="71438" y="142875"/>
                </a:lnTo>
                <a:lnTo>
                  <a:pt x="78581" y="142875"/>
                </a:lnTo>
                <a:lnTo>
                  <a:pt x="92869" y="142875"/>
                </a:lnTo>
                <a:lnTo>
                  <a:pt x="100013" y="128587"/>
                </a:lnTo>
                <a:lnTo>
                  <a:pt x="114300" y="114300"/>
                </a:lnTo>
                <a:lnTo>
                  <a:pt x="121444" y="92869"/>
                </a:lnTo>
                <a:lnTo>
                  <a:pt x="128588" y="71437"/>
                </a:lnTo>
                <a:lnTo>
                  <a:pt x="142875" y="57150"/>
                </a:lnTo>
                <a:lnTo>
                  <a:pt x="150019" y="42862"/>
                </a:lnTo>
                <a:lnTo>
                  <a:pt x="157163" y="35719"/>
                </a:lnTo>
                <a:lnTo>
                  <a:pt x="164306" y="28575"/>
                </a:lnTo>
                <a:lnTo>
                  <a:pt x="164306" y="28575"/>
                </a:lnTo>
                <a:lnTo>
                  <a:pt x="171450" y="28575"/>
                </a:lnTo>
                <a:lnTo>
                  <a:pt x="171450" y="35719"/>
                </a:lnTo>
                <a:lnTo>
                  <a:pt x="178594" y="50006"/>
                </a:lnTo>
                <a:lnTo>
                  <a:pt x="185738" y="57150"/>
                </a:lnTo>
                <a:lnTo>
                  <a:pt x="185738" y="71437"/>
                </a:lnTo>
                <a:lnTo>
                  <a:pt x="192881" y="85725"/>
                </a:lnTo>
                <a:lnTo>
                  <a:pt x="192881" y="100012"/>
                </a:lnTo>
                <a:lnTo>
                  <a:pt x="192881" y="114300"/>
                </a:lnTo>
                <a:lnTo>
                  <a:pt x="185738" y="128587"/>
                </a:lnTo>
                <a:lnTo>
                  <a:pt x="178594" y="142875"/>
                </a:lnTo>
                <a:lnTo>
                  <a:pt x="171450" y="157162"/>
                </a:lnTo>
                <a:lnTo>
                  <a:pt x="157163" y="171450"/>
                </a:lnTo>
                <a:lnTo>
                  <a:pt x="142875" y="185737"/>
                </a:lnTo>
                <a:lnTo>
                  <a:pt x="135731" y="192881"/>
                </a:lnTo>
                <a:lnTo>
                  <a:pt x="128588" y="200025"/>
                </a:lnTo>
                <a:lnTo>
                  <a:pt x="128588"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0" name="Freeform 219"/>
          <p:cNvSpPr/>
          <p:nvPr/>
        </p:nvSpPr>
        <p:spPr>
          <a:xfrm>
            <a:off x="7186613" y="5800725"/>
            <a:ext cx="28576" cy="535782"/>
          </a:xfrm>
          <a:custGeom>
            <a:avLst/>
            <a:gdLst/>
            <a:ahLst/>
            <a:cxnLst/>
            <a:rect l="0" t="0" r="0" b="0"/>
            <a:pathLst>
              <a:path w="28576" h="535782">
                <a:moveTo>
                  <a:pt x="28575" y="0"/>
                </a:moveTo>
                <a:lnTo>
                  <a:pt x="28575" y="0"/>
                </a:lnTo>
                <a:lnTo>
                  <a:pt x="21432" y="14288"/>
                </a:lnTo>
                <a:lnTo>
                  <a:pt x="21432" y="35719"/>
                </a:lnTo>
                <a:lnTo>
                  <a:pt x="21432" y="71438"/>
                </a:lnTo>
                <a:lnTo>
                  <a:pt x="14288" y="107156"/>
                </a:lnTo>
                <a:lnTo>
                  <a:pt x="14288" y="157163"/>
                </a:lnTo>
                <a:lnTo>
                  <a:pt x="7144" y="207169"/>
                </a:lnTo>
                <a:lnTo>
                  <a:pt x="7144" y="257175"/>
                </a:lnTo>
                <a:lnTo>
                  <a:pt x="0" y="314325"/>
                </a:lnTo>
                <a:lnTo>
                  <a:pt x="0" y="364331"/>
                </a:lnTo>
                <a:lnTo>
                  <a:pt x="0" y="414338"/>
                </a:lnTo>
                <a:lnTo>
                  <a:pt x="7144" y="457200"/>
                </a:lnTo>
                <a:lnTo>
                  <a:pt x="14288" y="500063"/>
                </a:lnTo>
                <a:lnTo>
                  <a:pt x="14288" y="521494"/>
                </a:lnTo>
                <a:lnTo>
                  <a:pt x="21432" y="535781"/>
                </a:lnTo>
                <a:lnTo>
                  <a:pt x="21432" y="5357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1" name="Freeform 220"/>
          <p:cNvSpPr/>
          <p:nvPr/>
        </p:nvSpPr>
        <p:spPr>
          <a:xfrm>
            <a:off x="7329488" y="5879306"/>
            <a:ext cx="35720" cy="378620"/>
          </a:xfrm>
          <a:custGeom>
            <a:avLst/>
            <a:gdLst/>
            <a:ahLst/>
            <a:cxnLst/>
            <a:rect l="0" t="0" r="0" b="0"/>
            <a:pathLst>
              <a:path w="35720" h="378620">
                <a:moveTo>
                  <a:pt x="7144" y="0"/>
                </a:moveTo>
                <a:lnTo>
                  <a:pt x="7144" y="7144"/>
                </a:lnTo>
                <a:lnTo>
                  <a:pt x="14288" y="21432"/>
                </a:lnTo>
                <a:lnTo>
                  <a:pt x="14288" y="42863"/>
                </a:lnTo>
                <a:lnTo>
                  <a:pt x="7144" y="71438"/>
                </a:lnTo>
                <a:lnTo>
                  <a:pt x="7144" y="107157"/>
                </a:lnTo>
                <a:lnTo>
                  <a:pt x="0" y="150019"/>
                </a:lnTo>
                <a:lnTo>
                  <a:pt x="0" y="192882"/>
                </a:lnTo>
                <a:lnTo>
                  <a:pt x="0" y="228600"/>
                </a:lnTo>
                <a:lnTo>
                  <a:pt x="0" y="264319"/>
                </a:lnTo>
                <a:lnTo>
                  <a:pt x="7144" y="300038"/>
                </a:lnTo>
                <a:lnTo>
                  <a:pt x="7144" y="328613"/>
                </a:lnTo>
                <a:lnTo>
                  <a:pt x="14288" y="350044"/>
                </a:lnTo>
                <a:lnTo>
                  <a:pt x="21432" y="364332"/>
                </a:lnTo>
                <a:lnTo>
                  <a:pt x="28575" y="371475"/>
                </a:lnTo>
                <a:lnTo>
                  <a:pt x="28575" y="378619"/>
                </a:lnTo>
                <a:lnTo>
                  <a:pt x="35719" y="378619"/>
                </a:lnTo>
                <a:lnTo>
                  <a:pt x="35719" y="3786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2" name="Freeform 221"/>
          <p:cNvSpPr/>
          <p:nvPr/>
        </p:nvSpPr>
        <p:spPr>
          <a:xfrm>
            <a:off x="7222332" y="5993606"/>
            <a:ext cx="364332" cy="185739"/>
          </a:xfrm>
          <a:custGeom>
            <a:avLst/>
            <a:gdLst/>
            <a:ahLst/>
            <a:cxnLst/>
            <a:rect l="0" t="0" r="0" b="0"/>
            <a:pathLst>
              <a:path w="364332" h="185739">
                <a:moveTo>
                  <a:pt x="0" y="64294"/>
                </a:moveTo>
                <a:lnTo>
                  <a:pt x="0" y="64294"/>
                </a:lnTo>
                <a:lnTo>
                  <a:pt x="0" y="64294"/>
                </a:lnTo>
                <a:lnTo>
                  <a:pt x="0" y="64294"/>
                </a:lnTo>
                <a:lnTo>
                  <a:pt x="7144" y="64294"/>
                </a:lnTo>
                <a:lnTo>
                  <a:pt x="21431" y="64294"/>
                </a:lnTo>
                <a:lnTo>
                  <a:pt x="28575" y="57150"/>
                </a:lnTo>
                <a:lnTo>
                  <a:pt x="42863" y="57150"/>
                </a:lnTo>
                <a:lnTo>
                  <a:pt x="57150" y="50007"/>
                </a:lnTo>
                <a:lnTo>
                  <a:pt x="71438" y="42863"/>
                </a:lnTo>
                <a:lnTo>
                  <a:pt x="92869" y="42863"/>
                </a:lnTo>
                <a:lnTo>
                  <a:pt x="107156" y="35719"/>
                </a:lnTo>
                <a:lnTo>
                  <a:pt x="121444" y="35719"/>
                </a:lnTo>
                <a:lnTo>
                  <a:pt x="128588" y="42863"/>
                </a:lnTo>
                <a:lnTo>
                  <a:pt x="135731" y="42863"/>
                </a:lnTo>
                <a:lnTo>
                  <a:pt x="142875" y="57150"/>
                </a:lnTo>
                <a:lnTo>
                  <a:pt x="142875" y="64294"/>
                </a:lnTo>
                <a:lnTo>
                  <a:pt x="142875" y="78582"/>
                </a:lnTo>
                <a:lnTo>
                  <a:pt x="142875" y="92869"/>
                </a:lnTo>
                <a:lnTo>
                  <a:pt x="142875" y="100013"/>
                </a:lnTo>
                <a:lnTo>
                  <a:pt x="142875" y="114300"/>
                </a:lnTo>
                <a:lnTo>
                  <a:pt x="142875" y="128588"/>
                </a:lnTo>
                <a:lnTo>
                  <a:pt x="150019" y="142875"/>
                </a:lnTo>
                <a:lnTo>
                  <a:pt x="150019" y="157163"/>
                </a:lnTo>
                <a:lnTo>
                  <a:pt x="150019" y="164307"/>
                </a:lnTo>
                <a:lnTo>
                  <a:pt x="157163" y="178594"/>
                </a:lnTo>
                <a:lnTo>
                  <a:pt x="150019" y="185738"/>
                </a:lnTo>
                <a:lnTo>
                  <a:pt x="157163" y="185738"/>
                </a:lnTo>
                <a:lnTo>
                  <a:pt x="157163" y="185738"/>
                </a:lnTo>
                <a:lnTo>
                  <a:pt x="157163" y="185738"/>
                </a:lnTo>
                <a:lnTo>
                  <a:pt x="157163" y="185738"/>
                </a:lnTo>
                <a:lnTo>
                  <a:pt x="157163" y="185738"/>
                </a:lnTo>
                <a:lnTo>
                  <a:pt x="157163" y="178594"/>
                </a:lnTo>
                <a:lnTo>
                  <a:pt x="157163" y="171450"/>
                </a:lnTo>
                <a:lnTo>
                  <a:pt x="150019" y="157163"/>
                </a:lnTo>
                <a:lnTo>
                  <a:pt x="150019" y="142875"/>
                </a:lnTo>
                <a:lnTo>
                  <a:pt x="142875" y="121444"/>
                </a:lnTo>
                <a:lnTo>
                  <a:pt x="142875" y="100013"/>
                </a:lnTo>
                <a:lnTo>
                  <a:pt x="142875" y="78582"/>
                </a:lnTo>
                <a:lnTo>
                  <a:pt x="150019" y="57150"/>
                </a:lnTo>
                <a:lnTo>
                  <a:pt x="150019" y="42863"/>
                </a:lnTo>
                <a:lnTo>
                  <a:pt x="164306" y="28575"/>
                </a:lnTo>
                <a:lnTo>
                  <a:pt x="171450" y="14288"/>
                </a:lnTo>
                <a:lnTo>
                  <a:pt x="178594" y="7144"/>
                </a:lnTo>
                <a:lnTo>
                  <a:pt x="192881" y="0"/>
                </a:lnTo>
                <a:lnTo>
                  <a:pt x="207169" y="0"/>
                </a:lnTo>
                <a:lnTo>
                  <a:pt x="221456" y="0"/>
                </a:lnTo>
                <a:lnTo>
                  <a:pt x="242888" y="0"/>
                </a:lnTo>
                <a:lnTo>
                  <a:pt x="257175" y="7144"/>
                </a:lnTo>
                <a:lnTo>
                  <a:pt x="278606" y="7144"/>
                </a:lnTo>
                <a:lnTo>
                  <a:pt x="292894" y="14288"/>
                </a:lnTo>
                <a:lnTo>
                  <a:pt x="307181" y="14288"/>
                </a:lnTo>
                <a:lnTo>
                  <a:pt x="328613" y="14288"/>
                </a:lnTo>
                <a:lnTo>
                  <a:pt x="335756" y="14288"/>
                </a:lnTo>
                <a:lnTo>
                  <a:pt x="350044" y="14288"/>
                </a:lnTo>
                <a:lnTo>
                  <a:pt x="357188" y="14288"/>
                </a:lnTo>
                <a:lnTo>
                  <a:pt x="357188" y="14288"/>
                </a:lnTo>
                <a:lnTo>
                  <a:pt x="357188" y="14288"/>
                </a:lnTo>
                <a:lnTo>
                  <a:pt x="357188" y="14288"/>
                </a:lnTo>
                <a:lnTo>
                  <a:pt x="350044" y="14288"/>
                </a:lnTo>
                <a:lnTo>
                  <a:pt x="350044" y="14288"/>
                </a:lnTo>
                <a:lnTo>
                  <a:pt x="335756" y="14288"/>
                </a:lnTo>
                <a:lnTo>
                  <a:pt x="328613" y="14288"/>
                </a:lnTo>
                <a:lnTo>
                  <a:pt x="314325" y="21432"/>
                </a:lnTo>
                <a:lnTo>
                  <a:pt x="300038" y="35719"/>
                </a:lnTo>
                <a:lnTo>
                  <a:pt x="292894" y="50007"/>
                </a:lnTo>
                <a:lnTo>
                  <a:pt x="278606" y="71438"/>
                </a:lnTo>
                <a:lnTo>
                  <a:pt x="278606" y="92869"/>
                </a:lnTo>
                <a:lnTo>
                  <a:pt x="271463" y="107157"/>
                </a:lnTo>
                <a:lnTo>
                  <a:pt x="271463" y="128588"/>
                </a:lnTo>
                <a:lnTo>
                  <a:pt x="271463" y="150019"/>
                </a:lnTo>
                <a:lnTo>
                  <a:pt x="271463" y="164307"/>
                </a:lnTo>
                <a:lnTo>
                  <a:pt x="278606" y="171450"/>
                </a:lnTo>
                <a:lnTo>
                  <a:pt x="278606" y="171450"/>
                </a:lnTo>
                <a:lnTo>
                  <a:pt x="285750" y="171450"/>
                </a:lnTo>
                <a:lnTo>
                  <a:pt x="292894" y="164307"/>
                </a:lnTo>
                <a:lnTo>
                  <a:pt x="300038" y="157163"/>
                </a:lnTo>
                <a:lnTo>
                  <a:pt x="314325" y="150019"/>
                </a:lnTo>
                <a:lnTo>
                  <a:pt x="321469" y="135732"/>
                </a:lnTo>
                <a:lnTo>
                  <a:pt x="328613" y="114300"/>
                </a:lnTo>
                <a:lnTo>
                  <a:pt x="335756" y="100013"/>
                </a:lnTo>
                <a:lnTo>
                  <a:pt x="342900" y="78582"/>
                </a:lnTo>
                <a:lnTo>
                  <a:pt x="342900" y="71438"/>
                </a:lnTo>
                <a:lnTo>
                  <a:pt x="342900" y="57150"/>
                </a:lnTo>
                <a:lnTo>
                  <a:pt x="342900" y="57150"/>
                </a:lnTo>
                <a:lnTo>
                  <a:pt x="350044" y="57150"/>
                </a:lnTo>
                <a:lnTo>
                  <a:pt x="350044" y="64294"/>
                </a:lnTo>
                <a:lnTo>
                  <a:pt x="350044" y="71438"/>
                </a:lnTo>
                <a:lnTo>
                  <a:pt x="350044" y="85725"/>
                </a:lnTo>
                <a:lnTo>
                  <a:pt x="350044" y="107157"/>
                </a:lnTo>
                <a:lnTo>
                  <a:pt x="357188" y="121444"/>
                </a:lnTo>
                <a:lnTo>
                  <a:pt x="357188" y="135732"/>
                </a:lnTo>
                <a:lnTo>
                  <a:pt x="364331" y="142875"/>
                </a:lnTo>
                <a:lnTo>
                  <a:pt x="364331" y="150019"/>
                </a:lnTo>
                <a:lnTo>
                  <a:pt x="364331"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3" name="Freeform 222"/>
          <p:cNvSpPr/>
          <p:nvPr/>
        </p:nvSpPr>
        <p:spPr>
          <a:xfrm>
            <a:off x="7643813" y="5957888"/>
            <a:ext cx="442914" cy="407194"/>
          </a:xfrm>
          <a:custGeom>
            <a:avLst/>
            <a:gdLst/>
            <a:ahLst/>
            <a:cxnLst/>
            <a:rect l="0" t="0" r="0" b="0"/>
            <a:pathLst>
              <a:path w="442914" h="407194">
                <a:moveTo>
                  <a:pt x="14288" y="57150"/>
                </a:moveTo>
                <a:lnTo>
                  <a:pt x="14288" y="57150"/>
                </a:lnTo>
                <a:lnTo>
                  <a:pt x="14288" y="57150"/>
                </a:lnTo>
                <a:lnTo>
                  <a:pt x="14288" y="57150"/>
                </a:lnTo>
                <a:lnTo>
                  <a:pt x="7144" y="57150"/>
                </a:lnTo>
                <a:lnTo>
                  <a:pt x="7144" y="71437"/>
                </a:lnTo>
                <a:lnTo>
                  <a:pt x="0" y="92868"/>
                </a:lnTo>
                <a:lnTo>
                  <a:pt x="0" y="114300"/>
                </a:lnTo>
                <a:lnTo>
                  <a:pt x="0" y="135731"/>
                </a:lnTo>
                <a:lnTo>
                  <a:pt x="0" y="157162"/>
                </a:lnTo>
                <a:lnTo>
                  <a:pt x="0" y="178593"/>
                </a:lnTo>
                <a:lnTo>
                  <a:pt x="0" y="185737"/>
                </a:lnTo>
                <a:lnTo>
                  <a:pt x="7144" y="192881"/>
                </a:lnTo>
                <a:lnTo>
                  <a:pt x="21432" y="192881"/>
                </a:lnTo>
                <a:lnTo>
                  <a:pt x="28575" y="192881"/>
                </a:lnTo>
                <a:lnTo>
                  <a:pt x="35719" y="185737"/>
                </a:lnTo>
                <a:lnTo>
                  <a:pt x="50007" y="178593"/>
                </a:lnTo>
                <a:lnTo>
                  <a:pt x="64294" y="171450"/>
                </a:lnTo>
                <a:lnTo>
                  <a:pt x="71438" y="171450"/>
                </a:lnTo>
                <a:lnTo>
                  <a:pt x="78582" y="164306"/>
                </a:lnTo>
                <a:lnTo>
                  <a:pt x="85725" y="171450"/>
                </a:lnTo>
                <a:lnTo>
                  <a:pt x="85725" y="185737"/>
                </a:lnTo>
                <a:lnTo>
                  <a:pt x="85725" y="192881"/>
                </a:lnTo>
                <a:lnTo>
                  <a:pt x="85725" y="207168"/>
                </a:lnTo>
                <a:lnTo>
                  <a:pt x="85725" y="221456"/>
                </a:lnTo>
                <a:lnTo>
                  <a:pt x="78582" y="235743"/>
                </a:lnTo>
                <a:lnTo>
                  <a:pt x="78582" y="242887"/>
                </a:lnTo>
                <a:lnTo>
                  <a:pt x="78582" y="242887"/>
                </a:lnTo>
                <a:lnTo>
                  <a:pt x="78582" y="242887"/>
                </a:lnTo>
                <a:lnTo>
                  <a:pt x="78582" y="235743"/>
                </a:lnTo>
                <a:lnTo>
                  <a:pt x="78582" y="221456"/>
                </a:lnTo>
                <a:lnTo>
                  <a:pt x="78582" y="207168"/>
                </a:lnTo>
                <a:lnTo>
                  <a:pt x="78582" y="185737"/>
                </a:lnTo>
                <a:lnTo>
                  <a:pt x="78582" y="157162"/>
                </a:lnTo>
                <a:lnTo>
                  <a:pt x="78582" y="135731"/>
                </a:lnTo>
                <a:lnTo>
                  <a:pt x="78582" y="107156"/>
                </a:lnTo>
                <a:lnTo>
                  <a:pt x="78582" y="85725"/>
                </a:lnTo>
                <a:lnTo>
                  <a:pt x="78582" y="71437"/>
                </a:lnTo>
                <a:lnTo>
                  <a:pt x="85725" y="64293"/>
                </a:lnTo>
                <a:lnTo>
                  <a:pt x="85725" y="64293"/>
                </a:lnTo>
                <a:lnTo>
                  <a:pt x="85725" y="71437"/>
                </a:lnTo>
                <a:lnTo>
                  <a:pt x="92869" y="85725"/>
                </a:lnTo>
                <a:lnTo>
                  <a:pt x="92869" y="100012"/>
                </a:lnTo>
                <a:lnTo>
                  <a:pt x="100013" y="121443"/>
                </a:lnTo>
                <a:lnTo>
                  <a:pt x="100013" y="142875"/>
                </a:lnTo>
                <a:lnTo>
                  <a:pt x="107157" y="164306"/>
                </a:lnTo>
                <a:lnTo>
                  <a:pt x="114300" y="178593"/>
                </a:lnTo>
                <a:lnTo>
                  <a:pt x="121444" y="192881"/>
                </a:lnTo>
                <a:lnTo>
                  <a:pt x="135732" y="192881"/>
                </a:lnTo>
                <a:lnTo>
                  <a:pt x="142875" y="192881"/>
                </a:lnTo>
                <a:lnTo>
                  <a:pt x="150019" y="178593"/>
                </a:lnTo>
                <a:lnTo>
                  <a:pt x="157163" y="164306"/>
                </a:lnTo>
                <a:lnTo>
                  <a:pt x="164307" y="150018"/>
                </a:lnTo>
                <a:lnTo>
                  <a:pt x="171450" y="128587"/>
                </a:lnTo>
                <a:lnTo>
                  <a:pt x="171450" y="107156"/>
                </a:lnTo>
                <a:lnTo>
                  <a:pt x="171450" y="78581"/>
                </a:lnTo>
                <a:lnTo>
                  <a:pt x="171450" y="64293"/>
                </a:lnTo>
                <a:lnTo>
                  <a:pt x="171450" y="50006"/>
                </a:lnTo>
                <a:lnTo>
                  <a:pt x="171450" y="50006"/>
                </a:lnTo>
                <a:lnTo>
                  <a:pt x="171450" y="57150"/>
                </a:lnTo>
                <a:lnTo>
                  <a:pt x="164307" y="71437"/>
                </a:lnTo>
                <a:lnTo>
                  <a:pt x="171450" y="92868"/>
                </a:lnTo>
                <a:lnTo>
                  <a:pt x="171450" y="121443"/>
                </a:lnTo>
                <a:lnTo>
                  <a:pt x="171450" y="142875"/>
                </a:lnTo>
                <a:lnTo>
                  <a:pt x="178594" y="171450"/>
                </a:lnTo>
                <a:lnTo>
                  <a:pt x="178594" y="185737"/>
                </a:lnTo>
                <a:lnTo>
                  <a:pt x="192882" y="200025"/>
                </a:lnTo>
                <a:lnTo>
                  <a:pt x="200025" y="214312"/>
                </a:lnTo>
                <a:lnTo>
                  <a:pt x="214313" y="221456"/>
                </a:lnTo>
                <a:lnTo>
                  <a:pt x="221457" y="214312"/>
                </a:lnTo>
                <a:lnTo>
                  <a:pt x="228600" y="214312"/>
                </a:lnTo>
                <a:lnTo>
                  <a:pt x="242888" y="214312"/>
                </a:lnTo>
                <a:lnTo>
                  <a:pt x="250032" y="207168"/>
                </a:lnTo>
                <a:lnTo>
                  <a:pt x="250032" y="207168"/>
                </a:lnTo>
                <a:lnTo>
                  <a:pt x="250032" y="200025"/>
                </a:lnTo>
                <a:lnTo>
                  <a:pt x="250032" y="200025"/>
                </a:lnTo>
                <a:lnTo>
                  <a:pt x="250032" y="200025"/>
                </a:lnTo>
                <a:lnTo>
                  <a:pt x="250032" y="207168"/>
                </a:lnTo>
                <a:lnTo>
                  <a:pt x="250032" y="207168"/>
                </a:lnTo>
                <a:lnTo>
                  <a:pt x="242888" y="214312"/>
                </a:lnTo>
                <a:lnTo>
                  <a:pt x="242888" y="214312"/>
                </a:lnTo>
                <a:lnTo>
                  <a:pt x="235744" y="214312"/>
                </a:lnTo>
                <a:lnTo>
                  <a:pt x="235744" y="214312"/>
                </a:lnTo>
                <a:lnTo>
                  <a:pt x="235744" y="214312"/>
                </a:lnTo>
                <a:lnTo>
                  <a:pt x="235744" y="214312"/>
                </a:lnTo>
                <a:lnTo>
                  <a:pt x="235744" y="207168"/>
                </a:lnTo>
                <a:lnTo>
                  <a:pt x="235744" y="200025"/>
                </a:lnTo>
                <a:lnTo>
                  <a:pt x="235744" y="185737"/>
                </a:lnTo>
                <a:lnTo>
                  <a:pt x="228600" y="171450"/>
                </a:lnTo>
                <a:lnTo>
                  <a:pt x="228600" y="157162"/>
                </a:lnTo>
                <a:lnTo>
                  <a:pt x="228600" y="135731"/>
                </a:lnTo>
                <a:lnTo>
                  <a:pt x="228600" y="114300"/>
                </a:lnTo>
                <a:lnTo>
                  <a:pt x="235744" y="100012"/>
                </a:lnTo>
                <a:lnTo>
                  <a:pt x="235744" y="85725"/>
                </a:lnTo>
                <a:lnTo>
                  <a:pt x="242888" y="85725"/>
                </a:lnTo>
                <a:lnTo>
                  <a:pt x="250032" y="85725"/>
                </a:lnTo>
                <a:lnTo>
                  <a:pt x="257175" y="92868"/>
                </a:lnTo>
                <a:lnTo>
                  <a:pt x="271463" y="107156"/>
                </a:lnTo>
                <a:lnTo>
                  <a:pt x="278607" y="121443"/>
                </a:lnTo>
                <a:lnTo>
                  <a:pt x="285750" y="142875"/>
                </a:lnTo>
                <a:lnTo>
                  <a:pt x="307182" y="164306"/>
                </a:lnTo>
                <a:lnTo>
                  <a:pt x="321469" y="178593"/>
                </a:lnTo>
                <a:lnTo>
                  <a:pt x="328613" y="185737"/>
                </a:lnTo>
                <a:lnTo>
                  <a:pt x="342900" y="192881"/>
                </a:lnTo>
                <a:lnTo>
                  <a:pt x="357188" y="185737"/>
                </a:lnTo>
                <a:lnTo>
                  <a:pt x="364332" y="185737"/>
                </a:lnTo>
                <a:lnTo>
                  <a:pt x="378619" y="171450"/>
                </a:lnTo>
                <a:lnTo>
                  <a:pt x="385763" y="157162"/>
                </a:lnTo>
                <a:lnTo>
                  <a:pt x="392907" y="142875"/>
                </a:lnTo>
                <a:lnTo>
                  <a:pt x="392907" y="121443"/>
                </a:lnTo>
                <a:lnTo>
                  <a:pt x="392907" y="92868"/>
                </a:lnTo>
                <a:lnTo>
                  <a:pt x="392907" y="71437"/>
                </a:lnTo>
                <a:lnTo>
                  <a:pt x="385763" y="42862"/>
                </a:lnTo>
                <a:lnTo>
                  <a:pt x="385763" y="28575"/>
                </a:lnTo>
                <a:lnTo>
                  <a:pt x="378619" y="14287"/>
                </a:lnTo>
                <a:lnTo>
                  <a:pt x="371475" y="0"/>
                </a:lnTo>
                <a:lnTo>
                  <a:pt x="371475" y="0"/>
                </a:lnTo>
                <a:lnTo>
                  <a:pt x="364332" y="0"/>
                </a:lnTo>
                <a:lnTo>
                  <a:pt x="357188" y="7143"/>
                </a:lnTo>
                <a:lnTo>
                  <a:pt x="357188" y="21431"/>
                </a:lnTo>
                <a:lnTo>
                  <a:pt x="357188" y="35718"/>
                </a:lnTo>
                <a:lnTo>
                  <a:pt x="357188" y="50006"/>
                </a:lnTo>
                <a:lnTo>
                  <a:pt x="357188" y="71437"/>
                </a:lnTo>
                <a:lnTo>
                  <a:pt x="364332" y="92868"/>
                </a:lnTo>
                <a:lnTo>
                  <a:pt x="371475" y="107156"/>
                </a:lnTo>
                <a:lnTo>
                  <a:pt x="385763" y="128587"/>
                </a:lnTo>
                <a:lnTo>
                  <a:pt x="392907" y="150018"/>
                </a:lnTo>
                <a:lnTo>
                  <a:pt x="407194" y="164306"/>
                </a:lnTo>
                <a:lnTo>
                  <a:pt x="414338" y="178593"/>
                </a:lnTo>
                <a:lnTo>
                  <a:pt x="428625" y="192881"/>
                </a:lnTo>
                <a:lnTo>
                  <a:pt x="435769" y="214312"/>
                </a:lnTo>
                <a:lnTo>
                  <a:pt x="435769" y="228600"/>
                </a:lnTo>
                <a:lnTo>
                  <a:pt x="442913" y="250031"/>
                </a:lnTo>
                <a:lnTo>
                  <a:pt x="442913" y="264318"/>
                </a:lnTo>
                <a:lnTo>
                  <a:pt x="435769" y="278606"/>
                </a:lnTo>
                <a:lnTo>
                  <a:pt x="428625" y="307181"/>
                </a:lnTo>
                <a:lnTo>
                  <a:pt x="421482" y="328612"/>
                </a:lnTo>
                <a:lnTo>
                  <a:pt x="407194" y="350043"/>
                </a:lnTo>
                <a:lnTo>
                  <a:pt x="392907" y="371475"/>
                </a:lnTo>
                <a:lnTo>
                  <a:pt x="371475" y="385762"/>
                </a:lnTo>
                <a:lnTo>
                  <a:pt x="350044" y="400050"/>
                </a:lnTo>
                <a:lnTo>
                  <a:pt x="321469" y="407193"/>
                </a:lnTo>
                <a:lnTo>
                  <a:pt x="307182" y="407193"/>
                </a:lnTo>
                <a:lnTo>
                  <a:pt x="292894" y="407193"/>
                </a:lnTo>
                <a:lnTo>
                  <a:pt x="292894" y="4071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4" name="Freeform 223"/>
          <p:cNvSpPr/>
          <p:nvPr/>
        </p:nvSpPr>
        <p:spPr>
          <a:xfrm>
            <a:off x="7829551" y="5850731"/>
            <a:ext cx="7145" cy="1"/>
          </a:xfrm>
          <a:custGeom>
            <a:avLst/>
            <a:gdLst/>
            <a:ahLst/>
            <a:cxnLst/>
            <a:rect l="0" t="0" r="0" b="0"/>
            <a:pathLst>
              <a:path w="7145" h="1">
                <a:moveTo>
                  <a:pt x="7144" y="0"/>
                </a:moveTo>
                <a:lnTo>
                  <a:pt x="7144" y="0"/>
                </a:lnTo>
                <a:lnTo>
                  <a:pt x="0" y="0"/>
                </a:lnTo>
                <a:lnTo>
                  <a:pt x="0" y="0"/>
                </a:lnTo>
                <a:lnTo>
                  <a:pt x="0" y="0"/>
                </a:lnTo>
                <a:lnTo>
                  <a:pt x="0"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41084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Computer Task - 1</a:t>
            </a:r>
            <a:endParaRPr lang="en-US" sz="4000" dirty="0">
              <a:solidFill>
                <a:schemeClr val="bg1"/>
              </a:solidFill>
            </a:endParaRPr>
          </a:p>
        </p:txBody>
      </p:sp>
      <p:sp>
        <p:nvSpPr>
          <p:cNvPr id="8" name="TextBox 7"/>
          <p:cNvSpPr txBox="1"/>
          <p:nvPr/>
        </p:nvSpPr>
        <p:spPr>
          <a:xfrm>
            <a:off x="323528" y="1792287"/>
            <a:ext cx="8424936" cy="2554545"/>
          </a:xfrm>
          <a:prstGeom prst="rect">
            <a:avLst/>
          </a:prstGeom>
          <a:noFill/>
        </p:spPr>
        <p:txBody>
          <a:bodyPr wrap="square" rtlCol="0">
            <a:spAutoFit/>
          </a:bodyPr>
          <a:lstStyle/>
          <a:p>
            <a:r>
              <a:rPr lang="en-GB" sz="3200" dirty="0" smtClean="0"/>
              <a:t>Complete your worksheet in small groups or 2/3 researching companies which you could run as a Franchise. Try to find out start up costs and fees for a UK based Franchise. </a:t>
            </a:r>
            <a:endParaRPr lang="en-GB" sz="3200" dirty="0"/>
          </a:p>
          <a:p>
            <a:endParaRPr lang="en-GB" sz="3200" dirty="0" smtClean="0"/>
          </a:p>
        </p:txBody>
      </p:sp>
    </p:spTree>
    <p:extLst>
      <p:ext uri="{BB962C8B-B14F-4D97-AF65-F5344CB8AC3E}">
        <p14:creationId xmlns:p14="http://schemas.microsoft.com/office/powerpoint/2010/main" val="509080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a:blip r:embed="rId3" cstate="print">
            <a:clrChange>
              <a:clrFrom>
                <a:srgbClr val="FCFEFB"/>
              </a:clrFrom>
              <a:clrTo>
                <a:srgbClr val="FCFEFB">
                  <a:alpha val="0"/>
                </a:srgbClr>
              </a:clrTo>
            </a:clrChange>
          </a:blip>
          <a:srcRect/>
          <a:stretch>
            <a:fillRect/>
          </a:stretch>
        </p:blipFill>
        <p:spPr bwMode="auto">
          <a:xfrm>
            <a:off x="3802418" y="2318273"/>
            <a:ext cx="5097463" cy="5097463"/>
          </a:xfrm>
          <a:prstGeom prst="rect">
            <a:avLst/>
          </a:prstGeom>
          <a:noFill/>
          <a:ln w="9525">
            <a:noFill/>
            <a:miter lim="800000"/>
            <a:headEnd/>
            <a:tailEnd/>
          </a:ln>
          <a:effectLst/>
        </p:spPr>
      </p:pic>
      <p:pic>
        <p:nvPicPr>
          <p:cNvPr id="19" name="Picture 4" descr="vodafone"/>
          <p:cNvPicPr>
            <a:picLocks noChangeAspect="1" noChangeArrowheads="1"/>
          </p:cNvPicPr>
          <p:nvPr/>
        </p:nvPicPr>
        <p:blipFill>
          <a:blip r:embed="rId4" cstate="print"/>
          <a:srcRect l="2927" t="8861" r="4624" b="9838"/>
          <a:stretch>
            <a:fillRect/>
          </a:stretch>
        </p:blipFill>
        <p:spPr>
          <a:xfrm rot="20006405">
            <a:off x="-676080" y="-724527"/>
            <a:ext cx="4349690" cy="3252251"/>
          </a:xfrm>
          <a:prstGeom prst="rect">
            <a:avLst/>
          </a:prstGeom>
          <a:ln>
            <a:noFill/>
          </a:ln>
          <a:effectLst/>
        </p:spPr>
      </p:pic>
      <p:pic>
        <p:nvPicPr>
          <p:cNvPr id="21" name="Picture 6" descr="Tesco%20Logo%20-%20Colour"/>
          <p:cNvPicPr>
            <a:picLocks noChangeAspect="1" noChangeArrowheads="1"/>
          </p:cNvPicPr>
          <p:nvPr/>
        </p:nvPicPr>
        <p:blipFill>
          <a:blip r:embed="rId5" cstate="print"/>
          <a:srcRect l="1289" t="2562" r="2058" b="5090"/>
          <a:stretch>
            <a:fillRect/>
          </a:stretch>
        </p:blipFill>
        <p:spPr>
          <a:xfrm rot="19686557">
            <a:off x="2934732" y="409366"/>
            <a:ext cx="6649657" cy="2088495"/>
          </a:xfrm>
          <a:prstGeom prst="rect">
            <a:avLst/>
          </a:prstGeom>
          <a:ln>
            <a:noFill/>
          </a:ln>
          <a:effectLst/>
        </p:spPr>
      </p:pic>
      <p:grpSp>
        <p:nvGrpSpPr>
          <p:cNvPr id="2" name="Group 7"/>
          <p:cNvGrpSpPr/>
          <p:nvPr/>
        </p:nvGrpSpPr>
        <p:grpSpPr>
          <a:xfrm>
            <a:off x="264149" y="533710"/>
            <a:ext cx="2132396" cy="2132396"/>
            <a:chOff x="3592303" y="2729975"/>
            <a:chExt cx="1815288" cy="1815288"/>
          </a:xfrm>
          <a:scene3d>
            <a:camera prst="orthographicFront"/>
            <a:lightRig rig="flat" dir="t"/>
          </a:scene3d>
        </p:grpSpPr>
        <p:sp>
          <p:nvSpPr>
            <p:cNvPr id="9" name="Oval 8"/>
            <p:cNvSpPr/>
            <p:nvPr/>
          </p:nvSpPr>
          <p:spPr>
            <a:xfrm>
              <a:off x="3592303" y="2729975"/>
              <a:ext cx="1815288" cy="1815288"/>
            </a:xfrm>
            <a:prstGeom prst="ellipse">
              <a:avLst/>
            </a:prstGeom>
          </p:spPr>
          <p:style>
            <a:lnRef idx="1">
              <a:schemeClr val="accent4"/>
            </a:lnRef>
            <a:fillRef idx="2">
              <a:schemeClr val="accent4"/>
            </a:fillRef>
            <a:effectRef idx="1">
              <a:schemeClr val="accent4"/>
            </a:effectRef>
            <a:fontRef idx="minor">
              <a:schemeClr val="dk1"/>
            </a:fontRef>
          </p:style>
        </p:sp>
        <p:sp>
          <p:nvSpPr>
            <p:cNvPr id="10" name="Oval 11"/>
            <p:cNvSpPr/>
            <p:nvPr/>
          </p:nvSpPr>
          <p:spPr>
            <a:xfrm>
              <a:off x="3858146" y="2995818"/>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kern="1200" dirty="0" smtClean="0"/>
                <a:t>Private Sector - Public Limited Company (plc)</a:t>
              </a:r>
              <a:endParaRPr lang="en-GB" sz="2400" kern="1200" dirty="0"/>
            </a:p>
          </p:txBody>
        </p:sp>
      </p:grpSp>
      <p:grpSp>
        <p:nvGrpSpPr>
          <p:cNvPr id="3" name="Group 10"/>
          <p:cNvGrpSpPr/>
          <p:nvPr/>
        </p:nvGrpSpPr>
        <p:grpSpPr>
          <a:xfrm>
            <a:off x="6500964" y="3114414"/>
            <a:ext cx="2132396" cy="2132396"/>
            <a:chOff x="1936671" y="-137662"/>
            <a:chExt cx="1815288" cy="1815288"/>
          </a:xfrm>
          <a:scene3d>
            <a:camera prst="orthographicFront"/>
            <a:lightRig rig="flat" dir="t"/>
          </a:scene3d>
        </p:grpSpPr>
        <p:sp>
          <p:nvSpPr>
            <p:cNvPr id="12" name="Oval 11"/>
            <p:cNvSpPr/>
            <p:nvPr/>
          </p:nvSpPr>
          <p:spPr>
            <a:xfrm>
              <a:off x="1936671" y="-137662"/>
              <a:ext cx="1815288" cy="1815288"/>
            </a:xfrm>
            <a:prstGeom prst="ellipse">
              <a:avLst/>
            </a:prstGeom>
          </p:spPr>
          <p:style>
            <a:lnRef idx="1">
              <a:schemeClr val="accent6"/>
            </a:lnRef>
            <a:fillRef idx="2">
              <a:schemeClr val="accent6"/>
            </a:fillRef>
            <a:effectRef idx="1">
              <a:schemeClr val="accent6"/>
            </a:effectRef>
            <a:fontRef idx="minor">
              <a:schemeClr val="dk1"/>
            </a:fontRef>
          </p:style>
        </p:sp>
        <p:sp>
          <p:nvSpPr>
            <p:cNvPr id="13" name="Oval 9"/>
            <p:cNvSpPr/>
            <p:nvPr/>
          </p:nvSpPr>
          <p:spPr>
            <a:xfrm>
              <a:off x="2202514" y="128181"/>
              <a:ext cx="1283602" cy="12836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dirty="0" smtClean="0"/>
                <a:t>Private Sector - Franchise</a:t>
              </a:r>
              <a:endParaRPr lang="en-GB" sz="2400" kern="1200" dirty="0"/>
            </a:p>
          </p:txBody>
        </p:sp>
      </p:grpSp>
      <p:grpSp>
        <p:nvGrpSpPr>
          <p:cNvPr id="4" name="Group 19"/>
          <p:cNvGrpSpPr/>
          <p:nvPr/>
        </p:nvGrpSpPr>
        <p:grpSpPr>
          <a:xfrm>
            <a:off x="4727295" y="531802"/>
            <a:ext cx="2132396" cy="2132396"/>
            <a:chOff x="3592303" y="2729975"/>
            <a:chExt cx="1815288" cy="1815288"/>
          </a:xfrm>
          <a:scene3d>
            <a:camera prst="orthographicFront"/>
            <a:lightRig rig="flat" dir="t"/>
          </a:scene3d>
        </p:grpSpPr>
        <p:sp>
          <p:nvSpPr>
            <p:cNvPr id="22" name="Oval 21"/>
            <p:cNvSpPr/>
            <p:nvPr/>
          </p:nvSpPr>
          <p:spPr>
            <a:xfrm>
              <a:off x="3592303" y="2729975"/>
              <a:ext cx="1815288" cy="1815288"/>
            </a:xfrm>
            <a:prstGeom prst="ellipse">
              <a:avLst/>
            </a:prstGeom>
          </p:spPr>
          <p:style>
            <a:lnRef idx="1">
              <a:schemeClr val="accent4"/>
            </a:lnRef>
            <a:fillRef idx="2">
              <a:schemeClr val="accent4"/>
            </a:fillRef>
            <a:effectRef idx="1">
              <a:schemeClr val="accent4"/>
            </a:effectRef>
            <a:fontRef idx="minor">
              <a:schemeClr val="dk1"/>
            </a:fontRef>
          </p:style>
        </p:sp>
        <p:sp>
          <p:nvSpPr>
            <p:cNvPr id="23" name="Oval 11"/>
            <p:cNvSpPr/>
            <p:nvPr/>
          </p:nvSpPr>
          <p:spPr>
            <a:xfrm>
              <a:off x="3858146" y="2995818"/>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kern="1200" dirty="0" smtClean="0"/>
                <a:t>Private Sector - Public Limited Company (plc)</a:t>
              </a:r>
              <a:endParaRPr lang="en-GB" sz="2400" kern="1200" dirty="0"/>
            </a:p>
          </p:txBody>
        </p:sp>
      </p:grpSp>
      <p:pic>
        <p:nvPicPr>
          <p:cNvPr id="6" name="Picture 5"/>
          <p:cNvPicPr>
            <a:picLocks noChangeAspect="1"/>
          </p:cNvPicPr>
          <p:nvPr/>
        </p:nvPicPr>
        <p:blipFill>
          <a:blip r:embed="rId6"/>
          <a:stretch>
            <a:fillRect/>
          </a:stretch>
        </p:blipFill>
        <p:spPr>
          <a:xfrm>
            <a:off x="671797" y="4292831"/>
            <a:ext cx="3371747" cy="1826612"/>
          </a:xfrm>
          <a:prstGeom prst="rect">
            <a:avLst/>
          </a:prstGeom>
        </p:spPr>
      </p:pic>
      <p:grpSp>
        <p:nvGrpSpPr>
          <p:cNvPr id="5" name="Group 24"/>
          <p:cNvGrpSpPr/>
          <p:nvPr/>
        </p:nvGrpSpPr>
        <p:grpSpPr>
          <a:xfrm>
            <a:off x="382902" y="3466916"/>
            <a:ext cx="2132396" cy="2132396"/>
            <a:chOff x="3592303" y="2729975"/>
            <a:chExt cx="1815288" cy="1815288"/>
          </a:xfrm>
          <a:scene3d>
            <a:camera prst="orthographicFront"/>
            <a:lightRig rig="flat" dir="t"/>
          </a:scene3d>
        </p:grpSpPr>
        <p:sp>
          <p:nvSpPr>
            <p:cNvPr id="26" name="Oval 25"/>
            <p:cNvSpPr/>
            <p:nvPr/>
          </p:nvSpPr>
          <p:spPr>
            <a:xfrm>
              <a:off x="3592303" y="2729975"/>
              <a:ext cx="1815288" cy="1815288"/>
            </a:xfrm>
            <a:prstGeom prst="ellipse">
              <a:avLst/>
            </a:prstGeom>
          </p:spPr>
          <p:style>
            <a:lnRef idx="1">
              <a:schemeClr val="accent5"/>
            </a:lnRef>
            <a:fillRef idx="2">
              <a:schemeClr val="accent5"/>
            </a:fillRef>
            <a:effectRef idx="1">
              <a:schemeClr val="accent5"/>
            </a:effectRef>
            <a:fontRef idx="minor">
              <a:schemeClr val="dk1"/>
            </a:fontRef>
          </p:style>
        </p:sp>
        <p:sp>
          <p:nvSpPr>
            <p:cNvPr id="30" name="Oval 11"/>
            <p:cNvSpPr/>
            <p:nvPr/>
          </p:nvSpPr>
          <p:spPr>
            <a:xfrm>
              <a:off x="3858146" y="2995818"/>
              <a:ext cx="144835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kern="1200" dirty="0" smtClean="0"/>
                <a:t>Public Sector Organisation</a:t>
              </a:r>
              <a:endParaRPr lang="en-GB" sz="24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http://www.campbelltownmall.com.au/files/image/McDonalds%20Logo.jpg"/>
          <p:cNvPicPr>
            <a:picLocks noChangeAspect="1" noChangeArrowheads="1"/>
          </p:cNvPicPr>
          <p:nvPr/>
        </p:nvPicPr>
        <p:blipFill>
          <a:blip r:embed="rId2" cstate="print"/>
          <a:srcRect/>
          <a:stretch>
            <a:fillRect/>
          </a:stretch>
        </p:blipFill>
        <p:spPr bwMode="auto">
          <a:xfrm rot="19946836">
            <a:off x="62530" y="-421113"/>
            <a:ext cx="4666905" cy="4063468"/>
          </a:xfrm>
          <a:prstGeom prst="rect">
            <a:avLst/>
          </a:prstGeom>
          <a:noFill/>
        </p:spPr>
      </p:pic>
      <p:pic>
        <p:nvPicPr>
          <p:cNvPr id="12" name="Picture 2" descr="http://pressbox.co.uk/images/logos/379585_AC_COM_LOGO_PS_RGB_small.jpg"/>
          <p:cNvPicPr>
            <a:picLocks noChangeAspect="1" noChangeArrowheads="1"/>
          </p:cNvPicPr>
          <p:nvPr/>
        </p:nvPicPr>
        <p:blipFill>
          <a:blip r:embed="rId3" cstate="print"/>
          <a:srcRect l="977" t="4026" r="1293" b="9597"/>
          <a:stretch>
            <a:fillRect/>
          </a:stretch>
        </p:blipFill>
        <p:spPr bwMode="auto">
          <a:xfrm>
            <a:off x="455890" y="5747657"/>
            <a:ext cx="8096367" cy="728673"/>
          </a:xfrm>
          <a:prstGeom prst="rect">
            <a:avLst/>
          </a:prstGeom>
          <a:noFill/>
        </p:spPr>
      </p:pic>
      <p:pic>
        <p:nvPicPr>
          <p:cNvPr id="13" name="Picture 4" descr="http://vocaltutor.files.wordpress.com/2010/01/cancer_research_uk_logo.jpg"/>
          <p:cNvPicPr>
            <a:picLocks noChangeAspect="1" noChangeArrowheads="1"/>
          </p:cNvPicPr>
          <p:nvPr/>
        </p:nvPicPr>
        <p:blipFill>
          <a:blip r:embed="rId4" cstate="print"/>
          <a:srcRect/>
          <a:stretch>
            <a:fillRect/>
          </a:stretch>
        </p:blipFill>
        <p:spPr bwMode="auto">
          <a:xfrm rot="19379560">
            <a:off x="2923660" y="2073030"/>
            <a:ext cx="6250074" cy="1992889"/>
          </a:xfrm>
          <a:prstGeom prst="rect">
            <a:avLst/>
          </a:prstGeom>
          <a:noFill/>
        </p:spPr>
      </p:pic>
      <p:grpSp>
        <p:nvGrpSpPr>
          <p:cNvPr id="2" name="Group 16"/>
          <p:cNvGrpSpPr/>
          <p:nvPr/>
        </p:nvGrpSpPr>
        <p:grpSpPr>
          <a:xfrm>
            <a:off x="290169" y="2698778"/>
            <a:ext cx="2132396" cy="2132396"/>
            <a:chOff x="1936671" y="-137662"/>
            <a:chExt cx="1815288" cy="1815288"/>
          </a:xfrm>
          <a:scene3d>
            <a:camera prst="orthographicFront"/>
            <a:lightRig rig="flat" dir="t"/>
          </a:scene3d>
        </p:grpSpPr>
        <p:sp>
          <p:nvSpPr>
            <p:cNvPr id="18" name="Oval 17"/>
            <p:cNvSpPr/>
            <p:nvPr/>
          </p:nvSpPr>
          <p:spPr>
            <a:xfrm>
              <a:off x="1936671" y="-137662"/>
              <a:ext cx="1815288" cy="1815288"/>
            </a:xfrm>
            <a:prstGeom prst="ellipse">
              <a:avLst/>
            </a:prstGeom>
          </p:spPr>
          <p:style>
            <a:lnRef idx="1">
              <a:schemeClr val="accent6"/>
            </a:lnRef>
            <a:fillRef idx="2">
              <a:schemeClr val="accent6"/>
            </a:fillRef>
            <a:effectRef idx="1">
              <a:schemeClr val="accent6"/>
            </a:effectRef>
            <a:fontRef idx="minor">
              <a:schemeClr val="dk1"/>
            </a:fontRef>
          </p:style>
        </p:sp>
        <p:sp>
          <p:nvSpPr>
            <p:cNvPr id="19" name="Oval 9"/>
            <p:cNvSpPr/>
            <p:nvPr/>
          </p:nvSpPr>
          <p:spPr>
            <a:xfrm>
              <a:off x="2202514" y="128181"/>
              <a:ext cx="1283602" cy="12836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dirty="0" smtClean="0"/>
                <a:t>Private Sector - Franchise</a:t>
              </a:r>
              <a:endParaRPr lang="en-GB" sz="2400" kern="1200" dirty="0"/>
            </a:p>
          </p:txBody>
        </p:sp>
      </p:grpSp>
      <p:grpSp>
        <p:nvGrpSpPr>
          <p:cNvPr id="3" name="Group 19"/>
          <p:cNvGrpSpPr/>
          <p:nvPr/>
        </p:nvGrpSpPr>
        <p:grpSpPr>
          <a:xfrm>
            <a:off x="6838228" y="4053281"/>
            <a:ext cx="2132396" cy="2132396"/>
            <a:chOff x="1936671" y="-137662"/>
            <a:chExt cx="1815288" cy="1815288"/>
          </a:xfrm>
          <a:scene3d>
            <a:camera prst="orthographicFront"/>
            <a:lightRig rig="flat" dir="t"/>
          </a:scene3d>
        </p:grpSpPr>
        <p:sp>
          <p:nvSpPr>
            <p:cNvPr id="21" name="Oval 20"/>
            <p:cNvSpPr/>
            <p:nvPr/>
          </p:nvSpPr>
          <p:spPr>
            <a:xfrm>
              <a:off x="1936671" y="-137662"/>
              <a:ext cx="1815288" cy="1815288"/>
            </a:xfrm>
            <a:prstGeom prst="ellipse">
              <a:avLst/>
            </a:prstGeom>
          </p:spPr>
          <p:style>
            <a:lnRef idx="1">
              <a:schemeClr val="accent4"/>
            </a:lnRef>
            <a:fillRef idx="2">
              <a:schemeClr val="accent4"/>
            </a:fillRef>
            <a:effectRef idx="1">
              <a:schemeClr val="accent4"/>
            </a:effectRef>
            <a:fontRef idx="minor">
              <a:schemeClr val="dk1"/>
            </a:fontRef>
          </p:style>
        </p:sp>
        <p:sp>
          <p:nvSpPr>
            <p:cNvPr id="22" name="Oval 9"/>
            <p:cNvSpPr/>
            <p:nvPr/>
          </p:nvSpPr>
          <p:spPr>
            <a:xfrm>
              <a:off x="2202514" y="128181"/>
              <a:ext cx="1283602" cy="12836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dirty="0" smtClean="0"/>
                <a:t>Private Sector - Private Limited Company (Ltd)</a:t>
              </a:r>
              <a:endParaRPr lang="en-GB" sz="2400" kern="1200" dirty="0"/>
            </a:p>
          </p:txBody>
        </p:sp>
      </p:grpSp>
      <p:grpSp>
        <p:nvGrpSpPr>
          <p:cNvPr id="4" name="Group 22"/>
          <p:cNvGrpSpPr/>
          <p:nvPr/>
        </p:nvGrpSpPr>
        <p:grpSpPr>
          <a:xfrm>
            <a:off x="5703338" y="1343012"/>
            <a:ext cx="2132396" cy="2132396"/>
            <a:chOff x="1936671" y="-137662"/>
            <a:chExt cx="1815288" cy="1815288"/>
          </a:xfrm>
          <a:scene3d>
            <a:camera prst="orthographicFront"/>
            <a:lightRig rig="flat" dir="t"/>
          </a:scene3d>
        </p:grpSpPr>
        <p:sp>
          <p:nvSpPr>
            <p:cNvPr id="24" name="Oval 23"/>
            <p:cNvSpPr/>
            <p:nvPr/>
          </p:nvSpPr>
          <p:spPr>
            <a:xfrm>
              <a:off x="1936671" y="-137662"/>
              <a:ext cx="1815288" cy="1815288"/>
            </a:xfrm>
            <a:prstGeom prst="ellipse">
              <a:avLst/>
            </a:prstGeom>
          </p:spPr>
          <p:style>
            <a:lnRef idx="1">
              <a:schemeClr val="accent3"/>
            </a:lnRef>
            <a:fillRef idx="2">
              <a:schemeClr val="accent3"/>
            </a:fillRef>
            <a:effectRef idx="1">
              <a:schemeClr val="accent3"/>
            </a:effectRef>
            <a:fontRef idx="minor">
              <a:schemeClr val="dk1"/>
            </a:fontRef>
          </p:style>
        </p:sp>
        <p:sp>
          <p:nvSpPr>
            <p:cNvPr id="25" name="Oval 9"/>
            <p:cNvSpPr/>
            <p:nvPr/>
          </p:nvSpPr>
          <p:spPr>
            <a:xfrm>
              <a:off x="2202514" y="128181"/>
              <a:ext cx="1283602" cy="12836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dirty="0" smtClean="0"/>
                <a:t>Voluntary Sector - Charity</a:t>
              </a:r>
              <a:endParaRPr lang="en-GB" sz="24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descr="http://www.mediabistro.com/agencyspy/original/kfc_logo_file_www_ComVort.png"/>
          <p:cNvPicPr>
            <a:picLocks noChangeAspect="1" noChangeArrowheads="1"/>
          </p:cNvPicPr>
          <p:nvPr/>
        </p:nvPicPr>
        <p:blipFill>
          <a:blip r:embed="rId2" cstate="print"/>
          <a:srcRect/>
          <a:stretch>
            <a:fillRect/>
          </a:stretch>
        </p:blipFill>
        <p:spPr bwMode="auto">
          <a:xfrm rot="2823324">
            <a:off x="4889638" y="148317"/>
            <a:ext cx="4999274" cy="4999274"/>
          </a:xfrm>
          <a:prstGeom prst="rect">
            <a:avLst/>
          </a:prstGeom>
          <a:noFill/>
        </p:spPr>
      </p:pic>
      <p:pic>
        <p:nvPicPr>
          <p:cNvPr id="3" name="Picture 5" descr="rbs_430"/>
          <p:cNvPicPr>
            <a:picLocks noChangeAspect="1" noChangeArrowheads="1"/>
          </p:cNvPicPr>
          <p:nvPr/>
        </p:nvPicPr>
        <p:blipFill>
          <a:blip r:embed="rId3" cstate="print"/>
          <a:srcRect/>
          <a:stretch>
            <a:fillRect/>
          </a:stretch>
        </p:blipFill>
        <p:spPr>
          <a:xfrm rot="20409384">
            <a:off x="703142" y="703026"/>
            <a:ext cx="3386095" cy="2495845"/>
          </a:xfrm>
          <a:prstGeom prst="rect">
            <a:avLst/>
          </a:prstGeom>
          <a:ln>
            <a:noFill/>
          </a:ln>
          <a:effectLst>
            <a:outerShdw blurRad="190500" algn="tl" rotWithShape="0">
              <a:srgbClr val="000000">
                <a:alpha val="70000"/>
              </a:srgbClr>
            </a:outerShdw>
          </a:effectLst>
        </p:spPr>
      </p:pic>
      <p:pic>
        <p:nvPicPr>
          <p:cNvPr id="169986" name="Picture 2" descr="http://www.ecn.cz/rtk/konzum/Image1.gif"/>
          <p:cNvPicPr>
            <a:picLocks noChangeAspect="1" noChangeArrowheads="1"/>
          </p:cNvPicPr>
          <p:nvPr/>
        </p:nvPicPr>
        <p:blipFill>
          <a:blip r:embed="rId4" cstate="print"/>
          <a:srcRect/>
          <a:stretch>
            <a:fillRect/>
          </a:stretch>
        </p:blipFill>
        <p:spPr bwMode="auto">
          <a:xfrm rot="756896">
            <a:off x="2082305" y="3788229"/>
            <a:ext cx="2798369" cy="2781712"/>
          </a:xfrm>
          <a:prstGeom prst="rect">
            <a:avLst/>
          </a:prstGeom>
          <a:noFill/>
        </p:spPr>
      </p:pic>
      <p:grpSp>
        <p:nvGrpSpPr>
          <p:cNvPr id="2" name="Group 8"/>
          <p:cNvGrpSpPr/>
          <p:nvPr/>
        </p:nvGrpSpPr>
        <p:grpSpPr>
          <a:xfrm>
            <a:off x="929457" y="4454347"/>
            <a:ext cx="2132396" cy="2132396"/>
            <a:chOff x="1936671" y="-137662"/>
            <a:chExt cx="1815288" cy="1815288"/>
          </a:xfrm>
          <a:scene3d>
            <a:camera prst="orthographicFront"/>
            <a:lightRig rig="flat" dir="t"/>
          </a:scene3d>
        </p:grpSpPr>
        <p:sp>
          <p:nvSpPr>
            <p:cNvPr id="10" name="Oval 9"/>
            <p:cNvSpPr/>
            <p:nvPr/>
          </p:nvSpPr>
          <p:spPr>
            <a:xfrm>
              <a:off x="1936671" y="-137662"/>
              <a:ext cx="1815288" cy="1815288"/>
            </a:xfrm>
            <a:prstGeom prst="ellipse">
              <a:avLst/>
            </a:prstGeom>
          </p:spPr>
          <p:style>
            <a:lnRef idx="1">
              <a:schemeClr val="accent3"/>
            </a:lnRef>
            <a:fillRef idx="2">
              <a:schemeClr val="accent3"/>
            </a:fillRef>
            <a:effectRef idx="1">
              <a:schemeClr val="accent3"/>
            </a:effectRef>
            <a:fontRef idx="minor">
              <a:schemeClr val="dk1"/>
            </a:fontRef>
          </p:style>
        </p:sp>
        <p:sp>
          <p:nvSpPr>
            <p:cNvPr id="11" name="Oval 9"/>
            <p:cNvSpPr/>
            <p:nvPr/>
          </p:nvSpPr>
          <p:spPr>
            <a:xfrm>
              <a:off x="2202514" y="128181"/>
              <a:ext cx="1283602" cy="12836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dirty="0" smtClean="0"/>
                <a:t>Voluntary Sector - Charity</a:t>
              </a:r>
              <a:endParaRPr lang="en-GB" sz="2400" kern="1200" dirty="0"/>
            </a:p>
          </p:txBody>
        </p:sp>
      </p:grpSp>
      <p:grpSp>
        <p:nvGrpSpPr>
          <p:cNvPr id="4" name="Group 11"/>
          <p:cNvGrpSpPr/>
          <p:nvPr/>
        </p:nvGrpSpPr>
        <p:grpSpPr>
          <a:xfrm>
            <a:off x="6213977" y="3967458"/>
            <a:ext cx="2132396" cy="2132396"/>
            <a:chOff x="1936671" y="-137662"/>
            <a:chExt cx="1815288" cy="1815288"/>
          </a:xfrm>
          <a:scene3d>
            <a:camera prst="orthographicFront"/>
            <a:lightRig rig="flat" dir="t"/>
          </a:scene3d>
        </p:grpSpPr>
        <p:sp>
          <p:nvSpPr>
            <p:cNvPr id="13" name="Oval 12"/>
            <p:cNvSpPr/>
            <p:nvPr/>
          </p:nvSpPr>
          <p:spPr>
            <a:xfrm>
              <a:off x="1936671" y="-137662"/>
              <a:ext cx="1815288" cy="1815288"/>
            </a:xfrm>
            <a:prstGeom prst="ellipse">
              <a:avLst/>
            </a:prstGeom>
          </p:spPr>
          <p:style>
            <a:lnRef idx="1">
              <a:schemeClr val="accent6"/>
            </a:lnRef>
            <a:fillRef idx="2">
              <a:schemeClr val="accent6"/>
            </a:fillRef>
            <a:effectRef idx="1">
              <a:schemeClr val="accent6"/>
            </a:effectRef>
            <a:fontRef idx="minor">
              <a:schemeClr val="dk1"/>
            </a:fontRef>
          </p:style>
        </p:sp>
        <p:sp>
          <p:nvSpPr>
            <p:cNvPr id="14" name="Oval 9"/>
            <p:cNvSpPr/>
            <p:nvPr/>
          </p:nvSpPr>
          <p:spPr>
            <a:xfrm>
              <a:off x="2202514" y="128181"/>
              <a:ext cx="1283602" cy="12836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dirty="0" smtClean="0"/>
                <a:t>Private Sector - Franchise</a:t>
              </a:r>
              <a:endParaRPr lang="en-GB" sz="2400" kern="1200" dirty="0"/>
            </a:p>
          </p:txBody>
        </p:sp>
      </p:grpSp>
      <p:grpSp>
        <p:nvGrpSpPr>
          <p:cNvPr id="5" name="Group 15"/>
          <p:cNvGrpSpPr/>
          <p:nvPr/>
        </p:nvGrpSpPr>
        <p:grpSpPr>
          <a:xfrm>
            <a:off x="442281" y="1994445"/>
            <a:ext cx="2132396" cy="2132396"/>
            <a:chOff x="3592303" y="2729975"/>
            <a:chExt cx="1815288" cy="1815288"/>
          </a:xfrm>
          <a:scene3d>
            <a:camera prst="orthographicFront"/>
            <a:lightRig rig="flat" dir="t"/>
          </a:scene3d>
        </p:grpSpPr>
        <p:sp>
          <p:nvSpPr>
            <p:cNvPr id="17" name="Oval 16"/>
            <p:cNvSpPr/>
            <p:nvPr/>
          </p:nvSpPr>
          <p:spPr>
            <a:xfrm>
              <a:off x="3592303" y="2729975"/>
              <a:ext cx="1815288" cy="1815288"/>
            </a:xfrm>
            <a:prstGeom prst="ellipse">
              <a:avLst/>
            </a:prstGeom>
          </p:spPr>
          <p:style>
            <a:lnRef idx="1">
              <a:schemeClr val="accent4"/>
            </a:lnRef>
            <a:fillRef idx="2">
              <a:schemeClr val="accent4"/>
            </a:fillRef>
            <a:effectRef idx="1">
              <a:schemeClr val="accent4"/>
            </a:effectRef>
            <a:fontRef idx="minor">
              <a:schemeClr val="dk1"/>
            </a:fontRef>
          </p:style>
        </p:sp>
        <p:sp>
          <p:nvSpPr>
            <p:cNvPr id="18" name="Oval 11"/>
            <p:cNvSpPr/>
            <p:nvPr/>
          </p:nvSpPr>
          <p:spPr>
            <a:xfrm>
              <a:off x="3858146" y="2995818"/>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kern="1200" dirty="0" smtClean="0"/>
                <a:t>Public Sector - Public Limited Company (plc)</a:t>
              </a:r>
              <a:endParaRPr lang="en-GB" sz="24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9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garboldishamchurchprimaryschool.co.uk/school/images/bbc_logo_bbc416.jpg"/>
          <p:cNvPicPr>
            <a:picLocks noChangeAspect="1" noChangeArrowheads="1"/>
          </p:cNvPicPr>
          <p:nvPr/>
        </p:nvPicPr>
        <p:blipFill>
          <a:blip r:embed="rId2" cstate="print"/>
          <a:srcRect l="1394" t="2494" r="1203" b="3376"/>
          <a:stretch>
            <a:fillRect/>
          </a:stretch>
        </p:blipFill>
        <p:spPr bwMode="auto">
          <a:xfrm>
            <a:off x="431637" y="380010"/>
            <a:ext cx="5520847" cy="2565070"/>
          </a:xfrm>
          <a:prstGeom prst="rect">
            <a:avLst/>
          </a:prstGeom>
          <a:noFill/>
        </p:spPr>
      </p:pic>
      <p:pic>
        <p:nvPicPr>
          <p:cNvPr id="4" name="Picture 2" descr="http://students.bugs.bham.ac.uk/busag/html/newpictures/index/scouts.jpg"/>
          <p:cNvPicPr>
            <a:picLocks noChangeAspect="1" noChangeArrowheads="1"/>
          </p:cNvPicPr>
          <p:nvPr/>
        </p:nvPicPr>
        <p:blipFill>
          <a:blip r:embed="rId3" cstate="print"/>
          <a:srcRect/>
          <a:stretch>
            <a:fillRect/>
          </a:stretch>
        </p:blipFill>
        <p:spPr bwMode="auto">
          <a:xfrm rot="20288292">
            <a:off x="4079822" y="2750596"/>
            <a:ext cx="5801126" cy="4099462"/>
          </a:xfrm>
          <a:prstGeom prst="rect">
            <a:avLst/>
          </a:prstGeom>
          <a:noFill/>
        </p:spPr>
      </p:pic>
      <p:pic>
        <p:nvPicPr>
          <p:cNvPr id="289794" name="Picture 2" descr="http://www.textually.org/textually/archives/2009/09/11/nhs_logo.jpg"/>
          <p:cNvPicPr>
            <a:picLocks noChangeAspect="1" noChangeArrowheads="1"/>
          </p:cNvPicPr>
          <p:nvPr/>
        </p:nvPicPr>
        <p:blipFill>
          <a:blip r:embed="rId4" cstate="print"/>
          <a:srcRect/>
          <a:stretch>
            <a:fillRect/>
          </a:stretch>
        </p:blipFill>
        <p:spPr bwMode="auto">
          <a:xfrm>
            <a:off x="431637" y="3561341"/>
            <a:ext cx="4069112" cy="1650732"/>
          </a:xfrm>
          <a:prstGeom prst="rect">
            <a:avLst/>
          </a:prstGeom>
          <a:noFill/>
        </p:spPr>
      </p:pic>
      <p:grpSp>
        <p:nvGrpSpPr>
          <p:cNvPr id="2" name="Group 4"/>
          <p:cNvGrpSpPr/>
          <p:nvPr/>
        </p:nvGrpSpPr>
        <p:grpSpPr>
          <a:xfrm>
            <a:off x="6641489" y="2637421"/>
            <a:ext cx="2132396" cy="2132396"/>
            <a:chOff x="1936671" y="-137662"/>
            <a:chExt cx="1815288" cy="1815288"/>
          </a:xfrm>
          <a:scene3d>
            <a:camera prst="orthographicFront"/>
            <a:lightRig rig="flat" dir="t"/>
          </a:scene3d>
        </p:grpSpPr>
        <p:sp>
          <p:nvSpPr>
            <p:cNvPr id="6" name="Oval 5"/>
            <p:cNvSpPr/>
            <p:nvPr/>
          </p:nvSpPr>
          <p:spPr>
            <a:xfrm>
              <a:off x="1936671" y="-137662"/>
              <a:ext cx="1815288" cy="1815288"/>
            </a:xfrm>
            <a:prstGeom prst="ellipse">
              <a:avLst/>
            </a:prstGeom>
          </p:spPr>
          <p:style>
            <a:lnRef idx="1">
              <a:schemeClr val="accent3"/>
            </a:lnRef>
            <a:fillRef idx="2">
              <a:schemeClr val="accent3"/>
            </a:fillRef>
            <a:effectRef idx="1">
              <a:schemeClr val="accent3"/>
            </a:effectRef>
            <a:fontRef idx="minor">
              <a:schemeClr val="dk1"/>
            </a:fontRef>
          </p:style>
        </p:sp>
        <p:sp>
          <p:nvSpPr>
            <p:cNvPr id="7" name="Oval 9"/>
            <p:cNvSpPr/>
            <p:nvPr/>
          </p:nvSpPr>
          <p:spPr>
            <a:xfrm>
              <a:off x="2202514" y="128181"/>
              <a:ext cx="1283602" cy="12836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dirty="0" smtClean="0"/>
                <a:t>Voluntary Sector Organisation</a:t>
              </a:r>
              <a:endParaRPr lang="en-GB" sz="2200" kern="1200" dirty="0"/>
            </a:p>
          </p:txBody>
        </p:sp>
      </p:grpSp>
      <p:grpSp>
        <p:nvGrpSpPr>
          <p:cNvPr id="5" name="Group 10"/>
          <p:cNvGrpSpPr/>
          <p:nvPr/>
        </p:nvGrpSpPr>
        <p:grpSpPr>
          <a:xfrm>
            <a:off x="4622683" y="214854"/>
            <a:ext cx="2132396" cy="2132396"/>
            <a:chOff x="1936671" y="-137662"/>
            <a:chExt cx="1815288" cy="1815288"/>
          </a:xfrm>
          <a:scene3d>
            <a:camera prst="orthographicFront"/>
            <a:lightRig rig="flat" dir="t"/>
          </a:scene3d>
        </p:grpSpPr>
        <p:sp>
          <p:nvSpPr>
            <p:cNvPr id="12" name="Oval 11"/>
            <p:cNvSpPr/>
            <p:nvPr/>
          </p:nvSpPr>
          <p:spPr>
            <a:xfrm>
              <a:off x="1936671" y="-137662"/>
              <a:ext cx="1815288" cy="1815288"/>
            </a:xfrm>
            <a:prstGeom prst="ellipse">
              <a:avLst/>
            </a:prstGeom>
          </p:spPr>
          <p:style>
            <a:lnRef idx="1">
              <a:schemeClr val="accent5"/>
            </a:lnRef>
            <a:fillRef idx="2">
              <a:schemeClr val="accent5"/>
            </a:fillRef>
            <a:effectRef idx="1">
              <a:schemeClr val="accent5"/>
            </a:effectRef>
            <a:fontRef idx="minor">
              <a:schemeClr val="dk1"/>
            </a:fontRef>
          </p:style>
        </p:sp>
        <p:sp>
          <p:nvSpPr>
            <p:cNvPr id="13" name="Oval 9"/>
            <p:cNvSpPr/>
            <p:nvPr/>
          </p:nvSpPr>
          <p:spPr>
            <a:xfrm>
              <a:off x="2202514" y="128181"/>
              <a:ext cx="1283602" cy="12836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dirty="0" smtClean="0"/>
                <a:t>Public Sector Organisation</a:t>
              </a:r>
              <a:endParaRPr lang="en-GB" sz="2200" kern="1200" dirty="0"/>
            </a:p>
          </p:txBody>
        </p:sp>
      </p:grpSp>
      <p:grpSp>
        <p:nvGrpSpPr>
          <p:cNvPr id="8" name="Group 13"/>
          <p:cNvGrpSpPr/>
          <p:nvPr/>
        </p:nvGrpSpPr>
        <p:grpSpPr>
          <a:xfrm>
            <a:off x="335691" y="4383094"/>
            <a:ext cx="2132396" cy="2132396"/>
            <a:chOff x="1936671" y="-137662"/>
            <a:chExt cx="1815288" cy="1815288"/>
          </a:xfrm>
          <a:scene3d>
            <a:camera prst="orthographicFront"/>
            <a:lightRig rig="flat" dir="t"/>
          </a:scene3d>
        </p:grpSpPr>
        <p:sp>
          <p:nvSpPr>
            <p:cNvPr id="15" name="Oval 14"/>
            <p:cNvSpPr/>
            <p:nvPr/>
          </p:nvSpPr>
          <p:spPr>
            <a:xfrm>
              <a:off x="1936671" y="-137662"/>
              <a:ext cx="1815288" cy="1815288"/>
            </a:xfrm>
            <a:prstGeom prst="ellipse">
              <a:avLst/>
            </a:prstGeom>
          </p:spPr>
          <p:style>
            <a:lnRef idx="1">
              <a:schemeClr val="accent5"/>
            </a:lnRef>
            <a:fillRef idx="2">
              <a:schemeClr val="accent5"/>
            </a:fillRef>
            <a:effectRef idx="1">
              <a:schemeClr val="accent5"/>
            </a:effectRef>
            <a:fontRef idx="minor">
              <a:schemeClr val="dk1"/>
            </a:fontRef>
          </p:style>
        </p:sp>
        <p:sp>
          <p:nvSpPr>
            <p:cNvPr id="16" name="Oval 9"/>
            <p:cNvSpPr/>
            <p:nvPr/>
          </p:nvSpPr>
          <p:spPr>
            <a:xfrm>
              <a:off x="2202514" y="128181"/>
              <a:ext cx="1283602" cy="12836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dirty="0" smtClean="0"/>
                <a:t>Public Sector Organisation</a:t>
              </a:r>
              <a:endParaRPr lang="en-GB" sz="22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7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http://www.oxfam.org.uk/resources/media/downloads/assets_store/tshirt_Oxfambhk_logos.gif"/>
          <p:cNvPicPr>
            <a:picLocks noChangeAspect="1" noChangeArrowheads="1"/>
          </p:cNvPicPr>
          <p:nvPr/>
        </p:nvPicPr>
        <p:blipFill>
          <a:blip r:embed="rId2" cstate="print"/>
          <a:srcRect l="50830" t="50989" r="966"/>
          <a:stretch>
            <a:fillRect/>
          </a:stretch>
        </p:blipFill>
        <p:spPr bwMode="auto">
          <a:xfrm rot="1825859">
            <a:off x="-154379" y="3752602"/>
            <a:ext cx="3847605" cy="3897993"/>
          </a:xfrm>
          <a:prstGeom prst="rect">
            <a:avLst/>
          </a:prstGeom>
          <a:noFill/>
        </p:spPr>
      </p:pic>
      <p:pic>
        <p:nvPicPr>
          <p:cNvPr id="2" name="Picture 3" descr="m_logo"/>
          <p:cNvPicPr>
            <a:picLocks noChangeAspect="1" noChangeArrowheads="1"/>
          </p:cNvPicPr>
          <p:nvPr/>
        </p:nvPicPr>
        <p:blipFill>
          <a:blip r:embed="rId3" cstate="print"/>
          <a:srcRect/>
          <a:stretch>
            <a:fillRect/>
          </a:stretch>
        </p:blipFill>
        <p:spPr>
          <a:xfrm rot="19743213">
            <a:off x="504017" y="607284"/>
            <a:ext cx="3145573" cy="2831016"/>
          </a:xfrm>
          <a:prstGeom prst="rect">
            <a:avLst/>
          </a:prstGeom>
          <a:ln>
            <a:noFill/>
          </a:ln>
          <a:effectLst>
            <a:outerShdw blurRad="190500" algn="tl" rotWithShape="0">
              <a:srgbClr val="000000">
                <a:alpha val="70000"/>
              </a:srgbClr>
            </a:outerShdw>
          </a:effectLst>
        </p:spPr>
      </p:pic>
      <p:pic>
        <p:nvPicPr>
          <p:cNvPr id="168964" name="Picture 4" descr="http://www.buckinghamswanssc.co.uk/images/childline-logo.jpg"/>
          <p:cNvPicPr>
            <a:picLocks noChangeAspect="1" noChangeArrowheads="1"/>
          </p:cNvPicPr>
          <p:nvPr/>
        </p:nvPicPr>
        <p:blipFill>
          <a:blip r:embed="rId4" cstate="print"/>
          <a:srcRect/>
          <a:stretch>
            <a:fillRect/>
          </a:stretch>
        </p:blipFill>
        <p:spPr bwMode="auto">
          <a:xfrm rot="20183794">
            <a:off x="5074457" y="2262968"/>
            <a:ext cx="4469200" cy="5190239"/>
          </a:xfrm>
          <a:prstGeom prst="rect">
            <a:avLst/>
          </a:prstGeom>
          <a:noFill/>
        </p:spPr>
      </p:pic>
      <p:grpSp>
        <p:nvGrpSpPr>
          <p:cNvPr id="3" name="Group 9"/>
          <p:cNvGrpSpPr/>
          <p:nvPr/>
        </p:nvGrpSpPr>
        <p:grpSpPr>
          <a:xfrm>
            <a:off x="6392107" y="1390514"/>
            <a:ext cx="2132396" cy="2132396"/>
            <a:chOff x="1936671" y="-137662"/>
            <a:chExt cx="1815288" cy="1815288"/>
          </a:xfrm>
          <a:scene3d>
            <a:camera prst="orthographicFront"/>
            <a:lightRig rig="flat" dir="t"/>
          </a:scene3d>
        </p:grpSpPr>
        <p:sp>
          <p:nvSpPr>
            <p:cNvPr id="11" name="Oval 10"/>
            <p:cNvSpPr/>
            <p:nvPr/>
          </p:nvSpPr>
          <p:spPr>
            <a:xfrm>
              <a:off x="1936671" y="-137662"/>
              <a:ext cx="1815288" cy="1815288"/>
            </a:xfrm>
            <a:prstGeom prst="ellipse">
              <a:avLst/>
            </a:prstGeom>
          </p:spPr>
          <p:style>
            <a:lnRef idx="1">
              <a:schemeClr val="accent3"/>
            </a:lnRef>
            <a:fillRef idx="2">
              <a:schemeClr val="accent3"/>
            </a:fillRef>
            <a:effectRef idx="1">
              <a:schemeClr val="accent3"/>
            </a:effectRef>
            <a:fontRef idx="minor">
              <a:schemeClr val="dk1"/>
            </a:fontRef>
          </p:style>
        </p:sp>
        <p:sp>
          <p:nvSpPr>
            <p:cNvPr id="12" name="Oval 9"/>
            <p:cNvSpPr/>
            <p:nvPr/>
          </p:nvSpPr>
          <p:spPr>
            <a:xfrm>
              <a:off x="2202514" y="128181"/>
              <a:ext cx="1283602" cy="12836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dirty="0" smtClean="0"/>
                <a:t>Voluntary Sector - Charity</a:t>
              </a:r>
              <a:endParaRPr lang="en-GB" sz="2400" kern="1200" dirty="0"/>
            </a:p>
          </p:txBody>
        </p:sp>
      </p:grpSp>
      <p:grpSp>
        <p:nvGrpSpPr>
          <p:cNvPr id="4" name="Group 12"/>
          <p:cNvGrpSpPr/>
          <p:nvPr/>
        </p:nvGrpSpPr>
        <p:grpSpPr>
          <a:xfrm>
            <a:off x="2530647" y="4191112"/>
            <a:ext cx="2132396" cy="2132396"/>
            <a:chOff x="1936671" y="-137662"/>
            <a:chExt cx="1815288" cy="1815288"/>
          </a:xfrm>
          <a:scene3d>
            <a:camera prst="orthographicFront"/>
            <a:lightRig rig="flat" dir="t"/>
          </a:scene3d>
        </p:grpSpPr>
        <p:sp>
          <p:nvSpPr>
            <p:cNvPr id="14" name="Oval 13"/>
            <p:cNvSpPr/>
            <p:nvPr/>
          </p:nvSpPr>
          <p:spPr>
            <a:xfrm>
              <a:off x="1936671" y="-137662"/>
              <a:ext cx="1815288" cy="1815288"/>
            </a:xfrm>
            <a:prstGeom prst="ellipse">
              <a:avLst/>
            </a:prstGeom>
          </p:spPr>
          <p:style>
            <a:lnRef idx="1">
              <a:schemeClr val="accent3"/>
            </a:lnRef>
            <a:fillRef idx="2">
              <a:schemeClr val="accent3"/>
            </a:fillRef>
            <a:effectRef idx="1">
              <a:schemeClr val="accent3"/>
            </a:effectRef>
            <a:fontRef idx="minor">
              <a:schemeClr val="dk1"/>
            </a:fontRef>
          </p:style>
        </p:sp>
        <p:sp>
          <p:nvSpPr>
            <p:cNvPr id="15" name="Oval 9"/>
            <p:cNvSpPr/>
            <p:nvPr/>
          </p:nvSpPr>
          <p:spPr>
            <a:xfrm>
              <a:off x="2202514" y="128181"/>
              <a:ext cx="1283602" cy="12836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dirty="0"/>
                <a:t>Voluntary Sector - Charity</a:t>
              </a:r>
              <a:endParaRPr lang="en-GB" sz="2400" kern="1200" dirty="0"/>
            </a:p>
          </p:txBody>
        </p:sp>
      </p:grpSp>
      <p:grpSp>
        <p:nvGrpSpPr>
          <p:cNvPr id="5" name="Group 15"/>
          <p:cNvGrpSpPr/>
          <p:nvPr/>
        </p:nvGrpSpPr>
        <p:grpSpPr>
          <a:xfrm>
            <a:off x="2496712" y="818787"/>
            <a:ext cx="2132396" cy="2132396"/>
            <a:chOff x="3592303" y="2729975"/>
            <a:chExt cx="1815288" cy="1815288"/>
          </a:xfrm>
          <a:scene3d>
            <a:camera prst="orthographicFront"/>
            <a:lightRig rig="flat" dir="t"/>
          </a:scene3d>
        </p:grpSpPr>
        <p:sp>
          <p:nvSpPr>
            <p:cNvPr id="17" name="Oval 16"/>
            <p:cNvSpPr/>
            <p:nvPr/>
          </p:nvSpPr>
          <p:spPr>
            <a:xfrm>
              <a:off x="3592303" y="2729975"/>
              <a:ext cx="1815288" cy="1815288"/>
            </a:xfrm>
            <a:prstGeom prst="ellipse">
              <a:avLst/>
            </a:prstGeom>
          </p:spPr>
          <p:style>
            <a:lnRef idx="1">
              <a:schemeClr val="accent4"/>
            </a:lnRef>
            <a:fillRef idx="2">
              <a:schemeClr val="accent4"/>
            </a:fillRef>
            <a:effectRef idx="1">
              <a:schemeClr val="accent4"/>
            </a:effectRef>
            <a:fontRef idx="minor">
              <a:schemeClr val="dk1"/>
            </a:fontRef>
          </p:style>
        </p:sp>
        <p:sp>
          <p:nvSpPr>
            <p:cNvPr id="18" name="Oval 11"/>
            <p:cNvSpPr/>
            <p:nvPr/>
          </p:nvSpPr>
          <p:spPr>
            <a:xfrm>
              <a:off x="3858146" y="2995818"/>
              <a:ext cx="1283602" cy="12836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400" kern="1200" dirty="0" smtClean="0"/>
                <a:t>Public Limited Company (plc)</a:t>
              </a:r>
              <a:endParaRPr lang="en-GB" sz="24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9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410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Bill’s Builds</a:t>
            </a:r>
            <a:endParaRPr lang="en-US" sz="4000" dirty="0">
              <a:solidFill>
                <a:schemeClr val="bg1"/>
              </a:solidFill>
            </a:endParaRPr>
          </a:p>
        </p:txBody>
      </p:sp>
      <p:sp>
        <p:nvSpPr>
          <p:cNvPr id="4102" name="Text Box 25"/>
          <p:cNvSpPr txBox="1">
            <a:spLocks noChangeArrowheads="1"/>
          </p:cNvSpPr>
          <p:nvPr/>
        </p:nvSpPr>
        <p:spPr bwMode="auto">
          <a:xfrm>
            <a:off x="644525" y="2060848"/>
            <a:ext cx="6242050" cy="477838"/>
          </a:xfrm>
          <a:prstGeom prst="rect">
            <a:avLst/>
          </a:prstGeom>
          <a:noFill/>
          <a:ln w="9525">
            <a:noFill/>
            <a:miter lim="800000"/>
            <a:headEnd/>
            <a:tailEnd/>
          </a:ln>
        </p:spPr>
        <p:txBody>
          <a:bodyPr>
            <a:spAutoFit/>
          </a:bodyPr>
          <a:lstStyle/>
          <a:p>
            <a:pPr>
              <a:spcBef>
                <a:spcPct val="50000"/>
              </a:spcBef>
            </a:pPr>
            <a:r>
              <a:rPr lang="en-GB" sz="2500" dirty="0"/>
              <a:t>What type of business has Bill started?</a:t>
            </a:r>
          </a:p>
        </p:txBody>
      </p:sp>
      <p:sp>
        <p:nvSpPr>
          <p:cNvPr id="4111" name="Rectangle 27"/>
          <p:cNvSpPr>
            <a:spLocks noChangeArrowheads="1"/>
          </p:cNvSpPr>
          <p:nvPr/>
        </p:nvSpPr>
        <p:spPr bwMode="auto">
          <a:xfrm>
            <a:off x="644525" y="3214686"/>
            <a:ext cx="5927739" cy="1246495"/>
          </a:xfrm>
          <a:prstGeom prst="rect">
            <a:avLst/>
          </a:prstGeom>
          <a:noFill/>
          <a:ln w="9525">
            <a:noFill/>
            <a:miter lim="800000"/>
            <a:headEnd/>
            <a:tailEnd/>
          </a:ln>
        </p:spPr>
        <p:txBody>
          <a:bodyPr wrap="square">
            <a:spAutoFit/>
          </a:bodyPr>
          <a:lstStyle/>
          <a:p>
            <a:pPr>
              <a:lnSpc>
                <a:spcPct val="150000"/>
              </a:lnSpc>
              <a:spcBef>
                <a:spcPct val="50000"/>
              </a:spcBef>
            </a:pPr>
            <a:r>
              <a:rPr lang="en-GB" sz="2500" dirty="0" smtClean="0">
                <a:solidFill>
                  <a:schemeClr val="tx2"/>
                </a:solidFill>
              </a:rPr>
              <a:t>List the </a:t>
            </a:r>
            <a:r>
              <a:rPr lang="en-GB" sz="2500" b="1" dirty="0" smtClean="0">
                <a:solidFill>
                  <a:schemeClr val="accent5"/>
                </a:solidFill>
              </a:rPr>
              <a:t>advantages</a:t>
            </a:r>
            <a:r>
              <a:rPr lang="en-GB" sz="2500" b="1" dirty="0" smtClean="0">
                <a:solidFill>
                  <a:schemeClr val="tx2"/>
                </a:solidFill>
              </a:rPr>
              <a:t> </a:t>
            </a:r>
            <a:r>
              <a:rPr lang="en-GB" sz="2500" dirty="0" smtClean="0">
                <a:solidFill>
                  <a:schemeClr val="tx2"/>
                </a:solidFill>
              </a:rPr>
              <a:t>and </a:t>
            </a:r>
            <a:r>
              <a:rPr lang="en-GB" sz="2500" b="1" dirty="0" smtClean="0">
                <a:solidFill>
                  <a:schemeClr val="accent2"/>
                </a:solidFill>
              </a:rPr>
              <a:t>disadvantages</a:t>
            </a:r>
            <a:r>
              <a:rPr lang="en-GB" sz="2500" b="1" dirty="0" smtClean="0">
                <a:solidFill>
                  <a:schemeClr val="tx2"/>
                </a:solidFill>
              </a:rPr>
              <a:t> </a:t>
            </a:r>
            <a:r>
              <a:rPr lang="en-GB" sz="2500" dirty="0" smtClean="0">
                <a:solidFill>
                  <a:schemeClr val="tx2"/>
                </a:solidFill>
              </a:rPr>
              <a:t>of </a:t>
            </a:r>
            <a:r>
              <a:rPr lang="en-GB" sz="2500" dirty="0">
                <a:solidFill>
                  <a:schemeClr val="tx2"/>
                </a:solidFill>
              </a:rPr>
              <a:t>this type of </a:t>
            </a:r>
            <a:r>
              <a:rPr lang="en-GB" sz="2500" dirty="0" smtClean="0">
                <a:solidFill>
                  <a:schemeClr val="tx2"/>
                </a:solidFill>
              </a:rPr>
              <a:t>business in your jotter</a:t>
            </a:r>
            <a:endParaRPr lang="en-GB" sz="2500" dirty="0">
              <a:solidFill>
                <a:schemeClr val="tx2"/>
              </a:solidFill>
            </a:endParaRPr>
          </a:p>
        </p:txBody>
      </p:sp>
      <p:sp>
        <p:nvSpPr>
          <p:cNvPr id="21" name="Oval 20"/>
          <p:cNvSpPr/>
          <p:nvPr/>
        </p:nvSpPr>
        <p:spPr>
          <a:xfrm>
            <a:off x="7905750" y="4953000"/>
            <a:ext cx="590550" cy="5905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8" name="Straight Connector 27"/>
          <p:cNvCxnSpPr>
            <a:stCxn id="21" idx="4"/>
          </p:cNvCxnSpPr>
          <p:nvPr/>
        </p:nvCxnSpPr>
        <p:spPr>
          <a:xfrm rot="16200000" flipH="1">
            <a:off x="7929563" y="5815012"/>
            <a:ext cx="552450" cy="9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191500" y="5762625"/>
            <a:ext cx="285750" cy="9525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7943850" y="5781675"/>
            <a:ext cx="257175" cy="857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043863" y="6215062"/>
            <a:ext cx="552450"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886700" y="6172200"/>
            <a:ext cx="466725" cy="2000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Chord 33"/>
          <p:cNvSpPr/>
          <p:nvPr/>
        </p:nvSpPr>
        <p:spPr>
          <a:xfrm rot="6584543">
            <a:off x="7886700" y="4648200"/>
            <a:ext cx="609600" cy="609600"/>
          </a:xfrm>
          <a:prstGeom prst="chord">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5" name="Rounded Rectangle 34"/>
          <p:cNvSpPr/>
          <p:nvPr/>
        </p:nvSpPr>
        <p:spPr>
          <a:xfrm rot="20763675">
            <a:off x="7620000" y="4981575"/>
            <a:ext cx="552450" cy="114300"/>
          </a:xfrm>
          <a:prstGeom prst="roundRect">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3" name="Group 21"/>
          <p:cNvGrpSpPr/>
          <p:nvPr/>
        </p:nvGrpSpPr>
        <p:grpSpPr>
          <a:xfrm>
            <a:off x="357158" y="1643050"/>
            <a:ext cx="7643866" cy="4500594"/>
            <a:chOff x="357158" y="1643050"/>
            <a:chExt cx="7643866" cy="4500594"/>
          </a:xfrm>
          <a:blipFill>
            <a:blip r:embed="rId4"/>
            <a:stretch>
              <a:fillRect/>
            </a:stretch>
          </a:blipFill>
          <a:effectLst>
            <a:outerShdw blurRad="50800" dist="38100" dir="2700000" algn="tl" rotWithShape="0">
              <a:prstClr val="black">
                <a:alpha val="40000"/>
              </a:prstClr>
            </a:outerShdw>
          </a:effectLst>
        </p:grpSpPr>
        <p:sp>
          <p:nvSpPr>
            <p:cNvPr id="36" name="Rectangle 35"/>
            <p:cNvSpPr/>
            <p:nvPr/>
          </p:nvSpPr>
          <p:spPr>
            <a:xfrm>
              <a:off x="357158" y="1643050"/>
              <a:ext cx="7643866" cy="4500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3000" dirty="0" smtClean="0">
                  <a:solidFill>
                    <a:schemeClr val="tx1"/>
                  </a:solidFill>
                  <a:latin typeface="Segoe Print" pitchFamily="2" charset="0"/>
                </a:rPr>
                <a:t>Sole Trader</a:t>
              </a:r>
            </a:p>
            <a:p>
              <a:endParaRPr lang="en-GB" sz="3000" dirty="0" smtClean="0">
                <a:solidFill>
                  <a:schemeClr val="tx1"/>
                </a:solidFill>
                <a:latin typeface="Segoe Print" pitchFamily="2" charset="0"/>
              </a:endParaRPr>
            </a:p>
            <a:p>
              <a:r>
                <a:rPr lang="en-GB" sz="3000" dirty="0" smtClean="0">
                  <a:solidFill>
                    <a:schemeClr val="tx1"/>
                  </a:solidFill>
                  <a:latin typeface="Segoe Print" pitchFamily="2" charset="0"/>
                </a:rPr>
                <a:t>Advantage</a:t>
              </a:r>
            </a:p>
            <a:p>
              <a:endParaRPr lang="en-GB" sz="3000" dirty="0" smtClean="0">
                <a:solidFill>
                  <a:schemeClr val="tx1"/>
                </a:solidFill>
                <a:latin typeface="Segoe Print" pitchFamily="2" charset="0"/>
              </a:endParaRPr>
            </a:p>
            <a:p>
              <a:pPr>
                <a:buFont typeface="Arial" pitchFamily="34" charset="0"/>
                <a:buChar char="•"/>
              </a:pPr>
              <a:r>
                <a:rPr lang="en-GB" sz="3000" dirty="0" smtClean="0">
                  <a:solidFill>
                    <a:schemeClr val="tx1"/>
                  </a:solidFill>
                  <a:latin typeface="Segoe Print" pitchFamily="2" charset="0"/>
                </a:rPr>
                <a:t> </a:t>
              </a:r>
            </a:p>
            <a:p>
              <a:pPr>
                <a:buFont typeface="Arial" pitchFamily="34" charset="0"/>
                <a:buChar char="•"/>
              </a:pPr>
              <a:endParaRPr lang="en-GB" sz="3000" dirty="0" smtClean="0">
                <a:solidFill>
                  <a:schemeClr val="tx1"/>
                </a:solidFill>
                <a:latin typeface="Segoe Print" pitchFamily="2" charset="0"/>
              </a:endParaRPr>
            </a:p>
            <a:p>
              <a:pPr>
                <a:buFont typeface="Arial" pitchFamily="34" charset="0"/>
                <a:buChar char="•"/>
              </a:pPr>
              <a:r>
                <a:rPr lang="en-GB" sz="3000" dirty="0" smtClean="0">
                  <a:solidFill>
                    <a:schemeClr val="tx1"/>
                  </a:solidFill>
                  <a:latin typeface="Segoe Print" pitchFamily="2" charset="0"/>
                </a:rPr>
                <a:t> </a:t>
              </a:r>
            </a:p>
            <a:p>
              <a:endParaRPr lang="en-GB" sz="3000" dirty="0" smtClean="0">
                <a:solidFill>
                  <a:schemeClr val="tx1"/>
                </a:solidFill>
                <a:latin typeface="Segoe Print" pitchFamily="2" charset="0"/>
              </a:endParaRPr>
            </a:p>
            <a:p>
              <a:endParaRPr lang="en-GB" sz="3000" dirty="0" smtClean="0">
                <a:solidFill>
                  <a:schemeClr val="tx1"/>
                </a:solidFill>
                <a:latin typeface="Segoe Print" pitchFamily="2" charset="0"/>
              </a:endParaRPr>
            </a:p>
          </p:txBody>
        </p:sp>
        <p:sp>
          <p:nvSpPr>
            <p:cNvPr id="37" name="TextBox 36"/>
            <p:cNvSpPr txBox="1"/>
            <p:nvPr/>
          </p:nvSpPr>
          <p:spPr>
            <a:xfrm>
              <a:off x="4500562" y="2571744"/>
              <a:ext cx="3500462" cy="2862322"/>
            </a:xfrm>
            <a:prstGeom prst="rect">
              <a:avLst/>
            </a:prstGeom>
            <a:grpFill/>
            <a:ln>
              <a:noFill/>
            </a:ln>
          </p:spPr>
          <p:txBody>
            <a:bodyPr wrap="square" rtlCol="0">
              <a:spAutoFit/>
            </a:bodyPr>
            <a:lstStyle/>
            <a:p>
              <a:r>
                <a:rPr lang="en-GB" sz="3000" dirty="0" smtClean="0">
                  <a:latin typeface="Segoe Print" pitchFamily="2" charset="0"/>
                </a:rPr>
                <a:t>Disadvantage</a:t>
              </a:r>
            </a:p>
            <a:p>
              <a:endParaRPr lang="en-GB" sz="3000" dirty="0" smtClean="0">
                <a:latin typeface="Segoe Print" pitchFamily="2" charset="0"/>
              </a:endParaRPr>
            </a:p>
            <a:p>
              <a:pPr>
                <a:buFont typeface="Arial" pitchFamily="34" charset="0"/>
                <a:buChar char="•"/>
              </a:pPr>
              <a:r>
                <a:rPr lang="en-GB" sz="3000" dirty="0" smtClean="0">
                  <a:latin typeface="Segoe Print" pitchFamily="2" charset="0"/>
                </a:rPr>
                <a:t> </a:t>
              </a:r>
            </a:p>
            <a:p>
              <a:pPr>
                <a:buFont typeface="Arial" pitchFamily="34" charset="0"/>
                <a:buChar char="•"/>
              </a:pPr>
              <a:endParaRPr lang="en-GB" sz="3000" dirty="0" smtClean="0">
                <a:latin typeface="Segoe Print" pitchFamily="2" charset="0"/>
              </a:endParaRPr>
            </a:p>
            <a:p>
              <a:pPr>
                <a:buFont typeface="Arial" pitchFamily="34" charset="0"/>
                <a:buChar char="•"/>
              </a:pPr>
              <a:r>
                <a:rPr lang="en-GB" sz="3000" dirty="0" smtClean="0">
                  <a:latin typeface="Segoe Print" pitchFamily="2" charset="0"/>
                </a:rPr>
                <a:t> </a:t>
              </a:r>
            </a:p>
            <a:p>
              <a:endParaRPr lang="en-GB" sz="3000" dirty="0">
                <a:latin typeface="Segoe Print"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4"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5"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6"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Multinational Corporations (</a:t>
            </a:r>
            <a:r>
              <a:rPr lang="en-GB" sz="4000" b="1" dirty="0" err="1" smtClean="0">
                <a:solidFill>
                  <a:schemeClr val="bg1"/>
                </a:solidFill>
              </a:rPr>
              <a:t>MNC’s</a:t>
            </a:r>
            <a:r>
              <a:rPr lang="en-GB" sz="4000" b="1" dirty="0" smtClean="0">
                <a:solidFill>
                  <a:schemeClr val="bg1"/>
                </a:solidFill>
              </a:rPr>
              <a:t>)</a:t>
            </a:r>
            <a:endParaRPr lang="en-US" sz="4000" dirty="0">
              <a:solidFill>
                <a:schemeClr val="bg1"/>
              </a:solidFill>
            </a:endParaRPr>
          </a:p>
        </p:txBody>
      </p:sp>
      <p:sp>
        <p:nvSpPr>
          <p:cNvPr id="17" name="Rounded Rectangle 16"/>
          <p:cNvSpPr/>
          <p:nvPr/>
        </p:nvSpPr>
        <p:spPr>
          <a:xfrm>
            <a:off x="344384" y="1816925"/>
            <a:ext cx="8455231" cy="14012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AU" sz="2200" dirty="0" smtClean="0"/>
              <a:t>A Multinational has branches (called subsidiaries) in more than one country.  The distinguishing feature of an </a:t>
            </a:r>
            <a:r>
              <a:rPr lang="en-AU" sz="2200" dirty="0" err="1" smtClean="0"/>
              <a:t>MNC</a:t>
            </a:r>
            <a:r>
              <a:rPr lang="en-AU" sz="2200" dirty="0" smtClean="0"/>
              <a:t> is that it sets up </a:t>
            </a:r>
            <a:r>
              <a:rPr lang="en-AU" sz="2400" b="1" dirty="0" smtClean="0">
                <a:solidFill>
                  <a:srgbClr val="CC0000"/>
                </a:solidFill>
              </a:rPr>
              <a:t>production facilities in more than one country</a:t>
            </a:r>
            <a:r>
              <a:rPr lang="en-AU" sz="2200" dirty="0" smtClean="0"/>
              <a:t>. </a:t>
            </a:r>
            <a:endParaRPr lang="en-AU" sz="2200" dirty="0"/>
          </a:p>
        </p:txBody>
      </p:sp>
      <p:graphicFrame>
        <p:nvGraphicFramePr>
          <p:cNvPr id="18" name="Diagram 17"/>
          <p:cNvGraphicFramePr/>
          <p:nvPr/>
        </p:nvGraphicFramePr>
        <p:xfrm>
          <a:off x="348343" y="3538846"/>
          <a:ext cx="8463148" cy="3016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graphicEl>
                                              <a:dgm id="{03670029-A82F-447B-BB9C-47A55CED11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graphicEl>
                                              <a:dgm id="{F9F0BF89-98EB-498F-B18E-522B4AA3BF9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graphicEl>
                                              <a:dgm id="{B4A8F67B-6628-479F-8825-D75794BE0A8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graphicEl>
                                              <a:dgm id="{ABF7BFE4-733A-440A-8937-856902F706C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graphicEl>
                                              <a:dgm id="{5637C9B5-4C6B-421D-AC4A-0F872B728C8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graphicEl>
                                              <a:dgm id="{E2B53E15-D004-449B-B927-1D8C8D31DF1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4"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5"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6"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Multinational Corporations (</a:t>
            </a:r>
            <a:r>
              <a:rPr lang="en-GB" sz="4000" b="1" dirty="0" err="1" smtClean="0">
                <a:solidFill>
                  <a:schemeClr val="bg1"/>
                </a:solidFill>
              </a:rPr>
              <a:t>MNC’s</a:t>
            </a:r>
            <a:r>
              <a:rPr lang="en-GB" sz="4000" b="1" dirty="0" smtClean="0">
                <a:solidFill>
                  <a:schemeClr val="bg1"/>
                </a:solidFill>
              </a:rPr>
              <a:t>)</a:t>
            </a:r>
            <a:endParaRPr lang="en-US" sz="4000" dirty="0">
              <a:solidFill>
                <a:schemeClr val="bg1"/>
              </a:solidFill>
            </a:endParaRPr>
          </a:p>
        </p:txBody>
      </p:sp>
      <p:pic>
        <p:nvPicPr>
          <p:cNvPr id="3" name="Picture 2"/>
          <p:cNvPicPr>
            <a:picLocks noChangeAspect="1"/>
          </p:cNvPicPr>
          <p:nvPr/>
        </p:nvPicPr>
        <p:blipFill>
          <a:blip r:embed="rId3"/>
          <a:stretch>
            <a:fillRect/>
          </a:stretch>
        </p:blipFill>
        <p:spPr>
          <a:xfrm>
            <a:off x="395536" y="1912938"/>
            <a:ext cx="4444978" cy="1444054"/>
          </a:xfrm>
          <a:prstGeom prst="rect">
            <a:avLst/>
          </a:prstGeom>
        </p:spPr>
      </p:pic>
      <p:pic>
        <p:nvPicPr>
          <p:cNvPr id="4" name="Picture 3"/>
          <p:cNvPicPr>
            <a:picLocks noChangeAspect="1"/>
          </p:cNvPicPr>
          <p:nvPr/>
        </p:nvPicPr>
        <p:blipFill>
          <a:blip r:embed="rId4"/>
          <a:stretch>
            <a:fillRect/>
          </a:stretch>
        </p:blipFill>
        <p:spPr>
          <a:xfrm>
            <a:off x="5580112" y="2276872"/>
            <a:ext cx="2642839" cy="1756971"/>
          </a:xfrm>
          <a:prstGeom prst="rect">
            <a:avLst/>
          </a:prstGeom>
        </p:spPr>
      </p:pic>
      <p:pic>
        <p:nvPicPr>
          <p:cNvPr id="5" name="Picture 4"/>
          <p:cNvPicPr>
            <a:picLocks noChangeAspect="1"/>
          </p:cNvPicPr>
          <p:nvPr/>
        </p:nvPicPr>
        <p:blipFill>
          <a:blip r:embed="rId5"/>
          <a:stretch>
            <a:fillRect/>
          </a:stretch>
        </p:blipFill>
        <p:spPr>
          <a:xfrm>
            <a:off x="611560" y="4221088"/>
            <a:ext cx="4608512" cy="1152128"/>
          </a:xfrm>
          <a:prstGeom prst="rect">
            <a:avLst/>
          </a:prstGeom>
        </p:spPr>
      </p:pic>
      <p:pic>
        <p:nvPicPr>
          <p:cNvPr id="6" name="Picture 5"/>
          <p:cNvPicPr>
            <a:picLocks noChangeAspect="1"/>
          </p:cNvPicPr>
          <p:nvPr/>
        </p:nvPicPr>
        <p:blipFill>
          <a:blip r:embed="rId6"/>
          <a:stretch>
            <a:fillRect/>
          </a:stretch>
        </p:blipFill>
        <p:spPr>
          <a:xfrm>
            <a:off x="5508104" y="5013176"/>
            <a:ext cx="3228975" cy="1333500"/>
          </a:xfrm>
          <a:prstGeom prst="rect">
            <a:avLst/>
          </a:prstGeom>
        </p:spPr>
      </p:pic>
    </p:spTree>
    <p:extLst>
      <p:ext uri="{BB962C8B-B14F-4D97-AF65-F5344CB8AC3E}">
        <p14:creationId xmlns:p14="http://schemas.microsoft.com/office/powerpoint/2010/main" val="581575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Computer Task - 2</a:t>
            </a:r>
            <a:endParaRPr lang="en-US" sz="4000" dirty="0">
              <a:solidFill>
                <a:schemeClr val="bg1"/>
              </a:solidFill>
            </a:endParaRPr>
          </a:p>
        </p:txBody>
      </p:sp>
      <p:sp>
        <p:nvSpPr>
          <p:cNvPr id="8" name="TextBox 7"/>
          <p:cNvSpPr txBox="1"/>
          <p:nvPr/>
        </p:nvSpPr>
        <p:spPr>
          <a:xfrm>
            <a:off x="323528" y="1792287"/>
            <a:ext cx="8424936" cy="5016758"/>
          </a:xfrm>
          <a:prstGeom prst="rect">
            <a:avLst/>
          </a:prstGeom>
          <a:noFill/>
        </p:spPr>
        <p:txBody>
          <a:bodyPr wrap="square" rtlCol="0">
            <a:spAutoFit/>
          </a:bodyPr>
          <a:lstStyle/>
          <a:p>
            <a:r>
              <a:rPr lang="en-GB" sz="3200" dirty="0" smtClean="0"/>
              <a:t>Complete your worksheet in small groups or 2/3 researching companies which are:</a:t>
            </a:r>
          </a:p>
          <a:p>
            <a:pPr marL="742950" indent="-742950">
              <a:buFont typeface="+mj-lt"/>
              <a:buAutoNum type="arabicPeriod"/>
            </a:pPr>
            <a:endParaRPr lang="en-GB" sz="3200" dirty="0"/>
          </a:p>
          <a:p>
            <a:r>
              <a:rPr lang="en-GB" sz="3200" dirty="0" smtClean="0"/>
              <a:t>	Sole Traders</a:t>
            </a:r>
          </a:p>
          <a:p>
            <a:r>
              <a:rPr lang="en-GB" sz="3200" dirty="0"/>
              <a:t>	</a:t>
            </a:r>
            <a:r>
              <a:rPr lang="en-GB" sz="3200" dirty="0" smtClean="0"/>
              <a:t>Partnerships</a:t>
            </a:r>
          </a:p>
          <a:p>
            <a:r>
              <a:rPr lang="en-GB" sz="3200" dirty="0"/>
              <a:t>	</a:t>
            </a:r>
            <a:r>
              <a:rPr lang="en-GB" sz="3200" dirty="0" smtClean="0"/>
              <a:t>Private Limited Companies (Ltd)</a:t>
            </a:r>
          </a:p>
          <a:p>
            <a:r>
              <a:rPr lang="en-GB" sz="3200" dirty="0"/>
              <a:t>	</a:t>
            </a:r>
            <a:r>
              <a:rPr lang="en-GB" sz="3200" dirty="0" smtClean="0"/>
              <a:t>Public Limited Companies (Plc)</a:t>
            </a:r>
          </a:p>
          <a:p>
            <a:r>
              <a:rPr lang="en-GB" sz="3200" dirty="0"/>
              <a:t>	</a:t>
            </a:r>
            <a:r>
              <a:rPr lang="en-GB" sz="3200" dirty="0" smtClean="0"/>
              <a:t>Franchises</a:t>
            </a:r>
          </a:p>
          <a:p>
            <a:r>
              <a:rPr lang="en-GB" sz="3200" dirty="0"/>
              <a:t>	</a:t>
            </a:r>
            <a:r>
              <a:rPr lang="en-GB" sz="3200" dirty="0" smtClean="0"/>
              <a:t>Multinational Corporations (MNCs)</a:t>
            </a:r>
            <a:endParaRPr lang="en-GB" sz="3200" dirty="0"/>
          </a:p>
          <a:p>
            <a:endParaRPr lang="en-GB" sz="3200" dirty="0" smtClean="0"/>
          </a:p>
        </p:txBody>
      </p:sp>
    </p:spTree>
    <p:extLst>
      <p:ext uri="{BB962C8B-B14F-4D97-AF65-F5344CB8AC3E}">
        <p14:creationId xmlns:p14="http://schemas.microsoft.com/office/powerpoint/2010/main" val="22912489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Question</a:t>
            </a:r>
            <a:endParaRPr lang="en-US" sz="4000" dirty="0">
              <a:solidFill>
                <a:schemeClr val="bg1"/>
              </a:solidFill>
            </a:endParaRPr>
          </a:p>
        </p:txBody>
      </p:sp>
      <p:sp>
        <p:nvSpPr>
          <p:cNvPr id="172036" name="Text Box 4"/>
          <p:cNvSpPr txBox="1">
            <a:spLocks noChangeArrowheads="1"/>
          </p:cNvSpPr>
          <p:nvPr/>
        </p:nvSpPr>
        <p:spPr bwMode="auto">
          <a:xfrm>
            <a:off x="539750" y="4292600"/>
            <a:ext cx="360363" cy="427038"/>
          </a:xfrm>
          <a:prstGeom prst="rect">
            <a:avLst/>
          </a:prstGeom>
          <a:noFill/>
          <a:ln w="9525">
            <a:noFill/>
            <a:miter lim="800000"/>
            <a:headEnd/>
            <a:tailEnd/>
          </a:ln>
          <a:effectLst/>
        </p:spPr>
        <p:txBody>
          <a:bodyPr>
            <a:spAutoFit/>
          </a:bodyPr>
          <a:lstStyle/>
          <a:p>
            <a:pPr>
              <a:spcBef>
                <a:spcPct val="50000"/>
              </a:spcBef>
            </a:pPr>
            <a:endParaRPr lang="en-US" sz="2200"/>
          </a:p>
        </p:txBody>
      </p:sp>
      <p:graphicFrame>
        <p:nvGraphicFramePr>
          <p:cNvPr id="10" name="Diagram 9"/>
          <p:cNvGraphicFramePr/>
          <p:nvPr>
            <p:extLst>
              <p:ext uri="{D42A27DB-BD31-4B8C-83A1-F6EECF244321}">
                <p14:modId xmlns:p14="http://schemas.microsoft.com/office/powerpoint/2010/main" val="597296529"/>
              </p:ext>
            </p:extLst>
          </p:nvPr>
        </p:nvGraphicFramePr>
        <p:xfrm>
          <a:off x="-324544" y="1994539"/>
          <a:ext cx="9361040" cy="4674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8099" t="42519" r="25729" b="53295"/>
          <a:stretch/>
        </p:blipFill>
        <p:spPr bwMode="auto">
          <a:xfrm>
            <a:off x="529660" y="1556792"/>
            <a:ext cx="8092202" cy="43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D0AA0A94-AA32-41AB-9877-77872088607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34AA802C-3ECF-43FD-9099-2BEEB40E79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A3F34081-F9C2-4217-B7C0-D7B4212B06B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719D7610-84CC-4CB4-9AC0-5BAE655DF41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30724A88-854C-4FE2-B72E-3ECB41B3CD4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dgm id="{05CA6654-A661-4409-9C6C-2CEEC181C9F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graphicEl>
                                              <a:dgm id="{365566CB-398D-4FE8-AA5D-9995061CA42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graphicEl>
                                              <a:dgm id="{755DB786-2D84-46E6-B29F-CBFAC46D74B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a:p>
          </p:txBody>
        </p:sp>
        <p:sp>
          <p:nvSpPr>
            <p:cNvPr id="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a:p>
          </p:txBody>
        </p:sp>
      </p:grpSp>
      <p:sp>
        <p:nvSpPr>
          <p:cNvPr id="7" name="Rectangle 6"/>
          <p:cNvSpPr>
            <a:spLocks noChangeArrowheads="1"/>
          </p:cNvSpPr>
          <p:nvPr/>
        </p:nvSpPr>
        <p:spPr bwMode="auto">
          <a:xfrm>
            <a:off x="261256" y="433388"/>
            <a:ext cx="8882744" cy="701675"/>
          </a:xfrm>
          <a:prstGeom prst="rect">
            <a:avLst/>
          </a:prstGeom>
          <a:noFill/>
          <a:ln w="9525">
            <a:noFill/>
            <a:miter lim="800000"/>
            <a:headEnd/>
            <a:tailEnd/>
          </a:ln>
        </p:spPr>
        <p:txBody>
          <a:bodyPr wrap="square">
            <a:spAutoFit/>
          </a:bodyPr>
          <a:lstStyle/>
          <a:p>
            <a:r>
              <a:rPr lang="en-GB" sz="4000" b="1" dirty="0" smtClean="0">
                <a:solidFill>
                  <a:schemeClr val="bg1"/>
                </a:solidFill>
              </a:rPr>
              <a:t>Types of Business </a:t>
            </a:r>
            <a:r>
              <a:rPr lang="en-GB" sz="4000" b="1" dirty="0" smtClean="0">
                <a:solidFill>
                  <a:srgbClr val="CCFF66"/>
                </a:solidFill>
              </a:rPr>
              <a:t>Activity</a:t>
            </a:r>
            <a:endParaRPr lang="en-US" sz="4000" dirty="0">
              <a:solidFill>
                <a:srgbClr val="CCFF66"/>
              </a:solidFill>
            </a:endParaRPr>
          </a:p>
        </p:txBody>
      </p:sp>
      <p:grpSp>
        <p:nvGrpSpPr>
          <p:cNvPr id="3" name="Group 65"/>
          <p:cNvGrpSpPr/>
          <p:nvPr/>
        </p:nvGrpSpPr>
        <p:grpSpPr>
          <a:xfrm>
            <a:off x="-2527890" y="2822124"/>
            <a:ext cx="6331938" cy="3822426"/>
            <a:chOff x="-2361820" y="2822124"/>
            <a:chExt cx="5847090" cy="3822426"/>
          </a:xfrm>
        </p:grpSpPr>
        <p:sp>
          <p:nvSpPr>
            <p:cNvPr id="52" name="Rounded Rectangle 51"/>
            <p:cNvSpPr/>
            <p:nvPr/>
          </p:nvSpPr>
          <p:spPr>
            <a:xfrm>
              <a:off x="213756" y="3562598"/>
              <a:ext cx="3271514" cy="3081952"/>
            </a:xfrm>
            <a:prstGeom prst="roundRect">
              <a:avLst>
                <a:gd name="adj" fmla="val 10000"/>
              </a:avLst>
            </a:prstGeom>
            <a:solidFill>
              <a:schemeClr val="accent4">
                <a:lumMod val="40000"/>
                <a:lumOff val="60000"/>
              </a:schemeClr>
            </a:solidFill>
          </p:spPr>
          <p:style>
            <a:lnRef idx="0">
              <a:schemeClr val="accent1">
                <a:hueOff val="0"/>
                <a:satOff val="0"/>
                <a:lumOff val="0"/>
                <a:alphaOff val="0"/>
              </a:schemeClr>
            </a:lnRef>
            <a:fillRef idx="1">
              <a:scrgbClr r="0" g="0" b="0"/>
            </a:fillRef>
            <a:effectRef idx="1">
              <a:schemeClr val="accent1">
                <a:tint val="40000"/>
                <a:hueOff val="0"/>
                <a:satOff val="0"/>
                <a:lumOff val="0"/>
                <a:alphaOff val="0"/>
              </a:schemeClr>
            </a:effectRef>
            <a:fontRef idx="minor">
              <a:schemeClr val="dk1">
                <a:hueOff val="0"/>
                <a:satOff val="0"/>
                <a:lumOff val="0"/>
                <a:alphaOff val="0"/>
              </a:schemeClr>
            </a:fontRef>
          </p:style>
        </p:sp>
        <p:grpSp>
          <p:nvGrpSpPr>
            <p:cNvPr id="4" name="Group 18"/>
            <p:cNvGrpSpPr/>
            <p:nvPr/>
          </p:nvGrpSpPr>
          <p:grpSpPr>
            <a:xfrm>
              <a:off x="-2339936" y="3805426"/>
              <a:ext cx="5498053" cy="590877"/>
              <a:chOff x="-2121860" y="1216908"/>
              <a:chExt cx="4570579" cy="590877"/>
            </a:xfrm>
            <a:scene3d>
              <a:camera prst="orthographicFront"/>
              <a:lightRig rig="flat" dir="t"/>
            </a:scene3d>
          </p:grpSpPr>
          <p:sp>
            <p:nvSpPr>
              <p:cNvPr id="50" name="Rounded Rectangle 49"/>
              <p:cNvSpPr/>
              <p:nvPr/>
            </p:nvSpPr>
            <p:spPr>
              <a:xfrm>
                <a:off x="273009" y="1216908"/>
                <a:ext cx="2175710" cy="590877"/>
              </a:xfrm>
              <a:prstGeom prst="roundRect">
                <a:avLst>
                  <a:gd name="adj" fmla="val 10000"/>
                </a:avLst>
              </a:prstGeom>
              <a:sp3d prstMaterial="dkEdge">
                <a:bevelT w="8200" h="38100"/>
              </a:sp3d>
            </p:spPr>
            <p:style>
              <a:lnRef idx="1">
                <a:schemeClr val="accent4"/>
              </a:lnRef>
              <a:fillRef idx="2">
                <a:schemeClr val="accent4"/>
              </a:fillRef>
              <a:effectRef idx="1">
                <a:schemeClr val="accent4"/>
              </a:effectRef>
              <a:fontRef idx="minor">
                <a:schemeClr val="dk1"/>
              </a:fontRef>
            </p:style>
          </p:sp>
          <p:sp>
            <p:nvSpPr>
              <p:cNvPr id="51" name="Rounded Rectangle 6"/>
              <p:cNvSpPr/>
              <p:nvPr/>
            </p:nvSpPr>
            <p:spPr>
              <a:xfrm>
                <a:off x="-2121860" y="1216908"/>
                <a:ext cx="2141098" cy="55626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endParaRPr lang="en-GB" sz="2000" kern="1200" dirty="0"/>
              </a:p>
            </p:txBody>
          </p:sp>
        </p:grpSp>
        <p:grpSp>
          <p:nvGrpSpPr>
            <p:cNvPr id="8" name="Group 19"/>
            <p:cNvGrpSpPr/>
            <p:nvPr/>
          </p:nvGrpSpPr>
          <p:grpSpPr>
            <a:xfrm>
              <a:off x="-2361820" y="2822124"/>
              <a:ext cx="5523369" cy="2255960"/>
              <a:chOff x="-2140052" y="233606"/>
              <a:chExt cx="4591624" cy="2255960"/>
            </a:xfrm>
            <a:scene3d>
              <a:camera prst="orthographicFront"/>
              <a:lightRig rig="flat" dir="t"/>
            </a:scene3d>
          </p:grpSpPr>
          <p:sp>
            <p:nvSpPr>
              <p:cNvPr id="48" name="Rounded Rectangle 47"/>
              <p:cNvSpPr/>
              <p:nvPr/>
            </p:nvSpPr>
            <p:spPr>
              <a:xfrm>
                <a:off x="275862" y="1898689"/>
                <a:ext cx="2175710" cy="590877"/>
              </a:xfrm>
              <a:prstGeom prst="roundRect">
                <a:avLst>
                  <a:gd name="adj" fmla="val 10000"/>
                </a:avLst>
              </a:prstGeom>
              <a:sp3d prstMaterial="dkEdge">
                <a:bevelT w="8200" h="38100"/>
              </a:sp3d>
            </p:spPr>
            <p:style>
              <a:lnRef idx="1">
                <a:schemeClr val="accent4"/>
              </a:lnRef>
              <a:fillRef idx="2">
                <a:schemeClr val="accent4"/>
              </a:fillRef>
              <a:effectRef idx="1">
                <a:schemeClr val="accent4"/>
              </a:effectRef>
              <a:fontRef idx="minor">
                <a:schemeClr val="dk1"/>
              </a:fontRef>
            </p:style>
          </p:sp>
          <p:sp>
            <p:nvSpPr>
              <p:cNvPr id="49" name="Rounded Rectangle 8"/>
              <p:cNvSpPr/>
              <p:nvPr/>
            </p:nvSpPr>
            <p:spPr>
              <a:xfrm>
                <a:off x="-2140052" y="233606"/>
                <a:ext cx="2141098" cy="55626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endParaRPr lang="en-GB" sz="2000" kern="1200" dirty="0"/>
              </a:p>
            </p:txBody>
          </p:sp>
        </p:grpSp>
        <p:grpSp>
          <p:nvGrpSpPr>
            <p:cNvPr id="9" name="Group 20"/>
            <p:cNvGrpSpPr/>
            <p:nvPr/>
          </p:nvGrpSpPr>
          <p:grpSpPr>
            <a:xfrm>
              <a:off x="540906" y="3805426"/>
              <a:ext cx="2617211" cy="1954441"/>
              <a:chOff x="273009" y="1216908"/>
              <a:chExt cx="2175710" cy="1954441"/>
            </a:xfrm>
            <a:scene3d>
              <a:camera prst="orthographicFront"/>
              <a:lightRig rig="flat" dir="t"/>
            </a:scene3d>
          </p:grpSpPr>
          <p:sp>
            <p:nvSpPr>
              <p:cNvPr id="46" name="Rounded Rectangle 45"/>
              <p:cNvSpPr/>
              <p:nvPr/>
            </p:nvSpPr>
            <p:spPr>
              <a:xfrm>
                <a:off x="273009" y="2580472"/>
                <a:ext cx="2175710" cy="590877"/>
              </a:xfrm>
              <a:prstGeom prst="roundRect">
                <a:avLst>
                  <a:gd name="adj" fmla="val 10000"/>
                </a:avLst>
              </a:prstGeom>
              <a:sp3d prstMaterial="dkEdge">
                <a:bevelT w="8200" h="38100"/>
              </a:sp3d>
            </p:spPr>
            <p:style>
              <a:lnRef idx="1">
                <a:schemeClr val="accent4"/>
              </a:lnRef>
              <a:fillRef idx="2">
                <a:schemeClr val="accent4"/>
              </a:fillRef>
              <a:effectRef idx="1">
                <a:schemeClr val="accent4"/>
              </a:effectRef>
              <a:fontRef idx="minor">
                <a:schemeClr val="dk1"/>
              </a:fontRef>
            </p:style>
            <p:txBody>
              <a:bodyPr/>
              <a:lstStyle/>
              <a:p>
                <a:pPr algn="ctr"/>
                <a:r>
                  <a:rPr lang="en-GB" sz="2000" dirty="0"/>
                  <a:t>Franchise</a:t>
                </a:r>
              </a:p>
            </p:txBody>
          </p:sp>
          <p:sp>
            <p:nvSpPr>
              <p:cNvPr id="47" name="Rounded Rectangle 10"/>
              <p:cNvSpPr/>
              <p:nvPr/>
            </p:nvSpPr>
            <p:spPr>
              <a:xfrm>
                <a:off x="307621" y="1216908"/>
                <a:ext cx="2141098" cy="55626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GB" sz="2000" kern="1200" dirty="0" smtClean="0"/>
                  <a:t>Private Limited Company</a:t>
                </a:r>
                <a:endParaRPr lang="en-GB" sz="2000" kern="1200" dirty="0"/>
              </a:p>
            </p:txBody>
          </p:sp>
        </p:grpSp>
        <p:grpSp>
          <p:nvGrpSpPr>
            <p:cNvPr id="10" name="Group 21"/>
            <p:cNvGrpSpPr/>
            <p:nvPr/>
          </p:nvGrpSpPr>
          <p:grpSpPr>
            <a:xfrm>
              <a:off x="540906" y="4516637"/>
              <a:ext cx="2617211" cy="1925011"/>
              <a:chOff x="273009" y="1928119"/>
              <a:chExt cx="2175710" cy="1925011"/>
            </a:xfrm>
            <a:scene3d>
              <a:camera prst="orthographicFront"/>
              <a:lightRig rig="flat" dir="t"/>
            </a:scene3d>
          </p:grpSpPr>
          <p:sp>
            <p:nvSpPr>
              <p:cNvPr id="44" name="Rounded Rectangle 43"/>
              <p:cNvSpPr/>
              <p:nvPr/>
            </p:nvSpPr>
            <p:spPr>
              <a:xfrm>
                <a:off x="273009" y="3262253"/>
                <a:ext cx="2175710" cy="590877"/>
              </a:xfrm>
              <a:prstGeom prst="roundRect">
                <a:avLst>
                  <a:gd name="adj" fmla="val 10000"/>
                </a:avLst>
              </a:prstGeom>
              <a:sp3d prstMaterial="dkEdge">
                <a:bevelT w="8200" h="38100"/>
              </a:sp3d>
            </p:spPr>
            <p:style>
              <a:lnRef idx="1">
                <a:schemeClr val="accent4"/>
              </a:lnRef>
              <a:fillRef idx="2">
                <a:schemeClr val="accent4"/>
              </a:fillRef>
              <a:effectRef idx="1">
                <a:schemeClr val="accent4"/>
              </a:effectRef>
              <a:fontRef idx="minor">
                <a:schemeClr val="dk1"/>
              </a:fontRef>
            </p:style>
            <p:txBody>
              <a:bodyPr/>
              <a:lstStyle/>
              <a:p>
                <a:pPr algn="ctr"/>
                <a:r>
                  <a:rPr lang="en-GB" sz="2000" dirty="0"/>
                  <a:t>Multinational</a:t>
                </a:r>
              </a:p>
            </p:txBody>
          </p:sp>
          <p:sp>
            <p:nvSpPr>
              <p:cNvPr id="45" name="Rounded Rectangle 12"/>
              <p:cNvSpPr/>
              <p:nvPr/>
            </p:nvSpPr>
            <p:spPr>
              <a:xfrm>
                <a:off x="290314" y="1928119"/>
                <a:ext cx="2141098" cy="55626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GB" sz="2000" kern="1200" dirty="0" smtClean="0"/>
                  <a:t>Public Limited Company</a:t>
                </a:r>
                <a:endParaRPr lang="en-GB" sz="2000" kern="1200" dirty="0"/>
              </a:p>
            </p:txBody>
          </p:sp>
        </p:grpSp>
      </p:grpSp>
      <p:grpSp>
        <p:nvGrpSpPr>
          <p:cNvPr id="11" name="Group 64"/>
          <p:cNvGrpSpPr/>
          <p:nvPr/>
        </p:nvGrpSpPr>
        <p:grpSpPr>
          <a:xfrm>
            <a:off x="3927588" y="3562598"/>
            <a:ext cx="2929261" cy="3081952"/>
            <a:chOff x="3602173" y="3562598"/>
            <a:chExt cx="2735708" cy="3081952"/>
          </a:xfrm>
        </p:grpSpPr>
        <p:sp>
          <p:nvSpPr>
            <p:cNvPr id="42" name="Rounded Rectangle 41"/>
            <p:cNvSpPr/>
            <p:nvPr/>
          </p:nvSpPr>
          <p:spPr>
            <a:xfrm>
              <a:off x="3602173" y="3562598"/>
              <a:ext cx="2735708" cy="3081952"/>
            </a:xfrm>
            <a:prstGeom prst="roundRect">
              <a:avLst>
                <a:gd name="adj" fmla="val 10000"/>
              </a:avLst>
            </a:prstGeom>
            <a:solidFill>
              <a:schemeClr val="accent5">
                <a:lumMod val="40000"/>
                <a:lumOff val="60000"/>
              </a:schemeClr>
            </a:solidFill>
          </p:spPr>
          <p:style>
            <a:lnRef idx="0">
              <a:schemeClr val="accent1">
                <a:hueOff val="0"/>
                <a:satOff val="0"/>
                <a:lumOff val="0"/>
                <a:alphaOff val="0"/>
              </a:schemeClr>
            </a:lnRef>
            <a:fillRef idx="1">
              <a:scrgbClr r="0" g="0" b="0"/>
            </a:fillRef>
            <a:effectRef idx="1">
              <a:schemeClr val="accent1">
                <a:tint val="40000"/>
                <a:hueOff val="0"/>
                <a:satOff val="0"/>
                <a:lumOff val="0"/>
                <a:alphaOff val="0"/>
              </a:schemeClr>
            </a:effectRef>
            <a:fontRef idx="minor">
              <a:schemeClr val="dk1">
                <a:hueOff val="0"/>
                <a:satOff val="0"/>
                <a:lumOff val="0"/>
                <a:alphaOff val="0"/>
              </a:schemeClr>
            </a:fontRef>
          </p:style>
        </p:sp>
        <p:grpSp>
          <p:nvGrpSpPr>
            <p:cNvPr id="12" name="Group 23"/>
            <p:cNvGrpSpPr/>
            <p:nvPr/>
          </p:nvGrpSpPr>
          <p:grpSpPr>
            <a:xfrm>
              <a:off x="3875744" y="3805674"/>
              <a:ext cx="2188566" cy="796847"/>
              <a:chOff x="3196620" y="1217156"/>
              <a:chExt cx="2175710" cy="796847"/>
            </a:xfrm>
            <a:scene3d>
              <a:camera prst="orthographicFront"/>
              <a:lightRig rig="flat" dir="t"/>
            </a:scene3d>
          </p:grpSpPr>
          <p:sp>
            <p:nvSpPr>
              <p:cNvPr id="40" name="Rounded Rectangle 39"/>
              <p:cNvSpPr/>
              <p:nvPr/>
            </p:nvSpPr>
            <p:spPr>
              <a:xfrm>
                <a:off x="3196620" y="1217156"/>
                <a:ext cx="2175710" cy="796847"/>
              </a:xfrm>
              <a:prstGeom prst="roundRect">
                <a:avLst>
                  <a:gd name="adj" fmla="val 10000"/>
                </a:avLst>
              </a:prstGeom>
              <a:sp3d prstMaterial="dkEdge">
                <a:bevelT w="8200" h="38100"/>
              </a:sp3d>
            </p:spPr>
            <p:style>
              <a:lnRef idx="1">
                <a:schemeClr val="accent5"/>
              </a:lnRef>
              <a:fillRef idx="2">
                <a:schemeClr val="accent5"/>
              </a:fillRef>
              <a:effectRef idx="1">
                <a:schemeClr val="accent5"/>
              </a:effectRef>
              <a:fontRef idx="minor">
                <a:schemeClr val="dk1"/>
              </a:fontRef>
            </p:style>
          </p:sp>
          <p:sp>
            <p:nvSpPr>
              <p:cNvPr id="41" name="Rounded Rectangle 16"/>
              <p:cNvSpPr/>
              <p:nvPr/>
            </p:nvSpPr>
            <p:spPr>
              <a:xfrm>
                <a:off x="3219959" y="1240495"/>
                <a:ext cx="2129032" cy="75016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GB" sz="2000" kern="1200" dirty="0" smtClean="0"/>
                  <a:t>Public Sector Organisation</a:t>
                </a:r>
                <a:endParaRPr lang="en-GB" sz="2000" kern="1200" dirty="0"/>
              </a:p>
            </p:txBody>
          </p:sp>
        </p:grpSp>
        <p:grpSp>
          <p:nvGrpSpPr>
            <p:cNvPr id="13" name="Group 24"/>
            <p:cNvGrpSpPr/>
            <p:nvPr/>
          </p:nvGrpSpPr>
          <p:grpSpPr>
            <a:xfrm>
              <a:off x="3875744" y="4725114"/>
              <a:ext cx="2188566" cy="796847"/>
              <a:chOff x="3196620" y="2136596"/>
              <a:chExt cx="2175710" cy="796847"/>
            </a:xfrm>
            <a:scene3d>
              <a:camera prst="orthographicFront"/>
              <a:lightRig rig="flat" dir="t"/>
            </a:scene3d>
          </p:grpSpPr>
          <p:sp>
            <p:nvSpPr>
              <p:cNvPr id="38" name="Rounded Rectangle 37"/>
              <p:cNvSpPr/>
              <p:nvPr/>
            </p:nvSpPr>
            <p:spPr>
              <a:xfrm>
                <a:off x="3196620" y="2136596"/>
                <a:ext cx="2175710" cy="796847"/>
              </a:xfrm>
              <a:prstGeom prst="roundRect">
                <a:avLst>
                  <a:gd name="adj" fmla="val 10000"/>
                </a:avLst>
              </a:prstGeom>
              <a:sp3d prstMaterial="dkEdge">
                <a:bevelT w="8200" h="38100"/>
              </a:sp3d>
            </p:spPr>
            <p:style>
              <a:lnRef idx="1">
                <a:schemeClr val="accent5"/>
              </a:lnRef>
              <a:fillRef idx="2">
                <a:schemeClr val="accent5"/>
              </a:fillRef>
              <a:effectRef idx="1">
                <a:schemeClr val="accent5"/>
              </a:effectRef>
              <a:fontRef idx="minor">
                <a:schemeClr val="dk1"/>
              </a:fontRef>
            </p:style>
          </p:sp>
          <p:sp>
            <p:nvSpPr>
              <p:cNvPr id="39" name="Rounded Rectangle 18"/>
              <p:cNvSpPr/>
              <p:nvPr/>
            </p:nvSpPr>
            <p:spPr>
              <a:xfrm>
                <a:off x="3219959" y="2159935"/>
                <a:ext cx="2129032" cy="75016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GB" sz="2000" kern="1200" dirty="0" smtClean="0"/>
                  <a:t>Local Council (Government)</a:t>
                </a:r>
                <a:endParaRPr lang="en-GB" sz="2000" kern="1200" dirty="0"/>
              </a:p>
            </p:txBody>
          </p:sp>
        </p:grpSp>
        <p:grpSp>
          <p:nvGrpSpPr>
            <p:cNvPr id="14" name="Group 25"/>
            <p:cNvGrpSpPr/>
            <p:nvPr/>
          </p:nvGrpSpPr>
          <p:grpSpPr>
            <a:xfrm>
              <a:off x="3875744" y="5644553"/>
              <a:ext cx="2188566" cy="796847"/>
              <a:chOff x="3196620" y="3056035"/>
              <a:chExt cx="2175710" cy="796847"/>
            </a:xfrm>
            <a:scene3d>
              <a:camera prst="orthographicFront"/>
              <a:lightRig rig="flat" dir="t"/>
            </a:scene3d>
          </p:grpSpPr>
          <p:sp>
            <p:nvSpPr>
              <p:cNvPr id="36" name="Rounded Rectangle 35"/>
              <p:cNvSpPr/>
              <p:nvPr/>
            </p:nvSpPr>
            <p:spPr>
              <a:xfrm>
                <a:off x="3196620" y="3056035"/>
                <a:ext cx="2175710" cy="796847"/>
              </a:xfrm>
              <a:prstGeom prst="roundRect">
                <a:avLst>
                  <a:gd name="adj" fmla="val 10000"/>
                </a:avLst>
              </a:prstGeom>
              <a:sp3d prstMaterial="dkEdge">
                <a:bevelT w="8200" h="38100"/>
              </a:sp3d>
            </p:spPr>
            <p:style>
              <a:lnRef idx="1">
                <a:schemeClr val="accent5"/>
              </a:lnRef>
              <a:fillRef idx="2">
                <a:schemeClr val="accent5"/>
              </a:fillRef>
              <a:effectRef idx="1">
                <a:schemeClr val="accent5"/>
              </a:effectRef>
              <a:fontRef idx="minor">
                <a:schemeClr val="dk1"/>
              </a:fontRef>
            </p:style>
          </p:sp>
          <p:sp>
            <p:nvSpPr>
              <p:cNvPr id="37" name="Rounded Rectangle 20"/>
              <p:cNvSpPr/>
              <p:nvPr/>
            </p:nvSpPr>
            <p:spPr>
              <a:xfrm>
                <a:off x="3219959" y="3079374"/>
                <a:ext cx="2129032" cy="75016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GB" sz="2000" kern="1200" dirty="0" smtClean="0"/>
                  <a:t>Public Corporation</a:t>
                </a:r>
                <a:endParaRPr lang="en-GB" sz="2000" kern="1200" dirty="0"/>
              </a:p>
            </p:txBody>
          </p:sp>
        </p:grpSp>
      </p:grpSp>
      <p:grpSp>
        <p:nvGrpSpPr>
          <p:cNvPr id="15" name="Group 63"/>
          <p:cNvGrpSpPr/>
          <p:nvPr/>
        </p:nvGrpSpPr>
        <p:grpSpPr>
          <a:xfrm>
            <a:off x="6980389" y="3562598"/>
            <a:ext cx="1890476" cy="3081952"/>
            <a:chOff x="6454784" y="3562598"/>
            <a:chExt cx="2368582" cy="3081952"/>
          </a:xfrm>
        </p:grpSpPr>
        <p:sp>
          <p:nvSpPr>
            <p:cNvPr id="34" name="Rounded Rectangle 33"/>
            <p:cNvSpPr/>
            <p:nvPr/>
          </p:nvSpPr>
          <p:spPr>
            <a:xfrm>
              <a:off x="6454784" y="3562598"/>
              <a:ext cx="2368582" cy="3081952"/>
            </a:xfrm>
            <a:prstGeom prst="roundRect">
              <a:avLst>
                <a:gd name="adj" fmla="val 10000"/>
              </a:avLst>
            </a:prstGeom>
            <a:solidFill>
              <a:schemeClr val="accent3">
                <a:lumMod val="40000"/>
                <a:lumOff val="60000"/>
              </a:schemeClr>
            </a:solidFill>
          </p:spPr>
          <p:style>
            <a:lnRef idx="0">
              <a:schemeClr val="accent1">
                <a:hueOff val="0"/>
                <a:satOff val="0"/>
                <a:lumOff val="0"/>
                <a:alphaOff val="0"/>
              </a:schemeClr>
            </a:lnRef>
            <a:fillRef idx="1">
              <a:scrgbClr r="0" g="0" b="0"/>
            </a:fillRef>
            <a:effectRef idx="1">
              <a:schemeClr val="accent1">
                <a:tint val="40000"/>
                <a:hueOff val="0"/>
                <a:satOff val="0"/>
                <a:lumOff val="0"/>
                <a:alphaOff val="0"/>
              </a:schemeClr>
            </a:effectRef>
            <a:fontRef idx="minor">
              <a:schemeClr val="dk1">
                <a:hueOff val="0"/>
                <a:satOff val="0"/>
                <a:lumOff val="0"/>
                <a:alphaOff val="0"/>
              </a:schemeClr>
            </a:fontRef>
          </p:style>
        </p:sp>
        <p:grpSp>
          <p:nvGrpSpPr>
            <p:cNvPr id="16" name="Group 27"/>
            <p:cNvGrpSpPr/>
            <p:nvPr/>
          </p:nvGrpSpPr>
          <p:grpSpPr>
            <a:xfrm>
              <a:off x="6691642" y="3806515"/>
              <a:ext cx="1894865" cy="1222949"/>
              <a:chOff x="6120231" y="1217997"/>
              <a:chExt cx="2175710" cy="1222949"/>
            </a:xfrm>
            <a:scene3d>
              <a:camera prst="orthographicFront"/>
              <a:lightRig rig="flat" dir="t"/>
            </a:scene3d>
          </p:grpSpPr>
          <p:sp>
            <p:nvSpPr>
              <p:cNvPr id="32" name="Rounded Rectangle 31"/>
              <p:cNvSpPr/>
              <p:nvPr/>
            </p:nvSpPr>
            <p:spPr>
              <a:xfrm>
                <a:off x="6120231" y="1217997"/>
                <a:ext cx="2175710" cy="1222949"/>
              </a:xfrm>
              <a:prstGeom prst="roundRect">
                <a:avLst>
                  <a:gd name="adj" fmla="val 10000"/>
                </a:avLst>
              </a:prstGeom>
              <a:sp3d prstMaterial="dkEdge">
                <a:bevelT w="8200" h="38100"/>
              </a:sp3d>
            </p:spPr>
            <p:style>
              <a:lnRef idx="1">
                <a:schemeClr val="accent3"/>
              </a:lnRef>
              <a:fillRef idx="2">
                <a:schemeClr val="accent3"/>
              </a:fillRef>
              <a:effectRef idx="1">
                <a:schemeClr val="accent3"/>
              </a:effectRef>
              <a:fontRef idx="minor">
                <a:schemeClr val="dk1"/>
              </a:fontRef>
            </p:style>
          </p:sp>
          <p:sp>
            <p:nvSpPr>
              <p:cNvPr id="33" name="Rounded Rectangle 24"/>
              <p:cNvSpPr/>
              <p:nvPr/>
            </p:nvSpPr>
            <p:spPr>
              <a:xfrm>
                <a:off x="6156050" y="1253816"/>
                <a:ext cx="2104072" cy="115131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GB" sz="2000" kern="1200" dirty="0" smtClean="0"/>
                  <a:t>Charity</a:t>
                </a:r>
                <a:endParaRPr lang="en-GB" sz="2000" kern="1200" dirty="0"/>
              </a:p>
            </p:txBody>
          </p:sp>
        </p:grpSp>
        <p:grpSp>
          <p:nvGrpSpPr>
            <p:cNvPr id="17" name="Group 28"/>
            <p:cNvGrpSpPr/>
            <p:nvPr/>
          </p:nvGrpSpPr>
          <p:grpSpPr>
            <a:xfrm>
              <a:off x="6691642" y="5217611"/>
              <a:ext cx="1894865" cy="1222949"/>
              <a:chOff x="6120231" y="2629093"/>
              <a:chExt cx="2175710" cy="1222949"/>
            </a:xfrm>
            <a:scene3d>
              <a:camera prst="orthographicFront"/>
              <a:lightRig rig="flat" dir="t"/>
            </a:scene3d>
          </p:grpSpPr>
          <p:sp>
            <p:nvSpPr>
              <p:cNvPr id="30" name="Rounded Rectangle 29"/>
              <p:cNvSpPr/>
              <p:nvPr/>
            </p:nvSpPr>
            <p:spPr>
              <a:xfrm>
                <a:off x="6120231" y="2629093"/>
                <a:ext cx="2175710" cy="1222949"/>
              </a:xfrm>
              <a:prstGeom prst="roundRect">
                <a:avLst>
                  <a:gd name="adj" fmla="val 10000"/>
                </a:avLst>
              </a:prstGeom>
              <a:sp3d prstMaterial="dkEdge">
                <a:bevelT w="8200" h="38100"/>
              </a:sp3d>
            </p:spPr>
            <p:style>
              <a:lnRef idx="1">
                <a:schemeClr val="accent3"/>
              </a:lnRef>
              <a:fillRef idx="2">
                <a:schemeClr val="accent3"/>
              </a:fillRef>
              <a:effectRef idx="1">
                <a:schemeClr val="accent3"/>
              </a:effectRef>
              <a:fontRef idx="minor">
                <a:schemeClr val="dk1"/>
              </a:fontRef>
            </p:style>
          </p:sp>
          <p:sp>
            <p:nvSpPr>
              <p:cNvPr id="31" name="Rounded Rectangle 26"/>
              <p:cNvSpPr/>
              <p:nvPr/>
            </p:nvSpPr>
            <p:spPr>
              <a:xfrm>
                <a:off x="6156050" y="2664912"/>
                <a:ext cx="2104072" cy="115131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GB" sz="2000" kern="1200" dirty="0" smtClean="0"/>
                  <a:t>Voluntary Organisation</a:t>
                </a:r>
                <a:endParaRPr lang="en-GB" sz="2000" kern="1200" dirty="0"/>
              </a:p>
            </p:txBody>
          </p:sp>
        </p:grpSp>
      </p:grpSp>
      <p:sp>
        <p:nvSpPr>
          <p:cNvPr id="59" name="Rectangle 58"/>
          <p:cNvSpPr/>
          <p:nvPr/>
        </p:nvSpPr>
        <p:spPr>
          <a:xfrm>
            <a:off x="296882" y="1781299"/>
            <a:ext cx="4120738" cy="153191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smtClean="0"/>
              <a:t>Each slide should have a </a:t>
            </a:r>
            <a:r>
              <a:rPr lang="en-GB" sz="2000" b="1" dirty="0" smtClean="0">
                <a:solidFill>
                  <a:schemeClr val="accent6">
                    <a:lumMod val="75000"/>
                  </a:schemeClr>
                </a:solidFill>
              </a:rPr>
              <a:t>title</a:t>
            </a:r>
            <a:r>
              <a:rPr lang="en-GB" sz="2000" dirty="0" smtClean="0"/>
              <a:t>, </a:t>
            </a:r>
            <a:r>
              <a:rPr lang="en-GB" sz="2000" b="1" dirty="0" smtClean="0">
                <a:solidFill>
                  <a:schemeClr val="accent6">
                    <a:lumMod val="75000"/>
                  </a:schemeClr>
                </a:solidFill>
              </a:rPr>
              <a:t>definition</a:t>
            </a:r>
            <a:r>
              <a:rPr lang="en-GB" sz="2000" dirty="0" smtClean="0"/>
              <a:t>, </a:t>
            </a:r>
            <a:r>
              <a:rPr lang="en-GB" sz="2000" b="1" dirty="0">
                <a:solidFill>
                  <a:schemeClr val="accent6">
                    <a:lumMod val="75000"/>
                  </a:schemeClr>
                </a:solidFill>
              </a:rPr>
              <a:t>1 clear image</a:t>
            </a:r>
            <a:r>
              <a:rPr lang="en-GB" sz="2000" dirty="0" smtClean="0"/>
              <a:t>, </a:t>
            </a:r>
            <a:r>
              <a:rPr lang="en-GB" sz="2000" b="1" dirty="0" smtClean="0">
                <a:solidFill>
                  <a:schemeClr val="accent6">
                    <a:lumMod val="75000"/>
                  </a:schemeClr>
                </a:solidFill>
              </a:rPr>
              <a:t>3 advantages </a:t>
            </a:r>
            <a:r>
              <a:rPr lang="en-GB" sz="2000" dirty="0" smtClean="0"/>
              <a:t>and </a:t>
            </a:r>
            <a:r>
              <a:rPr lang="en-GB" sz="2000" b="1" dirty="0" smtClean="0">
                <a:solidFill>
                  <a:schemeClr val="accent6">
                    <a:lumMod val="75000"/>
                  </a:schemeClr>
                </a:solidFill>
              </a:rPr>
              <a:t>3 disadvantages</a:t>
            </a:r>
          </a:p>
        </p:txBody>
      </p:sp>
      <p:sp>
        <p:nvSpPr>
          <p:cNvPr id="60" name="Rectangle 59"/>
          <p:cNvSpPr/>
          <p:nvPr/>
        </p:nvSpPr>
        <p:spPr>
          <a:xfrm>
            <a:off x="4702628" y="1781299"/>
            <a:ext cx="4120738" cy="153191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smtClean="0"/>
              <a:t>You </a:t>
            </a:r>
            <a:r>
              <a:rPr lang="en-GB" sz="2000" b="1" dirty="0" smtClean="0"/>
              <a:t>do not </a:t>
            </a:r>
            <a:r>
              <a:rPr lang="en-GB" sz="2000" dirty="0" smtClean="0"/>
              <a:t>need to put advantages and disadvantages for the Public and Voluntary Sector business types</a:t>
            </a:r>
          </a:p>
        </p:txBody>
      </p:sp>
      <p:pic>
        <p:nvPicPr>
          <p:cNvPr id="7170" name="Picture 2" descr="https://encrypted-tbn1.google.com/images?q=tbn:ANd9GcScg3qJNP69gbOE6ASgrigczzq0NqSx8MwH4S9fyOF4Fc5zuwP-HQ"/>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7416" y="-469901"/>
            <a:ext cx="1885950" cy="2419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251520" y="1700213"/>
            <a:ext cx="8568952" cy="865187"/>
          </a:xfrm>
          <a:prstGeom prst="roundRect">
            <a:avLst/>
          </a:prstGeom>
        </p:spPr>
        <p:style>
          <a:lnRef idx="1">
            <a:schemeClr val="accent4"/>
          </a:lnRef>
          <a:fillRef idx="2">
            <a:schemeClr val="accent4"/>
          </a:fillRef>
          <a:effectRef idx="1">
            <a:schemeClr val="accent4"/>
          </a:effectRef>
          <a:fontRef idx="minor">
            <a:schemeClr val="dk1"/>
          </a:fontRef>
        </p:style>
        <p:txBody>
          <a:bodyPr>
            <a:noAutofit/>
          </a:bodyPr>
          <a:lstStyle/>
          <a:p>
            <a:r>
              <a:rPr lang="en-GB" sz="2500" dirty="0" smtClean="0">
                <a:latin typeface="Calibri" pitchFamily="34" charset="0"/>
              </a:rPr>
              <a:t>This is a business which </a:t>
            </a:r>
            <a:r>
              <a:rPr lang="en-GB" sz="2500" dirty="0">
                <a:latin typeface="Calibri" pitchFamily="34" charset="0"/>
              </a:rPr>
              <a:t>is owned and managed by one person </a:t>
            </a:r>
            <a:endParaRPr lang="en-US" sz="2500" dirty="0">
              <a:latin typeface="Calibri" pitchFamily="34" charset="0"/>
            </a:endParaRPr>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1"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2"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3"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Sole Trader</a:t>
            </a:r>
            <a:endParaRPr lang="en-US" sz="4000" dirty="0">
              <a:solidFill>
                <a:schemeClr val="bg1"/>
              </a:solidFill>
            </a:endParaRPr>
          </a:p>
        </p:txBody>
      </p:sp>
      <p:sp>
        <p:nvSpPr>
          <p:cNvPr id="15" name="Rectangle 3"/>
          <p:cNvSpPr txBox="1">
            <a:spLocks noChangeArrowheads="1"/>
          </p:cNvSpPr>
          <p:nvPr/>
        </p:nvSpPr>
        <p:spPr>
          <a:xfrm>
            <a:off x="285720" y="2780928"/>
            <a:ext cx="6929486" cy="3883302"/>
          </a:xfrm>
          <a:prstGeom prst="rect">
            <a:avLst/>
          </a:prstGeom>
        </p:spPr>
        <p:txBody>
          <a:bodyPr>
            <a:noAutofit/>
          </a:bodyPr>
          <a:lstStyle/>
          <a:p>
            <a:pPr marL="342900" marR="0" lvl="0" indent="-34290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2000" b="1" i="0" u="none" strike="noStrike" kern="1200" cap="none" spc="0" normalizeH="0" baseline="0" noProof="0" dirty="0" smtClean="0">
              <a:ln>
                <a:noFill/>
              </a:ln>
              <a:solidFill>
                <a:schemeClr val="accent2"/>
              </a:solidFill>
              <a:effectLst/>
              <a:uLnTx/>
              <a:uFillTx/>
              <a:latin typeface="Calibri" pitchFamily="34" charset="0"/>
              <a:ea typeface="+mn-ea"/>
              <a:cs typeface="+mn-cs"/>
            </a:endParaRPr>
          </a:p>
          <a:p>
            <a:pPr marL="342900" marR="0" lvl="0" indent="-34290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2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80000"/>
              </a:lnSpc>
              <a:spcBef>
                <a:spcPts val="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2"/>
              </a:solidFill>
              <a:effectLst/>
              <a:uLnTx/>
              <a:uFillTx/>
              <a:latin typeface="Calibri" pitchFamily="34" charset="0"/>
              <a:ea typeface="+mn-ea"/>
              <a:cs typeface="+mn-cs"/>
            </a:endParaRPr>
          </a:p>
          <a:p>
            <a:pPr marL="342900" marR="0" lvl="0" indent="-34290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2000" b="1" i="0" u="none" strike="noStrike" kern="1200" cap="none" spc="0" normalizeH="0" baseline="0" noProof="0" dirty="0" smtClean="0">
              <a:ln>
                <a:noFill/>
              </a:ln>
              <a:solidFill>
                <a:schemeClr val="tx2"/>
              </a:solidFill>
              <a:effectLst/>
              <a:uLnTx/>
              <a:uFillTx/>
              <a:latin typeface="Calibri" pitchFamily="34" charset="0"/>
              <a:ea typeface="+mn-ea"/>
              <a:cs typeface="+mn-cs"/>
            </a:endParaRPr>
          </a:p>
          <a:p>
            <a:pPr marL="342900" marR="0" lvl="0" indent="-342900" algn="l" defTabSz="914400" rtl="0" eaLnBrk="1" fontAlgn="auto" latinLnBrk="0" hangingPunct="1">
              <a:lnSpc>
                <a:spcPct val="80000"/>
              </a:lnSpc>
              <a:spcBef>
                <a:spcPts val="0"/>
              </a:spcBef>
              <a:spcAft>
                <a:spcPts val="0"/>
              </a:spcAft>
              <a:buClrTx/>
              <a:buSzTx/>
              <a:buFont typeface="Wingdings" pitchFamily="2" charset="2"/>
              <a:buNone/>
              <a:tabLst/>
              <a:defRPr/>
            </a:pPr>
            <a:endPar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80000"/>
              </a:lnSpc>
              <a:spcBef>
                <a:spcPts val="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schemeClr val="tx2"/>
              </a:solidFill>
              <a:effectLst/>
              <a:uLnTx/>
              <a:uFillTx/>
              <a:latin typeface="Calibri" pitchFamily="34" charset="0"/>
              <a:ea typeface="+mn-ea"/>
              <a:cs typeface="+mn-cs"/>
            </a:endParaRPr>
          </a:p>
        </p:txBody>
      </p:sp>
      <p:graphicFrame>
        <p:nvGraphicFramePr>
          <p:cNvPr id="17" name="Table 16"/>
          <p:cNvGraphicFramePr>
            <a:graphicFrameLocks noGrp="1"/>
          </p:cNvGraphicFramePr>
          <p:nvPr/>
        </p:nvGraphicFramePr>
        <p:xfrm>
          <a:off x="251520" y="2852936"/>
          <a:ext cx="3384376" cy="3816423"/>
        </p:xfrm>
        <a:graphic>
          <a:graphicData uri="http://schemas.openxmlformats.org/drawingml/2006/table">
            <a:tbl>
              <a:tblPr>
                <a:tableStyleId>{3C2FFA5D-87B4-456A-9821-1D502468CF0F}</a:tableStyleId>
              </a:tblPr>
              <a:tblGrid>
                <a:gridCol w="3384376"/>
              </a:tblGrid>
              <a:tr h="507326">
                <a:tc>
                  <a:txBody>
                    <a:bodyPr/>
                    <a:lstStyle/>
                    <a:p>
                      <a:pPr algn="ctr">
                        <a:lnSpc>
                          <a:spcPct val="115000"/>
                        </a:lnSpc>
                        <a:spcAft>
                          <a:spcPts val="0"/>
                        </a:spcAft>
                      </a:pPr>
                      <a:r>
                        <a:rPr lang="en-US" sz="2200" b="1" dirty="0" smtClean="0">
                          <a:solidFill>
                            <a:schemeClr val="accent1"/>
                          </a:solidFill>
                        </a:rPr>
                        <a:t>ADVANTAGES</a:t>
                      </a:r>
                      <a:r>
                        <a:rPr lang="en-US" sz="2200" dirty="0" smtClean="0"/>
                        <a:t> </a:t>
                      </a:r>
                      <a:endParaRPr lang="en-GB" sz="2200" dirty="0">
                        <a:latin typeface="Calibri"/>
                        <a:ea typeface="Calibri"/>
                        <a:cs typeface="Times New Roman"/>
                      </a:endParaRPr>
                    </a:p>
                  </a:txBody>
                  <a:tcPr marL="74392" marR="74392" marT="37196" marB="37196" anchor="ctr"/>
                </a:tc>
              </a:tr>
              <a:tr h="1159602">
                <a:tc>
                  <a:txBody>
                    <a:bodyPr/>
                    <a:lstStyle/>
                    <a:p>
                      <a:pPr>
                        <a:lnSpc>
                          <a:spcPct val="115000"/>
                        </a:lnSpc>
                        <a:spcAft>
                          <a:spcPts val="0"/>
                        </a:spcAft>
                      </a:pPr>
                      <a:r>
                        <a:rPr lang="en-US" sz="2200" dirty="0"/>
                        <a:t>Relatively easy and cheap to set up</a:t>
                      </a:r>
                      <a:endParaRPr lang="en-GB" sz="2200" dirty="0">
                        <a:latin typeface="Calibri"/>
                        <a:ea typeface="Calibri"/>
                        <a:cs typeface="Times New Roman"/>
                      </a:endParaRPr>
                    </a:p>
                  </a:txBody>
                  <a:tcPr marL="74392" marR="74392" marT="37196" marB="37196" anchor="ctr"/>
                </a:tc>
              </a:tr>
              <a:tr h="1159602">
                <a:tc>
                  <a:txBody>
                    <a:bodyPr/>
                    <a:lstStyle/>
                    <a:p>
                      <a:pPr>
                        <a:lnSpc>
                          <a:spcPct val="115000"/>
                        </a:lnSpc>
                        <a:spcAft>
                          <a:spcPts val="0"/>
                        </a:spcAft>
                      </a:pPr>
                      <a:r>
                        <a:rPr lang="en-US" sz="2200" dirty="0"/>
                        <a:t>The owner makes all the decisions </a:t>
                      </a:r>
                      <a:endParaRPr lang="en-GB" sz="2200" dirty="0">
                        <a:latin typeface="Calibri"/>
                        <a:ea typeface="Calibri"/>
                        <a:cs typeface="Times New Roman"/>
                      </a:endParaRPr>
                    </a:p>
                  </a:txBody>
                  <a:tcPr marL="74392" marR="74392" marT="37196" marB="37196" anchor="ctr"/>
                </a:tc>
              </a:tr>
              <a:tr h="989893">
                <a:tc>
                  <a:txBody>
                    <a:bodyPr/>
                    <a:lstStyle/>
                    <a:p>
                      <a:pPr>
                        <a:lnSpc>
                          <a:spcPct val="115000"/>
                        </a:lnSpc>
                        <a:spcAft>
                          <a:spcPts val="0"/>
                        </a:spcAft>
                      </a:pPr>
                      <a:r>
                        <a:rPr lang="en-US" sz="2200" dirty="0"/>
                        <a:t>The owner keeps all the profits </a:t>
                      </a:r>
                      <a:endParaRPr lang="en-GB" sz="2200" dirty="0">
                        <a:latin typeface="Calibri"/>
                        <a:ea typeface="Calibri"/>
                        <a:cs typeface="Times New Roman"/>
                      </a:endParaRPr>
                    </a:p>
                  </a:txBody>
                  <a:tcPr marL="74392" marR="74392" marT="37196" marB="37196"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669032941"/>
              </p:ext>
            </p:extLst>
          </p:nvPr>
        </p:nvGraphicFramePr>
        <p:xfrm>
          <a:off x="3851920" y="2852937"/>
          <a:ext cx="4980384" cy="3818072"/>
        </p:xfrm>
        <a:graphic>
          <a:graphicData uri="http://schemas.openxmlformats.org/drawingml/2006/table">
            <a:tbl>
              <a:tblPr>
                <a:tableStyleId>{284E427A-3D55-4303-BF80-6455036E1DE7}</a:tableStyleId>
              </a:tblPr>
              <a:tblGrid>
                <a:gridCol w="4980384"/>
              </a:tblGrid>
              <a:tr h="453184">
                <a:tc>
                  <a:txBody>
                    <a:bodyPr/>
                    <a:lstStyle/>
                    <a:p>
                      <a:pPr algn="ctr">
                        <a:lnSpc>
                          <a:spcPct val="115000"/>
                        </a:lnSpc>
                        <a:spcAft>
                          <a:spcPts val="0"/>
                        </a:spcAft>
                      </a:pPr>
                      <a:r>
                        <a:rPr lang="en-US" sz="2200" b="1" dirty="0" smtClean="0">
                          <a:solidFill>
                            <a:schemeClr val="accent2"/>
                          </a:solidFill>
                        </a:rPr>
                        <a:t>DISADVANTAGES</a:t>
                      </a:r>
                      <a:r>
                        <a:rPr lang="en-US" sz="2200" dirty="0" smtClean="0"/>
                        <a:t> </a:t>
                      </a:r>
                      <a:endParaRPr lang="en-GB" sz="2200" dirty="0">
                        <a:latin typeface="Calibri"/>
                        <a:ea typeface="Calibri"/>
                        <a:cs typeface="Times New Roman"/>
                      </a:endParaRPr>
                    </a:p>
                  </a:txBody>
                  <a:tcPr marL="74392" marR="74392" marT="37196" marB="37196" anchor="ctr"/>
                </a:tc>
              </a:tr>
              <a:tr h="626350">
                <a:tc>
                  <a:txBody>
                    <a:bodyPr/>
                    <a:lstStyle/>
                    <a:p>
                      <a:pPr>
                        <a:lnSpc>
                          <a:spcPct val="115000"/>
                        </a:lnSpc>
                        <a:spcAft>
                          <a:spcPts val="0"/>
                        </a:spcAft>
                      </a:pPr>
                      <a:r>
                        <a:rPr lang="en-US" sz="2200" dirty="0"/>
                        <a:t>It is harder to get loans from banks </a:t>
                      </a:r>
                      <a:endParaRPr lang="en-GB" sz="2200" dirty="0">
                        <a:latin typeface="Calibri"/>
                        <a:ea typeface="Calibri"/>
                        <a:cs typeface="Times New Roman"/>
                      </a:endParaRPr>
                    </a:p>
                  </a:txBody>
                  <a:tcPr marL="74392" marR="74392" marT="37196" marB="37196" anchor="ctr"/>
                </a:tc>
              </a:tr>
              <a:tr h="626350">
                <a:tc>
                  <a:txBody>
                    <a:bodyPr/>
                    <a:lstStyle/>
                    <a:p>
                      <a:pPr>
                        <a:lnSpc>
                          <a:spcPct val="115000"/>
                        </a:lnSpc>
                        <a:spcAft>
                          <a:spcPts val="0"/>
                        </a:spcAft>
                      </a:pPr>
                      <a:r>
                        <a:rPr lang="en-US" sz="2200" dirty="0"/>
                        <a:t>Unlimited liability </a:t>
                      </a:r>
                      <a:endParaRPr lang="en-GB" sz="2200" dirty="0">
                        <a:latin typeface="Calibri"/>
                        <a:ea typeface="Calibri"/>
                        <a:cs typeface="Times New Roman"/>
                      </a:endParaRPr>
                    </a:p>
                  </a:txBody>
                  <a:tcPr marL="74392" marR="74392" marT="37196" marB="37196" anchor="ctr"/>
                </a:tc>
              </a:tr>
              <a:tr h="626350">
                <a:tc>
                  <a:txBody>
                    <a:bodyPr/>
                    <a:lstStyle/>
                    <a:p>
                      <a:pPr>
                        <a:lnSpc>
                          <a:spcPct val="115000"/>
                        </a:lnSpc>
                        <a:spcAft>
                          <a:spcPts val="0"/>
                        </a:spcAft>
                      </a:pPr>
                      <a:r>
                        <a:rPr lang="en-US" sz="2200" dirty="0"/>
                        <a:t>Long working hours with few holidays </a:t>
                      </a:r>
                      <a:endParaRPr lang="en-GB" sz="2200" dirty="0">
                        <a:latin typeface="Calibri"/>
                        <a:ea typeface="Calibri"/>
                        <a:cs typeface="Times New Roman"/>
                      </a:endParaRPr>
                    </a:p>
                  </a:txBody>
                  <a:tcPr marL="74392" marR="74392" marT="37196" marB="37196" anchor="ctr"/>
                </a:tc>
              </a:tr>
              <a:tr h="626350">
                <a:tc>
                  <a:txBody>
                    <a:bodyPr/>
                    <a:lstStyle/>
                    <a:p>
                      <a:pPr>
                        <a:lnSpc>
                          <a:spcPct val="115000"/>
                        </a:lnSpc>
                        <a:spcAft>
                          <a:spcPts val="0"/>
                        </a:spcAft>
                      </a:pPr>
                      <a:r>
                        <a:rPr lang="en-US" sz="2200" dirty="0"/>
                        <a:t>Sole responsibility </a:t>
                      </a:r>
                      <a:endParaRPr lang="en-GB" sz="2200" dirty="0">
                        <a:latin typeface="Calibri"/>
                        <a:ea typeface="Calibri"/>
                        <a:cs typeface="Times New Roman"/>
                      </a:endParaRPr>
                    </a:p>
                  </a:txBody>
                  <a:tcPr marL="74392" marR="74392" marT="37196" marB="37196" anchor="ctr"/>
                </a:tc>
              </a:tr>
              <a:tr h="852708">
                <a:tc>
                  <a:txBody>
                    <a:bodyPr/>
                    <a:lstStyle/>
                    <a:p>
                      <a:pPr>
                        <a:lnSpc>
                          <a:spcPct val="115000"/>
                        </a:lnSpc>
                        <a:spcAft>
                          <a:spcPts val="0"/>
                        </a:spcAft>
                      </a:pPr>
                      <a:r>
                        <a:rPr lang="en-US" sz="2200" dirty="0"/>
                        <a:t>Problems if owner falls ill even for a short time </a:t>
                      </a:r>
                      <a:endParaRPr lang="en-GB" sz="2200" dirty="0">
                        <a:latin typeface="Calibri"/>
                        <a:ea typeface="Calibri"/>
                        <a:cs typeface="Times New Roman"/>
                      </a:endParaRPr>
                    </a:p>
                  </a:txBody>
                  <a:tcPr marL="74392" marR="74392" marT="37196" marB="37196" anchor="ct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sp>
        <p:nvSpPr>
          <p:cNvPr id="29" name="Rounded Rectangle 28"/>
          <p:cNvSpPr/>
          <p:nvPr/>
        </p:nvSpPr>
        <p:spPr>
          <a:xfrm>
            <a:off x="755576" y="4365104"/>
            <a:ext cx="4608512" cy="14401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4800" b="1" dirty="0" smtClean="0">
                <a:solidFill>
                  <a:schemeClr val="accent4"/>
                </a:solidFill>
              </a:rPr>
              <a:t>“Building Up”</a:t>
            </a:r>
          </a:p>
        </p:txBody>
      </p:sp>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24"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25"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26"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Three months later ...</a:t>
            </a:r>
            <a:endParaRPr lang="en-US" sz="4000" dirty="0">
              <a:solidFill>
                <a:schemeClr val="bg1"/>
              </a:solidFill>
            </a:endParaRPr>
          </a:p>
        </p:txBody>
      </p:sp>
      <p:sp>
        <p:nvSpPr>
          <p:cNvPr id="9221" name="Text Box 25"/>
          <p:cNvSpPr txBox="1">
            <a:spLocks noChangeArrowheads="1"/>
          </p:cNvSpPr>
          <p:nvPr/>
        </p:nvSpPr>
        <p:spPr bwMode="auto">
          <a:xfrm>
            <a:off x="395536" y="1822772"/>
            <a:ext cx="8091239" cy="1246188"/>
          </a:xfrm>
          <a:prstGeom prst="rect">
            <a:avLst/>
          </a:prstGeom>
          <a:noFill/>
          <a:ln w="9525">
            <a:noFill/>
            <a:miter lim="800000"/>
            <a:headEnd/>
            <a:tailEnd/>
          </a:ln>
        </p:spPr>
        <p:txBody>
          <a:bodyPr wrap="square">
            <a:spAutoFit/>
          </a:bodyPr>
          <a:lstStyle/>
          <a:p>
            <a:pPr algn="ctr">
              <a:spcBef>
                <a:spcPct val="50000"/>
              </a:spcBef>
            </a:pPr>
            <a:r>
              <a:rPr lang="en-GB" sz="2500" dirty="0">
                <a:solidFill>
                  <a:srgbClr val="CC0000"/>
                </a:solidFill>
              </a:rPr>
              <a:t>Bill’s Builds is booming! Bill has been run off his feet with work, the phone is never off the hook with new customers and emails are pouring in!</a:t>
            </a:r>
          </a:p>
        </p:txBody>
      </p:sp>
      <p:sp>
        <p:nvSpPr>
          <p:cNvPr id="9223" name="Rectangle 55"/>
          <p:cNvSpPr>
            <a:spLocks noChangeArrowheads="1"/>
          </p:cNvSpPr>
          <p:nvPr/>
        </p:nvSpPr>
        <p:spPr bwMode="auto">
          <a:xfrm>
            <a:off x="395536" y="3369186"/>
            <a:ext cx="8064896" cy="707886"/>
          </a:xfrm>
          <a:prstGeom prst="rect">
            <a:avLst/>
          </a:prstGeom>
          <a:noFill/>
          <a:ln w="9525">
            <a:noFill/>
            <a:miter lim="800000"/>
            <a:headEnd/>
            <a:tailEnd/>
          </a:ln>
        </p:spPr>
        <p:txBody>
          <a:bodyPr wrap="square">
            <a:spAutoFit/>
          </a:bodyPr>
          <a:lstStyle/>
          <a:p>
            <a:pPr>
              <a:spcBef>
                <a:spcPct val="50000"/>
              </a:spcBef>
            </a:pPr>
            <a:r>
              <a:rPr lang="en-GB" sz="2000" dirty="0"/>
              <a:t>Bill’s wife, Jean, is an accountant. Bill </a:t>
            </a:r>
            <a:r>
              <a:rPr lang="en-GB" sz="2000" dirty="0" smtClean="0"/>
              <a:t>thinks Jean </a:t>
            </a:r>
            <a:r>
              <a:rPr lang="en-GB" sz="2000" dirty="0"/>
              <a:t>should partner with him in the business to cover the office </a:t>
            </a:r>
            <a:r>
              <a:rPr lang="en-GB" sz="2000" dirty="0" smtClean="0"/>
              <a:t>work. They </a:t>
            </a:r>
            <a:r>
              <a:rPr lang="en-GB" sz="2000" dirty="0"/>
              <a:t>rename the </a:t>
            </a:r>
            <a:r>
              <a:rPr lang="en-GB" sz="2000" dirty="0" smtClean="0"/>
              <a:t>business</a:t>
            </a:r>
            <a:endParaRPr lang="en-GB" sz="2000" dirty="0"/>
          </a:p>
        </p:txBody>
      </p:sp>
      <p:sp>
        <p:nvSpPr>
          <p:cNvPr id="60" name="Oval 59"/>
          <p:cNvSpPr/>
          <p:nvPr/>
        </p:nvSpPr>
        <p:spPr>
          <a:xfrm>
            <a:off x="7153275" y="4924425"/>
            <a:ext cx="590550" cy="5905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61" name="Straight Connector 60"/>
          <p:cNvCxnSpPr>
            <a:stCxn id="60" idx="4"/>
          </p:cNvCxnSpPr>
          <p:nvPr/>
        </p:nvCxnSpPr>
        <p:spPr>
          <a:xfrm rot="16200000" flipH="1">
            <a:off x="7177088" y="5786437"/>
            <a:ext cx="552450" cy="9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439025" y="5829300"/>
            <a:ext cx="409575" cy="1143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7191375" y="5753100"/>
            <a:ext cx="257175" cy="857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7291388" y="6186487"/>
            <a:ext cx="552450"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134225" y="6143625"/>
            <a:ext cx="466725" cy="2000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Chord 65"/>
          <p:cNvSpPr/>
          <p:nvPr/>
        </p:nvSpPr>
        <p:spPr>
          <a:xfrm rot="6584543">
            <a:off x="7134225" y="4619625"/>
            <a:ext cx="609600" cy="609600"/>
          </a:xfrm>
          <a:prstGeom prst="chord">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7" name="Rounded Rectangle 66"/>
          <p:cNvSpPr/>
          <p:nvPr/>
        </p:nvSpPr>
        <p:spPr>
          <a:xfrm rot="20763675">
            <a:off x="6867525" y="4953000"/>
            <a:ext cx="552450" cy="114300"/>
          </a:xfrm>
          <a:prstGeom prst="roundRect">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nvGrpSpPr>
          <p:cNvPr id="3" name="Group 27"/>
          <p:cNvGrpSpPr/>
          <p:nvPr/>
        </p:nvGrpSpPr>
        <p:grpSpPr>
          <a:xfrm>
            <a:off x="7810500" y="4657725"/>
            <a:ext cx="914400" cy="1847850"/>
            <a:chOff x="7810500" y="4657725"/>
            <a:chExt cx="914400" cy="1847850"/>
          </a:xfrm>
        </p:grpSpPr>
        <p:sp>
          <p:nvSpPr>
            <p:cNvPr id="68" name="Oval 67"/>
            <p:cNvSpPr/>
            <p:nvPr/>
          </p:nvSpPr>
          <p:spPr>
            <a:xfrm>
              <a:off x="7981950" y="4791075"/>
              <a:ext cx="590550" cy="59055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69" name="Straight Connector 68"/>
            <p:cNvCxnSpPr>
              <a:stCxn id="68" idx="4"/>
            </p:cNvCxnSpPr>
            <p:nvPr/>
          </p:nvCxnSpPr>
          <p:spPr>
            <a:xfrm rot="5400000">
              <a:off x="7958138" y="5672137"/>
              <a:ext cx="609600" cy="285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8248650" y="5715000"/>
              <a:ext cx="238125" cy="2000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flipV="1">
              <a:off x="7810500" y="5705475"/>
              <a:ext cx="466725" cy="2286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8101013" y="6110287"/>
              <a:ext cx="552450" cy="2381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7900988" y="6148387"/>
              <a:ext cx="552450" cy="1428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74" name="Block Arc 73"/>
            <p:cNvSpPr/>
            <p:nvPr/>
          </p:nvSpPr>
          <p:spPr>
            <a:xfrm>
              <a:off x="7820025" y="4657725"/>
              <a:ext cx="904875" cy="1333500"/>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92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2" descr="http://www.jelawnscapes.com/Grass_Border_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19869"/>
            <a:ext cx="9144000" cy="1838131"/>
          </a:xfrm>
          <a:prstGeom prst="rect">
            <a:avLst/>
          </a:prstGeom>
          <a:noFill/>
        </p:spPr>
      </p:pic>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25"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26"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27" name="Oval 26"/>
          <p:cNvSpPr/>
          <p:nvPr/>
        </p:nvSpPr>
        <p:spPr>
          <a:xfrm>
            <a:off x="7153275" y="4924425"/>
            <a:ext cx="590550" cy="590550"/>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8" name="Straight Connector 27"/>
          <p:cNvCxnSpPr>
            <a:stCxn id="27" idx="4"/>
          </p:cNvCxnSpPr>
          <p:nvPr/>
        </p:nvCxnSpPr>
        <p:spPr>
          <a:xfrm rot="16200000" flipH="1">
            <a:off x="7177088" y="5786437"/>
            <a:ext cx="552450" cy="9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439025" y="5829300"/>
            <a:ext cx="409575" cy="11430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7191375" y="5753100"/>
            <a:ext cx="257175" cy="857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7291388" y="6186487"/>
            <a:ext cx="552450" cy="2190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134225" y="6143625"/>
            <a:ext cx="466725" cy="2000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Chord 33"/>
          <p:cNvSpPr/>
          <p:nvPr/>
        </p:nvSpPr>
        <p:spPr>
          <a:xfrm rot="6584543">
            <a:off x="7134225" y="4619625"/>
            <a:ext cx="609600" cy="609600"/>
          </a:xfrm>
          <a:prstGeom prst="chord">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5" name="Rounded Rectangle 34"/>
          <p:cNvSpPr/>
          <p:nvPr/>
        </p:nvSpPr>
        <p:spPr>
          <a:xfrm rot="20763675">
            <a:off x="6867525" y="4953000"/>
            <a:ext cx="552450" cy="114300"/>
          </a:xfrm>
          <a:prstGeom prst="roundRect">
            <a:avLst/>
          </a:prstGeom>
          <a:solidFill>
            <a:srgbClr val="FEE0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6" name="Oval 35"/>
          <p:cNvSpPr/>
          <p:nvPr/>
        </p:nvSpPr>
        <p:spPr>
          <a:xfrm>
            <a:off x="7981950" y="4791075"/>
            <a:ext cx="590550" cy="590550"/>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52" name="Straight Connector 51"/>
          <p:cNvCxnSpPr>
            <a:stCxn id="36" idx="4"/>
          </p:cNvCxnSpPr>
          <p:nvPr/>
        </p:nvCxnSpPr>
        <p:spPr>
          <a:xfrm rot="5400000">
            <a:off x="7958138" y="5672137"/>
            <a:ext cx="609600" cy="285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H="1">
            <a:off x="8248650" y="5715000"/>
            <a:ext cx="238125" cy="2000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7810500" y="5705475"/>
            <a:ext cx="466725" cy="22860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8101013" y="6110287"/>
            <a:ext cx="552450" cy="2381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7900988" y="6148387"/>
            <a:ext cx="552450" cy="14287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57" name="Block Arc 56"/>
          <p:cNvSpPr/>
          <p:nvPr/>
        </p:nvSpPr>
        <p:spPr>
          <a:xfrm>
            <a:off x="7820025" y="4657725"/>
            <a:ext cx="904875" cy="1333500"/>
          </a:xfrm>
          <a:prstGeom prst="blockArc">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0245"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a:solidFill>
                  <a:schemeClr val="bg1"/>
                </a:solidFill>
              </a:rPr>
              <a:t>Building Up</a:t>
            </a:r>
            <a:endParaRPr lang="en-US" sz="4000" dirty="0">
              <a:solidFill>
                <a:schemeClr val="bg1"/>
              </a:solidFill>
            </a:endParaRPr>
          </a:p>
        </p:txBody>
      </p:sp>
      <p:sp>
        <p:nvSpPr>
          <p:cNvPr id="3077" name="Text Box 25"/>
          <p:cNvSpPr txBox="1">
            <a:spLocks noChangeArrowheads="1"/>
          </p:cNvSpPr>
          <p:nvPr/>
        </p:nvSpPr>
        <p:spPr bwMode="auto">
          <a:xfrm>
            <a:off x="644525" y="2001034"/>
            <a:ext cx="7937500" cy="707886"/>
          </a:xfrm>
          <a:prstGeom prst="rect">
            <a:avLst/>
          </a:prstGeom>
          <a:noFill/>
          <a:ln w="9525">
            <a:noFill/>
            <a:miter lim="800000"/>
            <a:headEnd/>
            <a:tailEnd/>
          </a:ln>
        </p:spPr>
        <p:txBody>
          <a:bodyPr>
            <a:spAutoFit/>
          </a:bodyPr>
          <a:lstStyle/>
          <a:p>
            <a:pPr>
              <a:spcBef>
                <a:spcPct val="50000"/>
              </a:spcBef>
              <a:defRPr/>
            </a:pPr>
            <a:r>
              <a:rPr lang="en-GB" sz="2500" dirty="0">
                <a:latin typeface="+mj-lt"/>
              </a:rPr>
              <a:t>What type of business is Building Up?</a:t>
            </a:r>
          </a:p>
          <a:p>
            <a:pPr>
              <a:spcBef>
                <a:spcPct val="50000"/>
              </a:spcBef>
              <a:defRPr/>
            </a:pPr>
            <a:endParaRPr lang="en-GB" sz="1000" dirty="0">
              <a:latin typeface="+mj-lt"/>
            </a:endParaRPr>
          </a:p>
        </p:txBody>
      </p:sp>
      <p:sp>
        <p:nvSpPr>
          <p:cNvPr id="29" name="Rectangle 27"/>
          <p:cNvSpPr>
            <a:spLocks noChangeArrowheads="1"/>
          </p:cNvSpPr>
          <p:nvPr/>
        </p:nvSpPr>
        <p:spPr bwMode="auto">
          <a:xfrm>
            <a:off x="644525" y="3214686"/>
            <a:ext cx="5927739" cy="1246495"/>
          </a:xfrm>
          <a:prstGeom prst="rect">
            <a:avLst/>
          </a:prstGeom>
          <a:noFill/>
          <a:ln w="9525">
            <a:noFill/>
            <a:miter lim="800000"/>
            <a:headEnd/>
            <a:tailEnd/>
          </a:ln>
        </p:spPr>
        <p:txBody>
          <a:bodyPr wrap="square">
            <a:spAutoFit/>
          </a:bodyPr>
          <a:lstStyle/>
          <a:p>
            <a:pPr>
              <a:lnSpc>
                <a:spcPct val="150000"/>
              </a:lnSpc>
              <a:spcBef>
                <a:spcPct val="50000"/>
              </a:spcBef>
            </a:pPr>
            <a:r>
              <a:rPr lang="en-GB" sz="2500" b="1" dirty="0" smtClean="0">
                <a:solidFill>
                  <a:schemeClr val="tx2"/>
                </a:solidFill>
              </a:rPr>
              <a:t>List</a:t>
            </a:r>
            <a:r>
              <a:rPr lang="en-GB" sz="2500" dirty="0" smtClean="0">
                <a:solidFill>
                  <a:schemeClr val="tx2"/>
                </a:solidFill>
              </a:rPr>
              <a:t> the </a:t>
            </a:r>
            <a:r>
              <a:rPr lang="en-GB" sz="2500" b="1" dirty="0" smtClean="0">
                <a:solidFill>
                  <a:schemeClr val="accent5"/>
                </a:solidFill>
              </a:rPr>
              <a:t>advantages</a:t>
            </a:r>
            <a:r>
              <a:rPr lang="en-GB" sz="2500" b="1" dirty="0" smtClean="0">
                <a:solidFill>
                  <a:schemeClr val="tx2"/>
                </a:solidFill>
              </a:rPr>
              <a:t> </a:t>
            </a:r>
            <a:r>
              <a:rPr lang="en-GB" sz="2500" dirty="0" smtClean="0">
                <a:solidFill>
                  <a:schemeClr val="tx2"/>
                </a:solidFill>
              </a:rPr>
              <a:t>and </a:t>
            </a:r>
            <a:r>
              <a:rPr lang="en-GB" sz="2500" b="1" dirty="0" smtClean="0">
                <a:solidFill>
                  <a:schemeClr val="accent2"/>
                </a:solidFill>
              </a:rPr>
              <a:t>disadvantages</a:t>
            </a:r>
            <a:r>
              <a:rPr lang="en-GB" sz="2500" b="1" dirty="0" smtClean="0">
                <a:solidFill>
                  <a:schemeClr val="tx2"/>
                </a:solidFill>
              </a:rPr>
              <a:t> </a:t>
            </a:r>
            <a:r>
              <a:rPr lang="en-GB" sz="2500" dirty="0" smtClean="0">
                <a:solidFill>
                  <a:schemeClr val="tx2"/>
                </a:solidFill>
              </a:rPr>
              <a:t>of </a:t>
            </a:r>
            <a:r>
              <a:rPr lang="en-GB" sz="2500" dirty="0">
                <a:solidFill>
                  <a:schemeClr val="tx2"/>
                </a:solidFill>
              </a:rPr>
              <a:t>this type of </a:t>
            </a:r>
            <a:r>
              <a:rPr lang="en-GB" sz="2500" dirty="0" smtClean="0">
                <a:solidFill>
                  <a:schemeClr val="tx2"/>
                </a:solidFill>
              </a:rPr>
              <a:t>business in your jotter</a:t>
            </a:r>
            <a:endParaRPr lang="en-GB" sz="2500" dirty="0">
              <a:solidFill>
                <a:schemeClr val="tx2"/>
              </a:solidFill>
            </a:endParaRPr>
          </a:p>
        </p:txBody>
      </p:sp>
      <p:pic>
        <p:nvPicPr>
          <p:cNvPr id="2051" name="Picture 3" descr="C:\Users\Alan\AppData\Local\Microsoft\Windows\Temporary Internet Files\Content.IE5\VEO30LSO\MC900431621[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7515" y="-117475"/>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2"/>
          <p:cNvSpPr/>
          <p:nvPr/>
        </p:nvSpPr>
        <p:spPr>
          <a:xfrm>
            <a:off x="1550194" y="2650331"/>
            <a:ext cx="21432" cy="464345"/>
          </a:xfrm>
          <a:custGeom>
            <a:avLst/>
            <a:gdLst/>
            <a:ahLst/>
            <a:cxnLst/>
            <a:rect l="0" t="0" r="0" b="0"/>
            <a:pathLst>
              <a:path w="21432" h="464345">
                <a:moveTo>
                  <a:pt x="7144" y="0"/>
                </a:moveTo>
                <a:lnTo>
                  <a:pt x="7144" y="0"/>
                </a:lnTo>
                <a:lnTo>
                  <a:pt x="0" y="0"/>
                </a:lnTo>
                <a:lnTo>
                  <a:pt x="0" y="7144"/>
                </a:lnTo>
                <a:lnTo>
                  <a:pt x="0" y="21432"/>
                </a:lnTo>
                <a:lnTo>
                  <a:pt x="0" y="42863"/>
                </a:lnTo>
                <a:lnTo>
                  <a:pt x="7144" y="71438"/>
                </a:lnTo>
                <a:lnTo>
                  <a:pt x="7144" y="107157"/>
                </a:lnTo>
                <a:lnTo>
                  <a:pt x="7144" y="142875"/>
                </a:lnTo>
                <a:lnTo>
                  <a:pt x="14287" y="185738"/>
                </a:lnTo>
                <a:lnTo>
                  <a:pt x="14287" y="228600"/>
                </a:lnTo>
                <a:lnTo>
                  <a:pt x="14287" y="271463"/>
                </a:lnTo>
                <a:lnTo>
                  <a:pt x="14287" y="314325"/>
                </a:lnTo>
                <a:lnTo>
                  <a:pt x="14287" y="357188"/>
                </a:lnTo>
                <a:lnTo>
                  <a:pt x="14287" y="385763"/>
                </a:lnTo>
                <a:lnTo>
                  <a:pt x="21431" y="421482"/>
                </a:lnTo>
                <a:lnTo>
                  <a:pt x="21431" y="442913"/>
                </a:lnTo>
                <a:lnTo>
                  <a:pt x="21431" y="457200"/>
                </a:lnTo>
                <a:lnTo>
                  <a:pt x="21431" y="464344"/>
                </a:lnTo>
                <a:lnTo>
                  <a:pt x="21431" y="4643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Freeform 3"/>
          <p:cNvSpPr/>
          <p:nvPr/>
        </p:nvSpPr>
        <p:spPr>
          <a:xfrm>
            <a:off x="1414463" y="2671763"/>
            <a:ext cx="300038" cy="278607"/>
          </a:xfrm>
          <a:custGeom>
            <a:avLst/>
            <a:gdLst/>
            <a:ahLst/>
            <a:cxnLst/>
            <a:rect l="0" t="0" r="0" b="0"/>
            <a:pathLst>
              <a:path w="300038" h="278607">
                <a:moveTo>
                  <a:pt x="78581" y="28575"/>
                </a:moveTo>
                <a:lnTo>
                  <a:pt x="78581" y="28575"/>
                </a:lnTo>
                <a:lnTo>
                  <a:pt x="78581" y="21431"/>
                </a:lnTo>
                <a:lnTo>
                  <a:pt x="85725" y="14287"/>
                </a:lnTo>
                <a:lnTo>
                  <a:pt x="100012" y="0"/>
                </a:lnTo>
                <a:lnTo>
                  <a:pt x="121443" y="0"/>
                </a:lnTo>
                <a:lnTo>
                  <a:pt x="150018" y="0"/>
                </a:lnTo>
                <a:lnTo>
                  <a:pt x="178593" y="7143"/>
                </a:lnTo>
                <a:lnTo>
                  <a:pt x="207168" y="21431"/>
                </a:lnTo>
                <a:lnTo>
                  <a:pt x="242887" y="35718"/>
                </a:lnTo>
                <a:lnTo>
                  <a:pt x="264318" y="50006"/>
                </a:lnTo>
                <a:lnTo>
                  <a:pt x="285750" y="78581"/>
                </a:lnTo>
                <a:lnTo>
                  <a:pt x="292893" y="100012"/>
                </a:lnTo>
                <a:lnTo>
                  <a:pt x="300037" y="121443"/>
                </a:lnTo>
                <a:lnTo>
                  <a:pt x="292893" y="150018"/>
                </a:lnTo>
                <a:lnTo>
                  <a:pt x="278606" y="171450"/>
                </a:lnTo>
                <a:lnTo>
                  <a:pt x="257175" y="192881"/>
                </a:lnTo>
                <a:lnTo>
                  <a:pt x="235743" y="221456"/>
                </a:lnTo>
                <a:lnTo>
                  <a:pt x="207168" y="235743"/>
                </a:lnTo>
                <a:lnTo>
                  <a:pt x="171450" y="257175"/>
                </a:lnTo>
                <a:lnTo>
                  <a:pt x="135731" y="271462"/>
                </a:lnTo>
                <a:lnTo>
                  <a:pt x="100012" y="278606"/>
                </a:lnTo>
                <a:lnTo>
                  <a:pt x="71437" y="278606"/>
                </a:lnTo>
                <a:lnTo>
                  <a:pt x="50006" y="271462"/>
                </a:lnTo>
                <a:lnTo>
                  <a:pt x="28575" y="264318"/>
                </a:lnTo>
                <a:lnTo>
                  <a:pt x="14287" y="250031"/>
                </a:lnTo>
                <a:lnTo>
                  <a:pt x="7143" y="242887"/>
                </a:lnTo>
                <a:lnTo>
                  <a:pt x="0" y="228600"/>
                </a:lnTo>
                <a:lnTo>
                  <a:pt x="0" y="2286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1678781" y="2721769"/>
            <a:ext cx="471489" cy="400051"/>
          </a:xfrm>
          <a:custGeom>
            <a:avLst/>
            <a:gdLst/>
            <a:ahLst/>
            <a:cxnLst/>
            <a:rect l="0" t="0" r="0" b="0"/>
            <a:pathLst>
              <a:path w="471489" h="400051">
                <a:moveTo>
                  <a:pt x="142875" y="242887"/>
                </a:moveTo>
                <a:lnTo>
                  <a:pt x="142875" y="242887"/>
                </a:lnTo>
                <a:lnTo>
                  <a:pt x="135732" y="242887"/>
                </a:lnTo>
                <a:lnTo>
                  <a:pt x="135732" y="235744"/>
                </a:lnTo>
                <a:lnTo>
                  <a:pt x="128588" y="221456"/>
                </a:lnTo>
                <a:lnTo>
                  <a:pt x="121444" y="207169"/>
                </a:lnTo>
                <a:lnTo>
                  <a:pt x="114300" y="185737"/>
                </a:lnTo>
                <a:lnTo>
                  <a:pt x="107157" y="171450"/>
                </a:lnTo>
                <a:lnTo>
                  <a:pt x="92869" y="164306"/>
                </a:lnTo>
                <a:lnTo>
                  <a:pt x="78582" y="157162"/>
                </a:lnTo>
                <a:lnTo>
                  <a:pt x="64294" y="164306"/>
                </a:lnTo>
                <a:lnTo>
                  <a:pt x="50007" y="178594"/>
                </a:lnTo>
                <a:lnTo>
                  <a:pt x="35719" y="200025"/>
                </a:lnTo>
                <a:lnTo>
                  <a:pt x="21432" y="228600"/>
                </a:lnTo>
                <a:lnTo>
                  <a:pt x="14288" y="264319"/>
                </a:lnTo>
                <a:lnTo>
                  <a:pt x="7144" y="292894"/>
                </a:lnTo>
                <a:lnTo>
                  <a:pt x="0" y="321469"/>
                </a:lnTo>
                <a:lnTo>
                  <a:pt x="7144" y="350044"/>
                </a:lnTo>
                <a:lnTo>
                  <a:pt x="14288" y="364331"/>
                </a:lnTo>
                <a:lnTo>
                  <a:pt x="28575" y="385762"/>
                </a:lnTo>
                <a:lnTo>
                  <a:pt x="35719" y="392906"/>
                </a:lnTo>
                <a:lnTo>
                  <a:pt x="50007" y="392906"/>
                </a:lnTo>
                <a:lnTo>
                  <a:pt x="64294" y="392906"/>
                </a:lnTo>
                <a:lnTo>
                  <a:pt x="78582" y="385762"/>
                </a:lnTo>
                <a:lnTo>
                  <a:pt x="92869" y="371475"/>
                </a:lnTo>
                <a:lnTo>
                  <a:pt x="107157" y="350044"/>
                </a:lnTo>
                <a:lnTo>
                  <a:pt x="114300" y="321469"/>
                </a:lnTo>
                <a:lnTo>
                  <a:pt x="128588" y="300037"/>
                </a:lnTo>
                <a:lnTo>
                  <a:pt x="135732" y="271462"/>
                </a:lnTo>
                <a:lnTo>
                  <a:pt x="135732" y="250031"/>
                </a:lnTo>
                <a:lnTo>
                  <a:pt x="135732" y="228600"/>
                </a:lnTo>
                <a:lnTo>
                  <a:pt x="135732" y="221456"/>
                </a:lnTo>
                <a:lnTo>
                  <a:pt x="128588" y="221456"/>
                </a:lnTo>
                <a:lnTo>
                  <a:pt x="128588" y="221456"/>
                </a:lnTo>
                <a:lnTo>
                  <a:pt x="128588" y="221456"/>
                </a:lnTo>
                <a:lnTo>
                  <a:pt x="121444" y="235744"/>
                </a:lnTo>
                <a:lnTo>
                  <a:pt x="121444" y="257175"/>
                </a:lnTo>
                <a:lnTo>
                  <a:pt x="128588" y="278606"/>
                </a:lnTo>
                <a:lnTo>
                  <a:pt x="128588" y="300037"/>
                </a:lnTo>
                <a:lnTo>
                  <a:pt x="135732" y="321469"/>
                </a:lnTo>
                <a:lnTo>
                  <a:pt x="150019" y="342900"/>
                </a:lnTo>
                <a:lnTo>
                  <a:pt x="157163" y="357187"/>
                </a:lnTo>
                <a:lnTo>
                  <a:pt x="171450" y="371475"/>
                </a:lnTo>
                <a:lnTo>
                  <a:pt x="185738" y="378619"/>
                </a:lnTo>
                <a:lnTo>
                  <a:pt x="200025" y="385762"/>
                </a:lnTo>
                <a:lnTo>
                  <a:pt x="214313" y="385762"/>
                </a:lnTo>
                <a:lnTo>
                  <a:pt x="228600" y="378619"/>
                </a:lnTo>
                <a:lnTo>
                  <a:pt x="235744" y="371475"/>
                </a:lnTo>
                <a:lnTo>
                  <a:pt x="242888" y="364331"/>
                </a:lnTo>
                <a:lnTo>
                  <a:pt x="250032" y="357187"/>
                </a:lnTo>
                <a:lnTo>
                  <a:pt x="257175" y="342900"/>
                </a:lnTo>
                <a:lnTo>
                  <a:pt x="257175" y="335756"/>
                </a:lnTo>
                <a:lnTo>
                  <a:pt x="257175" y="328612"/>
                </a:lnTo>
                <a:lnTo>
                  <a:pt x="257175" y="321469"/>
                </a:lnTo>
                <a:lnTo>
                  <a:pt x="257175" y="321469"/>
                </a:lnTo>
                <a:lnTo>
                  <a:pt x="250032" y="314325"/>
                </a:lnTo>
                <a:lnTo>
                  <a:pt x="250032" y="307181"/>
                </a:lnTo>
                <a:lnTo>
                  <a:pt x="250032" y="292894"/>
                </a:lnTo>
                <a:lnTo>
                  <a:pt x="250032" y="278606"/>
                </a:lnTo>
                <a:lnTo>
                  <a:pt x="250032" y="257175"/>
                </a:lnTo>
                <a:lnTo>
                  <a:pt x="250032" y="235744"/>
                </a:lnTo>
                <a:lnTo>
                  <a:pt x="250032" y="214312"/>
                </a:lnTo>
                <a:lnTo>
                  <a:pt x="250032" y="185737"/>
                </a:lnTo>
                <a:lnTo>
                  <a:pt x="250032" y="164306"/>
                </a:lnTo>
                <a:lnTo>
                  <a:pt x="257175" y="150019"/>
                </a:lnTo>
                <a:lnTo>
                  <a:pt x="264319" y="128587"/>
                </a:lnTo>
                <a:lnTo>
                  <a:pt x="271463" y="121444"/>
                </a:lnTo>
                <a:lnTo>
                  <a:pt x="278607" y="107156"/>
                </a:lnTo>
                <a:lnTo>
                  <a:pt x="285750" y="100012"/>
                </a:lnTo>
                <a:lnTo>
                  <a:pt x="292894" y="92869"/>
                </a:lnTo>
                <a:lnTo>
                  <a:pt x="307182" y="85725"/>
                </a:lnTo>
                <a:lnTo>
                  <a:pt x="321469" y="78581"/>
                </a:lnTo>
                <a:lnTo>
                  <a:pt x="335757" y="71437"/>
                </a:lnTo>
                <a:lnTo>
                  <a:pt x="350044" y="64294"/>
                </a:lnTo>
                <a:lnTo>
                  <a:pt x="364332" y="64294"/>
                </a:lnTo>
                <a:lnTo>
                  <a:pt x="385763" y="57150"/>
                </a:lnTo>
                <a:lnTo>
                  <a:pt x="400050" y="42862"/>
                </a:lnTo>
                <a:lnTo>
                  <a:pt x="414338" y="35719"/>
                </a:lnTo>
                <a:lnTo>
                  <a:pt x="428625" y="28575"/>
                </a:lnTo>
                <a:lnTo>
                  <a:pt x="435769" y="14287"/>
                </a:lnTo>
                <a:lnTo>
                  <a:pt x="450057" y="7144"/>
                </a:lnTo>
                <a:lnTo>
                  <a:pt x="457200" y="0"/>
                </a:lnTo>
                <a:lnTo>
                  <a:pt x="464344" y="0"/>
                </a:lnTo>
                <a:lnTo>
                  <a:pt x="464344" y="7144"/>
                </a:lnTo>
                <a:lnTo>
                  <a:pt x="471488" y="14287"/>
                </a:lnTo>
                <a:lnTo>
                  <a:pt x="464344" y="35719"/>
                </a:lnTo>
                <a:lnTo>
                  <a:pt x="464344" y="57150"/>
                </a:lnTo>
                <a:lnTo>
                  <a:pt x="464344" y="92869"/>
                </a:lnTo>
                <a:lnTo>
                  <a:pt x="457200" y="128587"/>
                </a:lnTo>
                <a:lnTo>
                  <a:pt x="450057" y="171450"/>
                </a:lnTo>
                <a:lnTo>
                  <a:pt x="435769" y="207169"/>
                </a:lnTo>
                <a:lnTo>
                  <a:pt x="435769" y="257175"/>
                </a:lnTo>
                <a:lnTo>
                  <a:pt x="435769" y="292894"/>
                </a:lnTo>
                <a:lnTo>
                  <a:pt x="442913" y="328612"/>
                </a:lnTo>
                <a:lnTo>
                  <a:pt x="450057" y="350044"/>
                </a:lnTo>
                <a:lnTo>
                  <a:pt x="450057" y="371475"/>
                </a:lnTo>
                <a:lnTo>
                  <a:pt x="457200" y="385762"/>
                </a:lnTo>
                <a:lnTo>
                  <a:pt x="464344" y="392906"/>
                </a:lnTo>
                <a:lnTo>
                  <a:pt x="464344" y="400050"/>
                </a:lnTo>
                <a:lnTo>
                  <a:pt x="471488" y="400050"/>
                </a:lnTo>
                <a:lnTo>
                  <a:pt x="471488" y="392906"/>
                </a:lnTo>
                <a:lnTo>
                  <a:pt x="471488" y="392906"/>
                </a:lnTo>
                <a:lnTo>
                  <a:pt x="471488" y="3929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2028825" y="2914650"/>
            <a:ext cx="185739" cy="14289"/>
          </a:xfrm>
          <a:custGeom>
            <a:avLst/>
            <a:gdLst/>
            <a:ahLst/>
            <a:cxnLst/>
            <a:rect l="0" t="0" r="0" b="0"/>
            <a:pathLst>
              <a:path w="185739" h="14289">
                <a:moveTo>
                  <a:pt x="7144" y="7144"/>
                </a:moveTo>
                <a:lnTo>
                  <a:pt x="7144" y="7144"/>
                </a:lnTo>
                <a:lnTo>
                  <a:pt x="0" y="7144"/>
                </a:lnTo>
                <a:lnTo>
                  <a:pt x="0" y="0"/>
                </a:lnTo>
                <a:lnTo>
                  <a:pt x="0" y="0"/>
                </a:lnTo>
                <a:lnTo>
                  <a:pt x="7144" y="0"/>
                </a:lnTo>
                <a:lnTo>
                  <a:pt x="21431" y="0"/>
                </a:lnTo>
                <a:lnTo>
                  <a:pt x="42863" y="0"/>
                </a:lnTo>
                <a:lnTo>
                  <a:pt x="64294" y="0"/>
                </a:lnTo>
                <a:lnTo>
                  <a:pt x="85725" y="0"/>
                </a:lnTo>
                <a:lnTo>
                  <a:pt x="121444" y="7144"/>
                </a:lnTo>
                <a:lnTo>
                  <a:pt x="150019" y="7144"/>
                </a:lnTo>
                <a:lnTo>
                  <a:pt x="185738" y="14288"/>
                </a:lnTo>
                <a:lnTo>
                  <a:pt x="185738" y="14288"/>
                </a:lnTo>
                <a:lnTo>
                  <a:pt x="185738"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nvSpPr>
        <p:spPr>
          <a:xfrm>
            <a:off x="2257425" y="2878931"/>
            <a:ext cx="178595" cy="257176"/>
          </a:xfrm>
          <a:custGeom>
            <a:avLst/>
            <a:gdLst/>
            <a:ahLst/>
            <a:cxnLst/>
            <a:rect l="0" t="0" r="0" b="0"/>
            <a:pathLst>
              <a:path w="178595" h="257176">
                <a:moveTo>
                  <a:pt x="28575" y="21432"/>
                </a:moveTo>
                <a:lnTo>
                  <a:pt x="28575" y="28575"/>
                </a:lnTo>
                <a:lnTo>
                  <a:pt x="28575" y="35719"/>
                </a:lnTo>
                <a:lnTo>
                  <a:pt x="21431" y="57150"/>
                </a:lnTo>
                <a:lnTo>
                  <a:pt x="14288" y="85725"/>
                </a:lnTo>
                <a:lnTo>
                  <a:pt x="7144" y="121444"/>
                </a:lnTo>
                <a:lnTo>
                  <a:pt x="7144" y="150019"/>
                </a:lnTo>
                <a:lnTo>
                  <a:pt x="0" y="185738"/>
                </a:lnTo>
                <a:lnTo>
                  <a:pt x="7144" y="207169"/>
                </a:lnTo>
                <a:lnTo>
                  <a:pt x="7144" y="235744"/>
                </a:lnTo>
                <a:lnTo>
                  <a:pt x="7144" y="250032"/>
                </a:lnTo>
                <a:lnTo>
                  <a:pt x="7144" y="257175"/>
                </a:lnTo>
                <a:lnTo>
                  <a:pt x="7144" y="257175"/>
                </a:lnTo>
                <a:lnTo>
                  <a:pt x="7144" y="257175"/>
                </a:lnTo>
                <a:lnTo>
                  <a:pt x="7144" y="250032"/>
                </a:lnTo>
                <a:lnTo>
                  <a:pt x="7144" y="242888"/>
                </a:lnTo>
                <a:lnTo>
                  <a:pt x="7144" y="228600"/>
                </a:lnTo>
                <a:lnTo>
                  <a:pt x="7144" y="200025"/>
                </a:lnTo>
                <a:lnTo>
                  <a:pt x="7144" y="164307"/>
                </a:lnTo>
                <a:lnTo>
                  <a:pt x="7144" y="121444"/>
                </a:lnTo>
                <a:lnTo>
                  <a:pt x="14288" y="78582"/>
                </a:lnTo>
                <a:lnTo>
                  <a:pt x="28575" y="42863"/>
                </a:lnTo>
                <a:lnTo>
                  <a:pt x="35719" y="21432"/>
                </a:lnTo>
                <a:lnTo>
                  <a:pt x="50006" y="7144"/>
                </a:lnTo>
                <a:lnTo>
                  <a:pt x="64294" y="0"/>
                </a:lnTo>
                <a:lnTo>
                  <a:pt x="71438" y="7144"/>
                </a:lnTo>
                <a:lnTo>
                  <a:pt x="78581" y="14288"/>
                </a:lnTo>
                <a:lnTo>
                  <a:pt x="92869" y="28575"/>
                </a:lnTo>
                <a:lnTo>
                  <a:pt x="100013" y="50007"/>
                </a:lnTo>
                <a:lnTo>
                  <a:pt x="100013" y="71438"/>
                </a:lnTo>
                <a:lnTo>
                  <a:pt x="107156" y="100013"/>
                </a:lnTo>
                <a:lnTo>
                  <a:pt x="114300" y="135732"/>
                </a:lnTo>
                <a:lnTo>
                  <a:pt x="121444" y="164307"/>
                </a:lnTo>
                <a:lnTo>
                  <a:pt x="121444" y="192882"/>
                </a:lnTo>
                <a:lnTo>
                  <a:pt x="128588" y="214313"/>
                </a:lnTo>
                <a:lnTo>
                  <a:pt x="135731" y="228600"/>
                </a:lnTo>
                <a:lnTo>
                  <a:pt x="142875" y="242888"/>
                </a:lnTo>
                <a:lnTo>
                  <a:pt x="157163" y="257175"/>
                </a:lnTo>
                <a:lnTo>
                  <a:pt x="164306" y="257175"/>
                </a:lnTo>
                <a:lnTo>
                  <a:pt x="171450" y="257175"/>
                </a:lnTo>
                <a:lnTo>
                  <a:pt x="178594" y="257175"/>
                </a:lnTo>
                <a:lnTo>
                  <a:pt x="178594"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Freeform 7"/>
          <p:cNvSpPr/>
          <p:nvPr/>
        </p:nvSpPr>
        <p:spPr>
          <a:xfrm>
            <a:off x="2428875" y="2907506"/>
            <a:ext cx="335758" cy="292895"/>
          </a:xfrm>
          <a:custGeom>
            <a:avLst/>
            <a:gdLst/>
            <a:ahLst/>
            <a:cxnLst/>
            <a:rect l="0" t="0" r="0" b="0"/>
            <a:pathLst>
              <a:path w="335758" h="292895">
                <a:moveTo>
                  <a:pt x="0" y="100013"/>
                </a:moveTo>
                <a:lnTo>
                  <a:pt x="0" y="107157"/>
                </a:lnTo>
                <a:lnTo>
                  <a:pt x="0" y="107157"/>
                </a:lnTo>
                <a:lnTo>
                  <a:pt x="0" y="121444"/>
                </a:lnTo>
                <a:lnTo>
                  <a:pt x="0" y="128588"/>
                </a:lnTo>
                <a:lnTo>
                  <a:pt x="7144" y="135732"/>
                </a:lnTo>
                <a:lnTo>
                  <a:pt x="14288" y="142875"/>
                </a:lnTo>
                <a:lnTo>
                  <a:pt x="28575" y="142875"/>
                </a:lnTo>
                <a:lnTo>
                  <a:pt x="35719" y="135732"/>
                </a:lnTo>
                <a:lnTo>
                  <a:pt x="50007" y="135732"/>
                </a:lnTo>
                <a:lnTo>
                  <a:pt x="64294" y="121444"/>
                </a:lnTo>
                <a:lnTo>
                  <a:pt x="71438" y="107157"/>
                </a:lnTo>
                <a:lnTo>
                  <a:pt x="78582" y="92869"/>
                </a:lnTo>
                <a:lnTo>
                  <a:pt x="78582" y="71438"/>
                </a:lnTo>
                <a:lnTo>
                  <a:pt x="85725" y="50007"/>
                </a:lnTo>
                <a:lnTo>
                  <a:pt x="85725" y="28575"/>
                </a:lnTo>
                <a:lnTo>
                  <a:pt x="78582" y="14288"/>
                </a:lnTo>
                <a:lnTo>
                  <a:pt x="78582" y="0"/>
                </a:lnTo>
                <a:lnTo>
                  <a:pt x="71438" y="0"/>
                </a:lnTo>
                <a:lnTo>
                  <a:pt x="64294" y="7144"/>
                </a:lnTo>
                <a:lnTo>
                  <a:pt x="50007" y="21432"/>
                </a:lnTo>
                <a:lnTo>
                  <a:pt x="35719" y="35719"/>
                </a:lnTo>
                <a:lnTo>
                  <a:pt x="28575" y="64294"/>
                </a:lnTo>
                <a:lnTo>
                  <a:pt x="14288" y="92869"/>
                </a:lnTo>
                <a:lnTo>
                  <a:pt x="7144" y="121444"/>
                </a:lnTo>
                <a:lnTo>
                  <a:pt x="7144" y="150019"/>
                </a:lnTo>
                <a:lnTo>
                  <a:pt x="14288" y="171450"/>
                </a:lnTo>
                <a:lnTo>
                  <a:pt x="21432" y="192882"/>
                </a:lnTo>
                <a:lnTo>
                  <a:pt x="35719" y="207169"/>
                </a:lnTo>
                <a:lnTo>
                  <a:pt x="50007" y="221457"/>
                </a:lnTo>
                <a:lnTo>
                  <a:pt x="64294" y="221457"/>
                </a:lnTo>
                <a:lnTo>
                  <a:pt x="78582" y="228600"/>
                </a:lnTo>
                <a:lnTo>
                  <a:pt x="100013" y="221457"/>
                </a:lnTo>
                <a:lnTo>
                  <a:pt x="114300" y="214313"/>
                </a:lnTo>
                <a:lnTo>
                  <a:pt x="128588" y="207169"/>
                </a:lnTo>
                <a:lnTo>
                  <a:pt x="142875" y="192882"/>
                </a:lnTo>
                <a:lnTo>
                  <a:pt x="142875" y="178594"/>
                </a:lnTo>
                <a:lnTo>
                  <a:pt x="150019" y="157163"/>
                </a:lnTo>
                <a:lnTo>
                  <a:pt x="150019" y="135732"/>
                </a:lnTo>
                <a:lnTo>
                  <a:pt x="142875" y="114300"/>
                </a:lnTo>
                <a:lnTo>
                  <a:pt x="142875" y="92869"/>
                </a:lnTo>
                <a:lnTo>
                  <a:pt x="135732" y="78582"/>
                </a:lnTo>
                <a:lnTo>
                  <a:pt x="128588" y="64294"/>
                </a:lnTo>
                <a:lnTo>
                  <a:pt x="121444" y="57150"/>
                </a:lnTo>
                <a:lnTo>
                  <a:pt x="114300" y="50007"/>
                </a:lnTo>
                <a:lnTo>
                  <a:pt x="114300" y="50007"/>
                </a:lnTo>
                <a:lnTo>
                  <a:pt x="121444" y="42863"/>
                </a:lnTo>
                <a:lnTo>
                  <a:pt x="128588" y="35719"/>
                </a:lnTo>
                <a:lnTo>
                  <a:pt x="135732" y="28575"/>
                </a:lnTo>
                <a:lnTo>
                  <a:pt x="150019" y="21432"/>
                </a:lnTo>
                <a:lnTo>
                  <a:pt x="171450" y="21432"/>
                </a:lnTo>
                <a:lnTo>
                  <a:pt x="192882" y="21432"/>
                </a:lnTo>
                <a:lnTo>
                  <a:pt x="214313" y="14288"/>
                </a:lnTo>
                <a:lnTo>
                  <a:pt x="235744" y="14288"/>
                </a:lnTo>
                <a:lnTo>
                  <a:pt x="250032" y="21432"/>
                </a:lnTo>
                <a:lnTo>
                  <a:pt x="250032" y="21432"/>
                </a:lnTo>
                <a:lnTo>
                  <a:pt x="250032" y="28575"/>
                </a:lnTo>
                <a:lnTo>
                  <a:pt x="250032" y="42863"/>
                </a:lnTo>
                <a:lnTo>
                  <a:pt x="235744" y="50007"/>
                </a:lnTo>
                <a:lnTo>
                  <a:pt x="221457" y="64294"/>
                </a:lnTo>
                <a:lnTo>
                  <a:pt x="214313" y="78582"/>
                </a:lnTo>
                <a:lnTo>
                  <a:pt x="200025" y="85725"/>
                </a:lnTo>
                <a:lnTo>
                  <a:pt x="192882" y="92869"/>
                </a:lnTo>
                <a:lnTo>
                  <a:pt x="185738" y="92869"/>
                </a:lnTo>
                <a:lnTo>
                  <a:pt x="185738" y="100013"/>
                </a:lnTo>
                <a:lnTo>
                  <a:pt x="192882" y="100013"/>
                </a:lnTo>
                <a:lnTo>
                  <a:pt x="200025" y="107157"/>
                </a:lnTo>
                <a:lnTo>
                  <a:pt x="214313" y="114300"/>
                </a:lnTo>
                <a:lnTo>
                  <a:pt x="228600" y="121444"/>
                </a:lnTo>
                <a:lnTo>
                  <a:pt x="250032" y="128588"/>
                </a:lnTo>
                <a:lnTo>
                  <a:pt x="271463" y="142875"/>
                </a:lnTo>
                <a:lnTo>
                  <a:pt x="292894" y="150019"/>
                </a:lnTo>
                <a:lnTo>
                  <a:pt x="307182" y="164307"/>
                </a:lnTo>
                <a:lnTo>
                  <a:pt x="328613" y="178594"/>
                </a:lnTo>
                <a:lnTo>
                  <a:pt x="335757" y="192882"/>
                </a:lnTo>
                <a:lnTo>
                  <a:pt x="335757" y="207169"/>
                </a:lnTo>
                <a:lnTo>
                  <a:pt x="335757" y="228600"/>
                </a:lnTo>
                <a:lnTo>
                  <a:pt x="328613" y="242888"/>
                </a:lnTo>
                <a:lnTo>
                  <a:pt x="314325" y="257175"/>
                </a:lnTo>
                <a:lnTo>
                  <a:pt x="292894" y="271463"/>
                </a:lnTo>
                <a:lnTo>
                  <a:pt x="278607" y="285750"/>
                </a:lnTo>
                <a:lnTo>
                  <a:pt x="250032" y="292894"/>
                </a:lnTo>
                <a:lnTo>
                  <a:pt x="228600" y="292894"/>
                </a:lnTo>
                <a:lnTo>
                  <a:pt x="214313" y="285750"/>
                </a:lnTo>
                <a:lnTo>
                  <a:pt x="200025" y="278607"/>
                </a:lnTo>
                <a:lnTo>
                  <a:pt x="185738" y="271463"/>
                </a:lnTo>
                <a:lnTo>
                  <a:pt x="185738" y="2714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nvSpPr>
        <p:spPr>
          <a:xfrm>
            <a:off x="2807494" y="2778919"/>
            <a:ext cx="192882" cy="364332"/>
          </a:xfrm>
          <a:custGeom>
            <a:avLst/>
            <a:gdLst/>
            <a:ahLst/>
            <a:cxnLst/>
            <a:rect l="0" t="0" r="0" b="0"/>
            <a:pathLst>
              <a:path w="192882" h="364332">
                <a:moveTo>
                  <a:pt x="14288" y="0"/>
                </a:moveTo>
                <a:lnTo>
                  <a:pt x="14288" y="7144"/>
                </a:lnTo>
                <a:lnTo>
                  <a:pt x="7144" y="28575"/>
                </a:lnTo>
                <a:lnTo>
                  <a:pt x="7144" y="57150"/>
                </a:lnTo>
                <a:lnTo>
                  <a:pt x="7144" y="92869"/>
                </a:lnTo>
                <a:lnTo>
                  <a:pt x="7144" y="135731"/>
                </a:lnTo>
                <a:lnTo>
                  <a:pt x="7144" y="178594"/>
                </a:lnTo>
                <a:lnTo>
                  <a:pt x="7144" y="221456"/>
                </a:lnTo>
                <a:lnTo>
                  <a:pt x="0" y="257175"/>
                </a:lnTo>
                <a:lnTo>
                  <a:pt x="0" y="285750"/>
                </a:lnTo>
                <a:lnTo>
                  <a:pt x="0" y="314325"/>
                </a:lnTo>
                <a:lnTo>
                  <a:pt x="0" y="335756"/>
                </a:lnTo>
                <a:lnTo>
                  <a:pt x="0" y="350044"/>
                </a:lnTo>
                <a:lnTo>
                  <a:pt x="0" y="364331"/>
                </a:lnTo>
                <a:lnTo>
                  <a:pt x="0" y="364331"/>
                </a:lnTo>
                <a:lnTo>
                  <a:pt x="0" y="364331"/>
                </a:lnTo>
                <a:lnTo>
                  <a:pt x="0" y="364331"/>
                </a:lnTo>
                <a:lnTo>
                  <a:pt x="7144" y="350044"/>
                </a:lnTo>
                <a:lnTo>
                  <a:pt x="7144" y="328612"/>
                </a:lnTo>
                <a:lnTo>
                  <a:pt x="14288" y="300037"/>
                </a:lnTo>
                <a:lnTo>
                  <a:pt x="21431" y="264319"/>
                </a:lnTo>
                <a:lnTo>
                  <a:pt x="28575" y="228600"/>
                </a:lnTo>
                <a:lnTo>
                  <a:pt x="35719" y="192881"/>
                </a:lnTo>
                <a:lnTo>
                  <a:pt x="42863" y="171450"/>
                </a:lnTo>
                <a:lnTo>
                  <a:pt x="57150" y="157162"/>
                </a:lnTo>
                <a:lnTo>
                  <a:pt x="64294" y="157162"/>
                </a:lnTo>
                <a:lnTo>
                  <a:pt x="64294" y="157162"/>
                </a:lnTo>
                <a:lnTo>
                  <a:pt x="71438" y="164306"/>
                </a:lnTo>
                <a:lnTo>
                  <a:pt x="71438" y="178594"/>
                </a:lnTo>
                <a:lnTo>
                  <a:pt x="78581" y="207169"/>
                </a:lnTo>
                <a:lnTo>
                  <a:pt x="85725" y="228600"/>
                </a:lnTo>
                <a:lnTo>
                  <a:pt x="92869" y="257175"/>
                </a:lnTo>
                <a:lnTo>
                  <a:pt x="100013" y="278606"/>
                </a:lnTo>
                <a:lnTo>
                  <a:pt x="114300" y="300037"/>
                </a:lnTo>
                <a:lnTo>
                  <a:pt x="121444" y="321469"/>
                </a:lnTo>
                <a:lnTo>
                  <a:pt x="135731" y="335756"/>
                </a:lnTo>
                <a:lnTo>
                  <a:pt x="150019" y="350044"/>
                </a:lnTo>
                <a:lnTo>
                  <a:pt x="157163" y="357187"/>
                </a:lnTo>
                <a:lnTo>
                  <a:pt x="171450" y="364331"/>
                </a:lnTo>
                <a:lnTo>
                  <a:pt x="178594" y="364331"/>
                </a:lnTo>
                <a:lnTo>
                  <a:pt x="185738" y="357187"/>
                </a:lnTo>
                <a:lnTo>
                  <a:pt x="192881" y="342900"/>
                </a:lnTo>
                <a:lnTo>
                  <a:pt x="192881" y="342900"/>
                </a:lnTo>
                <a:lnTo>
                  <a:pt x="192881" y="3429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a:off x="2978944" y="2964656"/>
            <a:ext cx="242889" cy="321470"/>
          </a:xfrm>
          <a:custGeom>
            <a:avLst/>
            <a:gdLst/>
            <a:ahLst/>
            <a:cxnLst/>
            <a:rect l="0" t="0" r="0" b="0"/>
            <a:pathLst>
              <a:path w="242889" h="321470">
                <a:moveTo>
                  <a:pt x="21431" y="21432"/>
                </a:moveTo>
                <a:lnTo>
                  <a:pt x="21431" y="21432"/>
                </a:lnTo>
                <a:lnTo>
                  <a:pt x="21431" y="28575"/>
                </a:lnTo>
                <a:lnTo>
                  <a:pt x="14288" y="42863"/>
                </a:lnTo>
                <a:lnTo>
                  <a:pt x="7144" y="57150"/>
                </a:lnTo>
                <a:lnTo>
                  <a:pt x="0" y="78582"/>
                </a:lnTo>
                <a:lnTo>
                  <a:pt x="0" y="100013"/>
                </a:lnTo>
                <a:lnTo>
                  <a:pt x="7144" y="121444"/>
                </a:lnTo>
                <a:lnTo>
                  <a:pt x="14288" y="142875"/>
                </a:lnTo>
                <a:lnTo>
                  <a:pt x="21431" y="157163"/>
                </a:lnTo>
                <a:lnTo>
                  <a:pt x="28575" y="171450"/>
                </a:lnTo>
                <a:lnTo>
                  <a:pt x="42863" y="178594"/>
                </a:lnTo>
                <a:lnTo>
                  <a:pt x="50006" y="185738"/>
                </a:lnTo>
                <a:lnTo>
                  <a:pt x="64294" y="185738"/>
                </a:lnTo>
                <a:lnTo>
                  <a:pt x="78581" y="185738"/>
                </a:lnTo>
                <a:lnTo>
                  <a:pt x="92869" y="185738"/>
                </a:lnTo>
                <a:lnTo>
                  <a:pt x="107156" y="192882"/>
                </a:lnTo>
                <a:lnTo>
                  <a:pt x="114300" y="200025"/>
                </a:lnTo>
                <a:lnTo>
                  <a:pt x="121444" y="214313"/>
                </a:lnTo>
                <a:lnTo>
                  <a:pt x="128588" y="228600"/>
                </a:lnTo>
                <a:lnTo>
                  <a:pt x="128588" y="242888"/>
                </a:lnTo>
                <a:lnTo>
                  <a:pt x="128588" y="264319"/>
                </a:lnTo>
                <a:lnTo>
                  <a:pt x="128588" y="285750"/>
                </a:lnTo>
                <a:lnTo>
                  <a:pt x="121444" y="300038"/>
                </a:lnTo>
                <a:lnTo>
                  <a:pt x="121444" y="307182"/>
                </a:lnTo>
                <a:lnTo>
                  <a:pt x="114300" y="314325"/>
                </a:lnTo>
                <a:lnTo>
                  <a:pt x="114300" y="321469"/>
                </a:lnTo>
                <a:lnTo>
                  <a:pt x="107156" y="321469"/>
                </a:lnTo>
                <a:lnTo>
                  <a:pt x="107156" y="321469"/>
                </a:lnTo>
                <a:lnTo>
                  <a:pt x="107156" y="314325"/>
                </a:lnTo>
                <a:lnTo>
                  <a:pt x="107156" y="300038"/>
                </a:lnTo>
                <a:lnTo>
                  <a:pt x="100013" y="271463"/>
                </a:lnTo>
                <a:lnTo>
                  <a:pt x="92869" y="235744"/>
                </a:lnTo>
                <a:lnTo>
                  <a:pt x="92869" y="200025"/>
                </a:lnTo>
                <a:lnTo>
                  <a:pt x="92869" y="157163"/>
                </a:lnTo>
                <a:lnTo>
                  <a:pt x="85725" y="114300"/>
                </a:lnTo>
                <a:lnTo>
                  <a:pt x="92869" y="71438"/>
                </a:lnTo>
                <a:lnTo>
                  <a:pt x="92869" y="42863"/>
                </a:lnTo>
                <a:lnTo>
                  <a:pt x="100013" y="21432"/>
                </a:lnTo>
                <a:lnTo>
                  <a:pt x="100013" y="7144"/>
                </a:lnTo>
                <a:lnTo>
                  <a:pt x="107156" y="0"/>
                </a:lnTo>
                <a:lnTo>
                  <a:pt x="121444" y="0"/>
                </a:lnTo>
                <a:lnTo>
                  <a:pt x="128588" y="0"/>
                </a:lnTo>
                <a:lnTo>
                  <a:pt x="142875" y="7144"/>
                </a:lnTo>
                <a:lnTo>
                  <a:pt x="157163" y="14288"/>
                </a:lnTo>
                <a:lnTo>
                  <a:pt x="171450" y="28575"/>
                </a:lnTo>
                <a:lnTo>
                  <a:pt x="192881" y="42863"/>
                </a:lnTo>
                <a:lnTo>
                  <a:pt x="207169" y="64294"/>
                </a:lnTo>
                <a:lnTo>
                  <a:pt x="221456" y="78582"/>
                </a:lnTo>
                <a:lnTo>
                  <a:pt x="235744" y="92869"/>
                </a:lnTo>
                <a:lnTo>
                  <a:pt x="242888" y="114300"/>
                </a:lnTo>
                <a:lnTo>
                  <a:pt x="242888" y="121444"/>
                </a:lnTo>
                <a:lnTo>
                  <a:pt x="235744" y="135732"/>
                </a:lnTo>
                <a:lnTo>
                  <a:pt x="228600" y="150019"/>
                </a:lnTo>
                <a:lnTo>
                  <a:pt x="221456" y="157163"/>
                </a:lnTo>
                <a:lnTo>
                  <a:pt x="200025" y="171450"/>
                </a:lnTo>
                <a:lnTo>
                  <a:pt x="178594" y="178594"/>
                </a:lnTo>
                <a:lnTo>
                  <a:pt x="157163" y="185738"/>
                </a:lnTo>
                <a:lnTo>
                  <a:pt x="135731" y="185738"/>
                </a:lnTo>
                <a:lnTo>
                  <a:pt x="114300" y="185738"/>
                </a:lnTo>
                <a:lnTo>
                  <a:pt x="100013" y="178594"/>
                </a:lnTo>
                <a:lnTo>
                  <a:pt x="85725" y="178594"/>
                </a:lnTo>
                <a:lnTo>
                  <a:pt x="85725"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3000375" y="2807494"/>
            <a:ext cx="7145" cy="1"/>
          </a:xfrm>
          <a:custGeom>
            <a:avLst/>
            <a:gdLst/>
            <a:ahLst/>
            <a:cxnLst/>
            <a:rect l="0" t="0" r="0" b="0"/>
            <a:pathLst>
              <a:path w="7145" h="1">
                <a:moveTo>
                  <a:pt x="7144" y="0"/>
                </a:moveTo>
                <a:lnTo>
                  <a:pt x="7144" y="0"/>
                </a:lnTo>
                <a:lnTo>
                  <a:pt x="7144" y="0"/>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17"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8"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9"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t> </a:t>
            </a:r>
            <a:r>
              <a:rPr lang="en-GB" sz="4000" b="1" dirty="0" smtClean="0">
                <a:solidFill>
                  <a:schemeClr val="bg1"/>
                </a:solidFill>
              </a:rPr>
              <a:t>Partnership</a:t>
            </a:r>
            <a:endParaRPr lang="en-US" sz="4000" dirty="0">
              <a:solidFill>
                <a:schemeClr val="bg1"/>
              </a:solidFill>
            </a:endParaRPr>
          </a:p>
        </p:txBody>
      </p:sp>
      <p:sp>
        <p:nvSpPr>
          <p:cNvPr id="11" name="Rectangle 2"/>
          <p:cNvSpPr>
            <a:spLocks noGrp="1" noChangeArrowheads="1"/>
          </p:cNvSpPr>
          <p:nvPr>
            <p:ph type="title" idx="4294967295"/>
          </p:nvPr>
        </p:nvSpPr>
        <p:spPr>
          <a:xfrm>
            <a:off x="323528" y="1700808"/>
            <a:ext cx="8568952" cy="865187"/>
          </a:xfrm>
          <a:prstGeom prst="roundRect">
            <a:avLst/>
          </a:prstGeom>
        </p:spPr>
        <p:style>
          <a:lnRef idx="1">
            <a:schemeClr val="accent4"/>
          </a:lnRef>
          <a:fillRef idx="2">
            <a:schemeClr val="accent4"/>
          </a:fillRef>
          <a:effectRef idx="1">
            <a:schemeClr val="accent4"/>
          </a:effectRef>
          <a:fontRef idx="minor">
            <a:schemeClr val="dk1"/>
          </a:fontRef>
        </p:style>
        <p:txBody>
          <a:bodyPr>
            <a:noAutofit/>
          </a:bodyPr>
          <a:lstStyle/>
          <a:p>
            <a:r>
              <a:rPr lang="en-GB" sz="2400" dirty="0" smtClean="0">
                <a:latin typeface="Calibri" pitchFamily="34" charset="0"/>
              </a:rPr>
              <a:t>This is a business which is owned by 2 – 20 people</a:t>
            </a:r>
          </a:p>
        </p:txBody>
      </p:sp>
      <p:graphicFrame>
        <p:nvGraphicFramePr>
          <p:cNvPr id="14" name="Table 13"/>
          <p:cNvGraphicFramePr>
            <a:graphicFrameLocks noGrp="1"/>
          </p:cNvGraphicFramePr>
          <p:nvPr/>
        </p:nvGraphicFramePr>
        <p:xfrm>
          <a:off x="323528" y="2780928"/>
          <a:ext cx="3384376" cy="3788143"/>
        </p:xfrm>
        <a:graphic>
          <a:graphicData uri="http://schemas.openxmlformats.org/drawingml/2006/table">
            <a:tbl>
              <a:tblPr>
                <a:tableStyleId>{3C2FFA5D-87B4-456A-9821-1D502468CF0F}</a:tableStyleId>
              </a:tblPr>
              <a:tblGrid>
                <a:gridCol w="3384376"/>
              </a:tblGrid>
              <a:tr h="503567">
                <a:tc>
                  <a:txBody>
                    <a:bodyPr/>
                    <a:lstStyle/>
                    <a:p>
                      <a:pPr algn="ctr">
                        <a:lnSpc>
                          <a:spcPct val="115000"/>
                        </a:lnSpc>
                        <a:spcAft>
                          <a:spcPts val="0"/>
                        </a:spcAft>
                      </a:pPr>
                      <a:r>
                        <a:rPr lang="en-US" sz="2200" b="1" dirty="0" smtClean="0">
                          <a:solidFill>
                            <a:schemeClr val="accent1"/>
                          </a:solidFill>
                        </a:rPr>
                        <a:t>ADVANTAGES</a:t>
                      </a:r>
                      <a:r>
                        <a:rPr lang="en-US" sz="2200" dirty="0" smtClean="0"/>
                        <a:t> </a:t>
                      </a:r>
                      <a:endParaRPr lang="en-GB" sz="2200" dirty="0">
                        <a:latin typeface="Calibri"/>
                        <a:ea typeface="Calibri"/>
                        <a:cs typeface="Times New Roman"/>
                      </a:endParaRPr>
                    </a:p>
                  </a:txBody>
                  <a:tcPr marL="74392" marR="74392" marT="37196" marB="37196" anchor="ctr"/>
                </a:tc>
              </a:tr>
              <a:tr h="115100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Workload can be shared</a:t>
                      </a:r>
                      <a:endParaRPr lang="en-GB" sz="2200" dirty="0">
                        <a:latin typeface="Calibri"/>
                        <a:ea typeface="Calibri"/>
                        <a:cs typeface="Times New Roman"/>
                      </a:endParaRPr>
                    </a:p>
                  </a:txBody>
                  <a:tcPr marL="74392" marR="74392" marT="37196" marB="37196" anchor="ctr"/>
                </a:tc>
              </a:tr>
              <a:tr h="115100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Partners can specialise in different areas </a:t>
                      </a:r>
                      <a:endParaRPr lang="en-GB" sz="2200" dirty="0">
                        <a:latin typeface="Calibri"/>
                        <a:ea typeface="Calibri"/>
                        <a:cs typeface="Times New Roman"/>
                      </a:endParaRPr>
                    </a:p>
                  </a:txBody>
                  <a:tcPr marL="74392" marR="74392" marT="37196" marB="37196" anchor="ctr"/>
                </a:tc>
              </a:tr>
              <a:tr h="98255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More money can be invested in the business </a:t>
                      </a:r>
                      <a:endParaRPr lang="en-GB" sz="2200" dirty="0">
                        <a:latin typeface="Calibri"/>
                        <a:ea typeface="Calibri"/>
                        <a:cs typeface="Times New Roman"/>
                      </a:endParaRPr>
                    </a:p>
                  </a:txBody>
                  <a:tcPr marL="74392" marR="74392" marT="37196" marB="37196" anchor="ctr"/>
                </a:tc>
              </a:tr>
            </a:tbl>
          </a:graphicData>
        </a:graphic>
      </p:graphicFrame>
      <p:graphicFrame>
        <p:nvGraphicFramePr>
          <p:cNvPr id="15" name="Table 14"/>
          <p:cNvGraphicFramePr>
            <a:graphicFrameLocks noGrp="1"/>
          </p:cNvGraphicFramePr>
          <p:nvPr/>
        </p:nvGraphicFramePr>
        <p:xfrm>
          <a:off x="3912096" y="2780928"/>
          <a:ext cx="4980384" cy="3796332"/>
        </p:xfrm>
        <a:graphic>
          <a:graphicData uri="http://schemas.openxmlformats.org/drawingml/2006/table">
            <a:tbl>
              <a:tblPr>
                <a:tableStyleId>{284E427A-3D55-4303-BF80-6455036E1DE7}</a:tableStyleId>
              </a:tblPr>
              <a:tblGrid>
                <a:gridCol w="4980384"/>
              </a:tblGrid>
              <a:tr h="508037">
                <a:tc>
                  <a:txBody>
                    <a:bodyPr/>
                    <a:lstStyle/>
                    <a:p>
                      <a:pPr algn="ctr">
                        <a:lnSpc>
                          <a:spcPct val="115000"/>
                        </a:lnSpc>
                        <a:spcAft>
                          <a:spcPts val="0"/>
                        </a:spcAft>
                      </a:pPr>
                      <a:r>
                        <a:rPr lang="en-US" sz="2200" b="1" dirty="0" smtClean="0">
                          <a:solidFill>
                            <a:schemeClr val="accent2"/>
                          </a:solidFill>
                        </a:rPr>
                        <a:t>DISADVANTAGES</a:t>
                      </a:r>
                      <a:r>
                        <a:rPr lang="en-US" sz="2200" dirty="0" smtClean="0"/>
                        <a:t> </a:t>
                      </a:r>
                      <a:endParaRPr lang="en-GB" sz="2200" dirty="0">
                        <a:latin typeface="Calibri"/>
                        <a:ea typeface="Calibri"/>
                        <a:cs typeface="Times New Roman"/>
                      </a:endParaRPr>
                    </a:p>
                  </a:txBody>
                  <a:tcPr marL="74392" marR="74392" marT="37196" marB="37196" anchor="ctr"/>
                </a:tc>
              </a:tr>
              <a:tr h="64551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b="1" dirty="0" smtClean="0">
                          <a:latin typeface="Calibri" pitchFamily="34" charset="0"/>
                        </a:rPr>
                        <a:t>Unlimited</a:t>
                      </a:r>
                      <a:r>
                        <a:rPr lang="en-GB" sz="2400" dirty="0" smtClean="0">
                          <a:latin typeface="Calibri" pitchFamily="34" charset="0"/>
                        </a:rPr>
                        <a:t> liability</a:t>
                      </a:r>
                      <a:endParaRPr lang="en-GB" sz="2200" dirty="0">
                        <a:latin typeface="Calibri"/>
                        <a:ea typeface="Calibri"/>
                        <a:cs typeface="Times New Roman"/>
                      </a:endParaRPr>
                    </a:p>
                  </a:txBody>
                  <a:tcPr marL="74392" marR="74392" marT="37196" marB="37196" anchor="ctr"/>
                </a:tc>
              </a:tr>
              <a:tr h="90038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Arguments may occur</a:t>
                      </a:r>
                      <a:endParaRPr lang="en-GB" sz="2200" dirty="0">
                        <a:latin typeface="Calibri"/>
                        <a:ea typeface="Calibri"/>
                        <a:cs typeface="Times New Roman"/>
                      </a:endParaRPr>
                    </a:p>
                  </a:txBody>
                  <a:tcPr marL="74392" marR="74392" marT="37196" marB="37196" anchor="ctr"/>
                </a:tc>
              </a:tr>
              <a:tr h="82675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200" dirty="0" smtClean="0">
                          <a:latin typeface="Calibri"/>
                          <a:ea typeface="Calibri"/>
                          <a:cs typeface="Times New Roman"/>
                        </a:rPr>
                        <a:t>Profits must be shared between partners</a:t>
                      </a:r>
                      <a:endParaRPr lang="en-GB" sz="2200" dirty="0">
                        <a:latin typeface="Calibri"/>
                        <a:ea typeface="Calibri"/>
                        <a:cs typeface="Times New Roman"/>
                      </a:endParaRPr>
                    </a:p>
                  </a:txBody>
                  <a:tcPr marL="74392" marR="74392" marT="37196" marB="37196" anchor="ctr"/>
                </a:tc>
              </a:tr>
              <a:tr h="90745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400" dirty="0" smtClean="0">
                          <a:latin typeface="Calibri" pitchFamily="34" charset="0"/>
                        </a:rPr>
                        <a:t>Partners may leave, upsetting the running of the business</a:t>
                      </a:r>
                      <a:endParaRPr lang="en-GB" sz="2200" dirty="0">
                        <a:latin typeface="Calibri"/>
                        <a:ea typeface="Calibri"/>
                        <a:cs typeface="Times New Roman"/>
                      </a:endParaRPr>
                    </a:p>
                  </a:txBody>
                  <a:tcPr marL="74392" marR="74392" marT="37196" marB="37196" anchor="ct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flipH="1">
            <a:off x="5600700" y="1447800"/>
            <a:ext cx="1390650" cy="5410200"/>
          </a:xfrm>
          <a:prstGeom prst="rect">
            <a:avLst/>
          </a:prstGeom>
          <a:gradFill rotWithShape="0">
            <a:gsLst>
              <a:gs pos="0">
                <a:schemeClr val="bg1"/>
              </a:gs>
              <a:gs pos="100000">
                <a:schemeClr val="accent1">
                  <a:alpha val="0"/>
                </a:schemeClr>
              </a:gs>
            </a:gsLst>
            <a:lin ang="0" scaled="1"/>
          </a:gradFill>
          <a:ln w="25400" algn="ctr">
            <a:noFill/>
            <a:miter lim="800000"/>
            <a:headEnd/>
            <a:tailEnd/>
          </a:ln>
        </p:spPr>
        <p:txBody>
          <a:bodyPr anchor="ctr"/>
          <a:lstStyle/>
          <a:p>
            <a:pPr algn="ctr">
              <a:defRPr/>
            </a:pPr>
            <a:endParaRPr lang="en-GB" dirty="0">
              <a:solidFill>
                <a:schemeClr val="lt1"/>
              </a:solidFill>
              <a:latin typeface="+mn-lt"/>
            </a:endParaRPr>
          </a:p>
        </p:txBody>
      </p:sp>
      <p:grpSp>
        <p:nvGrpSpPr>
          <p:cNvPr id="2" name="Group 25"/>
          <p:cNvGrpSpPr/>
          <p:nvPr/>
        </p:nvGrpSpPr>
        <p:grpSpPr>
          <a:xfrm>
            <a:off x="0" y="0"/>
            <a:ext cx="9144000" cy="1479550"/>
            <a:chOff x="0" y="0"/>
            <a:chExt cx="9144000" cy="1479550"/>
          </a:xfrm>
          <a:solidFill>
            <a:srgbClr val="8325A1"/>
          </a:solidFill>
          <a:effectLst>
            <a:outerShdw blurRad="50800" dist="38100" dir="5400000" algn="t" rotWithShape="0">
              <a:prstClr val="black">
                <a:alpha val="40000"/>
              </a:prstClr>
            </a:outerShdw>
          </a:effectLst>
        </p:grpSpPr>
        <p:sp>
          <p:nvSpPr>
            <p:cNvPr id="9" name="Rectangle 22"/>
            <p:cNvSpPr>
              <a:spLocks noChangeArrowheads="1"/>
            </p:cNvSpPr>
            <p:nvPr/>
          </p:nvSpPr>
          <p:spPr bwMode="auto">
            <a:xfrm>
              <a:off x="0" y="0"/>
              <a:ext cx="9144000" cy="1052513"/>
            </a:xfrm>
            <a:prstGeom prst="rect">
              <a:avLst/>
            </a:prstGeom>
            <a:grpFill/>
            <a:ln w="9525">
              <a:noFill/>
              <a:miter lim="800000"/>
              <a:headEnd/>
              <a:tailEnd/>
            </a:ln>
          </p:spPr>
          <p:txBody>
            <a:bodyPr wrap="none" anchor="ctr"/>
            <a:lstStyle/>
            <a:p>
              <a:endParaRPr lang="en-GB" dirty="0"/>
            </a:p>
          </p:txBody>
        </p:sp>
        <p:sp>
          <p:nvSpPr>
            <p:cNvPr id="10" name="AutoShape 21"/>
            <p:cNvSpPr>
              <a:spLocks noChangeArrowheads="1"/>
            </p:cNvSpPr>
            <p:nvPr/>
          </p:nvSpPr>
          <p:spPr bwMode="auto">
            <a:xfrm>
              <a:off x="0" y="0"/>
              <a:ext cx="9144000" cy="1479550"/>
            </a:xfrm>
            <a:prstGeom prst="roundRect">
              <a:avLst>
                <a:gd name="adj" fmla="val 16667"/>
              </a:avLst>
            </a:prstGeom>
            <a:grpFill/>
            <a:ln w="9525">
              <a:noFill/>
              <a:round/>
              <a:headEnd/>
              <a:tailEnd/>
            </a:ln>
          </p:spPr>
          <p:txBody>
            <a:bodyPr wrap="none" anchor="ctr"/>
            <a:lstStyle/>
            <a:p>
              <a:endParaRPr lang="en-GB" dirty="0"/>
            </a:p>
          </p:txBody>
        </p:sp>
      </p:grpSp>
      <p:sp>
        <p:nvSpPr>
          <p:cNvPr id="11" name="Rectangle 4"/>
          <p:cNvSpPr>
            <a:spLocks noChangeArrowheads="1"/>
          </p:cNvSpPr>
          <p:nvPr/>
        </p:nvSpPr>
        <p:spPr bwMode="auto">
          <a:xfrm>
            <a:off x="0" y="433388"/>
            <a:ext cx="9144000" cy="701675"/>
          </a:xfrm>
          <a:prstGeom prst="rect">
            <a:avLst/>
          </a:prstGeom>
          <a:noFill/>
          <a:ln w="9525">
            <a:noFill/>
            <a:miter lim="800000"/>
            <a:headEnd/>
            <a:tailEnd/>
          </a:ln>
        </p:spPr>
        <p:txBody>
          <a:bodyPr>
            <a:spAutoFit/>
          </a:bodyPr>
          <a:lstStyle/>
          <a:p>
            <a:pPr algn="ctr"/>
            <a:r>
              <a:rPr lang="en-GB" sz="4000" b="1" dirty="0" smtClean="0">
                <a:solidFill>
                  <a:schemeClr val="bg1"/>
                </a:solidFill>
              </a:rPr>
              <a:t>Questions - 1</a:t>
            </a:r>
            <a:endParaRPr lang="en-US" sz="4000" dirty="0">
              <a:solidFill>
                <a:schemeClr val="bg1"/>
              </a:solidFill>
            </a:endParaRPr>
          </a:p>
        </p:txBody>
      </p:sp>
      <p:sp>
        <p:nvSpPr>
          <p:cNvPr id="8" name="TextBox 7"/>
          <p:cNvSpPr txBox="1"/>
          <p:nvPr/>
        </p:nvSpPr>
        <p:spPr>
          <a:xfrm>
            <a:off x="323528" y="1792287"/>
            <a:ext cx="8424936" cy="4031873"/>
          </a:xfrm>
          <a:prstGeom prst="rect">
            <a:avLst/>
          </a:prstGeom>
          <a:noFill/>
        </p:spPr>
        <p:txBody>
          <a:bodyPr wrap="square" rtlCol="0">
            <a:spAutoFit/>
          </a:bodyPr>
          <a:lstStyle/>
          <a:p>
            <a:pPr marL="342900" indent="-342900">
              <a:buFont typeface="+mj-lt"/>
              <a:buAutoNum type="arabicPeriod"/>
            </a:pPr>
            <a:r>
              <a:rPr lang="en-GB" sz="3200" dirty="0" smtClean="0"/>
              <a:t>What are 2 advantages for the Sole Trader?</a:t>
            </a:r>
          </a:p>
          <a:p>
            <a:pPr marL="342900" indent="-342900">
              <a:buFont typeface="+mj-lt"/>
              <a:buAutoNum type="arabicPeriod"/>
            </a:pPr>
            <a:r>
              <a:rPr lang="en-GB" sz="3200" dirty="0" smtClean="0"/>
              <a:t>What are 2 advantages of a Partnership?</a:t>
            </a:r>
          </a:p>
          <a:p>
            <a:pPr marL="342900" indent="-342900">
              <a:buFont typeface="+mj-lt"/>
              <a:buAutoNum type="arabicPeriod"/>
            </a:pPr>
            <a:r>
              <a:rPr lang="en-GB" sz="3200" dirty="0" smtClean="0"/>
              <a:t>Compare a Sole Trader with a Partnership.</a:t>
            </a:r>
          </a:p>
          <a:p>
            <a:pPr marL="342900" indent="-342900">
              <a:buFont typeface="+mj-lt"/>
              <a:buAutoNum type="arabicPeriod"/>
            </a:pPr>
            <a:r>
              <a:rPr lang="en-GB" sz="3200" dirty="0" smtClean="0"/>
              <a:t>If you had to choose between a Sole Trader and a Partnership, which would you choose and why?</a:t>
            </a:r>
          </a:p>
          <a:p>
            <a:pPr marL="342900" indent="-342900">
              <a:buFont typeface="+mj-lt"/>
              <a:buAutoNum type="arabicPeriod"/>
            </a:pPr>
            <a:r>
              <a:rPr lang="en-GB" sz="3200" dirty="0" smtClean="0"/>
              <a:t>Both offer Unlimited Liability. What does this mean?</a:t>
            </a:r>
          </a:p>
        </p:txBody>
      </p:sp>
      <p:sp>
        <p:nvSpPr>
          <p:cNvPr id="3" name="Freeform 2"/>
          <p:cNvSpPr/>
          <p:nvPr/>
        </p:nvSpPr>
        <p:spPr>
          <a:xfrm>
            <a:off x="5250657" y="1543050"/>
            <a:ext cx="142876" cy="371476"/>
          </a:xfrm>
          <a:custGeom>
            <a:avLst/>
            <a:gdLst/>
            <a:ahLst/>
            <a:cxnLst/>
            <a:rect l="0" t="0" r="0" b="0"/>
            <a:pathLst>
              <a:path w="142876" h="371476">
                <a:moveTo>
                  <a:pt x="7144" y="0"/>
                </a:moveTo>
                <a:lnTo>
                  <a:pt x="7144" y="0"/>
                </a:lnTo>
                <a:lnTo>
                  <a:pt x="7144" y="0"/>
                </a:lnTo>
                <a:lnTo>
                  <a:pt x="0" y="0"/>
                </a:lnTo>
                <a:lnTo>
                  <a:pt x="0" y="7144"/>
                </a:lnTo>
                <a:lnTo>
                  <a:pt x="7144" y="14288"/>
                </a:lnTo>
                <a:lnTo>
                  <a:pt x="7144" y="28575"/>
                </a:lnTo>
                <a:lnTo>
                  <a:pt x="14288" y="50006"/>
                </a:lnTo>
                <a:lnTo>
                  <a:pt x="14288" y="78581"/>
                </a:lnTo>
                <a:lnTo>
                  <a:pt x="21431" y="107156"/>
                </a:lnTo>
                <a:lnTo>
                  <a:pt x="28575" y="135731"/>
                </a:lnTo>
                <a:lnTo>
                  <a:pt x="35719" y="171450"/>
                </a:lnTo>
                <a:lnTo>
                  <a:pt x="35719" y="207169"/>
                </a:lnTo>
                <a:lnTo>
                  <a:pt x="42863" y="242888"/>
                </a:lnTo>
                <a:lnTo>
                  <a:pt x="42863" y="271463"/>
                </a:lnTo>
                <a:lnTo>
                  <a:pt x="42863" y="300038"/>
                </a:lnTo>
                <a:lnTo>
                  <a:pt x="42863" y="328613"/>
                </a:lnTo>
                <a:lnTo>
                  <a:pt x="42863" y="342900"/>
                </a:lnTo>
                <a:lnTo>
                  <a:pt x="42863" y="357188"/>
                </a:lnTo>
                <a:lnTo>
                  <a:pt x="42863" y="364331"/>
                </a:lnTo>
                <a:lnTo>
                  <a:pt x="42863" y="371475"/>
                </a:lnTo>
                <a:lnTo>
                  <a:pt x="42863" y="371475"/>
                </a:lnTo>
                <a:lnTo>
                  <a:pt x="42863" y="371475"/>
                </a:lnTo>
                <a:lnTo>
                  <a:pt x="42863" y="357188"/>
                </a:lnTo>
                <a:lnTo>
                  <a:pt x="42863" y="342900"/>
                </a:lnTo>
                <a:lnTo>
                  <a:pt x="42863" y="321469"/>
                </a:lnTo>
                <a:lnTo>
                  <a:pt x="35719" y="285750"/>
                </a:lnTo>
                <a:lnTo>
                  <a:pt x="35719" y="250031"/>
                </a:lnTo>
                <a:lnTo>
                  <a:pt x="35719" y="214313"/>
                </a:lnTo>
                <a:lnTo>
                  <a:pt x="35719" y="178594"/>
                </a:lnTo>
                <a:lnTo>
                  <a:pt x="35719" y="150019"/>
                </a:lnTo>
                <a:lnTo>
                  <a:pt x="42863" y="135731"/>
                </a:lnTo>
                <a:lnTo>
                  <a:pt x="50006" y="121444"/>
                </a:lnTo>
                <a:lnTo>
                  <a:pt x="64294" y="114300"/>
                </a:lnTo>
                <a:lnTo>
                  <a:pt x="71438" y="114300"/>
                </a:lnTo>
                <a:lnTo>
                  <a:pt x="85725" y="114300"/>
                </a:lnTo>
                <a:lnTo>
                  <a:pt x="100013" y="121444"/>
                </a:lnTo>
                <a:lnTo>
                  <a:pt x="107156" y="128588"/>
                </a:lnTo>
                <a:lnTo>
                  <a:pt x="121444" y="142875"/>
                </a:lnTo>
                <a:lnTo>
                  <a:pt x="128588" y="157163"/>
                </a:lnTo>
                <a:lnTo>
                  <a:pt x="135731" y="171450"/>
                </a:lnTo>
                <a:lnTo>
                  <a:pt x="135731" y="185738"/>
                </a:lnTo>
                <a:lnTo>
                  <a:pt x="135731" y="207169"/>
                </a:lnTo>
                <a:lnTo>
                  <a:pt x="128588" y="221456"/>
                </a:lnTo>
                <a:lnTo>
                  <a:pt x="121444" y="235744"/>
                </a:lnTo>
                <a:lnTo>
                  <a:pt x="107156" y="250031"/>
                </a:lnTo>
                <a:lnTo>
                  <a:pt x="100013" y="264319"/>
                </a:lnTo>
                <a:lnTo>
                  <a:pt x="85725" y="271463"/>
                </a:lnTo>
                <a:lnTo>
                  <a:pt x="78581" y="278606"/>
                </a:lnTo>
                <a:lnTo>
                  <a:pt x="71438" y="285750"/>
                </a:lnTo>
                <a:lnTo>
                  <a:pt x="71438" y="292894"/>
                </a:lnTo>
                <a:lnTo>
                  <a:pt x="71438" y="300038"/>
                </a:lnTo>
                <a:lnTo>
                  <a:pt x="78581" y="307181"/>
                </a:lnTo>
                <a:lnTo>
                  <a:pt x="85725" y="307181"/>
                </a:lnTo>
                <a:lnTo>
                  <a:pt x="92869" y="314325"/>
                </a:lnTo>
                <a:lnTo>
                  <a:pt x="107156" y="314325"/>
                </a:lnTo>
                <a:lnTo>
                  <a:pt x="121444" y="307181"/>
                </a:lnTo>
                <a:lnTo>
                  <a:pt x="135731" y="307181"/>
                </a:lnTo>
                <a:lnTo>
                  <a:pt x="142875" y="300038"/>
                </a:lnTo>
                <a:lnTo>
                  <a:pt x="142875"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Freeform 3"/>
          <p:cNvSpPr/>
          <p:nvPr/>
        </p:nvSpPr>
        <p:spPr>
          <a:xfrm>
            <a:off x="5407820" y="1714500"/>
            <a:ext cx="150019" cy="171451"/>
          </a:xfrm>
          <a:custGeom>
            <a:avLst/>
            <a:gdLst/>
            <a:ahLst/>
            <a:cxnLst/>
            <a:rect l="0" t="0" r="0" b="0"/>
            <a:pathLst>
              <a:path w="150019" h="171451">
                <a:moveTo>
                  <a:pt x="0" y="107156"/>
                </a:moveTo>
                <a:lnTo>
                  <a:pt x="0" y="107156"/>
                </a:lnTo>
                <a:lnTo>
                  <a:pt x="0" y="114300"/>
                </a:lnTo>
                <a:lnTo>
                  <a:pt x="7143" y="128588"/>
                </a:lnTo>
                <a:lnTo>
                  <a:pt x="21431" y="135731"/>
                </a:lnTo>
                <a:lnTo>
                  <a:pt x="28575" y="135731"/>
                </a:lnTo>
                <a:lnTo>
                  <a:pt x="42862" y="135731"/>
                </a:lnTo>
                <a:lnTo>
                  <a:pt x="57150" y="135731"/>
                </a:lnTo>
                <a:lnTo>
                  <a:pt x="64293" y="128588"/>
                </a:lnTo>
                <a:lnTo>
                  <a:pt x="78581" y="121444"/>
                </a:lnTo>
                <a:lnTo>
                  <a:pt x="85725" y="107156"/>
                </a:lnTo>
                <a:lnTo>
                  <a:pt x="85725" y="92869"/>
                </a:lnTo>
                <a:lnTo>
                  <a:pt x="92868" y="78581"/>
                </a:lnTo>
                <a:lnTo>
                  <a:pt x="85725" y="57150"/>
                </a:lnTo>
                <a:lnTo>
                  <a:pt x="85725" y="35719"/>
                </a:lnTo>
                <a:lnTo>
                  <a:pt x="78581" y="14288"/>
                </a:lnTo>
                <a:lnTo>
                  <a:pt x="64293" y="0"/>
                </a:lnTo>
                <a:lnTo>
                  <a:pt x="57150" y="0"/>
                </a:lnTo>
                <a:lnTo>
                  <a:pt x="42862" y="0"/>
                </a:lnTo>
                <a:lnTo>
                  <a:pt x="35718" y="14288"/>
                </a:lnTo>
                <a:lnTo>
                  <a:pt x="21431" y="28575"/>
                </a:lnTo>
                <a:lnTo>
                  <a:pt x="21431" y="50006"/>
                </a:lnTo>
                <a:lnTo>
                  <a:pt x="21431" y="71438"/>
                </a:lnTo>
                <a:lnTo>
                  <a:pt x="21431" y="100013"/>
                </a:lnTo>
                <a:lnTo>
                  <a:pt x="28575" y="121444"/>
                </a:lnTo>
                <a:lnTo>
                  <a:pt x="42862" y="135731"/>
                </a:lnTo>
                <a:lnTo>
                  <a:pt x="57150" y="150019"/>
                </a:lnTo>
                <a:lnTo>
                  <a:pt x="71437" y="164306"/>
                </a:lnTo>
                <a:lnTo>
                  <a:pt x="92868" y="171450"/>
                </a:lnTo>
                <a:lnTo>
                  <a:pt x="107156" y="171450"/>
                </a:lnTo>
                <a:lnTo>
                  <a:pt x="128587" y="164306"/>
                </a:lnTo>
                <a:lnTo>
                  <a:pt x="142875" y="157163"/>
                </a:lnTo>
                <a:lnTo>
                  <a:pt x="150018" y="150019"/>
                </a:lnTo>
                <a:lnTo>
                  <a:pt x="150018"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5529263" y="1700213"/>
            <a:ext cx="185739" cy="221457"/>
          </a:xfrm>
          <a:custGeom>
            <a:avLst/>
            <a:gdLst/>
            <a:ahLst/>
            <a:cxnLst/>
            <a:rect l="0" t="0" r="0" b="0"/>
            <a:pathLst>
              <a:path w="185739" h="221457">
                <a:moveTo>
                  <a:pt x="0" y="142875"/>
                </a:moveTo>
                <a:lnTo>
                  <a:pt x="0" y="150018"/>
                </a:lnTo>
                <a:lnTo>
                  <a:pt x="0" y="157162"/>
                </a:lnTo>
                <a:lnTo>
                  <a:pt x="7144" y="164306"/>
                </a:lnTo>
                <a:lnTo>
                  <a:pt x="14288" y="171450"/>
                </a:lnTo>
                <a:lnTo>
                  <a:pt x="28575" y="171450"/>
                </a:lnTo>
                <a:lnTo>
                  <a:pt x="50007" y="171450"/>
                </a:lnTo>
                <a:lnTo>
                  <a:pt x="64294" y="164306"/>
                </a:lnTo>
                <a:lnTo>
                  <a:pt x="78582" y="157162"/>
                </a:lnTo>
                <a:lnTo>
                  <a:pt x="92869" y="142875"/>
                </a:lnTo>
                <a:lnTo>
                  <a:pt x="107157" y="128587"/>
                </a:lnTo>
                <a:lnTo>
                  <a:pt x="114300" y="107156"/>
                </a:lnTo>
                <a:lnTo>
                  <a:pt x="121444" y="85725"/>
                </a:lnTo>
                <a:lnTo>
                  <a:pt x="121444" y="64293"/>
                </a:lnTo>
                <a:lnTo>
                  <a:pt x="121444" y="35718"/>
                </a:lnTo>
                <a:lnTo>
                  <a:pt x="121444" y="21431"/>
                </a:lnTo>
                <a:lnTo>
                  <a:pt x="114300" y="7143"/>
                </a:lnTo>
                <a:lnTo>
                  <a:pt x="100013" y="0"/>
                </a:lnTo>
                <a:lnTo>
                  <a:pt x="85725" y="0"/>
                </a:lnTo>
                <a:lnTo>
                  <a:pt x="78582" y="14287"/>
                </a:lnTo>
                <a:lnTo>
                  <a:pt x="64294" y="35718"/>
                </a:lnTo>
                <a:lnTo>
                  <a:pt x="57150" y="57150"/>
                </a:lnTo>
                <a:lnTo>
                  <a:pt x="57150" y="85725"/>
                </a:lnTo>
                <a:lnTo>
                  <a:pt x="57150" y="114300"/>
                </a:lnTo>
                <a:lnTo>
                  <a:pt x="64294" y="135731"/>
                </a:lnTo>
                <a:lnTo>
                  <a:pt x="78582" y="164306"/>
                </a:lnTo>
                <a:lnTo>
                  <a:pt x="92869" y="185737"/>
                </a:lnTo>
                <a:lnTo>
                  <a:pt x="107157" y="200025"/>
                </a:lnTo>
                <a:lnTo>
                  <a:pt x="121444" y="214312"/>
                </a:lnTo>
                <a:lnTo>
                  <a:pt x="142875" y="221456"/>
                </a:lnTo>
                <a:lnTo>
                  <a:pt x="157163" y="221456"/>
                </a:lnTo>
                <a:lnTo>
                  <a:pt x="164307" y="207168"/>
                </a:lnTo>
                <a:lnTo>
                  <a:pt x="178594" y="200025"/>
                </a:lnTo>
                <a:lnTo>
                  <a:pt x="185738" y="185737"/>
                </a:lnTo>
                <a:lnTo>
                  <a:pt x="185738" y="178593"/>
                </a:lnTo>
                <a:lnTo>
                  <a:pt x="185738" y="1785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5722145" y="1671638"/>
            <a:ext cx="121444" cy="300038"/>
          </a:xfrm>
          <a:custGeom>
            <a:avLst/>
            <a:gdLst/>
            <a:ahLst/>
            <a:cxnLst/>
            <a:rect l="0" t="0" r="0" b="0"/>
            <a:pathLst>
              <a:path w="121444" h="300038">
                <a:moveTo>
                  <a:pt x="7143" y="107156"/>
                </a:moveTo>
                <a:lnTo>
                  <a:pt x="7143" y="114300"/>
                </a:lnTo>
                <a:lnTo>
                  <a:pt x="7143" y="121443"/>
                </a:lnTo>
                <a:lnTo>
                  <a:pt x="7143" y="135731"/>
                </a:lnTo>
                <a:lnTo>
                  <a:pt x="7143" y="157162"/>
                </a:lnTo>
                <a:lnTo>
                  <a:pt x="7143" y="185737"/>
                </a:lnTo>
                <a:lnTo>
                  <a:pt x="14287" y="207168"/>
                </a:lnTo>
                <a:lnTo>
                  <a:pt x="21431" y="228600"/>
                </a:lnTo>
                <a:lnTo>
                  <a:pt x="28575" y="257175"/>
                </a:lnTo>
                <a:lnTo>
                  <a:pt x="42862" y="271462"/>
                </a:lnTo>
                <a:lnTo>
                  <a:pt x="50006" y="285750"/>
                </a:lnTo>
                <a:lnTo>
                  <a:pt x="57150" y="292893"/>
                </a:lnTo>
                <a:lnTo>
                  <a:pt x="57150" y="300037"/>
                </a:lnTo>
                <a:lnTo>
                  <a:pt x="64293" y="300037"/>
                </a:lnTo>
                <a:lnTo>
                  <a:pt x="64293" y="300037"/>
                </a:lnTo>
                <a:lnTo>
                  <a:pt x="57150" y="292893"/>
                </a:lnTo>
                <a:lnTo>
                  <a:pt x="57150" y="278606"/>
                </a:lnTo>
                <a:lnTo>
                  <a:pt x="42862" y="257175"/>
                </a:lnTo>
                <a:lnTo>
                  <a:pt x="35718" y="221456"/>
                </a:lnTo>
                <a:lnTo>
                  <a:pt x="21431" y="185737"/>
                </a:lnTo>
                <a:lnTo>
                  <a:pt x="14287" y="142875"/>
                </a:lnTo>
                <a:lnTo>
                  <a:pt x="7143" y="100012"/>
                </a:lnTo>
                <a:lnTo>
                  <a:pt x="0" y="64293"/>
                </a:lnTo>
                <a:lnTo>
                  <a:pt x="0" y="35718"/>
                </a:lnTo>
                <a:lnTo>
                  <a:pt x="7143" y="14287"/>
                </a:lnTo>
                <a:lnTo>
                  <a:pt x="14287" y="7143"/>
                </a:lnTo>
                <a:lnTo>
                  <a:pt x="28575" y="0"/>
                </a:lnTo>
                <a:lnTo>
                  <a:pt x="35718" y="0"/>
                </a:lnTo>
                <a:lnTo>
                  <a:pt x="57150" y="7143"/>
                </a:lnTo>
                <a:lnTo>
                  <a:pt x="71437" y="14287"/>
                </a:lnTo>
                <a:lnTo>
                  <a:pt x="85725" y="21431"/>
                </a:lnTo>
                <a:lnTo>
                  <a:pt x="100012" y="35718"/>
                </a:lnTo>
                <a:lnTo>
                  <a:pt x="114300" y="50006"/>
                </a:lnTo>
                <a:lnTo>
                  <a:pt x="121443" y="64293"/>
                </a:lnTo>
                <a:lnTo>
                  <a:pt x="121443" y="78581"/>
                </a:lnTo>
                <a:lnTo>
                  <a:pt x="114300" y="100012"/>
                </a:lnTo>
                <a:lnTo>
                  <a:pt x="107156" y="114300"/>
                </a:lnTo>
                <a:lnTo>
                  <a:pt x="92868" y="128587"/>
                </a:lnTo>
                <a:lnTo>
                  <a:pt x="78581" y="150018"/>
                </a:lnTo>
                <a:lnTo>
                  <a:pt x="64293" y="157162"/>
                </a:lnTo>
                <a:lnTo>
                  <a:pt x="42862" y="164306"/>
                </a:lnTo>
                <a:lnTo>
                  <a:pt x="28575" y="171450"/>
                </a:lnTo>
                <a:lnTo>
                  <a:pt x="21431" y="171450"/>
                </a:lnTo>
                <a:lnTo>
                  <a:pt x="21431"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nvSpPr>
        <p:spPr>
          <a:xfrm>
            <a:off x="5965032" y="1407319"/>
            <a:ext cx="407195" cy="407195"/>
          </a:xfrm>
          <a:custGeom>
            <a:avLst/>
            <a:gdLst/>
            <a:ahLst/>
            <a:cxnLst/>
            <a:rect l="0" t="0" r="0" b="0"/>
            <a:pathLst>
              <a:path w="407195" h="407195">
                <a:moveTo>
                  <a:pt x="92869" y="350044"/>
                </a:moveTo>
                <a:lnTo>
                  <a:pt x="92869" y="350044"/>
                </a:lnTo>
                <a:lnTo>
                  <a:pt x="92869" y="350044"/>
                </a:lnTo>
                <a:lnTo>
                  <a:pt x="85725" y="342900"/>
                </a:lnTo>
                <a:lnTo>
                  <a:pt x="85725" y="328612"/>
                </a:lnTo>
                <a:lnTo>
                  <a:pt x="78581" y="314325"/>
                </a:lnTo>
                <a:lnTo>
                  <a:pt x="78581" y="285750"/>
                </a:lnTo>
                <a:lnTo>
                  <a:pt x="71438" y="264319"/>
                </a:lnTo>
                <a:lnTo>
                  <a:pt x="57150" y="242887"/>
                </a:lnTo>
                <a:lnTo>
                  <a:pt x="42863" y="228600"/>
                </a:lnTo>
                <a:lnTo>
                  <a:pt x="35719" y="221456"/>
                </a:lnTo>
                <a:lnTo>
                  <a:pt x="21431" y="228600"/>
                </a:lnTo>
                <a:lnTo>
                  <a:pt x="14288" y="235744"/>
                </a:lnTo>
                <a:lnTo>
                  <a:pt x="7144" y="257175"/>
                </a:lnTo>
                <a:lnTo>
                  <a:pt x="0" y="285750"/>
                </a:lnTo>
                <a:lnTo>
                  <a:pt x="0" y="314325"/>
                </a:lnTo>
                <a:lnTo>
                  <a:pt x="0" y="335756"/>
                </a:lnTo>
                <a:lnTo>
                  <a:pt x="0" y="364331"/>
                </a:lnTo>
                <a:lnTo>
                  <a:pt x="0" y="378619"/>
                </a:lnTo>
                <a:lnTo>
                  <a:pt x="7144" y="392906"/>
                </a:lnTo>
                <a:lnTo>
                  <a:pt x="21431" y="400050"/>
                </a:lnTo>
                <a:lnTo>
                  <a:pt x="28575" y="407194"/>
                </a:lnTo>
                <a:lnTo>
                  <a:pt x="35719" y="407194"/>
                </a:lnTo>
                <a:lnTo>
                  <a:pt x="35719" y="407194"/>
                </a:lnTo>
                <a:lnTo>
                  <a:pt x="42863" y="400050"/>
                </a:lnTo>
                <a:lnTo>
                  <a:pt x="50006" y="392906"/>
                </a:lnTo>
                <a:lnTo>
                  <a:pt x="50006" y="378619"/>
                </a:lnTo>
                <a:lnTo>
                  <a:pt x="57150" y="364331"/>
                </a:lnTo>
                <a:lnTo>
                  <a:pt x="57150" y="342900"/>
                </a:lnTo>
                <a:lnTo>
                  <a:pt x="50006" y="328612"/>
                </a:lnTo>
                <a:lnTo>
                  <a:pt x="50006" y="307181"/>
                </a:lnTo>
                <a:lnTo>
                  <a:pt x="50006" y="300037"/>
                </a:lnTo>
                <a:lnTo>
                  <a:pt x="42863" y="292894"/>
                </a:lnTo>
                <a:lnTo>
                  <a:pt x="42863" y="292894"/>
                </a:lnTo>
                <a:lnTo>
                  <a:pt x="42863" y="292894"/>
                </a:lnTo>
                <a:lnTo>
                  <a:pt x="42863" y="300037"/>
                </a:lnTo>
                <a:lnTo>
                  <a:pt x="42863" y="314325"/>
                </a:lnTo>
                <a:lnTo>
                  <a:pt x="50006" y="328612"/>
                </a:lnTo>
                <a:lnTo>
                  <a:pt x="57150" y="350044"/>
                </a:lnTo>
                <a:lnTo>
                  <a:pt x="64294" y="364331"/>
                </a:lnTo>
                <a:lnTo>
                  <a:pt x="71438" y="385762"/>
                </a:lnTo>
                <a:lnTo>
                  <a:pt x="85725" y="392906"/>
                </a:lnTo>
                <a:lnTo>
                  <a:pt x="100013" y="400050"/>
                </a:lnTo>
                <a:lnTo>
                  <a:pt x="107156" y="400050"/>
                </a:lnTo>
                <a:lnTo>
                  <a:pt x="114300" y="392906"/>
                </a:lnTo>
                <a:lnTo>
                  <a:pt x="128588" y="385762"/>
                </a:lnTo>
                <a:lnTo>
                  <a:pt x="135731" y="364331"/>
                </a:lnTo>
                <a:lnTo>
                  <a:pt x="135731" y="342900"/>
                </a:lnTo>
                <a:lnTo>
                  <a:pt x="142875" y="314325"/>
                </a:lnTo>
                <a:lnTo>
                  <a:pt x="142875" y="278606"/>
                </a:lnTo>
                <a:lnTo>
                  <a:pt x="142875" y="235744"/>
                </a:lnTo>
                <a:lnTo>
                  <a:pt x="142875" y="192881"/>
                </a:lnTo>
                <a:lnTo>
                  <a:pt x="142875" y="142875"/>
                </a:lnTo>
                <a:lnTo>
                  <a:pt x="135731" y="107156"/>
                </a:lnTo>
                <a:lnTo>
                  <a:pt x="135731" y="78581"/>
                </a:lnTo>
                <a:lnTo>
                  <a:pt x="128588" y="64294"/>
                </a:lnTo>
                <a:lnTo>
                  <a:pt x="128588" y="64294"/>
                </a:lnTo>
                <a:lnTo>
                  <a:pt x="128588" y="64294"/>
                </a:lnTo>
                <a:lnTo>
                  <a:pt x="128588" y="78581"/>
                </a:lnTo>
                <a:lnTo>
                  <a:pt x="128588" y="92869"/>
                </a:lnTo>
                <a:lnTo>
                  <a:pt x="135731" y="121444"/>
                </a:lnTo>
                <a:lnTo>
                  <a:pt x="142875" y="157162"/>
                </a:lnTo>
                <a:lnTo>
                  <a:pt x="150019" y="200025"/>
                </a:lnTo>
                <a:lnTo>
                  <a:pt x="157163" y="242887"/>
                </a:lnTo>
                <a:lnTo>
                  <a:pt x="178594" y="278606"/>
                </a:lnTo>
                <a:lnTo>
                  <a:pt x="185738" y="307181"/>
                </a:lnTo>
                <a:lnTo>
                  <a:pt x="200025" y="335756"/>
                </a:lnTo>
                <a:lnTo>
                  <a:pt x="214313" y="350044"/>
                </a:lnTo>
                <a:lnTo>
                  <a:pt x="221456" y="364331"/>
                </a:lnTo>
                <a:lnTo>
                  <a:pt x="228600" y="371475"/>
                </a:lnTo>
                <a:lnTo>
                  <a:pt x="242888" y="371475"/>
                </a:lnTo>
                <a:lnTo>
                  <a:pt x="250031" y="371475"/>
                </a:lnTo>
                <a:lnTo>
                  <a:pt x="250031" y="357187"/>
                </a:lnTo>
                <a:lnTo>
                  <a:pt x="257175" y="342900"/>
                </a:lnTo>
                <a:lnTo>
                  <a:pt x="264319" y="314325"/>
                </a:lnTo>
                <a:lnTo>
                  <a:pt x="264319" y="278606"/>
                </a:lnTo>
                <a:lnTo>
                  <a:pt x="264319" y="235744"/>
                </a:lnTo>
                <a:lnTo>
                  <a:pt x="264319" y="185737"/>
                </a:lnTo>
                <a:lnTo>
                  <a:pt x="271463" y="135731"/>
                </a:lnTo>
                <a:lnTo>
                  <a:pt x="278606" y="78581"/>
                </a:lnTo>
                <a:lnTo>
                  <a:pt x="278606" y="35719"/>
                </a:lnTo>
                <a:lnTo>
                  <a:pt x="285750" y="14287"/>
                </a:lnTo>
                <a:lnTo>
                  <a:pt x="285750" y="0"/>
                </a:lnTo>
                <a:lnTo>
                  <a:pt x="285750" y="0"/>
                </a:lnTo>
                <a:lnTo>
                  <a:pt x="292894" y="7144"/>
                </a:lnTo>
                <a:lnTo>
                  <a:pt x="292894" y="21431"/>
                </a:lnTo>
                <a:lnTo>
                  <a:pt x="300038" y="42862"/>
                </a:lnTo>
                <a:lnTo>
                  <a:pt x="300038" y="71437"/>
                </a:lnTo>
                <a:lnTo>
                  <a:pt x="307181" y="107156"/>
                </a:lnTo>
                <a:lnTo>
                  <a:pt x="307181" y="150019"/>
                </a:lnTo>
                <a:lnTo>
                  <a:pt x="314325" y="200025"/>
                </a:lnTo>
                <a:lnTo>
                  <a:pt x="321469" y="250031"/>
                </a:lnTo>
                <a:lnTo>
                  <a:pt x="335756" y="292894"/>
                </a:lnTo>
                <a:lnTo>
                  <a:pt x="350044" y="335756"/>
                </a:lnTo>
                <a:lnTo>
                  <a:pt x="364331" y="357187"/>
                </a:lnTo>
                <a:lnTo>
                  <a:pt x="385763" y="378619"/>
                </a:lnTo>
                <a:lnTo>
                  <a:pt x="392906" y="392906"/>
                </a:lnTo>
                <a:lnTo>
                  <a:pt x="407194" y="400050"/>
                </a:lnTo>
                <a:lnTo>
                  <a:pt x="407194" y="4000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6515101" y="1543050"/>
            <a:ext cx="135732" cy="307182"/>
          </a:xfrm>
          <a:custGeom>
            <a:avLst/>
            <a:gdLst/>
            <a:ahLst/>
            <a:cxnLst/>
            <a:rect l="0" t="0" r="0" b="0"/>
            <a:pathLst>
              <a:path w="135732" h="307182">
                <a:moveTo>
                  <a:pt x="28575" y="107156"/>
                </a:moveTo>
                <a:lnTo>
                  <a:pt x="28575" y="114300"/>
                </a:lnTo>
                <a:lnTo>
                  <a:pt x="28575" y="128588"/>
                </a:lnTo>
                <a:lnTo>
                  <a:pt x="35719" y="150019"/>
                </a:lnTo>
                <a:lnTo>
                  <a:pt x="35719" y="178594"/>
                </a:lnTo>
                <a:lnTo>
                  <a:pt x="42862" y="207169"/>
                </a:lnTo>
                <a:lnTo>
                  <a:pt x="50006" y="235744"/>
                </a:lnTo>
                <a:lnTo>
                  <a:pt x="57150" y="257175"/>
                </a:lnTo>
                <a:lnTo>
                  <a:pt x="57150" y="271463"/>
                </a:lnTo>
                <a:lnTo>
                  <a:pt x="64294" y="292894"/>
                </a:lnTo>
                <a:lnTo>
                  <a:pt x="64294" y="300038"/>
                </a:lnTo>
                <a:lnTo>
                  <a:pt x="64294" y="307181"/>
                </a:lnTo>
                <a:lnTo>
                  <a:pt x="64294" y="307181"/>
                </a:lnTo>
                <a:lnTo>
                  <a:pt x="57150" y="300038"/>
                </a:lnTo>
                <a:lnTo>
                  <a:pt x="57150" y="292894"/>
                </a:lnTo>
                <a:lnTo>
                  <a:pt x="50006" y="271463"/>
                </a:lnTo>
                <a:lnTo>
                  <a:pt x="35719" y="242888"/>
                </a:lnTo>
                <a:lnTo>
                  <a:pt x="21431" y="207169"/>
                </a:lnTo>
                <a:lnTo>
                  <a:pt x="7144" y="171450"/>
                </a:lnTo>
                <a:lnTo>
                  <a:pt x="0" y="128588"/>
                </a:lnTo>
                <a:lnTo>
                  <a:pt x="0" y="85725"/>
                </a:lnTo>
                <a:lnTo>
                  <a:pt x="7144" y="50006"/>
                </a:lnTo>
                <a:lnTo>
                  <a:pt x="14287" y="21431"/>
                </a:lnTo>
                <a:lnTo>
                  <a:pt x="21431" y="7144"/>
                </a:lnTo>
                <a:lnTo>
                  <a:pt x="35719" y="0"/>
                </a:lnTo>
                <a:lnTo>
                  <a:pt x="57150" y="0"/>
                </a:lnTo>
                <a:lnTo>
                  <a:pt x="71437" y="0"/>
                </a:lnTo>
                <a:lnTo>
                  <a:pt x="85725" y="7144"/>
                </a:lnTo>
                <a:lnTo>
                  <a:pt x="100012" y="21431"/>
                </a:lnTo>
                <a:lnTo>
                  <a:pt x="114300" y="35719"/>
                </a:lnTo>
                <a:lnTo>
                  <a:pt x="128587" y="57150"/>
                </a:lnTo>
                <a:lnTo>
                  <a:pt x="135731" y="78581"/>
                </a:lnTo>
                <a:lnTo>
                  <a:pt x="135731" y="100013"/>
                </a:lnTo>
                <a:lnTo>
                  <a:pt x="128587" y="121444"/>
                </a:lnTo>
                <a:lnTo>
                  <a:pt x="128587" y="142875"/>
                </a:lnTo>
                <a:lnTo>
                  <a:pt x="114300" y="157163"/>
                </a:lnTo>
                <a:lnTo>
                  <a:pt x="107156" y="171450"/>
                </a:lnTo>
                <a:lnTo>
                  <a:pt x="92869" y="178594"/>
                </a:lnTo>
                <a:lnTo>
                  <a:pt x="85725" y="178594"/>
                </a:lnTo>
                <a:lnTo>
                  <a:pt x="78581" y="178594"/>
                </a:lnTo>
                <a:lnTo>
                  <a:pt x="78581" y="171450"/>
                </a:lnTo>
                <a:lnTo>
                  <a:pt x="78581"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6636545" y="1528763"/>
            <a:ext cx="314326" cy="185738"/>
          </a:xfrm>
          <a:custGeom>
            <a:avLst/>
            <a:gdLst/>
            <a:ahLst/>
            <a:cxnLst/>
            <a:rect l="0" t="0" r="0" b="0"/>
            <a:pathLst>
              <a:path w="314326" h="185738">
                <a:moveTo>
                  <a:pt x="0" y="50006"/>
                </a:moveTo>
                <a:lnTo>
                  <a:pt x="0" y="57150"/>
                </a:lnTo>
                <a:lnTo>
                  <a:pt x="7143" y="57150"/>
                </a:lnTo>
                <a:lnTo>
                  <a:pt x="7143" y="57150"/>
                </a:lnTo>
                <a:lnTo>
                  <a:pt x="21431" y="64293"/>
                </a:lnTo>
                <a:lnTo>
                  <a:pt x="35718" y="71437"/>
                </a:lnTo>
                <a:lnTo>
                  <a:pt x="50006" y="78581"/>
                </a:lnTo>
                <a:lnTo>
                  <a:pt x="64293" y="92868"/>
                </a:lnTo>
                <a:lnTo>
                  <a:pt x="78581" y="107156"/>
                </a:lnTo>
                <a:lnTo>
                  <a:pt x="92868" y="128587"/>
                </a:lnTo>
                <a:lnTo>
                  <a:pt x="100012" y="142875"/>
                </a:lnTo>
                <a:lnTo>
                  <a:pt x="107156" y="150018"/>
                </a:lnTo>
                <a:lnTo>
                  <a:pt x="114300" y="164306"/>
                </a:lnTo>
                <a:lnTo>
                  <a:pt x="114300" y="171450"/>
                </a:lnTo>
                <a:lnTo>
                  <a:pt x="114300" y="178593"/>
                </a:lnTo>
                <a:lnTo>
                  <a:pt x="114300" y="178593"/>
                </a:lnTo>
                <a:lnTo>
                  <a:pt x="114300" y="178593"/>
                </a:lnTo>
                <a:lnTo>
                  <a:pt x="114300" y="178593"/>
                </a:lnTo>
                <a:lnTo>
                  <a:pt x="114300" y="171450"/>
                </a:lnTo>
                <a:lnTo>
                  <a:pt x="114300" y="157162"/>
                </a:lnTo>
                <a:lnTo>
                  <a:pt x="114300" y="142875"/>
                </a:lnTo>
                <a:lnTo>
                  <a:pt x="114300" y="128587"/>
                </a:lnTo>
                <a:lnTo>
                  <a:pt x="114300" y="100012"/>
                </a:lnTo>
                <a:lnTo>
                  <a:pt x="121443" y="78581"/>
                </a:lnTo>
                <a:lnTo>
                  <a:pt x="121443" y="57150"/>
                </a:lnTo>
                <a:lnTo>
                  <a:pt x="128587" y="42862"/>
                </a:lnTo>
                <a:lnTo>
                  <a:pt x="135731" y="35718"/>
                </a:lnTo>
                <a:lnTo>
                  <a:pt x="142875" y="28575"/>
                </a:lnTo>
                <a:lnTo>
                  <a:pt x="142875" y="35718"/>
                </a:lnTo>
                <a:lnTo>
                  <a:pt x="150018" y="42862"/>
                </a:lnTo>
                <a:lnTo>
                  <a:pt x="157162" y="57150"/>
                </a:lnTo>
                <a:lnTo>
                  <a:pt x="157162" y="78581"/>
                </a:lnTo>
                <a:lnTo>
                  <a:pt x="164306" y="100012"/>
                </a:lnTo>
                <a:lnTo>
                  <a:pt x="178593" y="128587"/>
                </a:lnTo>
                <a:lnTo>
                  <a:pt x="185737" y="150018"/>
                </a:lnTo>
                <a:lnTo>
                  <a:pt x="200025" y="164306"/>
                </a:lnTo>
                <a:lnTo>
                  <a:pt x="207168" y="178593"/>
                </a:lnTo>
                <a:lnTo>
                  <a:pt x="221456" y="185737"/>
                </a:lnTo>
                <a:lnTo>
                  <a:pt x="235743" y="185737"/>
                </a:lnTo>
                <a:lnTo>
                  <a:pt x="257175" y="185737"/>
                </a:lnTo>
                <a:lnTo>
                  <a:pt x="264318" y="185737"/>
                </a:lnTo>
                <a:lnTo>
                  <a:pt x="285750" y="178593"/>
                </a:lnTo>
                <a:lnTo>
                  <a:pt x="292893" y="164306"/>
                </a:lnTo>
                <a:lnTo>
                  <a:pt x="307181" y="157162"/>
                </a:lnTo>
                <a:lnTo>
                  <a:pt x="307181" y="135731"/>
                </a:lnTo>
                <a:lnTo>
                  <a:pt x="314325" y="114300"/>
                </a:lnTo>
                <a:lnTo>
                  <a:pt x="314325" y="92868"/>
                </a:lnTo>
                <a:lnTo>
                  <a:pt x="307181" y="64293"/>
                </a:lnTo>
                <a:lnTo>
                  <a:pt x="300037" y="35718"/>
                </a:lnTo>
                <a:lnTo>
                  <a:pt x="285750" y="14287"/>
                </a:lnTo>
                <a:lnTo>
                  <a:pt x="271462" y="7143"/>
                </a:lnTo>
                <a:lnTo>
                  <a:pt x="257175" y="0"/>
                </a:lnTo>
                <a:lnTo>
                  <a:pt x="235743" y="7143"/>
                </a:lnTo>
                <a:lnTo>
                  <a:pt x="221456" y="21431"/>
                </a:lnTo>
                <a:lnTo>
                  <a:pt x="207168" y="28575"/>
                </a:lnTo>
                <a:lnTo>
                  <a:pt x="200025" y="50006"/>
                </a:lnTo>
                <a:lnTo>
                  <a:pt x="200025" y="71437"/>
                </a:lnTo>
                <a:lnTo>
                  <a:pt x="200025" y="92868"/>
                </a:lnTo>
                <a:lnTo>
                  <a:pt x="207168" y="121443"/>
                </a:lnTo>
                <a:lnTo>
                  <a:pt x="221456" y="135731"/>
                </a:lnTo>
                <a:lnTo>
                  <a:pt x="242887" y="150018"/>
                </a:lnTo>
                <a:lnTo>
                  <a:pt x="257175" y="150018"/>
                </a:lnTo>
                <a:lnTo>
                  <a:pt x="271462" y="157162"/>
                </a:lnTo>
                <a:lnTo>
                  <a:pt x="271462"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reeform 13"/>
          <p:cNvSpPr/>
          <p:nvPr/>
        </p:nvSpPr>
        <p:spPr>
          <a:xfrm>
            <a:off x="7015163" y="1435894"/>
            <a:ext cx="250033" cy="271463"/>
          </a:xfrm>
          <a:custGeom>
            <a:avLst/>
            <a:gdLst/>
            <a:ahLst/>
            <a:cxnLst/>
            <a:rect l="0" t="0" r="0" b="0"/>
            <a:pathLst>
              <a:path w="250033" h="271463">
                <a:moveTo>
                  <a:pt x="21432" y="0"/>
                </a:moveTo>
                <a:lnTo>
                  <a:pt x="21432" y="7144"/>
                </a:lnTo>
                <a:lnTo>
                  <a:pt x="14288" y="21431"/>
                </a:lnTo>
                <a:lnTo>
                  <a:pt x="7144" y="50006"/>
                </a:lnTo>
                <a:lnTo>
                  <a:pt x="0" y="85725"/>
                </a:lnTo>
                <a:lnTo>
                  <a:pt x="0" y="121444"/>
                </a:lnTo>
                <a:lnTo>
                  <a:pt x="0" y="150019"/>
                </a:lnTo>
                <a:lnTo>
                  <a:pt x="7144" y="185737"/>
                </a:lnTo>
                <a:lnTo>
                  <a:pt x="21432" y="214312"/>
                </a:lnTo>
                <a:lnTo>
                  <a:pt x="28575" y="235744"/>
                </a:lnTo>
                <a:lnTo>
                  <a:pt x="35719" y="257175"/>
                </a:lnTo>
                <a:lnTo>
                  <a:pt x="50007" y="264319"/>
                </a:lnTo>
                <a:lnTo>
                  <a:pt x="57150" y="271462"/>
                </a:lnTo>
                <a:lnTo>
                  <a:pt x="64294" y="271462"/>
                </a:lnTo>
                <a:lnTo>
                  <a:pt x="64294" y="271462"/>
                </a:lnTo>
                <a:lnTo>
                  <a:pt x="64294" y="271462"/>
                </a:lnTo>
                <a:lnTo>
                  <a:pt x="64294" y="264319"/>
                </a:lnTo>
                <a:lnTo>
                  <a:pt x="64294" y="257175"/>
                </a:lnTo>
                <a:lnTo>
                  <a:pt x="64294" y="242887"/>
                </a:lnTo>
                <a:lnTo>
                  <a:pt x="57150" y="228600"/>
                </a:lnTo>
                <a:lnTo>
                  <a:pt x="57150" y="214312"/>
                </a:lnTo>
                <a:lnTo>
                  <a:pt x="57150" y="200025"/>
                </a:lnTo>
                <a:lnTo>
                  <a:pt x="57150" y="185737"/>
                </a:lnTo>
                <a:lnTo>
                  <a:pt x="57150" y="178594"/>
                </a:lnTo>
                <a:lnTo>
                  <a:pt x="64294" y="171450"/>
                </a:lnTo>
                <a:lnTo>
                  <a:pt x="71438" y="164306"/>
                </a:lnTo>
                <a:lnTo>
                  <a:pt x="78582" y="157162"/>
                </a:lnTo>
                <a:lnTo>
                  <a:pt x="85725" y="157162"/>
                </a:lnTo>
                <a:lnTo>
                  <a:pt x="92869" y="157162"/>
                </a:lnTo>
                <a:lnTo>
                  <a:pt x="100013" y="157162"/>
                </a:lnTo>
                <a:lnTo>
                  <a:pt x="107157" y="164306"/>
                </a:lnTo>
                <a:lnTo>
                  <a:pt x="114300" y="171450"/>
                </a:lnTo>
                <a:lnTo>
                  <a:pt x="114300" y="192881"/>
                </a:lnTo>
                <a:lnTo>
                  <a:pt x="121444" y="207169"/>
                </a:lnTo>
                <a:lnTo>
                  <a:pt x="128588" y="221456"/>
                </a:lnTo>
                <a:lnTo>
                  <a:pt x="135732" y="235744"/>
                </a:lnTo>
                <a:lnTo>
                  <a:pt x="142875" y="250031"/>
                </a:lnTo>
                <a:lnTo>
                  <a:pt x="150019" y="257175"/>
                </a:lnTo>
                <a:lnTo>
                  <a:pt x="157163" y="264319"/>
                </a:lnTo>
                <a:lnTo>
                  <a:pt x="171450" y="264319"/>
                </a:lnTo>
                <a:lnTo>
                  <a:pt x="185738" y="264319"/>
                </a:lnTo>
                <a:lnTo>
                  <a:pt x="192882" y="250031"/>
                </a:lnTo>
                <a:lnTo>
                  <a:pt x="207169" y="235744"/>
                </a:lnTo>
                <a:lnTo>
                  <a:pt x="214313" y="214312"/>
                </a:lnTo>
                <a:lnTo>
                  <a:pt x="228600" y="192881"/>
                </a:lnTo>
                <a:lnTo>
                  <a:pt x="235744" y="164306"/>
                </a:lnTo>
                <a:lnTo>
                  <a:pt x="242888" y="135731"/>
                </a:lnTo>
                <a:lnTo>
                  <a:pt x="250032" y="135731"/>
                </a:lnTo>
                <a:lnTo>
                  <a:pt x="250032" y="157162"/>
                </a:lnTo>
                <a:lnTo>
                  <a:pt x="242888" y="192881"/>
                </a:lnTo>
                <a:lnTo>
                  <a:pt x="235744" y="235744"/>
                </a:lnTo>
                <a:lnTo>
                  <a:pt x="235744"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7258051" y="1428750"/>
            <a:ext cx="271463" cy="300039"/>
          </a:xfrm>
          <a:custGeom>
            <a:avLst/>
            <a:gdLst/>
            <a:ahLst/>
            <a:cxnLst/>
            <a:rect l="0" t="0" r="0" b="0"/>
            <a:pathLst>
              <a:path w="271463" h="300039">
                <a:moveTo>
                  <a:pt x="0" y="0"/>
                </a:moveTo>
                <a:lnTo>
                  <a:pt x="0" y="7144"/>
                </a:lnTo>
                <a:lnTo>
                  <a:pt x="0" y="14288"/>
                </a:lnTo>
                <a:lnTo>
                  <a:pt x="0" y="35719"/>
                </a:lnTo>
                <a:lnTo>
                  <a:pt x="0" y="57150"/>
                </a:lnTo>
                <a:lnTo>
                  <a:pt x="0" y="85725"/>
                </a:lnTo>
                <a:lnTo>
                  <a:pt x="0" y="114300"/>
                </a:lnTo>
                <a:lnTo>
                  <a:pt x="7144" y="150019"/>
                </a:lnTo>
                <a:lnTo>
                  <a:pt x="14287" y="178594"/>
                </a:lnTo>
                <a:lnTo>
                  <a:pt x="21431" y="214313"/>
                </a:lnTo>
                <a:lnTo>
                  <a:pt x="21431" y="242888"/>
                </a:lnTo>
                <a:lnTo>
                  <a:pt x="28575" y="264319"/>
                </a:lnTo>
                <a:lnTo>
                  <a:pt x="28575" y="278606"/>
                </a:lnTo>
                <a:lnTo>
                  <a:pt x="28575" y="285750"/>
                </a:lnTo>
                <a:lnTo>
                  <a:pt x="28575" y="292894"/>
                </a:lnTo>
                <a:lnTo>
                  <a:pt x="28575" y="300038"/>
                </a:lnTo>
                <a:lnTo>
                  <a:pt x="28575" y="300038"/>
                </a:lnTo>
                <a:lnTo>
                  <a:pt x="28575" y="300038"/>
                </a:lnTo>
                <a:lnTo>
                  <a:pt x="28575" y="300038"/>
                </a:lnTo>
                <a:lnTo>
                  <a:pt x="28575" y="292894"/>
                </a:lnTo>
                <a:lnTo>
                  <a:pt x="35719" y="278606"/>
                </a:lnTo>
                <a:lnTo>
                  <a:pt x="42862" y="257175"/>
                </a:lnTo>
                <a:lnTo>
                  <a:pt x="50006" y="228600"/>
                </a:lnTo>
                <a:lnTo>
                  <a:pt x="71437" y="192881"/>
                </a:lnTo>
                <a:lnTo>
                  <a:pt x="92869" y="157163"/>
                </a:lnTo>
                <a:lnTo>
                  <a:pt x="114300" y="121444"/>
                </a:lnTo>
                <a:lnTo>
                  <a:pt x="135731" y="100013"/>
                </a:lnTo>
                <a:lnTo>
                  <a:pt x="150019" y="85725"/>
                </a:lnTo>
                <a:lnTo>
                  <a:pt x="164306" y="78581"/>
                </a:lnTo>
                <a:lnTo>
                  <a:pt x="171450" y="78581"/>
                </a:lnTo>
                <a:lnTo>
                  <a:pt x="178594" y="78581"/>
                </a:lnTo>
                <a:lnTo>
                  <a:pt x="171450" y="85725"/>
                </a:lnTo>
                <a:lnTo>
                  <a:pt x="164306" y="92869"/>
                </a:lnTo>
                <a:lnTo>
                  <a:pt x="157162" y="107156"/>
                </a:lnTo>
                <a:lnTo>
                  <a:pt x="135731" y="121444"/>
                </a:lnTo>
                <a:lnTo>
                  <a:pt x="128587" y="135731"/>
                </a:lnTo>
                <a:lnTo>
                  <a:pt x="107156" y="150019"/>
                </a:lnTo>
                <a:lnTo>
                  <a:pt x="100012" y="164306"/>
                </a:lnTo>
                <a:lnTo>
                  <a:pt x="100012" y="171450"/>
                </a:lnTo>
                <a:lnTo>
                  <a:pt x="100012" y="185738"/>
                </a:lnTo>
                <a:lnTo>
                  <a:pt x="107156" y="192881"/>
                </a:lnTo>
                <a:lnTo>
                  <a:pt x="121444" y="192881"/>
                </a:lnTo>
                <a:lnTo>
                  <a:pt x="135731" y="200025"/>
                </a:lnTo>
                <a:lnTo>
                  <a:pt x="157162" y="207169"/>
                </a:lnTo>
                <a:lnTo>
                  <a:pt x="171450" y="214313"/>
                </a:lnTo>
                <a:lnTo>
                  <a:pt x="200025" y="214313"/>
                </a:lnTo>
                <a:lnTo>
                  <a:pt x="221456" y="221456"/>
                </a:lnTo>
                <a:lnTo>
                  <a:pt x="235744" y="228600"/>
                </a:lnTo>
                <a:lnTo>
                  <a:pt x="250031" y="235744"/>
                </a:lnTo>
                <a:lnTo>
                  <a:pt x="264319" y="242888"/>
                </a:lnTo>
                <a:lnTo>
                  <a:pt x="264319" y="250031"/>
                </a:lnTo>
                <a:lnTo>
                  <a:pt x="271462" y="257175"/>
                </a:lnTo>
                <a:lnTo>
                  <a:pt x="264319" y="264319"/>
                </a:lnTo>
                <a:lnTo>
                  <a:pt x="264319" y="271463"/>
                </a:lnTo>
                <a:lnTo>
                  <a:pt x="257175" y="278606"/>
                </a:lnTo>
                <a:lnTo>
                  <a:pt x="250031" y="285750"/>
                </a:lnTo>
                <a:lnTo>
                  <a:pt x="250031" y="285750"/>
                </a:lnTo>
                <a:lnTo>
                  <a:pt x="250031"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7258051" y="1457325"/>
            <a:ext cx="185738" cy="107157"/>
          </a:xfrm>
          <a:custGeom>
            <a:avLst/>
            <a:gdLst/>
            <a:ahLst/>
            <a:cxnLst/>
            <a:rect l="0" t="0" r="0" b="0"/>
            <a:pathLst>
              <a:path w="185738" h="107157">
                <a:moveTo>
                  <a:pt x="0" y="107156"/>
                </a:moveTo>
                <a:lnTo>
                  <a:pt x="0" y="107156"/>
                </a:lnTo>
                <a:lnTo>
                  <a:pt x="7144" y="100013"/>
                </a:lnTo>
                <a:lnTo>
                  <a:pt x="14287" y="92869"/>
                </a:lnTo>
                <a:lnTo>
                  <a:pt x="28575" y="85725"/>
                </a:lnTo>
                <a:lnTo>
                  <a:pt x="57150" y="71438"/>
                </a:lnTo>
                <a:lnTo>
                  <a:pt x="78581" y="57150"/>
                </a:lnTo>
                <a:lnTo>
                  <a:pt x="114300" y="42863"/>
                </a:lnTo>
                <a:lnTo>
                  <a:pt x="142875" y="21431"/>
                </a:lnTo>
                <a:lnTo>
                  <a:pt x="185737" y="0"/>
                </a:lnTo>
                <a:lnTo>
                  <a:pt x="185737" y="0"/>
                </a:lnTo>
                <a:lnTo>
                  <a:pt x="18573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7636670" y="1300163"/>
            <a:ext cx="128588" cy="607219"/>
          </a:xfrm>
          <a:custGeom>
            <a:avLst/>
            <a:gdLst/>
            <a:ahLst/>
            <a:cxnLst/>
            <a:rect l="0" t="0" r="0" b="0"/>
            <a:pathLst>
              <a:path w="128588" h="607219">
                <a:moveTo>
                  <a:pt x="0" y="0"/>
                </a:moveTo>
                <a:lnTo>
                  <a:pt x="0" y="0"/>
                </a:lnTo>
                <a:lnTo>
                  <a:pt x="0" y="7143"/>
                </a:lnTo>
                <a:lnTo>
                  <a:pt x="0" y="21431"/>
                </a:lnTo>
                <a:lnTo>
                  <a:pt x="7143" y="50006"/>
                </a:lnTo>
                <a:lnTo>
                  <a:pt x="7143" y="78581"/>
                </a:lnTo>
                <a:lnTo>
                  <a:pt x="14287" y="114300"/>
                </a:lnTo>
                <a:lnTo>
                  <a:pt x="21431" y="157162"/>
                </a:lnTo>
                <a:lnTo>
                  <a:pt x="28575" y="207168"/>
                </a:lnTo>
                <a:lnTo>
                  <a:pt x="35718" y="250031"/>
                </a:lnTo>
                <a:lnTo>
                  <a:pt x="42862" y="300037"/>
                </a:lnTo>
                <a:lnTo>
                  <a:pt x="50006" y="350043"/>
                </a:lnTo>
                <a:lnTo>
                  <a:pt x="64293" y="392906"/>
                </a:lnTo>
                <a:lnTo>
                  <a:pt x="71437" y="435768"/>
                </a:lnTo>
                <a:lnTo>
                  <a:pt x="78581" y="478631"/>
                </a:lnTo>
                <a:lnTo>
                  <a:pt x="85725" y="514350"/>
                </a:lnTo>
                <a:lnTo>
                  <a:pt x="92868" y="542925"/>
                </a:lnTo>
                <a:lnTo>
                  <a:pt x="100012" y="564356"/>
                </a:lnTo>
                <a:lnTo>
                  <a:pt x="114300" y="585787"/>
                </a:lnTo>
                <a:lnTo>
                  <a:pt x="114300" y="592931"/>
                </a:lnTo>
                <a:lnTo>
                  <a:pt x="121443" y="600075"/>
                </a:lnTo>
                <a:lnTo>
                  <a:pt x="121443" y="607218"/>
                </a:lnTo>
                <a:lnTo>
                  <a:pt x="128587" y="607218"/>
                </a:lnTo>
                <a:lnTo>
                  <a:pt x="128587" y="607218"/>
                </a:lnTo>
                <a:lnTo>
                  <a:pt x="128587" y="607218"/>
                </a:lnTo>
                <a:lnTo>
                  <a:pt x="128587" y="60721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a:off x="7765257" y="1543050"/>
            <a:ext cx="264320" cy="178595"/>
          </a:xfrm>
          <a:custGeom>
            <a:avLst/>
            <a:gdLst/>
            <a:ahLst/>
            <a:cxnLst/>
            <a:rect l="0" t="0" r="0" b="0"/>
            <a:pathLst>
              <a:path w="264320" h="178595">
                <a:moveTo>
                  <a:pt x="7144" y="7144"/>
                </a:moveTo>
                <a:lnTo>
                  <a:pt x="7144" y="7144"/>
                </a:lnTo>
                <a:lnTo>
                  <a:pt x="7144" y="7144"/>
                </a:lnTo>
                <a:lnTo>
                  <a:pt x="0" y="7144"/>
                </a:lnTo>
                <a:lnTo>
                  <a:pt x="7144" y="21431"/>
                </a:lnTo>
                <a:lnTo>
                  <a:pt x="7144" y="35719"/>
                </a:lnTo>
                <a:lnTo>
                  <a:pt x="7144" y="57150"/>
                </a:lnTo>
                <a:lnTo>
                  <a:pt x="14288" y="78581"/>
                </a:lnTo>
                <a:lnTo>
                  <a:pt x="21431" y="100013"/>
                </a:lnTo>
                <a:lnTo>
                  <a:pt x="21431" y="128588"/>
                </a:lnTo>
                <a:lnTo>
                  <a:pt x="28575" y="142875"/>
                </a:lnTo>
                <a:lnTo>
                  <a:pt x="28575" y="157163"/>
                </a:lnTo>
                <a:lnTo>
                  <a:pt x="35719" y="171450"/>
                </a:lnTo>
                <a:lnTo>
                  <a:pt x="42863" y="178594"/>
                </a:lnTo>
                <a:lnTo>
                  <a:pt x="42863" y="178594"/>
                </a:lnTo>
                <a:lnTo>
                  <a:pt x="42863" y="178594"/>
                </a:lnTo>
                <a:lnTo>
                  <a:pt x="42863" y="178594"/>
                </a:lnTo>
                <a:lnTo>
                  <a:pt x="50006" y="164306"/>
                </a:lnTo>
                <a:lnTo>
                  <a:pt x="50006" y="150019"/>
                </a:lnTo>
                <a:lnTo>
                  <a:pt x="50006" y="128588"/>
                </a:lnTo>
                <a:lnTo>
                  <a:pt x="57150" y="100013"/>
                </a:lnTo>
                <a:lnTo>
                  <a:pt x="57150" y="71438"/>
                </a:lnTo>
                <a:lnTo>
                  <a:pt x="57150" y="35719"/>
                </a:lnTo>
                <a:lnTo>
                  <a:pt x="57150" y="14288"/>
                </a:lnTo>
                <a:lnTo>
                  <a:pt x="64294" y="0"/>
                </a:lnTo>
                <a:lnTo>
                  <a:pt x="71438" y="0"/>
                </a:lnTo>
                <a:lnTo>
                  <a:pt x="78581" y="0"/>
                </a:lnTo>
                <a:lnTo>
                  <a:pt x="78581" y="0"/>
                </a:lnTo>
                <a:lnTo>
                  <a:pt x="85725" y="14288"/>
                </a:lnTo>
                <a:lnTo>
                  <a:pt x="85725" y="35719"/>
                </a:lnTo>
                <a:lnTo>
                  <a:pt x="92869" y="57150"/>
                </a:lnTo>
                <a:lnTo>
                  <a:pt x="92869" y="78581"/>
                </a:lnTo>
                <a:lnTo>
                  <a:pt x="100013" y="107156"/>
                </a:lnTo>
                <a:lnTo>
                  <a:pt x="107156" y="121444"/>
                </a:lnTo>
                <a:lnTo>
                  <a:pt x="114300" y="135731"/>
                </a:lnTo>
                <a:lnTo>
                  <a:pt x="114300" y="150019"/>
                </a:lnTo>
                <a:lnTo>
                  <a:pt x="121444" y="150019"/>
                </a:lnTo>
                <a:lnTo>
                  <a:pt x="128588" y="150019"/>
                </a:lnTo>
                <a:lnTo>
                  <a:pt x="128588" y="142875"/>
                </a:lnTo>
                <a:lnTo>
                  <a:pt x="128588" y="135731"/>
                </a:lnTo>
                <a:lnTo>
                  <a:pt x="135731" y="114300"/>
                </a:lnTo>
                <a:lnTo>
                  <a:pt x="135731" y="92869"/>
                </a:lnTo>
                <a:lnTo>
                  <a:pt x="135731" y="71438"/>
                </a:lnTo>
                <a:lnTo>
                  <a:pt x="135731" y="42863"/>
                </a:lnTo>
                <a:lnTo>
                  <a:pt x="135731" y="21431"/>
                </a:lnTo>
                <a:lnTo>
                  <a:pt x="135731" y="7144"/>
                </a:lnTo>
                <a:lnTo>
                  <a:pt x="135731" y="0"/>
                </a:lnTo>
                <a:lnTo>
                  <a:pt x="135731" y="0"/>
                </a:lnTo>
                <a:lnTo>
                  <a:pt x="135731" y="7144"/>
                </a:lnTo>
                <a:lnTo>
                  <a:pt x="135731" y="21431"/>
                </a:lnTo>
                <a:lnTo>
                  <a:pt x="135731" y="42863"/>
                </a:lnTo>
                <a:lnTo>
                  <a:pt x="142875" y="71438"/>
                </a:lnTo>
                <a:lnTo>
                  <a:pt x="150019" y="92869"/>
                </a:lnTo>
                <a:lnTo>
                  <a:pt x="164306" y="121444"/>
                </a:lnTo>
                <a:lnTo>
                  <a:pt x="171450" y="150019"/>
                </a:lnTo>
                <a:lnTo>
                  <a:pt x="192881" y="164306"/>
                </a:lnTo>
                <a:lnTo>
                  <a:pt x="207169" y="171450"/>
                </a:lnTo>
                <a:lnTo>
                  <a:pt x="228600" y="178594"/>
                </a:lnTo>
                <a:lnTo>
                  <a:pt x="242888" y="171450"/>
                </a:lnTo>
                <a:lnTo>
                  <a:pt x="257175" y="164306"/>
                </a:lnTo>
                <a:lnTo>
                  <a:pt x="264319" y="157163"/>
                </a:lnTo>
                <a:lnTo>
                  <a:pt x="264319" y="1571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a:off x="8043863" y="1393031"/>
            <a:ext cx="421483" cy="314326"/>
          </a:xfrm>
          <a:custGeom>
            <a:avLst/>
            <a:gdLst/>
            <a:ahLst/>
            <a:cxnLst/>
            <a:rect l="0" t="0" r="0" b="0"/>
            <a:pathLst>
              <a:path w="421483" h="314326">
                <a:moveTo>
                  <a:pt x="71438" y="128588"/>
                </a:moveTo>
                <a:lnTo>
                  <a:pt x="71438" y="128588"/>
                </a:lnTo>
                <a:lnTo>
                  <a:pt x="64294" y="128588"/>
                </a:lnTo>
                <a:lnTo>
                  <a:pt x="57150" y="135732"/>
                </a:lnTo>
                <a:lnTo>
                  <a:pt x="50007" y="157163"/>
                </a:lnTo>
                <a:lnTo>
                  <a:pt x="28575" y="171450"/>
                </a:lnTo>
                <a:lnTo>
                  <a:pt x="21432" y="192882"/>
                </a:lnTo>
                <a:lnTo>
                  <a:pt x="14288" y="214313"/>
                </a:lnTo>
                <a:lnTo>
                  <a:pt x="7144" y="235744"/>
                </a:lnTo>
                <a:lnTo>
                  <a:pt x="0" y="257175"/>
                </a:lnTo>
                <a:lnTo>
                  <a:pt x="0" y="264319"/>
                </a:lnTo>
                <a:lnTo>
                  <a:pt x="0" y="271463"/>
                </a:lnTo>
                <a:lnTo>
                  <a:pt x="7144" y="271463"/>
                </a:lnTo>
                <a:lnTo>
                  <a:pt x="7144" y="271463"/>
                </a:lnTo>
                <a:lnTo>
                  <a:pt x="14288" y="264319"/>
                </a:lnTo>
                <a:lnTo>
                  <a:pt x="21432" y="257175"/>
                </a:lnTo>
                <a:lnTo>
                  <a:pt x="28575" y="250032"/>
                </a:lnTo>
                <a:lnTo>
                  <a:pt x="35719" y="235744"/>
                </a:lnTo>
                <a:lnTo>
                  <a:pt x="42863" y="221457"/>
                </a:lnTo>
                <a:lnTo>
                  <a:pt x="42863" y="207169"/>
                </a:lnTo>
                <a:lnTo>
                  <a:pt x="42863" y="200025"/>
                </a:lnTo>
                <a:lnTo>
                  <a:pt x="50007" y="192882"/>
                </a:lnTo>
                <a:lnTo>
                  <a:pt x="50007" y="192882"/>
                </a:lnTo>
                <a:lnTo>
                  <a:pt x="50007" y="200025"/>
                </a:lnTo>
                <a:lnTo>
                  <a:pt x="50007" y="207169"/>
                </a:lnTo>
                <a:lnTo>
                  <a:pt x="57150" y="228600"/>
                </a:lnTo>
                <a:lnTo>
                  <a:pt x="57150" y="242888"/>
                </a:lnTo>
                <a:lnTo>
                  <a:pt x="64294" y="264319"/>
                </a:lnTo>
                <a:lnTo>
                  <a:pt x="64294" y="285750"/>
                </a:lnTo>
                <a:lnTo>
                  <a:pt x="78582" y="300038"/>
                </a:lnTo>
                <a:lnTo>
                  <a:pt x="85725" y="307182"/>
                </a:lnTo>
                <a:lnTo>
                  <a:pt x="100013" y="314325"/>
                </a:lnTo>
                <a:lnTo>
                  <a:pt x="107157" y="314325"/>
                </a:lnTo>
                <a:lnTo>
                  <a:pt x="114300" y="307182"/>
                </a:lnTo>
                <a:lnTo>
                  <a:pt x="128588" y="292894"/>
                </a:lnTo>
                <a:lnTo>
                  <a:pt x="135732" y="271463"/>
                </a:lnTo>
                <a:lnTo>
                  <a:pt x="135732" y="242888"/>
                </a:lnTo>
                <a:lnTo>
                  <a:pt x="142875" y="214313"/>
                </a:lnTo>
                <a:lnTo>
                  <a:pt x="142875" y="178594"/>
                </a:lnTo>
                <a:lnTo>
                  <a:pt x="150019" y="135732"/>
                </a:lnTo>
                <a:lnTo>
                  <a:pt x="142875" y="100013"/>
                </a:lnTo>
                <a:lnTo>
                  <a:pt x="142875" y="57150"/>
                </a:lnTo>
                <a:lnTo>
                  <a:pt x="142875" y="28575"/>
                </a:lnTo>
                <a:lnTo>
                  <a:pt x="135732" y="14288"/>
                </a:lnTo>
                <a:lnTo>
                  <a:pt x="135732" y="7144"/>
                </a:lnTo>
                <a:lnTo>
                  <a:pt x="135732" y="0"/>
                </a:lnTo>
                <a:lnTo>
                  <a:pt x="135732" y="7144"/>
                </a:lnTo>
                <a:lnTo>
                  <a:pt x="135732" y="14288"/>
                </a:lnTo>
                <a:lnTo>
                  <a:pt x="135732" y="28575"/>
                </a:lnTo>
                <a:lnTo>
                  <a:pt x="135732" y="50007"/>
                </a:lnTo>
                <a:lnTo>
                  <a:pt x="142875" y="78582"/>
                </a:lnTo>
                <a:lnTo>
                  <a:pt x="142875" y="107157"/>
                </a:lnTo>
                <a:lnTo>
                  <a:pt x="150019" y="142875"/>
                </a:lnTo>
                <a:lnTo>
                  <a:pt x="157163" y="178594"/>
                </a:lnTo>
                <a:lnTo>
                  <a:pt x="164307" y="207169"/>
                </a:lnTo>
                <a:lnTo>
                  <a:pt x="171450" y="235744"/>
                </a:lnTo>
                <a:lnTo>
                  <a:pt x="178594" y="257175"/>
                </a:lnTo>
                <a:lnTo>
                  <a:pt x="185738" y="271463"/>
                </a:lnTo>
                <a:lnTo>
                  <a:pt x="192882" y="285750"/>
                </a:lnTo>
                <a:lnTo>
                  <a:pt x="200025" y="292894"/>
                </a:lnTo>
                <a:lnTo>
                  <a:pt x="207169" y="292894"/>
                </a:lnTo>
                <a:lnTo>
                  <a:pt x="207169" y="300038"/>
                </a:lnTo>
                <a:lnTo>
                  <a:pt x="207169" y="300038"/>
                </a:lnTo>
                <a:lnTo>
                  <a:pt x="207169" y="292894"/>
                </a:lnTo>
                <a:lnTo>
                  <a:pt x="207169" y="292894"/>
                </a:lnTo>
                <a:lnTo>
                  <a:pt x="207169" y="278607"/>
                </a:lnTo>
                <a:lnTo>
                  <a:pt x="200025" y="257175"/>
                </a:lnTo>
                <a:lnTo>
                  <a:pt x="200025" y="228600"/>
                </a:lnTo>
                <a:lnTo>
                  <a:pt x="192882" y="200025"/>
                </a:lnTo>
                <a:lnTo>
                  <a:pt x="192882" y="171450"/>
                </a:lnTo>
                <a:lnTo>
                  <a:pt x="192882" y="142875"/>
                </a:lnTo>
                <a:lnTo>
                  <a:pt x="200025" y="121444"/>
                </a:lnTo>
                <a:lnTo>
                  <a:pt x="207169" y="107157"/>
                </a:lnTo>
                <a:lnTo>
                  <a:pt x="214313" y="92869"/>
                </a:lnTo>
                <a:lnTo>
                  <a:pt x="221457" y="85725"/>
                </a:lnTo>
                <a:lnTo>
                  <a:pt x="228600" y="85725"/>
                </a:lnTo>
                <a:lnTo>
                  <a:pt x="242888" y="85725"/>
                </a:lnTo>
                <a:lnTo>
                  <a:pt x="242888" y="85725"/>
                </a:lnTo>
                <a:lnTo>
                  <a:pt x="250032" y="85725"/>
                </a:lnTo>
                <a:lnTo>
                  <a:pt x="250032" y="92869"/>
                </a:lnTo>
                <a:lnTo>
                  <a:pt x="250032" y="100013"/>
                </a:lnTo>
                <a:lnTo>
                  <a:pt x="242888" y="114300"/>
                </a:lnTo>
                <a:lnTo>
                  <a:pt x="242888" y="135732"/>
                </a:lnTo>
                <a:lnTo>
                  <a:pt x="235744" y="150019"/>
                </a:lnTo>
                <a:lnTo>
                  <a:pt x="228600" y="171450"/>
                </a:lnTo>
                <a:lnTo>
                  <a:pt x="228600" y="185738"/>
                </a:lnTo>
                <a:lnTo>
                  <a:pt x="221457" y="200025"/>
                </a:lnTo>
                <a:lnTo>
                  <a:pt x="221457" y="214313"/>
                </a:lnTo>
                <a:lnTo>
                  <a:pt x="221457" y="228600"/>
                </a:lnTo>
                <a:lnTo>
                  <a:pt x="228600" y="235744"/>
                </a:lnTo>
                <a:lnTo>
                  <a:pt x="235744" y="250032"/>
                </a:lnTo>
                <a:lnTo>
                  <a:pt x="242888" y="257175"/>
                </a:lnTo>
                <a:lnTo>
                  <a:pt x="257175" y="264319"/>
                </a:lnTo>
                <a:lnTo>
                  <a:pt x="271463" y="264319"/>
                </a:lnTo>
                <a:lnTo>
                  <a:pt x="285750" y="264319"/>
                </a:lnTo>
                <a:lnTo>
                  <a:pt x="300038" y="257175"/>
                </a:lnTo>
                <a:lnTo>
                  <a:pt x="314325" y="257175"/>
                </a:lnTo>
                <a:lnTo>
                  <a:pt x="328613" y="242888"/>
                </a:lnTo>
                <a:lnTo>
                  <a:pt x="342900" y="235744"/>
                </a:lnTo>
                <a:lnTo>
                  <a:pt x="350044" y="221457"/>
                </a:lnTo>
                <a:lnTo>
                  <a:pt x="357188" y="207169"/>
                </a:lnTo>
                <a:lnTo>
                  <a:pt x="364332" y="192882"/>
                </a:lnTo>
                <a:lnTo>
                  <a:pt x="371475" y="171450"/>
                </a:lnTo>
                <a:lnTo>
                  <a:pt x="364332" y="157163"/>
                </a:lnTo>
                <a:lnTo>
                  <a:pt x="357188" y="142875"/>
                </a:lnTo>
                <a:lnTo>
                  <a:pt x="357188" y="135732"/>
                </a:lnTo>
                <a:lnTo>
                  <a:pt x="357188" y="128588"/>
                </a:lnTo>
                <a:lnTo>
                  <a:pt x="350044" y="128588"/>
                </a:lnTo>
                <a:lnTo>
                  <a:pt x="350044" y="135732"/>
                </a:lnTo>
                <a:lnTo>
                  <a:pt x="350044" y="150019"/>
                </a:lnTo>
                <a:lnTo>
                  <a:pt x="350044" y="164307"/>
                </a:lnTo>
                <a:lnTo>
                  <a:pt x="350044" y="192882"/>
                </a:lnTo>
                <a:lnTo>
                  <a:pt x="350044" y="214313"/>
                </a:lnTo>
                <a:lnTo>
                  <a:pt x="357188" y="235744"/>
                </a:lnTo>
                <a:lnTo>
                  <a:pt x="371475" y="250032"/>
                </a:lnTo>
                <a:lnTo>
                  <a:pt x="385763" y="264319"/>
                </a:lnTo>
                <a:lnTo>
                  <a:pt x="400050" y="278607"/>
                </a:lnTo>
                <a:lnTo>
                  <a:pt x="414338" y="285750"/>
                </a:lnTo>
                <a:lnTo>
                  <a:pt x="421482" y="285750"/>
                </a:lnTo>
                <a:lnTo>
                  <a:pt x="421482"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8565357" y="1500188"/>
            <a:ext cx="92870" cy="178594"/>
          </a:xfrm>
          <a:custGeom>
            <a:avLst/>
            <a:gdLst/>
            <a:ahLst/>
            <a:cxnLst/>
            <a:rect l="0" t="0" r="0" b="0"/>
            <a:pathLst>
              <a:path w="92870" h="178594">
                <a:moveTo>
                  <a:pt x="7144" y="42862"/>
                </a:moveTo>
                <a:lnTo>
                  <a:pt x="0" y="50006"/>
                </a:lnTo>
                <a:lnTo>
                  <a:pt x="0" y="57150"/>
                </a:lnTo>
                <a:lnTo>
                  <a:pt x="0" y="78581"/>
                </a:lnTo>
                <a:lnTo>
                  <a:pt x="0" y="100012"/>
                </a:lnTo>
                <a:lnTo>
                  <a:pt x="0" y="121443"/>
                </a:lnTo>
                <a:lnTo>
                  <a:pt x="7144" y="135731"/>
                </a:lnTo>
                <a:lnTo>
                  <a:pt x="21431" y="150018"/>
                </a:lnTo>
                <a:lnTo>
                  <a:pt x="28575" y="150018"/>
                </a:lnTo>
                <a:lnTo>
                  <a:pt x="42863" y="157162"/>
                </a:lnTo>
                <a:lnTo>
                  <a:pt x="50006" y="150018"/>
                </a:lnTo>
                <a:lnTo>
                  <a:pt x="64294" y="150018"/>
                </a:lnTo>
                <a:lnTo>
                  <a:pt x="71438" y="142875"/>
                </a:lnTo>
                <a:lnTo>
                  <a:pt x="78581" y="128587"/>
                </a:lnTo>
                <a:lnTo>
                  <a:pt x="85725" y="107156"/>
                </a:lnTo>
                <a:lnTo>
                  <a:pt x="92869" y="85725"/>
                </a:lnTo>
                <a:lnTo>
                  <a:pt x="92869" y="64293"/>
                </a:lnTo>
                <a:lnTo>
                  <a:pt x="92869" y="42862"/>
                </a:lnTo>
                <a:lnTo>
                  <a:pt x="92869" y="21431"/>
                </a:lnTo>
                <a:lnTo>
                  <a:pt x="85725" y="7143"/>
                </a:lnTo>
                <a:lnTo>
                  <a:pt x="78581" y="0"/>
                </a:lnTo>
                <a:lnTo>
                  <a:pt x="64294" y="0"/>
                </a:lnTo>
                <a:lnTo>
                  <a:pt x="50006" y="7143"/>
                </a:lnTo>
                <a:lnTo>
                  <a:pt x="42863" y="21431"/>
                </a:lnTo>
                <a:lnTo>
                  <a:pt x="28575" y="35718"/>
                </a:lnTo>
                <a:lnTo>
                  <a:pt x="21431" y="57150"/>
                </a:lnTo>
                <a:lnTo>
                  <a:pt x="21431" y="85725"/>
                </a:lnTo>
                <a:lnTo>
                  <a:pt x="21431" y="107156"/>
                </a:lnTo>
                <a:lnTo>
                  <a:pt x="21431" y="135731"/>
                </a:lnTo>
                <a:lnTo>
                  <a:pt x="35719" y="150018"/>
                </a:lnTo>
                <a:lnTo>
                  <a:pt x="50006" y="178593"/>
                </a:lnTo>
                <a:lnTo>
                  <a:pt x="50006" y="178593"/>
                </a:lnTo>
                <a:lnTo>
                  <a:pt x="50006" y="1785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Freeform 21"/>
          <p:cNvSpPr/>
          <p:nvPr/>
        </p:nvSpPr>
        <p:spPr>
          <a:xfrm>
            <a:off x="8743951" y="1493044"/>
            <a:ext cx="342901" cy="178595"/>
          </a:xfrm>
          <a:custGeom>
            <a:avLst/>
            <a:gdLst/>
            <a:ahLst/>
            <a:cxnLst/>
            <a:rect l="0" t="0" r="0" b="0"/>
            <a:pathLst>
              <a:path w="342901" h="178595">
                <a:moveTo>
                  <a:pt x="7144" y="42862"/>
                </a:moveTo>
                <a:lnTo>
                  <a:pt x="0" y="50006"/>
                </a:lnTo>
                <a:lnTo>
                  <a:pt x="0" y="57150"/>
                </a:lnTo>
                <a:lnTo>
                  <a:pt x="0" y="78581"/>
                </a:lnTo>
                <a:lnTo>
                  <a:pt x="0" y="100012"/>
                </a:lnTo>
                <a:lnTo>
                  <a:pt x="7144" y="121444"/>
                </a:lnTo>
                <a:lnTo>
                  <a:pt x="7144" y="135731"/>
                </a:lnTo>
                <a:lnTo>
                  <a:pt x="14287" y="157162"/>
                </a:lnTo>
                <a:lnTo>
                  <a:pt x="21431" y="164306"/>
                </a:lnTo>
                <a:lnTo>
                  <a:pt x="28575" y="171450"/>
                </a:lnTo>
                <a:lnTo>
                  <a:pt x="35719" y="171450"/>
                </a:lnTo>
                <a:lnTo>
                  <a:pt x="42862" y="164306"/>
                </a:lnTo>
                <a:lnTo>
                  <a:pt x="42862" y="164306"/>
                </a:lnTo>
                <a:lnTo>
                  <a:pt x="50006" y="150019"/>
                </a:lnTo>
                <a:lnTo>
                  <a:pt x="50006" y="135731"/>
                </a:lnTo>
                <a:lnTo>
                  <a:pt x="57150" y="114300"/>
                </a:lnTo>
                <a:lnTo>
                  <a:pt x="57150" y="92869"/>
                </a:lnTo>
                <a:lnTo>
                  <a:pt x="57150" y="78581"/>
                </a:lnTo>
                <a:lnTo>
                  <a:pt x="57150" y="64294"/>
                </a:lnTo>
                <a:lnTo>
                  <a:pt x="57150" y="64294"/>
                </a:lnTo>
                <a:lnTo>
                  <a:pt x="57150" y="64294"/>
                </a:lnTo>
                <a:lnTo>
                  <a:pt x="57150" y="71437"/>
                </a:lnTo>
                <a:lnTo>
                  <a:pt x="57150" y="85725"/>
                </a:lnTo>
                <a:lnTo>
                  <a:pt x="64294" y="100012"/>
                </a:lnTo>
                <a:lnTo>
                  <a:pt x="64294" y="121444"/>
                </a:lnTo>
                <a:lnTo>
                  <a:pt x="71437" y="135731"/>
                </a:lnTo>
                <a:lnTo>
                  <a:pt x="78581" y="157162"/>
                </a:lnTo>
                <a:lnTo>
                  <a:pt x="92869" y="164306"/>
                </a:lnTo>
                <a:lnTo>
                  <a:pt x="107156" y="171450"/>
                </a:lnTo>
                <a:lnTo>
                  <a:pt x="121444" y="178594"/>
                </a:lnTo>
                <a:lnTo>
                  <a:pt x="135731" y="178594"/>
                </a:lnTo>
                <a:lnTo>
                  <a:pt x="142875" y="178594"/>
                </a:lnTo>
                <a:lnTo>
                  <a:pt x="150019" y="171450"/>
                </a:lnTo>
                <a:lnTo>
                  <a:pt x="150019" y="171450"/>
                </a:lnTo>
                <a:lnTo>
                  <a:pt x="150019" y="157162"/>
                </a:lnTo>
                <a:lnTo>
                  <a:pt x="150019" y="150019"/>
                </a:lnTo>
                <a:lnTo>
                  <a:pt x="142875" y="128587"/>
                </a:lnTo>
                <a:lnTo>
                  <a:pt x="142875" y="107156"/>
                </a:lnTo>
                <a:lnTo>
                  <a:pt x="135731" y="85725"/>
                </a:lnTo>
                <a:lnTo>
                  <a:pt x="121444" y="64294"/>
                </a:lnTo>
                <a:lnTo>
                  <a:pt x="114300" y="42862"/>
                </a:lnTo>
                <a:lnTo>
                  <a:pt x="114300" y="28575"/>
                </a:lnTo>
                <a:lnTo>
                  <a:pt x="107156" y="21431"/>
                </a:lnTo>
                <a:lnTo>
                  <a:pt x="107156" y="14287"/>
                </a:lnTo>
                <a:lnTo>
                  <a:pt x="100012" y="7144"/>
                </a:lnTo>
                <a:lnTo>
                  <a:pt x="107156" y="7144"/>
                </a:lnTo>
                <a:lnTo>
                  <a:pt x="107156" y="0"/>
                </a:lnTo>
                <a:lnTo>
                  <a:pt x="114300" y="0"/>
                </a:lnTo>
                <a:lnTo>
                  <a:pt x="114300" y="0"/>
                </a:lnTo>
                <a:lnTo>
                  <a:pt x="128587" y="0"/>
                </a:lnTo>
                <a:lnTo>
                  <a:pt x="135731" y="7144"/>
                </a:lnTo>
                <a:lnTo>
                  <a:pt x="150019" y="21431"/>
                </a:lnTo>
                <a:lnTo>
                  <a:pt x="157162" y="35719"/>
                </a:lnTo>
                <a:lnTo>
                  <a:pt x="171450" y="50006"/>
                </a:lnTo>
                <a:lnTo>
                  <a:pt x="178594" y="71437"/>
                </a:lnTo>
                <a:lnTo>
                  <a:pt x="192881" y="85725"/>
                </a:lnTo>
                <a:lnTo>
                  <a:pt x="200025" y="107156"/>
                </a:lnTo>
                <a:lnTo>
                  <a:pt x="207169" y="114300"/>
                </a:lnTo>
                <a:lnTo>
                  <a:pt x="207169" y="128587"/>
                </a:lnTo>
                <a:lnTo>
                  <a:pt x="214312" y="135731"/>
                </a:lnTo>
                <a:lnTo>
                  <a:pt x="214312" y="142875"/>
                </a:lnTo>
                <a:lnTo>
                  <a:pt x="221456" y="142875"/>
                </a:lnTo>
                <a:lnTo>
                  <a:pt x="221456" y="142875"/>
                </a:lnTo>
                <a:lnTo>
                  <a:pt x="221456" y="142875"/>
                </a:lnTo>
                <a:lnTo>
                  <a:pt x="228600" y="135731"/>
                </a:lnTo>
                <a:lnTo>
                  <a:pt x="228600" y="121444"/>
                </a:lnTo>
                <a:lnTo>
                  <a:pt x="235744" y="107156"/>
                </a:lnTo>
                <a:lnTo>
                  <a:pt x="235744" y="85725"/>
                </a:lnTo>
                <a:lnTo>
                  <a:pt x="242887" y="64294"/>
                </a:lnTo>
                <a:lnTo>
                  <a:pt x="257175" y="42862"/>
                </a:lnTo>
                <a:lnTo>
                  <a:pt x="257175" y="28575"/>
                </a:lnTo>
                <a:lnTo>
                  <a:pt x="257175" y="28575"/>
                </a:lnTo>
                <a:lnTo>
                  <a:pt x="264319" y="28575"/>
                </a:lnTo>
                <a:lnTo>
                  <a:pt x="264319" y="35719"/>
                </a:lnTo>
                <a:lnTo>
                  <a:pt x="264319" y="42862"/>
                </a:lnTo>
                <a:lnTo>
                  <a:pt x="264319" y="57150"/>
                </a:lnTo>
                <a:lnTo>
                  <a:pt x="271462" y="71437"/>
                </a:lnTo>
                <a:lnTo>
                  <a:pt x="278606" y="92869"/>
                </a:lnTo>
                <a:lnTo>
                  <a:pt x="285750" y="107156"/>
                </a:lnTo>
                <a:lnTo>
                  <a:pt x="300037" y="128587"/>
                </a:lnTo>
                <a:lnTo>
                  <a:pt x="307181" y="142875"/>
                </a:lnTo>
                <a:lnTo>
                  <a:pt x="328612" y="157162"/>
                </a:lnTo>
                <a:lnTo>
                  <a:pt x="335756" y="164306"/>
                </a:lnTo>
                <a:lnTo>
                  <a:pt x="342900" y="164306"/>
                </a:lnTo>
                <a:lnTo>
                  <a:pt x="342900"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8051007" y="1907381"/>
            <a:ext cx="171451" cy="292895"/>
          </a:xfrm>
          <a:custGeom>
            <a:avLst/>
            <a:gdLst/>
            <a:ahLst/>
            <a:cxnLst/>
            <a:rect l="0" t="0" r="0" b="0"/>
            <a:pathLst>
              <a:path w="171451" h="292895">
                <a:moveTo>
                  <a:pt x="157163" y="164307"/>
                </a:moveTo>
                <a:lnTo>
                  <a:pt x="157163" y="164307"/>
                </a:lnTo>
                <a:lnTo>
                  <a:pt x="150019" y="157163"/>
                </a:lnTo>
                <a:lnTo>
                  <a:pt x="135731" y="150019"/>
                </a:lnTo>
                <a:lnTo>
                  <a:pt x="121444" y="142875"/>
                </a:lnTo>
                <a:lnTo>
                  <a:pt x="107156" y="135732"/>
                </a:lnTo>
                <a:lnTo>
                  <a:pt x="92869" y="128588"/>
                </a:lnTo>
                <a:lnTo>
                  <a:pt x="71438" y="121444"/>
                </a:lnTo>
                <a:lnTo>
                  <a:pt x="57150" y="121444"/>
                </a:lnTo>
                <a:lnTo>
                  <a:pt x="42863" y="121444"/>
                </a:lnTo>
                <a:lnTo>
                  <a:pt x="21431" y="135732"/>
                </a:lnTo>
                <a:lnTo>
                  <a:pt x="14288" y="142875"/>
                </a:lnTo>
                <a:lnTo>
                  <a:pt x="7144" y="164307"/>
                </a:lnTo>
                <a:lnTo>
                  <a:pt x="0" y="185738"/>
                </a:lnTo>
                <a:lnTo>
                  <a:pt x="0" y="207169"/>
                </a:lnTo>
                <a:lnTo>
                  <a:pt x="0" y="228600"/>
                </a:lnTo>
                <a:lnTo>
                  <a:pt x="7144" y="250032"/>
                </a:lnTo>
                <a:lnTo>
                  <a:pt x="21431" y="264319"/>
                </a:lnTo>
                <a:lnTo>
                  <a:pt x="28575" y="278607"/>
                </a:lnTo>
                <a:lnTo>
                  <a:pt x="42863" y="285750"/>
                </a:lnTo>
                <a:lnTo>
                  <a:pt x="57150" y="292894"/>
                </a:lnTo>
                <a:lnTo>
                  <a:pt x="71438" y="292894"/>
                </a:lnTo>
                <a:lnTo>
                  <a:pt x="85725" y="285750"/>
                </a:lnTo>
                <a:lnTo>
                  <a:pt x="92869" y="278607"/>
                </a:lnTo>
                <a:lnTo>
                  <a:pt x="100013" y="257175"/>
                </a:lnTo>
                <a:lnTo>
                  <a:pt x="107156" y="242888"/>
                </a:lnTo>
                <a:lnTo>
                  <a:pt x="114300" y="214313"/>
                </a:lnTo>
                <a:lnTo>
                  <a:pt x="114300" y="192882"/>
                </a:lnTo>
                <a:lnTo>
                  <a:pt x="114300" y="157163"/>
                </a:lnTo>
                <a:lnTo>
                  <a:pt x="107156" y="128588"/>
                </a:lnTo>
                <a:lnTo>
                  <a:pt x="100013" y="92869"/>
                </a:lnTo>
                <a:lnTo>
                  <a:pt x="85725" y="57150"/>
                </a:lnTo>
                <a:lnTo>
                  <a:pt x="71438" y="35719"/>
                </a:lnTo>
                <a:lnTo>
                  <a:pt x="64294" y="14288"/>
                </a:lnTo>
                <a:lnTo>
                  <a:pt x="57150" y="7144"/>
                </a:lnTo>
                <a:lnTo>
                  <a:pt x="57150" y="0"/>
                </a:lnTo>
                <a:lnTo>
                  <a:pt x="57150" y="7144"/>
                </a:lnTo>
                <a:lnTo>
                  <a:pt x="50006" y="14288"/>
                </a:lnTo>
                <a:lnTo>
                  <a:pt x="50006" y="28575"/>
                </a:lnTo>
                <a:lnTo>
                  <a:pt x="57150" y="50007"/>
                </a:lnTo>
                <a:lnTo>
                  <a:pt x="57150" y="78582"/>
                </a:lnTo>
                <a:lnTo>
                  <a:pt x="64294" y="114300"/>
                </a:lnTo>
                <a:lnTo>
                  <a:pt x="71438" y="150019"/>
                </a:lnTo>
                <a:lnTo>
                  <a:pt x="85725" y="178594"/>
                </a:lnTo>
                <a:lnTo>
                  <a:pt x="92869" y="207169"/>
                </a:lnTo>
                <a:lnTo>
                  <a:pt x="107156" y="235744"/>
                </a:lnTo>
                <a:lnTo>
                  <a:pt x="114300" y="250032"/>
                </a:lnTo>
                <a:lnTo>
                  <a:pt x="135731" y="264319"/>
                </a:lnTo>
                <a:lnTo>
                  <a:pt x="150019" y="271463"/>
                </a:lnTo>
                <a:lnTo>
                  <a:pt x="157163" y="278607"/>
                </a:lnTo>
                <a:lnTo>
                  <a:pt x="171450" y="271463"/>
                </a:lnTo>
                <a:lnTo>
                  <a:pt x="171450" y="271463"/>
                </a:lnTo>
                <a:lnTo>
                  <a:pt x="171450" y="2714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Freeform 23"/>
          <p:cNvSpPr/>
          <p:nvPr/>
        </p:nvSpPr>
        <p:spPr>
          <a:xfrm>
            <a:off x="8243888" y="1985963"/>
            <a:ext cx="135733" cy="221457"/>
          </a:xfrm>
          <a:custGeom>
            <a:avLst/>
            <a:gdLst/>
            <a:ahLst/>
            <a:cxnLst/>
            <a:rect l="0" t="0" r="0" b="0"/>
            <a:pathLst>
              <a:path w="135733" h="221457">
                <a:moveTo>
                  <a:pt x="0" y="142875"/>
                </a:moveTo>
                <a:lnTo>
                  <a:pt x="0" y="150018"/>
                </a:lnTo>
                <a:lnTo>
                  <a:pt x="0" y="157162"/>
                </a:lnTo>
                <a:lnTo>
                  <a:pt x="7144" y="164306"/>
                </a:lnTo>
                <a:lnTo>
                  <a:pt x="14288" y="171450"/>
                </a:lnTo>
                <a:lnTo>
                  <a:pt x="28575" y="171450"/>
                </a:lnTo>
                <a:lnTo>
                  <a:pt x="42863" y="164306"/>
                </a:lnTo>
                <a:lnTo>
                  <a:pt x="64294" y="157162"/>
                </a:lnTo>
                <a:lnTo>
                  <a:pt x="78582" y="142875"/>
                </a:lnTo>
                <a:lnTo>
                  <a:pt x="92869" y="128587"/>
                </a:lnTo>
                <a:lnTo>
                  <a:pt x="107157" y="114300"/>
                </a:lnTo>
                <a:lnTo>
                  <a:pt x="114300" y="92868"/>
                </a:lnTo>
                <a:lnTo>
                  <a:pt x="114300" y="78581"/>
                </a:lnTo>
                <a:lnTo>
                  <a:pt x="121444" y="57150"/>
                </a:lnTo>
                <a:lnTo>
                  <a:pt x="121444" y="35718"/>
                </a:lnTo>
                <a:lnTo>
                  <a:pt x="114300" y="14287"/>
                </a:lnTo>
                <a:lnTo>
                  <a:pt x="114300" y="7143"/>
                </a:lnTo>
                <a:lnTo>
                  <a:pt x="107157" y="0"/>
                </a:lnTo>
                <a:lnTo>
                  <a:pt x="92869" y="0"/>
                </a:lnTo>
                <a:lnTo>
                  <a:pt x="78582" y="7143"/>
                </a:lnTo>
                <a:lnTo>
                  <a:pt x="71438" y="21431"/>
                </a:lnTo>
                <a:lnTo>
                  <a:pt x="57150" y="42862"/>
                </a:lnTo>
                <a:lnTo>
                  <a:pt x="50007" y="64293"/>
                </a:lnTo>
                <a:lnTo>
                  <a:pt x="42863" y="92868"/>
                </a:lnTo>
                <a:lnTo>
                  <a:pt x="42863" y="121443"/>
                </a:lnTo>
                <a:lnTo>
                  <a:pt x="42863" y="150018"/>
                </a:lnTo>
                <a:lnTo>
                  <a:pt x="42863" y="171450"/>
                </a:lnTo>
                <a:lnTo>
                  <a:pt x="57150" y="192881"/>
                </a:lnTo>
                <a:lnTo>
                  <a:pt x="71438" y="207168"/>
                </a:lnTo>
                <a:lnTo>
                  <a:pt x="78582" y="214312"/>
                </a:lnTo>
                <a:lnTo>
                  <a:pt x="100013" y="221456"/>
                </a:lnTo>
                <a:lnTo>
                  <a:pt x="114300" y="214312"/>
                </a:lnTo>
                <a:lnTo>
                  <a:pt x="135732" y="207168"/>
                </a:lnTo>
                <a:lnTo>
                  <a:pt x="135732" y="207168"/>
                </a:lnTo>
                <a:lnTo>
                  <a:pt x="135732" y="20716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reeform 24"/>
          <p:cNvSpPr/>
          <p:nvPr/>
        </p:nvSpPr>
        <p:spPr>
          <a:xfrm>
            <a:off x="8415338" y="1985963"/>
            <a:ext cx="85726" cy="164307"/>
          </a:xfrm>
          <a:custGeom>
            <a:avLst/>
            <a:gdLst/>
            <a:ahLst/>
            <a:cxnLst/>
            <a:rect l="0" t="0" r="0" b="0"/>
            <a:pathLst>
              <a:path w="85726" h="164307">
                <a:moveTo>
                  <a:pt x="35719" y="0"/>
                </a:moveTo>
                <a:lnTo>
                  <a:pt x="28575" y="7143"/>
                </a:lnTo>
                <a:lnTo>
                  <a:pt x="21432" y="14287"/>
                </a:lnTo>
                <a:lnTo>
                  <a:pt x="14288" y="21431"/>
                </a:lnTo>
                <a:lnTo>
                  <a:pt x="7144" y="42862"/>
                </a:lnTo>
                <a:lnTo>
                  <a:pt x="0" y="57150"/>
                </a:lnTo>
                <a:lnTo>
                  <a:pt x="0" y="78581"/>
                </a:lnTo>
                <a:lnTo>
                  <a:pt x="0" y="92868"/>
                </a:lnTo>
                <a:lnTo>
                  <a:pt x="7144" y="114300"/>
                </a:lnTo>
                <a:lnTo>
                  <a:pt x="14288" y="128587"/>
                </a:lnTo>
                <a:lnTo>
                  <a:pt x="21432" y="142875"/>
                </a:lnTo>
                <a:lnTo>
                  <a:pt x="35719" y="157162"/>
                </a:lnTo>
                <a:lnTo>
                  <a:pt x="42863" y="164306"/>
                </a:lnTo>
                <a:lnTo>
                  <a:pt x="57150" y="164306"/>
                </a:lnTo>
                <a:lnTo>
                  <a:pt x="64294" y="164306"/>
                </a:lnTo>
                <a:lnTo>
                  <a:pt x="78582" y="164306"/>
                </a:lnTo>
                <a:lnTo>
                  <a:pt x="85725" y="157162"/>
                </a:lnTo>
                <a:lnTo>
                  <a:pt x="85725" y="157162"/>
                </a:lnTo>
                <a:lnTo>
                  <a:pt x="85725"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Freeform 25"/>
          <p:cNvSpPr/>
          <p:nvPr/>
        </p:nvSpPr>
        <p:spPr>
          <a:xfrm>
            <a:off x="8501063" y="1993106"/>
            <a:ext cx="57151" cy="135733"/>
          </a:xfrm>
          <a:custGeom>
            <a:avLst/>
            <a:gdLst/>
            <a:ahLst/>
            <a:cxnLst/>
            <a:rect l="0" t="0" r="0" b="0"/>
            <a:pathLst>
              <a:path w="57151" h="135733">
                <a:moveTo>
                  <a:pt x="14288" y="0"/>
                </a:moveTo>
                <a:lnTo>
                  <a:pt x="14288" y="0"/>
                </a:lnTo>
                <a:lnTo>
                  <a:pt x="7144" y="7144"/>
                </a:lnTo>
                <a:lnTo>
                  <a:pt x="7144" y="21432"/>
                </a:lnTo>
                <a:lnTo>
                  <a:pt x="7144" y="35719"/>
                </a:lnTo>
                <a:lnTo>
                  <a:pt x="0" y="57150"/>
                </a:lnTo>
                <a:lnTo>
                  <a:pt x="7144" y="78582"/>
                </a:lnTo>
                <a:lnTo>
                  <a:pt x="14288" y="100013"/>
                </a:lnTo>
                <a:lnTo>
                  <a:pt x="21432" y="114300"/>
                </a:lnTo>
                <a:lnTo>
                  <a:pt x="28575" y="121444"/>
                </a:lnTo>
                <a:lnTo>
                  <a:pt x="35719" y="128588"/>
                </a:lnTo>
                <a:lnTo>
                  <a:pt x="42863" y="135732"/>
                </a:lnTo>
                <a:lnTo>
                  <a:pt x="50007" y="128588"/>
                </a:lnTo>
                <a:lnTo>
                  <a:pt x="57150" y="128588"/>
                </a:lnTo>
                <a:lnTo>
                  <a:pt x="57150" y="128588"/>
                </a:lnTo>
                <a:lnTo>
                  <a:pt x="57150" y="1285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reeform 26"/>
          <p:cNvSpPr/>
          <p:nvPr/>
        </p:nvSpPr>
        <p:spPr>
          <a:xfrm>
            <a:off x="8572501" y="1964531"/>
            <a:ext cx="64295" cy="178595"/>
          </a:xfrm>
          <a:custGeom>
            <a:avLst/>
            <a:gdLst/>
            <a:ahLst/>
            <a:cxnLst/>
            <a:rect l="0" t="0" r="0" b="0"/>
            <a:pathLst>
              <a:path w="64295" h="178595">
                <a:moveTo>
                  <a:pt x="28575" y="0"/>
                </a:moveTo>
                <a:lnTo>
                  <a:pt x="21431" y="0"/>
                </a:lnTo>
                <a:lnTo>
                  <a:pt x="21431" y="0"/>
                </a:lnTo>
                <a:lnTo>
                  <a:pt x="14287" y="0"/>
                </a:lnTo>
                <a:lnTo>
                  <a:pt x="7144" y="0"/>
                </a:lnTo>
                <a:lnTo>
                  <a:pt x="0" y="7144"/>
                </a:lnTo>
                <a:lnTo>
                  <a:pt x="0" y="7144"/>
                </a:lnTo>
                <a:lnTo>
                  <a:pt x="0" y="7144"/>
                </a:lnTo>
                <a:lnTo>
                  <a:pt x="0" y="14288"/>
                </a:lnTo>
                <a:lnTo>
                  <a:pt x="7144" y="21432"/>
                </a:lnTo>
                <a:lnTo>
                  <a:pt x="7144" y="28575"/>
                </a:lnTo>
                <a:lnTo>
                  <a:pt x="21431" y="42863"/>
                </a:lnTo>
                <a:lnTo>
                  <a:pt x="28575" y="50007"/>
                </a:lnTo>
                <a:lnTo>
                  <a:pt x="35719" y="64294"/>
                </a:lnTo>
                <a:lnTo>
                  <a:pt x="50006" y="78582"/>
                </a:lnTo>
                <a:lnTo>
                  <a:pt x="57150" y="92869"/>
                </a:lnTo>
                <a:lnTo>
                  <a:pt x="57150" y="107157"/>
                </a:lnTo>
                <a:lnTo>
                  <a:pt x="64294" y="121444"/>
                </a:lnTo>
                <a:lnTo>
                  <a:pt x="64294" y="135732"/>
                </a:lnTo>
                <a:lnTo>
                  <a:pt x="57150" y="150019"/>
                </a:lnTo>
                <a:lnTo>
                  <a:pt x="57150" y="164307"/>
                </a:lnTo>
                <a:lnTo>
                  <a:pt x="50006" y="171450"/>
                </a:lnTo>
                <a:lnTo>
                  <a:pt x="50006" y="178594"/>
                </a:lnTo>
                <a:lnTo>
                  <a:pt x="42862" y="178594"/>
                </a:lnTo>
                <a:lnTo>
                  <a:pt x="42862" y="178594"/>
                </a:lnTo>
                <a:lnTo>
                  <a:pt x="42862" y="178594"/>
                </a:lnTo>
                <a:lnTo>
                  <a:pt x="42862"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Freeform 27"/>
          <p:cNvSpPr/>
          <p:nvPr/>
        </p:nvSpPr>
        <p:spPr>
          <a:xfrm>
            <a:off x="8658226" y="1921669"/>
            <a:ext cx="335757" cy="192882"/>
          </a:xfrm>
          <a:custGeom>
            <a:avLst/>
            <a:gdLst/>
            <a:ahLst/>
            <a:cxnLst/>
            <a:rect l="0" t="0" r="0" b="0"/>
            <a:pathLst>
              <a:path w="335757" h="192882">
                <a:moveTo>
                  <a:pt x="0" y="85725"/>
                </a:moveTo>
                <a:lnTo>
                  <a:pt x="0" y="92869"/>
                </a:lnTo>
                <a:lnTo>
                  <a:pt x="0" y="100012"/>
                </a:lnTo>
                <a:lnTo>
                  <a:pt x="0" y="114300"/>
                </a:lnTo>
                <a:lnTo>
                  <a:pt x="0" y="135731"/>
                </a:lnTo>
                <a:lnTo>
                  <a:pt x="7144" y="150019"/>
                </a:lnTo>
                <a:lnTo>
                  <a:pt x="21431" y="164306"/>
                </a:lnTo>
                <a:lnTo>
                  <a:pt x="28575" y="178594"/>
                </a:lnTo>
                <a:lnTo>
                  <a:pt x="42862" y="185737"/>
                </a:lnTo>
                <a:lnTo>
                  <a:pt x="57150" y="192881"/>
                </a:lnTo>
                <a:lnTo>
                  <a:pt x="71437" y="185737"/>
                </a:lnTo>
                <a:lnTo>
                  <a:pt x="85725" y="178594"/>
                </a:lnTo>
                <a:lnTo>
                  <a:pt x="100012" y="171450"/>
                </a:lnTo>
                <a:lnTo>
                  <a:pt x="107156" y="157162"/>
                </a:lnTo>
                <a:lnTo>
                  <a:pt x="121444" y="142875"/>
                </a:lnTo>
                <a:lnTo>
                  <a:pt x="114300" y="121444"/>
                </a:lnTo>
                <a:lnTo>
                  <a:pt x="121444" y="100012"/>
                </a:lnTo>
                <a:lnTo>
                  <a:pt x="128587" y="85725"/>
                </a:lnTo>
                <a:lnTo>
                  <a:pt x="128587" y="71437"/>
                </a:lnTo>
                <a:lnTo>
                  <a:pt x="135731" y="64294"/>
                </a:lnTo>
                <a:lnTo>
                  <a:pt x="128587" y="57150"/>
                </a:lnTo>
                <a:lnTo>
                  <a:pt x="121444" y="57150"/>
                </a:lnTo>
                <a:lnTo>
                  <a:pt x="100012" y="64294"/>
                </a:lnTo>
                <a:lnTo>
                  <a:pt x="85725" y="71437"/>
                </a:lnTo>
                <a:lnTo>
                  <a:pt x="78581" y="85725"/>
                </a:lnTo>
                <a:lnTo>
                  <a:pt x="64294" y="100012"/>
                </a:lnTo>
                <a:lnTo>
                  <a:pt x="57150" y="114300"/>
                </a:lnTo>
                <a:lnTo>
                  <a:pt x="57150" y="128587"/>
                </a:lnTo>
                <a:lnTo>
                  <a:pt x="64294" y="142875"/>
                </a:lnTo>
                <a:lnTo>
                  <a:pt x="64294" y="150019"/>
                </a:lnTo>
                <a:lnTo>
                  <a:pt x="78581" y="157162"/>
                </a:lnTo>
                <a:lnTo>
                  <a:pt x="85725" y="164306"/>
                </a:lnTo>
                <a:lnTo>
                  <a:pt x="100012" y="164306"/>
                </a:lnTo>
                <a:lnTo>
                  <a:pt x="114300" y="157162"/>
                </a:lnTo>
                <a:lnTo>
                  <a:pt x="128587" y="157162"/>
                </a:lnTo>
                <a:lnTo>
                  <a:pt x="135731" y="142875"/>
                </a:lnTo>
                <a:lnTo>
                  <a:pt x="142875" y="135731"/>
                </a:lnTo>
                <a:lnTo>
                  <a:pt x="150019" y="121444"/>
                </a:lnTo>
                <a:lnTo>
                  <a:pt x="157162" y="107156"/>
                </a:lnTo>
                <a:lnTo>
                  <a:pt x="157162" y="85725"/>
                </a:lnTo>
                <a:lnTo>
                  <a:pt x="157162" y="64294"/>
                </a:lnTo>
                <a:lnTo>
                  <a:pt x="157162" y="42862"/>
                </a:lnTo>
                <a:lnTo>
                  <a:pt x="157162" y="28575"/>
                </a:lnTo>
                <a:lnTo>
                  <a:pt x="157162" y="14287"/>
                </a:lnTo>
                <a:lnTo>
                  <a:pt x="157162" y="0"/>
                </a:lnTo>
                <a:lnTo>
                  <a:pt x="157162" y="0"/>
                </a:lnTo>
                <a:lnTo>
                  <a:pt x="157162" y="0"/>
                </a:lnTo>
                <a:lnTo>
                  <a:pt x="164306" y="0"/>
                </a:lnTo>
                <a:lnTo>
                  <a:pt x="164306" y="0"/>
                </a:lnTo>
                <a:lnTo>
                  <a:pt x="171450" y="14287"/>
                </a:lnTo>
                <a:lnTo>
                  <a:pt x="178594" y="28575"/>
                </a:lnTo>
                <a:lnTo>
                  <a:pt x="185737" y="50006"/>
                </a:lnTo>
                <a:lnTo>
                  <a:pt x="192881" y="64294"/>
                </a:lnTo>
                <a:lnTo>
                  <a:pt x="200025" y="85725"/>
                </a:lnTo>
                <a:lnTo>
                  <a:pt x="200025" y="107156"/>
                </a:lnTo>
                <a:lnTo>
                  <a:pt x="200025" y="114300"/>
                </a:lnTo>
                <a:lnTo>
                  <a:pt x="207169" y="128587"/>
                </a:lnTo>
                <a:lnTo>
                  <a:pt x="207169" y="135731"/>
                </a:lnTo>
                <a:lnTo>
                  <a:pt x="207169" y="142875"/>
                </a:lnTo>
                <a:lnTo>
                  <a:pt x="207169" y="142875"/>
                </a:lnTo>
                <a:lnTo>
                  <a:pt x="207169" y="142875"/>
                </a:lnTo>
                <a:lnTo>
                  <a:pt x="214312" y="142875"/>
                </a:lnTo>
                <a:lnTo>
                  <a:pt x="214312" y="142875"/>
                </a:lnTo>
                <a:lnTo>
                  <a:pt x="214312" y="135731"/>
                </a:lnTo>
                <a:lnTo>
                  <a:pt x="221456" y="121444"/>
                </a:lnTo>
                <a:lnTo>
                  <a:pt x="228600" y="107156"/>
                </a:lnTo>
                <a:lnTo>
                  <a:pt x="228600" y="85725"/>
                </a:lnTo>
                <a:lnTo>
                  <a:pt x="235744" y="64294"/>
                </a:lnTo>
                <a:lnTo>
                  <a:pt x="242887" y="42862"/>
                </a:lnTo>
                <a:lnTo>
                  <a:pt x="250031" y="28575"/>
                </a:lnTo>
                <a:lnTo>
                  <a:pt x="250031" y="28575"/>
                </a:lnTo>
                <a:lnTo>
                  <a:pt x="257175" y="28575"/>
                </a:lnTo>
                <a:lnTo>
                  <a:pt x="257175" y="28575"/>
                </a:lnTo>
                <a:lnTo>
                  <a:pt x="257175" y="42862"/>
                </a:lnTo>
                <a:lnTo>
                  <a:pt x="257175" y="50006"/>
                </a:lnTo>
                <a:lnTo>
                  <a:pt x="257175" y="71437"/>
                </a:lnTo>
                <a:lnTo>
                  <a:pt x="257175" y="85725"/>
                </a:lnTo>
                <a:lnTo>
                  <a:pt x="271462" y="107156"/>
                </a:lnTo>
                <a:lnTo>
                  <a:pt x="271462" y="121444"/>
                </a:lnTo>
                <a:lnTo>
                  <a:pt x="285750" y="128587"/>
                </a:lnTo>
                <a:lnTo>
                  <a:pt x="300037" y="142875"/>
                </a:lnTo>
                <a:lnTo>
                  <a:pt x="314325" y="142875"/>
                </a:lnTo>
                <a:lnTo>
                  <a:pt x="328612" y="150019"/>
                </a:lnTo>
                <a:lnTo>
                  <a:pt x="335756" y="142875"/>
                </a:lnTo>
                <a:lnTo>
                  <a:pt x="335756"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Freeform 28"/>
          <p:cNvSpPr/>
          <p:nvPr/>
        </p:nvSpPr>
        <p:spPr>
          <a:xfrm>
            <a:off x="8986838" y="1893094"/>
            <a:ext cx="92870" cy="142876"/>
          </a:xfrm>
          <a:custGeom>
            <a:avLst/>
            <a:gdLst/>
            <a:ahLst/>
            <a:cxnLst/>
            <a:rect l="0" t="0" r="0" b="0"/>
            <a:pathLst>
              <a:path w="92870" h="142876">
                <a:moveTo>
                  <a:pt x="7144" y="0"/>
                </a:moveTo>
                <a:lnTo>
                  <a:pt x="7144" y="0"/>
                </a:lnTo>
                <a:lnTo>
                  <a:pt x="7144" y="0"/>
                </a:lnTo>
                <a:lnTo>
                  <a:pt x="7144" y="0"/>
                </a:lnTo>
                <a:lnTo>
                  <a:pt x="14288" y="7144"/>
                </a:lnTo>
                <a:lnTo>
                  <a:pt x="21432" y="14287"/>
                </a:lnTo>
                <a:lnTo>
                  <a:pt x="35719" y="21431"/>
                </a:lnTo>
                <a:lnTo>
                  <a:pt x="50007" y="28575"/>
                </a:lnTo>
                <a:lnTo>
                  <a:pt x="64294" y="35719"/>
                </a:lnTo>
                <a:lnTo>
                  <a:pt x="71438" y="42862"/>
                </a:lnTo>
                <a:lnTo>
                  <a:pt x="85725" y="50006"/>
                </a:lnTo>
                <a:lnTo>
                  <a:pt x="85725" y="57150"/>
                </a:lnTo>
                <a:lnTo>
                  <a:pt x="92869" y="71437"/>
                </a:lnTo>
                <a:lnTo>
                  <a:pt x="85725" y="78581"/>
                </a:lnTo>
                <a:lnTo>
                  <a:pt x="85725" y="92869"/>
                </a:lnTo>
                <a:lnTo>
                  <a:pt x="71438" y="100012"/>
                </a:lnTo>
                <a:lnTo>
                  <a:pt x="57150" y="114300"/>
                </a:lnTo>
                <a:lnTo>
                  <a:pt x="42863" y="121444"/>
                </a:lnTo>
                <a:lnTo>
                  <a:pt x="21432" y="128587"/>
                </a:lnTo>
                <a:lnTo>
                  <a:pt x="7144" y="135731"/>
                </a:lnTo>
                <a:lnTo>
                  <a:pt x="0" y="142875"/>
                </a:lnTo>
                <a:lnTo>
                  <a:pt x="0"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Freeform 29"/>
          <p:cNvSpPr/>
          <p:nvPr/>
        </p:nvSpPr>
        <p:spPr>
          <a:xfrm>
            <a:off x="8551070" y="1885950"/>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0"/>
          <p:cNvSpPr/>
          <p:nvPr/>
        </p:nvSpPr>
        <p:spPr>
          <a:xfrm>
            <a:off x="5493545" y="2293144"/>
            <a:ext cx="121444" cy="185738"/>
          </a:xfrm>
          <a:custGeom>
            <a:avLst/>
            <a:gdLst/>
            <a:ahLst/>
            <a:cxnLst/>
            <a:rect l="0" t="0" r="0" b="0"/>
            <a:pathLst>
              <a:path w="121444" h="185738">
                <a:moveTo>
                  <a:pt x="85725" y="7144"/>
                </a:moveTo>
                <a:lnTo>
                  <a:pt x="85725" y="7144"/>
                </a:lnTo>
                <a:lnTo>
                  <a:pt x="85725" y="7144"/>
                </a:lnTo>
                <a:lnTo>
                  <a:pt x="85725" y="7144"/>
                </a:lnTo>
                <a:lnTo>
                  <a:pt x="78581" y="7144"/>
                </a:lnTo>
                <a:lnTo>
                  <a:pt x="71437" y="0"/>
                </a:lnTo>
                <a:lnTo>
                  <a:pt x="64293" y="0"/>
                </a:lnTo>
                <a:lnTo>
                  <a:pt x="57150" y="0"/>
                </a:lnTo>
                <a:lnTo>
                  <a:pt x="42862" y="7144"/>
                </a:lnTo>
                <a:lnTo>
                  <a:pt x="35718" y="7144"/>
                </a:lnTo>
                <a:lnTo>
                  <a:pt x="21431" y="14287"/>
                </a:lnTo>
                <a:lnTo>
                  <a:pt x="7143" y="21431"/>
                </a:lnTo>
                <a:lnTo>
                  <a:pt x="7143" y="21431"/>
                </a:lnTo>
                <a:lnTo>
                  <a:pt x="0" y="28575"/>
                </a:lnTo>
                <a:lnTo>
                  <a:pt x="0" y="35719"/>
                </a:lnTo>
                <a:lnTo>
                  <a:pt x="0" y="42862"/>
                </a:lnTo>
                <a:lnTo>
                  <a:pt x="7143" y="50006"/>
                </a:lnTo>
                <a:lnTo>
                  <a:pt x="14287" y="64294"/>
                </a:lnTo>
                <a:lnTo>
                  <a:pt x="28575" y="71437"/>
                </a:lnTo>
                <a:lnTo>
                  <a:pt x="42862" y="85725"/>
                </a:lnTo>
                <a:lnTo>
                  <a:pt x="57150" y="92869"/>
                </a:lnTo>
                <a:lnTo>
                  <a:pt x="78581" y="100012"/>
                </a:lnTo>
                <a:lnTo>
                  <a:pt x="92868" y="107156"/>
                </a:lnTo>
                <a:lnTo>
                  <a:pt x="107156" y="114300"/>
                </a:lnTo>
                <a:lnTo>
                  <a:pt x="114300" y="128587"/>
                </a:lnTo>
                <a:lnTo>
                  <a:pt x="121443" y="135731"/>
                </a:lnTo>
                <a:lnTo>
                  <a:pt x="121443" y="142875"/>
                </a:lnTo>
                <a:lnTo>
                  <a:pt x="121443" y="157162"/>
                </a:lnTo>
                <a:lnTo>
                  <a:pt x="114300" y="164306"/>
                </a:lnTo>
                <a:lnTo>
                  <a:pt x="114300" y="178594"/>
                </a:lnTo>
                <a:lnTo>
                  <a:pt x="100012" y="185737"/>
                </a:lnTo>
                <a:lnTo>
                  <a:pt x="92868" y="185737"/>
                </a:lnTo>
                <a:lnTo>
                  <a:pt x="78581" y="185737"/>
                </a:lnTo>
                <a:lnTo>
                  <a:pt x="78581" y="185737"/>
                </a:lnTo>
                <a:lnTo>
                  <a:pt x="78581" y="1857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5679282" y="2250281"/>
            <a:ext cx="300039" cy="250033"/>
          </a:xfrm>
          <a:custGeom>
            <a:avLst/>
            <a:gdLst/>
            <a:ahLst/>
            <a:cxnLst/>
            <a:rect l="0" t="0" r="0" b="0"/>
            <a:pathLst>
              <a:path w="300039" h="250033">
                <a:moveTo>
                  <a:pt x="0" y="0"/>
                </a:moveTo>
                <a:lnTo>
                  <a:pt x="0" y="7144"/>
                </a:lnTo>
                <a:lnTo>
                  <a:pt x="0" y="21432"/>
                </a:lnTo>
                <a:lnTo>
                  <a:pt x="7144" y="42863"/>
                </a:lnTo>
                <a:lnTo>
                  <a:pt x="7144" y="71438"/>
                </a:lnTo>
                <a:lnTo>
                  <a:pt x="14288" y="100013"/>
                </a:lnTo>
                <a:lnTo>
                  <a:pt x="21431" y="128588"/>
                </a:lnTo>
                <a:lnTo>
                  <a:pt x="28575" y="150019"/>
                </a:lnTo>
                <a:lnTo>
                  <a:pt x="35719" y="178594"/>
                </a:lnTo>
                <a:lnTo>
                  <a:pt x="35719" y="200025"/>
                </a:lnTo>
                <a:lnTo>
                  <a:pt x="42863" y="214313"/>
                </a:lnTo>
                <a:lnTo>
                  <a:pt x="50006" y="221457"/>
                </a:lnTo>
                <a:lnTo>
                  <a:pt x="50006" y="228600"/>
                </a:lnTo>
                <a:lnTo>
                  <a:pt x="50006" y="228600"/>
                </a:lnTo>
                <a:lnTo>
                  <a:pt x="50006" y="228600"/>
                </a:lnTo>
                <a:lnTo>
                  <a:pt x="50006" y="228600"/>
                </a:lnTo>
                <a:lnTo>
                  <a:pt x="50006" y="221457"/>
                </a:lnTo>
                <a:lnTo>
                  <a:pt x="50006" y="214313"/>
                </a:lnTo>
                <a:lnTo>
                  <a:pt x="50006" y="192882"/>
                </a:lnTo>
                <a:lnTo>
                  <a:pt x="42863" y="171450"/>
                </a:lnTo>
                <a:lnTo>
                  <a:pt x="42863" y="142875"/>
                </a:lnTo>
                <a:lnTo>
                  <a:pt x="42863" y="121444"/>
                </a:lnTo>
                <a:lnTo>
                  <a:pt x="42863" y="107157"/>
                </a:lnTo>
                <a:lnTo>
                  <a:pt x="42863" y="100013"/>
                </a:lnTo>
                <a:lnTo>
                  <a:pt x="42863" y="92869"/>
                </a:lnTo>
                <a:lnTo>
                  <a:pt x="50006" y="92869"/>
                </a:lnTo>
                <a:lnTo>
                  <a:pt x="50006" y="100013"/>
                </a:lnTo>
                <a:lnTo>
                  <a:pt x="57150" y="114300"/>
                </a:lnTo>
                <a:lnTo>
                  <a:pt x="57150" y="128588"/>
                </a:lnTo>
                <a:lnTo>
                  <a:pt x="64294" y="150019"/>
                </a:lnTo>
                <a:lnTo>
                  <a:pt x="71438" y="178594"/>
                </a:lnTo>
                <a:lnTo>
                  <a:pt x="71438" y="200025"/>
                </a:lnTo>
                <a:lnTo>
                  <a:pt x="85725" y="221457"/>
                </a:lnTo>
                <a:lnTo>
                  <a:pt x="100013" y="235744"/>
                </a:lnTo>
                <a:lnTo>
                  <a:pt x="107156" y="242888"/>
                </a:lnTo>
                <a:lnTo>
                  <a:pt x="121444" y="250032"/>
                </a:lnTo>
                <a:lnTo>
                  <a:pt x="135731" y="242888"/>
                </a:lnTo>
                <a:lnTo>
                  <a:pt x="142875" y="235744"/>
                </a:lnTo>
                <a:lnTo>
                  <a:pt x="157163" y="228600"/>
                </a:lnTo>
                <a:lnTo>
                  <a:pt x="171450" y="214313"/>
                </a:lnTo>
                <a:lnTo>
                  <a:pt x="178594" y="192882"/>
                </a:lnTo>
                <a:lnTo>
                  <a:pt x="185738" y="171450"/>
                </a:lnTo>
                <a:lnTo>
                  <a:pt x="185738" y="150019"/>
                </a:lnTo>
                <a:lnTo>
                  <a:pt x="192881" y="128588"/>
                </a:lnTo>
                <a:lnTo>
                  <a:pt x="185738" y="107157"/>
                </a:lnTo>
                <a:lnTo>
                  <a:pt x="185738" y="92869"/>
                </a:lnTo>
                <a:lnTo>
                  <a:pt x="178594" y="85725"/>
                </a:lnTo>
                <a:lnTo>
                  <a:pt x="171450" y="85725"/>
                </a:lnTo>
                <a:lnTo>
                  <a:pt x="157163" y="92869"/>
                </a:lnTo>
                <a:lnTo>
                  <a:pt x="142875" y="107157"/>
                </a:lnTo>
                <a:lnTo>
                  <a:pt x="135731" y="121444"/>
                </a:lnTo>
                <a:lnTo>
                  <a:pt x="128588" y="142875"/>
                </a:lnTo>
                <a:lnTo>
                  <a:pt x="121444" y="157163"/>
                </a:lnTo>
                <a:lnTo>
                  <a:pt x="121444" y="178594"/>
                </a:lnTo>
                <a:lnTo>
                  <a:pt x="114300" y="192882"/>
                </a:lnTo>
                <a:lnTo>
                  <a:pt x="121444" y="200025"/>
                </a:lnTo>
                <a:lnTo>
                  <a:pt x="121444" y="207169"/>
                </a:lnTo>
                <a:lnTo>
                  <a:pt x="128588" y="207169"/>
                </a:lnTo>
                <a:lnTo>
                  <a:pt x="135731" y="207169"/>
                </a:lnTo>
                <a:lnTo>
                  <a:pt x="142875" y="200025"/>
                </a:lnTo>
                <a:lnTo>
                  <a:pt x="142875" y="200025"/>
                </a:lnTo>
                <a:lnTo>
                  <a:pt x="157163" y="185738"/>
                </a:lnTo>
                <a:lnTo>
                  <a:pt x="164306" y="178594"/>
                </a:lnTo>
                <a:lnTo>
                  <a:pt x="171450" y="164307"/>
                </a:lnTo>
                <a:lnTo>
                  <a:pt x="178594" y="164307"/>
                </a:lnTo>
                <a:lnTo>
                  <a:pt x="178594" y="164307"/>
                </a:lnTo>
                <a:lnTo>
                  <a:pt x="185738" y="171450"/>
                </a:lnTo>
                <a:lnTo>
                  <a:pt x="185738" y="178594"/>
                </a:lnTo>
                <a:lnTo>
                  <a:pt x="192881" y="192882"/>
                </a:lnTo>
                <a:lnTo>
                  <a:pt x="207169" y="207169"/>
                </a:lnTo>
                <a:lnTo>
                  <a:pt x="214313" y="221457"/>
                </a:lnTo>
                <a:lnTo>
                  <a:pt x="221456" y="228600"/>
                </a:lnTo>
                <a:lnTo>
                  <a:pt x="235744" y="235744"/>
                </a:lnTo>
                <a:lnTo>
                  <a:pt x="242888" y="235744"/>
                </a:lnTo>
                <a:lnTo>
                  <a:pt x="250031" y="235744"/>
                </a:lnTo>
                <a:lnTo>
                  <a:pt x="250031" y="235744"/>
                </a:lnTo>
                <a:lnTo>
                  <a:pt x="257175" y="228600"/>
                </a:lnTo>
                <a:lnTo>
                  <a:pt x="264319" y="221457"/>
                </a:lnTo>
                <a:lnTo>
                  <a:pt x="264319" y="207169"/>
                </a:lnTo>
                <a:lnTo>
                  <a:pt x="264319" y="192882"/>
                </a:lnTo>
                <a:lnTo>
                  <a:pt x="257175" y="171450"/>
                </a:lnTo>
                <a:lnTo>
                  <a:pt x="257175" y="142875"/>
                </a:lnTo>
                <a:lnTo>
                  <a:pt x="250031" y="114300"/>
                </a:lnTo>
                <a:lnTo>
                  <a:pt x="250031" y="85725"/>
                </a:lnTo>
                <a:lnTo>
                  <a:pt x="250031" y="71438"/>
                </a:lnTo>
                <a:lnTo>
                  <a:pt x="250031" y="57150"/>
                </a:lnTo>
                <a:lnTo>
                  <a:pt x="250031" y="50007"/>
                </a:lnTo>
                <a:lnTo>
                  <a:pt x="250031" y="50007"/>
                </a:lnTo>
                <a:lnTo>
                  <a:pt x="257175" y="50007"/>
                </a:lnTo>
                <a:lnTo>
                  <a:pt x="264319" y="50007"/>
                </a:lnTo>
                <a:lnTo>
                  <a:pt x="278606" y="57150"/>
                </a:lnTo>
                <a:lnTo>
                  <a:pt x="285750" y="71438"/>
                </a:lnTo>
                <a:lnTo>
                  <a:pt x="292894" y="78582"/>
                </a:lnTo>
                <a:lnTo>
                  <a:pt x="300038" y="78582"/>
                </a:lnTo>
                <a:lnTo>
                  <a:pt x="300038" y="7858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Freeform 32"/>
          <p:cNvSpPr/>
          <p:nvPr/>
        </p:nvSpPr>
        <p:spPr>
          <a:xfrm>
            <a:off x="6057901" y="2200275"/>
            <a:ext cx="300038" cy="307182"/>
          </a:xfrm>
          <a:custGeom>
            <a:avLst/>
            <a:gdLst/>
            <a:ahLst/>
            <a:cxnLst/>
            <a:rect l="0" t="0" r="0" b="0"/>
            <a:pathLst>
              <a:path w="300038" h="307182">
                <a:moveTo>
                  <a:pt x="0" y="257175"/>
                </a:moveTo>
                <a:lnTo>
                  <a:pt x="0" y="257175"/>
                </a:lnTo>
                <a:lnTo>
                  <a:pt x="0" y="264319"/>
                </a:lnTo>
                <a:lnTo>
                  <a:pt x="0" y="271463"/>
                </a:lnTo>
                <a:lnTo>
                  <a:pt x="7144" y="278606"/>
                </a:lnTo>
                <a:lnTo>
                  <a:pt x="14287" y="285750"/>
                </a:lnTo>
                <a:lnTo>
                  <a:pt x="21431" y="285750"/>
                </a:lnTo>
                <a:lnTo>
                  <a:pt x="28575" y="278606"/>
                </a:lnTo>
                <a:lnTo>
                  <a:pt x="42862" y="264319"/>
                </a:lnTo>
                <a:lnTo>
                  <a:pt x="50006" y="257175"/>
                </a:lnTo>
                <a:lnTo>
                  <a:pt x="57150" y="242888"/>
                </a:lnTo>
                <a:lnTo>
                  <a:pt x="64294" y="221456"/>
                </a:lnTo>
                <a:lnTo>
                  <a:pt x="64294" y="200025"/>
                </a:lnTo>
                <a:lnTo>
                  <a:pt x="64294" y="178594"/>
                </a:lnTo>
                <a:lnTo>
                  <a:pt x="64294" y="157163"/>
                </a:lnTo>
                <a:lnTo>
                  <a:pt x="64294" y="142875"/>
                </a:lnTo>
                <a:lnTo>
                  <a:pt x="50006" y="135731"/>
                </a:lnTo>
                <a:lnTo>
                  <a:pt x="42862" y="135731"/>
                </a:lnTo>
                <a:lnTo>
                  <a:pt x="28575" y="142875"/>
                </a:lnTo>
                <a:lnTo>
                  <a:pt x="21431" y="150019"/>
                </a:lnTo>
                <a:lnTo>
                  <a:pt x="14287" y="157163"/>
                </a:lnTo>
                <a:lnTo>
                  <a:pt x="14287" y="171450"/>
                </a:lnTo>
                <a:lnTo>
                  <a:pt x="7144" y="192881"/>
                </a:lnTo>
                <a:lnTo>
                  <a:pt x="14287" y="207169"/>
                </a:lnTo>
                <a:lnTo>
                  <a:pt x="14287" y="228600"/>
                </a:lnTo>
                <a:lnTo>
                  <a:pt x="28575" y="242888"/>
                </a:lnTo>
                <a:lnTo>
                  <a:pt x="42862" y="250031"/>
                </a:lnTo>
                <a:lnTo>
                  <a:pt x="64294" y="264319"/>
                </a:lnTo>
                <a:lnTo>
                  <a:pt x="85725" y="264319"/>
                </a:lnTo>
                <a:lnTo>
                  <a:pt x="107156" y="264319"/>
                </a:lnTo>
                <a:lnTo>
                  <a:pt x="128587" y="257175"/>
                </a:lnTo>
                <a:lnTo>
                  <a:pt x="150019" y="250031"/>
                </a:lnTo>
                <a:lnTo>
                  <a:pt x="171450" y="242888"/>
                </a:lnTo>
                <a:lnTo>
                  <a:pt x="192881" y="228600"/>
                </a:lnTo>
                <a:lnTo>
                  <a:pt x="200025" y="214313"/>
                </a:lnTo>
                <a:lnTo>
                  <a:pt x="214312" y="200025"/>
                </a:lnTo>
                <a:lnTo>
                  <a:pt x="221456" y="185738"/>
                </a:lnTo>
                <a:lnTo>
                  <a:pt x="228600" y="171450"/>
                </a:lnTo>
                <a:lnTo>
                  <a:pt x="228600" y="157163"/>
                </a:lnTo>
                <a:lnTo>
                  <a:pt x="228600" y="142875"/>
                </a:lnTo>
                <a:lnTo>
                  <a:pt x="214312" y="135731"/>
                </a:lnTo>
                <a:lnTo>
                  <a:pt x="207169" y="128588"/>
                </a:lnTo>
                <a:lnTo>
                  <a:pt x="192881" y="128588"/>
                </a:lnTo>
                <a:lnTo>
                  <a:pt x="185737" y="135731"/>
                </a:lnTo>
                <a:lnTo>
                  <a:pt x="178594" y="150019"/>
                </a:lnTo>
                <a:lnTo>
                  <a:pt x="171450" y="164306"/>
                </a:lnTo>
                <a:lnTo>
                  <a:pt x="171450" y="185738"/>
                </a:lnTo>
                <a:lnTo>
                  <a:pt x="171450" y="207169"/>
                </a:lnTo>
                <a:lnTo>
                  <a:pt x="171450" y="235744"/>
                </a:lnTo>
                <a:lnTo>
                  <a:pt x="178594" y="257175"/>
                </a:lnTo>
                <a:lnTo>
                  <a:pt x="185737" y="271463"/>
                </a:lnTo>
                <a:lnTo>
                  <a:pt x="192881" y="278606"/>
                </a:lnTo>
                <a:lnTo>
                  <a:pt x="192881" y="285750"/>
                </a:lnTo>
                <a:lnTo>
                  <a:pt x="200025" y="285750"/>
                </a:lnTo>
                <a:lnTo>
                  <a:pt x="207169" y="285750"/>
                </a:lnTo>
                <a:lnTo>
                  <a:pt x="207169" y="278606"/>
                </a:lnTo>
                <a:lnTo>
                  <a:pt x="214312" y="264319"/>
                </a:lnTo>
                <a:lnTo>
                  <a:pt x="214312" y="250031"/>
                </a:lnTo>
                <a:lnTo>
                  <a:pt x="214312" y="221456"/>
                </a:lnTo>
                <a:lnTo>
                  <a:pt x="207169" y="192881"/>
                </a:lnTo>
                <a:lnTo>
                  <a:pt x="207169" y="157163"/>
                </a:lnTo>
                <a:lnTo>
                  <a:pt x="200025" y="121444"/>
                </a:lnTo>
                <a:lnTo>
                  <a:pt x="192881" y="78581"/>
                </a:lnTo>
                <a:lnTo>
                  <a:pt x="192881" y="50006"/>
                </a:lnTo>
                <a:lnTo>
                  <a:pt x="178594" y="21431"/>
                </a:lnTo>
                <a:lnTo>
                  <a:pt x="171450" y="7144"/>
                </a:lnTo>
                <a:lnTo>
                  <a:pt x="171450" y="0"/>
                </a:lnTo>
                <a:lnTo>
                  <a:pt x="164306" y="0"/>
                </a:lnTo>
                <a:lnTo>
                  <a:pt x="164306" y="0"/>
                </a:lnTo>
                <a:lnTo>
                  <a:pt x="164306" y="0"/>
                </a:lnTo>
                <a:lnTo>
                  <a:pt x="171450" y="14288"/>
                </a:lnTo>
                <a:lnTo>
                  <a:pt x="171450" y="28575"/>
                </a:lnTo>
                <a:lnTo>
                  <a:pt x="178594" y="50006"/>
                </a:lnTo>
                <a:lnTo>
                  <a:pt x="192881" y="78581"/>
                </a:lnTo>
                <a:lnTo>
                  <a:pt x="200025" y="114300"/>
                </a:lnTo>
                <a:lnTo>
                  <a:pt x="207169" y="150019"/>
                </a:lnTo>
                <a:lnTo>
                  <a:pt x="214312" y="185738"/>
                </a:lnTo>
                <a:lnTo>
                  <a:pt x="228600" y="214313"/>
                </a:lnTo>
                <a:lnTo>
                  <a:pt x="235744" y="235744"/>
                </a:lnTo>
                <a:lnTo>
                  <a:pt x="242887" y="257175"/>
                </a:lnTo>
                <a:lnTo>
                  <a:pt x="257175" y="271463"/>
                </a:lnTo>
                <a:lnTo>
                  <a:pt x="264319" y="285750"/>
                </a:lnTo>
                <a:lnTo>
                  <a:pt x="264319" y="292894"/>
                </a:lnTo>
                <a:lnTo>
                  <a:pt x="271462" y="300038"/>
                </a:lnTo>
                <a:lnTo>
                  <a:pt x="278606" y="307181"/>
                </a:lnTo>
                <a:lnTo>
                  <a:pt x="285750" y="307181"/>
                </a:lnTo>
                <a:lnTo>
                  <a:pt x="300037" y="300038"/>
                </a:lnTo>
                <a:lnTo>
                  <a:pt x="300037" y="300038"/>
                </a:lnTo>
                <a:lnTo>
                  <a:pt x="300037"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Freeform 33"/>
          <p:cNvSpPr/>
          <p:nvPr/>
        </p:nvSpPr>
        <p:spPr>
          <a:xfrm>
            <a:off x="6479382" y="2286000"/>
            <a:ext cx="57151" cy="228601"/>
          </a:xfrm>
          <a:custGeom>
            <a:avLst/>
            <a:gdLst/>
            <a:ahLst/>
            <a:cxnLst/>
            <a:rect l="0" t="0" r="0" b="0"/>
            <a:pathLst>
              <a:path w="57151" h="228601">
                <a:moveTo>
                  <a:pt x="7144" y="135731"/>
                </a:moveTo>
                <a:lnTo>
                  <a:pt x="0" y="142875"/>
                </a:lnTo>
                <a:lnTo>
                  <a:pt x="0" y="157163"/>
                </a:lnTo>
                <a:lnTo>
                  <a:pt x="0" y="178594"/>
                </a:lnTo>
                <a:lnTo>
                  <a:pt x="0" y="200025"/>
                </a:lnTo>
                <a:lnTo>
                  <a:pt x="0" y="214313"/>
                </a:lnTo>
                <a:lnTo>
                  <a:pt x="7144" y="221456"/>
                </a:lnTo>
                <a:lnTo>
                  <a:pt x="14288" y="228600"/>
                </a:lnTo>
                <a:lnTo>
                  <a:pt x="14288" y="228600"/>
                </a:lnTo>
                <a:lnTo>
                  <a:pt x="14288" y="228600"/>
                </a:lnTo>
                <a:lnTo>
                  <a:pt x="14288" y="228600"/>
                </a:lnTo>
                <a:lnTo>
                  <a:pt x="14288" y="228600"/>
                </a:lnTo>
                <a:lnTo>
                  <a:pt x="14288" y="221456"/>
                </a:lnTo>
                <a:lnTo>
                  <a:pt x="14288" y="207169"/>
                </a:lnTo>
                <a:lnTo>
                  <a:pt x="7144" y="192881"/>
                </a:lnTo>
                <a:lnTo>
                  <a:pt x="7144" y="164306"/>
                </a:lnTo>
                <a:lnTo>
                  <a:pt x="7144" y="135731"/>
                </a:lnTo>
                <a:lnTo>
                  <a:pt x="7144" y="107156"/>
                </a:lnTo>
                <a:lnTo>
                  <a:pt x="7144" y="78581"/>
                </a:lnTo>
                <a:lnTo>
                  <a:pt x="14288" y="50006"/>
                </a:lnTo>
                <a:lnTo>
                  <a:pt x="21431" y="35719"/>
                </a:lnTo>
                <a:lnTo>
                  <a:pt x="28575" y="21431"/>
                </a:lnTo>
                <a:lnTo>
                  <a:pt x="42863" y="14288"/>
                </a:lnTo>
                <a:lnTo>
                  <a:pt x="57150" y="0"/>
                </a:lnTo>
                <a:lnTo>
                  <a:pt x="57150" y="0"/>
                </a:lnTo>
                <a:lnTo>
                  <a:pt x="5715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Freeform 34"/>
          <p:cNvSpPr/>
          <p:nvPr/>
        </p:nvSpPr>
        <p:spPr>
          <a:xfrm>
            <a:off x="6636545" y="2321719"/>
            <a:ext cx="42863" cy="164307"/>
          </a:xfrm>
          <a:custGeom>
            <a:avLst/>
            <a:gdLst/>
            <a:ahLst/>
            <a:cxnLst/>
            <a:rect l="0" t="0" r="0" b="0"/>
            <a:pathLst>
              <a:path w="42863" h="164307">
                <a:moveTo>
                  <a:pt x="0" y="164306"/>
                </a:moveTo>
                <a:lnTo>
                  <a:pt x="0" y="164306"/>
                </a:lnTo>
                <a:lnTo>
                  <a:pt x="0" y="164306"/>
                </a:lnTo>
                <a:lnTo>
                  <a:pt x="7143" y="157162"/>
                </a:lnTo>
                <a:lnTo>
                  <a:pt x="7143" y="150019"/>
                </a:lnTo>
                <a:lnTo>
                  <a:pt x="21431" y="135731"/>
                </a:lnTo>
                <a:lnTo>
                  <a:pt x="28575" y="121444"/>
                </a:lnTo>
                <a:lnTo>
                  <a:pt x="35718" y="100012"/>
                </a:lnTo>
                <a:lnTo>
                  <a:pt x="35718" y="78581"/>
                </a:lnTo>
                <a:lnTo>
                  <a:pt x="42862" y="57150"/>
                </a:lnTo>
                <a:lnTo>
                  <a:pt x="42862" y="35719"/>
                </a:lnTo>
                <a:lnTo>
                  <a:pt x="35718" y="14287"/>
                </a:lnTo>
                <a:lnTo>
                  <a:pt x="35718" y="7144"/>
                </a:lnTo>
                <a:lnTo>
                  <a:pt x="28575" y="0"/>
                </a:lnTo>
                <a:lnTo>
                  <a:pt x="21431" y="0"/>
                </a:lnTo>
                <a:lnTo>
                  <a:pt x="14287" y="14287"/>
                </a:lnTo>
                <a:lnTo>
                  <a:pt x="7143" y="28575"/>
                </a:lnTo>
                <a:lnTo>
                  <a:pt x="7143" y="50006"/>
                </a:lnTo>
                <a:lnTo>
                  <a:pt x="7143" y="71437"/>
                </a:lnTo>
                <a:lnTo>
                  <a:pt x="7143" y="92869"/>
                </a:lnTo>
                <a:lnTo>
                  <a:pt x="7143" y="114300"/>
                </a:lnTo>
                <a:lnTo>
                  <a:pt x="21431" y="135731"/>
                </a:lnTo>
                <a:lnTo>
                  <a:pt x="28575" y="150019"/>
                </a:lnTo>
                <a:lnTo>
                  <a:pt x="35718" y="157162"/>
                </a:lnTo>
                <a:lnTo>
                  <a:pt x="42862" y="157162"/>
                </a:lnTo>
                <a:lnTo>
                  <a:pt x="42862"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Freeform 35"/>
          <p:cNvSpPr/>
          <p:nvPr/>
        </p:nvSpPr>
        <p:spPr>
          <a:xfrm>
            <a:off x="6750845" y="2300288"/>
            <a:ext cx="107157" cy="250032"/>
          </a:xfrm>
          <a:custGeom>
            <a:avLst/>
            <a:gdLst/>
            <a:ahLst/>
            <a:cxnLst/>
            <a:rect l="0" t="0" r="0" b="0"/>
            <a:pathLst>
              <a:path w="107157" h="250032">
                <a:moveTo>
                  <a:pt x="78581" y="0"/>
                </a:moveTo>
                <a:lnTo>
                  <a:pt x="71437" y="0"/>
                </a:lnTo>
                <a:lnTo>
                  <a:pt x="64293" y="0"/>
                </a:lnTo>
                <a:lnTo>
                  <a:pt x="57150" y="7143"/>
                </a:lnTo>
                <a:lnTo>
                  <a:pt x="42862" y="14287"/>
                </a:lnTo>
                <a:lnTo>
                  <a:pt x="28575" y="21431"/>
                </a:lnTo>
                <a:lnTo>
                  <a:pt x="14287" y="35718"/>
                </a:lnTo>
                <a:lnTo>
                  <a:pt x="7143" y="42862"/>
                </a:lnTo>
                <a:lnTo>
                  <a:pt x="0" y="57150"/>
                </a:lnTo>
                <a:lnTo>
                  <a:pt x="0" y="64293"/>
                </a:lnTo>
                <a:lnTo>
                  <a:pt x="7143" y="71437"/>
                </a:lnTo>
                <a:lnTo>
                  <a:pt x="14287" y="85725"/>
                </a:lnTo>
                <a:lnTo>
                  <a:pt x="28575" y="92868"/>
                </a:lnTo>
                <a:lnTo>
                  <a:pt x="42862" y="107156"/>
                </a:lnTo>
                <a:lnTo>
                  <a:pt x="57150" y="114300"/>
                </a:lnTo>
                <a:lnTo>
                  <a:pt x="71437" y="121443"/>
                </a:lnTo>
                <a:lnTo>
                  <a:pt x="85725" y="128587"/>
                </a:lnTo>
                <a:lnTo>
                  <a:pt x="100012" y="135731"/>
                </a:lnTo>
                <a:lnTo>
                  <a:pt x="107156" y="150018"/>
                </a:lnTo>
                <a:lnTo>
                  <a:pt x="107156" y="157162"/>
                </a:lnTo>
                <a:lnTo>
                  <a:pt x="107156" y="171450"/>
                </a:lnTo>
                <a:lnTo>
                  <a:pt x="107156" y="185737"/>
                </a:lnTo>
                <a:lnTo>
                  <a:pt x="100012" y="207168"/>
                </a:lnTo>
                <a:lnTo>
                  <a:pt x="92868" y="221456"/>
                </a:lnTo>
                <a:lnTo>
                  <a:pt x="78581" y="235743"/>
                </a:lnTo>
                <a:lnTo>
                  <a:pt x="71437" y="242887"/>
                </a:lnTo>
                <a:lnTo>
                  <a:pt x="71437" y="242887"/>
                </a:lnTo>
                <a:lnTo>
                  <a:pt x="64293" y="250031"/>
                </a:lnTo>
                <a:lnTo>
                  <a:pt x="64293" y="2500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Freeform 36"/>
          <p:cNvSpPr/>
          <p:nvPr/>
        </p:nvSpPr>
        <p:spPr>
          <a:xfrm>
            <a:off x="6893720" y="2307431"/>
            <a:ext cx="71438" cy="264320"/>
          </a:xfrm>
          <a:custGeom>
            <a:avLst/>
            <a:gdLst/>
            <a:ahLst/>
            <a:cxnLst/>
            <a:rect l="0" t="0" r="0" b="0"/>
            <a:pathLst>
              <a:path w="71438" h="264320">
                <a:moveTo>
                  <a:pt x="0" y="135732"/>
                </a:moveTo>
                <a:lnTo>
                  <a:pt x="0" y="142875"/>
                </a:lnTo>
                <a:lnTo>
                  <a:pt x="0" y="157163"/>
                </a:lnTo>
                <a:lnTo>
                  <a:pt x="0" y="178594"/>
                </a:lnTo>
                <a:lnTo>
                  <a:pt x="7143" y="200025"/>
                </a:lnTo>
                <a:lnTo>
                  <a:pt x="14287" y="221457"/>
                </a:lnTo>
                <a:lnTo>
                  <a:pt x="21431" y="242888"/>
                </a:lnTo>
                <a:lnTo>
                  <a:pt x="28575" y="250032"/>
                </a:lnTo>
                <a:lnTo>
                  <a:pt x="28575" y="257175"/>
                </a:lnTo>
                <a:lnTo>
                  <a:pt x="28575" y="264319"/>
                </a:lnTo>
                <a:lnTo>
                  <a:pt x="35718" y="264319"/>
                </a:lnTo>
                <a:lnTo>
                  <a:pt x="35718" y="257175"/>
                </a:lnTo>
                <a:lnTo>
                  <a:pt x="28575" y="257175"/>
                </a:lnTo>
                <a:lnTo>
                  <a:pt x="28575" y="250032"/>
                </a:lnTo>
                <a:lnTo>
                  <a:pt x="28575" y="235744"/>
                </a:lnTo>
                <a:lnTo>
                  <a:pt x="21431" y="214313"/>
                </a:lnTo>
                <a:lnTo>
                  <a:pt x="14287" y="185738"/>
                </a:lnTo>
                <a:lnTo>
                  <a:pt x="14287" y="150019"/>
                </a:lnTo>
                <a:lnTo>
                  <a:pt x="7143" y="121444"/>
                </a:lnTo>
                <a:lnTo>
                  <a:pt x="14287" y="85725"/>
                </a:lnTo>
                <a:lnTo>
                  <a:pt x="14287" y="50007"/>
                </a:lnTo>
                <a:lnTo>
                  <a:pt x="21431" y="21432"/>
                </a:lnTo>
                <a:lnTo>
                  <a:pt x="35718" y="7144"/>
                </a:lnTo>
                <a:lnTo>
                  <a:pt x="42862" y="0"/>
                </a:lnTo>
                <a:lnTo>
                  <a:pt x="50006" y="0"/>
                </a:lnTo>
                <a:lnTo>
                  <a:pt x="64293" y="0"/>
                </a:lnTo>
                <a:lnTo>
                  <a:pt x="71437" y="7144"/>
                </a:lnTo>
                <a:lnTo>
                  <a:pt x="71437" y="14288"/>
                </a:lnTo>
                <a:lnTo>
                  <a:pt x="71437" y="35719"/>
                </a:lnTo>
                <a:lnTo>
                  <a:pt x="71437" y="57150"/>
                </a:lnTo>
                <a:lnTo>
                  <a:pt x="64293" y="85725"/>
                </a:lnTo>
                <a:lnTo>
                  <a:pt x="50006" y="114300"/>
                </a:lnTo>
                <a:lnTo>
                  <a:pt x="42862" y="135732"/>
                </a:lnTo>
                <a:lnTo>
                  <a:pt x="28575" y="157163"/>
                </a:lnTo>
                <a:lnTo>
                  <a:pt x="21431" y="178594"/>
                </a:lnTo>
                <a:lnTo>
                  <a:pt x="14287" y="192882"/>
                </a:lnTo>
                <a:lnTo>
                  <a:pt x="14287" y="200025"/>
                </a:lnTo>
                <a:lnTo>
                  <a:pt x="14287" y="207169"/>
                </a:lnTo>
                <a:lnTo>
                  <a:pt x="14287" y="207169"/>
                </a:lnTo>
                <a:lnTo>
                  <a:pt x="14287" y="207169"/>
                </a:lnTo>
                <a:lnTo>
                  <a:pt x="14287"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Freeform 37"/>
          <p:cNvSpPr/>
          <p:nvPr/>
        </p:nvSpPr>
        <p:spPr>
          <a:xfrm>
            <a:off x="7015163" y="2343150"/>
            <a:ext cx="92870" cy="135732"/>
          </a:xfrm>
          <a:custGeom>
            <a:avLst/>
            <a:gdLst/>
            <a:ahLst/>
            <a:cxnLst/>
            <a:rect l="0" t="0" r="0" b="0"/>
            <a:pathLst>
              <a:path w="92870" h="135732">
                <a:moveTo>
                  <a:pt x="42863" y="0"/>
                </a:moveTo>
                <a:lnTo>
                  <a:pt x="42863" y="0"/>
                </a:lnTo>
                <a:lnTo>
                  <a:pt x="35719" y="0"/>
                </a:lnTo>
                <a:lnTo>
                  <a:pt x="35719" y="7144"/>
                </a:lnTo>
                <a:lnTo>
                  <a:pt x="28575" y="14288"/>
                </a:lnTo>
                <a:lnTo>
                  <a:pt x="21432" y="28575"/>
                </a:lnTo>
                <a:lnTo>
                  <a:pt x="14288" y="50006"/>
                </a:lnTo>
                <a:lnTo>
                  <a:pt x="7144" y="71438"/>
                </a:lnTo>
                <a:lnTo>
                  <a:pt x="7144" y="92869"/>
                </a:lnTo>
                <a:lnTo>
                  <a:pt x="7144" y="114300"/>
                </a:lnTo>
                <a:lnTo>
                  <a:pt x="14288" y="121444"/>
                </a:lnTo>
                <a:lnTo>
                  <a:pt x="21432" y="135731"/>
                </a:lnTo>
                <a:lnTo>
                  <a:pt x="28575" y="135731"/>
                </a:lnTo>
                <a:lnTo>
                  <a:pt x="42863" y="135731"/>
                </a:lnTo>
                <a:lnTo>
                  <a:pt x="57150" y="135731"/>
                </a:lnTo>
                <a:lnTo>
                  <a:pt x="64294" y="128588"/>
                </a:lnTo>
                <a:lnTo>
                  <a:pt x="78582" y="121444"/>
                </a:lnTo>
                <a:lnTo>
                  <a:pt x="85725" y="107156"/>
                </a:lnTo>
                <a:lnTo>
                  <a:pt x="92869" y="92869"/>
                </a:lnTo>
                <a:lnTo>
                  <a:pt x="92869" y="78581"/>
                </a:lnTo>
                <a:lnTo>
                  <a:pt x="92869" y="57150"/>
                </a:lnTo>
                <a:lnTo>
                  <a:pt x="85725" y="42863"/>
                </a:lnTo>
                <a:lnTo>
                  <a:pt x="78582" y="28575"/>
                </a:lnTo>
                <a:lnTo>
                  <a:pt x="64294" y="14288"/>
                </a:lnTo>
                <a:lnTo>
                  <a:pt x="57150" y="7144"/>
                </a:lnTo>
                <a:lnTo>
                  <a:pt x="35719" y="0"/>
                </a:lnTo>
                <a:lnTo>
                  <a:pt x="28575" y="0"/>
                </a:lnTo>
                <a:lnTo>
                  <a:pt x="14288" y="0"/>
                </a:lnTo>
                <a:lnTo>
                  <a:pt x="7144" y="7144"/>
                </a:lnTo>
                <a:lnTo>
                  <a:pt x="0" y="14288"/>
                </a:lnTo>
                <a:lnTo>
                  <a:pt x="0" y="21431"/>
                </a:lnTo>
                <a:lnTo>
                  <a:pt x="0" y="28575"/>
                </a:lnTo>
                <a:lnTo>
                  <a:pt x="0" y="285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Freeform 38"/>
          <p:cNvSpPr/>
          <p:nvPr/>
        </p:nvSpPr>
        <p:spPr>
          <a:xfrm>
            <a:off x="7136607" y="2314575"/>
            <a:ext cx="128589" cy="164307"/>
          </a:xfrm>
          <a:custGeom>
            <a:avLst/>
            <a:gdLst/>
            <a:ahLst/>
            <a:cxnLst/>
            <a:rect l="0" t="0" r="0" b="0"/>
            <a:pathLst>
              <a:path w="128589" h="164307">
                <a:moveTo>
                  <a:pt x="64294" y="7144"/>
                </a:moveTo>
                <a:lnTo>
                  <a:pt x="64294" y="7144"/>
                </a:lnTo>
                <a:lnTo>
                  <a:pt x="64294" y="0"/>
                </a:lnTo>
                <a:lnTo>
                  <a:pt x="57150" y="0"/>
                </a:lnTo>
                <a:lnTo>
                  <a:pt x="50006" y="0"/>
                </a:lnTo>
                <a:lnTo>
                  <a:pt x="42863" y="7144"/>
                </a:lnTo>
                <a:lnTo>
                  <a:pt x="28575" y="7144"/>
                </a:lnTo>
                <a:lnTo>
                  <a:pt x="21431" y="14288"/>
                </a:lnTo>
                <a:lnTo>
                  <a:pt x="7144" y="21431"/>
                </a:lnTo>
                <a:lnTo>
                  <a:pt x="7144" y="28575"/>
                </a:lnTo>
                <a:lnTo>
                  <a:pt x="0" y="35719"/>
                </a:lnTo>
                <a:lnTo>
                  <a:pt x="7144" y="42863"/>
                </a:lnTo>
                <a:lnTo>
                  <a:pt x="7144" y="42863"/>
                </a:lnTo>
                <a:lnTo>
                  <a:pt x="21431" y="50006"/>
                </a:lnTo>
                <a:lnTo>
                  <a:pt x="35719" y="57150"/>
                </a:lnTo>
                <a:lnTo>
                  <a:pt x="50006" y="57150"/>
                </a:lnTo>
                <a:lnTo>
                  <a:pt x="64294" y="64294"/>
                </a:lnTo>
                <a:lnTo>
                  <a:pt x="78581" y="71438"/>
                </a:lnTo>
                <a:lnTo>
                  <a:pt x="92869" y="78581"/>
                </a:lnTo>
                <a:lnTo>
                  <a:pt x="107156" y="85725"/>
                </a:lnTo>
                <a:lnTo>
                  <a:pt x="121444" y="92869"/>
                </a:lnTo>
                <a:lnTo>
                  <a:pt x="121444" y="100013"/>
                </a:lnTo>
                <a:lnTo>
                  <a:pt x="128588" y="100013"/>
                </a:lnTo>
                <a:lnTo>
                  <a:pt x="121444" y="107156"/>
                </a:lnTo>
                <a:lnTo>
                  <a:pt x="114300" y="121444"/>
                </a:lnTo>
                <a:lnTo>
                  <a:pt x="107156" y="128588"/>
                </a:lnTo>
                <a:lnTo>
                  <a:pt x="100013" y="142875"/>
                </a:lnTo>
                <a:lnTo>
                  <a:pt x="85725" y="150019"/>
                </a:lnTo>
                <a:lnTo>
                  <a:pt x="71438" y="157163"/>
                </a:lnTo>
                <a:lnTo>
                  <a:pt x="64294" y="157163"/>
                </a:lnTo>
                <a:lnTo>
                  <a:pt x="50006" y="164306"/>
                </a:lnTo>
                <a:lnTo>
                  <a:pt x="42863" y="164306"/>
                </a:lnTo>
                <a:lnTo>
                  <a:pt x="42863"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Freeform 39"/>
          <p:cNvSpPr/>
          <p:nvPr/>
        </p:nvSpPr>
        <p:spPr>
          <a:xfrm>
            <a:off x="7186613" y="2321719"/>
            <a:ext cx="135733" cy="178595"/>
          </a:xfrm>
          <a:custGeom>
            <a:avLst/>
            <a:gdLst/>
            <a:ahLst/>
            <a:cxnLst/>
            <a:rect l="0" t="0" r="0" b="0"/>
            <a:pathLst>
              <a:path w="135733" h="178595">
                <a:moveTo>
                  <a:pt x="7144" y="35719"/>
                </a:moveTo>
                <a:lnTo>
                  <a:pt x="7144" y="35719"/>
                </a:lnTo>
                <a:lnTo>
                  <a:pt x="0" y="50006"/>
                </a:lnTo>
                <a:lnTo>
                  <a:pt x="0" y="57150"/>
                </a:lnTo>
                <a:lnTo>
                  <a:pt x="0" y="78581"/>
                </a:lnTo>
                <a:lnTo>
                  <a:pt x="0" y="100012"/>
                </a:lnTo>
                <a:lnTo>
                  <a:pt x="0" y="114300"/>
                </a:lnTo>
                <a:lnTo>
                  <a:pt x="7144" y="135731"/>
                </a:lnTo>
                <a:lnTo>
                  <a:pt x="7144" y="150019"/>
                </a:lnTo>
                <a:lnTo>
                  <a:pt x="7144" y="164306"/>
                </a:lnTo>
                <a:lnTo>
                  <a:pt x="7144" y="171450"/>
                </a:lnTo>
                <a:lnTo>
                  <a:pt x="7144" y="178594"/>
                </a:lnTo>
                <a:lnTo>
                  <a:pt x="14288" y="178594"/>
                </a:lnTo>
                <a:lnTo>
                  <a:pt x="14288" y="178594"/>
                </a:lnTo>
                <a:lnTo>
                  <a:pt x="14288" y="178594"/>
                </a:lnTo>
                <a:lnTo>
                  <a:pt x="14288" y="171450"/>
                </a:lnTo>
                <a:lnTo>
                  <a:pt x="14288" y="164306"/>
                </a:lnTo>
                <a:lnTo>
                  <a:pt x="14288" y="142875"/>
                </a:lnTo>
                <a:lnTo>
                  <a:pt x="14288" y="121444"/>
                </a:lnTo>
                <a:lnTo>
                  <a:pt x="14288" y="100012"/>
                </a:lnTo>
                <a:lnTo>
                  <a:pt x="14288" y="71437"/>
                </a:lnTo>
                <a:lnTo>
                  <a:pt x="21432" y="42862"/>
                </a:lnTo>
                <a:lnTo>
                  <a:pt x="28575" y="21431"/>
                </a:lnTo>
                <a:lnTo>
                  <a:pt x="28575" y="7144"/>
                </a:lnTo>
                <a:lnTo>
                  <a:pt x="35719" y="0"/>
                </a:lnTo>
                <a:lnTo>
                  <a:pt x="42863" y="0"/>
                </a:lnTo>
                <a:lnTo>
                  <a:pt x="50007" y="7144"/>
                </a:lnTo>
                <a:lnTo>
                  <a:pt x="57150" y="14287"/>
                </a:lnTo>
                <a:lnTo>
                  <a:pt x="64294" y="21431"/>
                </a:lnTo>
                <a:lnTo>
                  <a:pt x="64294" y="35719"/>
                </a:lnTo>
                <a:lnTo>
                  <a:pt x="71438" y="57150"/>
                </a:lnTo>
                <a:lnTo>
                  <a:pt x="78582" y="71437"/>
                </a:lnTo>
                <a:lnTo>
                  <a:pt x="85725" y="100012"/>
                </a:lnTo>
                <a:lnTo>
                  <a:pt x="92869" y="114300"/>
                </a:lnTo>
                <a:lnTo>
                  <a:pt x="100013" y="135731"/>
                </a:lnTo>
                <a:lnTo>
                  <a:pt x="107157" y="150019"/>
                </a:lnTo>
                <a:lnTo>
                  <a:pt x="121444" y="157162"/>
                </a:lnTo>
                <a:lnTo>
                  <a:pt x="128588" y="164306"/>
                </a:lnTo>
                <a:lnTo>
                  <a:pt x="128588" y="164306"/>
                </a:lnTo>
                <a:lnTo>
                  <a:pt x="135732" y="164306"/>
                </a:lnTo>
                <a:lnTo>
                  <a:pt x="135732"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Freeform 40"/>
          <p:cNvSpPr/>
          <p:nvPr/>
        </p:nvSpPr>
        <p:spPr>
          <a:xfrm>
            <a:off x="7329488" y="2321719"/>
            <a:ext cx="92870" cy="164307"/>
          </a:xfrm>
          <a:custGeom>
            <a:avLst/>
            <a:gdLst/>
            <a:ahLst/>
            <a:cxnLst/>
            <a:rect l="0" t="0" r="0" b="0"/>
            <a:pathLst>
              <a:path w="92870" h="164307">
                <a:moveTo>
                  <a:pt x="64294" y="14287"/>
                </a:moveTo>
                <a:lnTo>
                  <a:pt x="64294" y="7144"/>
                </a:lnTo>
                <a:lnTo>
                  <a:pt x="57150" y="7144"/>
                </a:lnTo>
                <a:lnTo>
                  <a:pt x="57150" y="7144"/>
                </a:lnTo>
                <a:lnTo>
                  <a:pt x="50007" y="0"/>
                </a:lnTo>
                <a:lnTo>
                  <a:pt x="35719" y="0"/>
                </a:lnTo>
                <a:lnTo>
                  <a:pt x="28575" y="0"/>
                </a:lnTo>
                <a:lnTo>
                  <a:pt x="21432" y="7144"/>
                </a:lnTo>
                <a:lnTo>
                  <a:pt x="14288" y="14287"/>
                </a:lnTo>
                <a:lnTo>
                  <a:pt x="7144" y="28575"/>
                </a:lnTo>
                <a:lnTo>
                  <a:pt x="0" y="42862"/>
                </a:lnTo>
                <a:lnTo>
                  <a:pt x="0" y="50006"/>
                </a:lnTo>
                <a:lnTo>
                  <a:pt x="0" y="64294"/>
                </a:lnTo>
                <a:lnTo>
                  <a:pt x="7144" y="71437"/>
                </a:lnTo>
                <a:lnTo>
                  <a:pt x="21432" y="78581"/>
                </a:lnTo>
                <a:lnTo>
                  <a:pt x="28575" y="85725"/>
                </a:lnTo>
                <a:lnTo>
                  <a:pt x="42863" y="92869"/>
                </a:lnTo>
                <a:lnTo>
                  <a:pt x="57150" y="100012"/>
                </a:lnTo>
                <a:lnTo>
                  <a:pt x="71438" y="107156"/>
                </a:lnTo>
                <a:lnTo>
                  <a:pt x="85725" y="114300"/>
                </a:lnTo>
                <a:lnTo>
                  <a:pt x="92869" y="114300"/>
                </a:lnTo>
                <a:lnTo>
                  <a:pt x="92869" y="121444"/>
                </a:lnTo>
                <a:lnTo>
                  <a:pt x="92869" y="128587"/>
                </a:lnTo>
                <a:lnTo>
                  <a:pt x="85725" y="135731"/>
                </a:lnTo>
                <a:lnTo>
                  <a:pt x="78582" y="150019"/>
                </a:lnTo>
                <a:lnTo>
                  <a:pt x="64294" y="157162"/>
                </a:lnTo>
                <a:lnTo>
                  <a:pt x="57150" y="164306"/>
                </a:lnTo>
                <a:lnTo>
                  <a:pt x="42863" y="164306"/>
                </a:lnTo>
                <a:lnTo>
                  <a:pt x="42863" y="164306"/>
                </a:lnTo>
                <a:lnTo>
                  <a:pt x="42863"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Freeform 41"/>
          <p:cNvSpPr/>
          <p:nvPr/>
        </p:nvSpPr>
        <p:spPr>
          <a:xfrm>
            <a:off x="7458076" y="2243138"/>
            <a:ext cx="185738" cy="242888"/>
          </a:xfrm>
          <a:custGeom>
            <a:avLst/>
            <a:gdLst/>
            <a:ahLst/>
            <a:cxnLst/>
            <a:rect l="0" t="0" r="0" b="0"/>
            <a:pathLst>
              <a:path w="185738" h="242888">
                <a:moveTo>
                  <a:pt x="7144" y="71437"/>
                </a:moveTo>
                <a:lnTo>
                  <a:pt x="7144" y="71437"/>
                </a:lnTo>
                <a:lnTo>
                  <a:pt x="7144" y="85725"/>
                </a:lnTo>
                <a:lnTo>
                  <a:pt x="0" y="100012"/>
                </a:lnTo>
                <a:lnTo>
                  <a:pt x="0" y="121443"/>
                </a:lnTo>
                <a:lnTo>
                  <a:pt x="0" y="142875"/>
                </a:lnTo>
                <a:lnTo>
                  <a:pt x="7144" y="164306"/>
                </a:lnTo>
                <a:lnTo>
                  <a:pt x="7144" y="185737"/>
                </a:lnTo>
                <a:lnTo>
                  <a:pt x="21431" y="207168"/>
                </a:lnTo>
                <a:lnTo>
                  <a:pt x="28575" y="221456"/>
                </a:lnTo>
                <a:lnTo>
                  <a:pt x="42862" y="228600"/>
                </a:lnTo>
                <a:lnTo>
                  <a:pt x="50006" y="228600"/>
                </a:lnTo>
                <a:lnTo>
                  <a:pt x="57150" y="221456"/>
                </a:lnTo>
                <a:lnTo>
                  <a:pt x="64294" y="214312"/>
                </a:lnTo>
                <a:lnTo>
                  <a:pt x="64294" y="200025"/>
                </a:lnTo>
                <a:lnTo>
                  <a:pt x="71437" y="178593"/>
                </a:lnTo>
                <a:lnTo>
                  <a:pt x="71437" y="157162"/>
                </a:lnTo>
                <a:lnTo>
                  <a:pt x="71437" y="128587"/>
                </a:lnTo>
                <a:lnTo>
                  <a:pt x="71437" y="100012"/>
                </a:lnTo>
                <a:lnTo>
                  <a:pt x="71437" y="71437"/>
                </a:lnTo>
                <a:lnTo>
                  <a:pt x="71437" y="42862"/>
                </a:lnTo>
                <a:lnTo>
                  <a:pt x="64294" y="21431"/>
                </a:lnTo>
                <a:lnTo>
                  <a:pt x="64294" y="7143"/>
                </a:lnTo>
                <a:lnTo>
                  <a:pt x="64294" y="0"/>
                </a:lnTo>
                <a:lnTo>
                  <a:pt x="64294" y="7143"/>
                </a:lnTo>
                <a:lnTo>
                  <a:pt x="64294" y="7143"/>
                </a:lnTo>
                <a:lnTo>
                  <a:pt x="64294" y="21431"/>
                </a:lnTo>
                <a:lnTo>
                  <a:pt x="64294" y="35718"/>
                </a:lnTo>
                <a:lnTo>
                  <a:pt x="71437" y="64293"/>
                </a:lnTo>
                <a:lnTo>
                  <a:pt x="71437" y="85725"/>
                </a:lnTo>
                <a:lnTo>
                  <a:pt x="78581" y="114300"/>
                </a:lnTo>
                <a:lnTo>
                  <a:pt x="78581" y="142875"/>
                </a:lnTo>
                <a:lnTo>
                  <a:pt x="78581" y="164306"/>
                </a:lnTo>
                <a:lnTo>
                  <a:pt x="85725" y="178593"/>
                </a:lnTo>
                <a:lnTo>
                  <a:pt x="85725" y="192881"/>
                </a:lnTo>
                <a:lnTo>
                  <a:pt x="85725" y="200025"/>
                </a:lnTo>
                <a:lnTo>
                  <a:pt x="85725" y="200025"/>
                </a:lnTo>
                <a:lnTo>
                  <a:pt x="85725" y="200025"/>
                </a:lnTo>
                <a:lnTo>
                  <a:pt x="85725" y="200025"/>
                </a:lnTo>
                <a:lnTo>
                  <a:pt x="85725" y="200025"/>
                </a:lnTo>
                <a:lnTo>
                  <a:pt x="85725" y="192881"/>
                </a:lnTo>
                <a:lnTo>
                  <a:pt x="92869" y="185737"/>
                </a:lnTo>
                <a:lnTo>
                  <a:pt x="92869" y="164306"/>
                </a:lnTo>
                <a:lnTo>
                  <a:pt x="92869" y="142875"/>
                </a:lnTo>
                <a:lnTo>
                  <a:pt x="100012" y="121443"/>
                </a:lnTo>
                <a:lnTo>
                  <a:pt x="107156" y="107156"/>
                </a:lnTo>
                <a:lnTo>
                  <a:pt x="114300" y="100012"/>
                </a:lnTo>
                <a:lnTo>
                  <a:pt x="121444" y="92868"/>
                </a:lnTo>
                <a:lnTo>
                  <a:pt x="128587" y="92868"/>
                </a:lnTo>
                <a:lnTo>
                  <a:pt x="135731" y="92868"/>
                </a:lnTo>
                <a:lnTo>
                  <a:pt x="142875" y="100012"/>
                </a:lnTo>
                <a:lnTo>
                  <a:pt x="157162" y="114300"/>
                </a:lnTo>
                <a:lnTo>
                  <a:pt x="164306" y="121443"/>
                </a:lnTo>
                <a:lnTo>
                  <a:pt x="171450" y="135731"/>
                </a:lnTo>
                <a:lnTo>
                  <a:pt x="178594" y="150018"/>
                </a:lnTo>
                <a:lnTo>
                  <a:pt x="185737" y="157162"/>
                </a:lnTo>
                <a:lnTo>
                  <a:pt x="185737" y="171450"/>
                </a:lnTo>
                <a:lnTo>
                  <a:pt x="185737" y="178593"/>
                </a:lnTo>
                <a:lnTo>
                  <a:pt x="185737" y="192881"/>
                </a:lnTo>
                <a:lnTo>
                  <a:pt x="178594" y="207168"/>
                </a:lnTo>
                <a:lnTo>
                  <a:pt x="164306" y="214312"/>
                </a:lnTo>
                <a:lnTo>
                  <a:pt x="150019" y="228600"/>
                </a:lnTo>
                <a:lnTo>
                  <a:pt x="135731" y="235743"/>
                </a:lnTo>
                <a:lnTo>
                  <a:pt x="121444" y="242887"/>
                </a:lnTo>
                <a:lnTo>
                  <a:pt x="114300" y="242887"/>
                </a:lnTo>
                <a:lnTo>
                  <a:pt x="100012" y="242887"/>
                </a:lnTo>
                <a:lnTo>
                  <a:pt x="92869" y="235743"/>
                </a:lnTo>
                <a:lnTo>
                  <a:pt x="92869" y="2357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Freeform 42"/>
          <p:cNvSpPr/>
          <p:nvPr/>
        </p:nvSpPr>
        <p:spPr>
          <a:xfrm>
            <a:off x="7658101" y="2178844"/>
            <a:ext cx="392907" cy="435770"/>
          </a:xfrm>
          <a:custGeom>
            <a:avLst/>
            <a:gdLst/>
            <a:ahLst/>
            <a:cxnLst/>
            <a:rect l="0" t="0" r="0" b="0"/>
            <a:pathLst>
              <a:path w="392907" h="435770">
                <a:moveTo>
                  <a:pt x="0" y="207169"/>
                </a:moveTo>
                <a:lnTo>
                  <a:pt x="0" y="214312"/>
                </a:lnTo>
                <a:lnTo>
                  <a:pt x="0" y="221456"/>
                </a:lnTo>
                <a:lnTo>
                  <a:pt x="0" y="242887"/>
                </a:lnTo>
                <a:lnTo>
                  <a:pt x="0" y="264319"/>
                </a:lnTo>
                <a:lnTo>
                  <a:pt x="0" y="285750"/>
                </a:lnTo>
                <a:lnTo>
                  <a:pt x="0" y="300037"/>
                </a:lnTo>
                <a:lnTo>
                  <a:pt x="7144" y="314325"/>
                </a:lnTo>
                <a:lnTo>
                  <a:pt x="7144" y="321469"/>
                </a:lnTo>
                <a:lnTo>
                  <a:pt x="14287" y="328612"/>
                </a:lnTo>
                <a:lnTo>
                  <a:pt x="14287" y="328612"/>
                </a:lnTo>
                <a:lnTo>
                  <a:pt x="21431" y="328612"/>
                </a:lnTo>
                <a:lnTo>
                  <a:pt x="21431" y="321469"/>
                </a:lnTo>
                <a:lnTo>
                  <a:pt x="28575" y="314325"/>
                </a:lnTo>
                <a:lnTo>
                  <a:pt x="35719" y="307181"/>
                </a:lnTo>
                <a:lnTo>
                  <a:pt x="35719" y="300037"/>
                </a:lnTo>
                <a:lnTo>
                  <a:pt x="42862" y="292894"/>
                </a:lnTo>
                <a:lnTo>
                  <a:pt x="50006" y="285750"/>
                </a:lnTo>
                <a:lnTo>
                  <a:pt x="50006" y="278606"/>
                </a:lnTo>
                <a:lnTo>
                  <a:pt x="50006" y="278606"/>
                </a:lnTo>
                <a:lnTo>
                  <a:pt x="50006" y="278606"/>
                </a:lnTo>
                <a:lnTo>
                  <a:pt x="57150" y="278606"/>
                </a:lnTo>
                <a:lnTo>
                  <a:pt x="57150" y="278606"/>
                </a:lnTo>
                <a:lnTo>
                  <a:pt x="57150" y="278606"/>
                </a:lnTo>
                <a:lnTo>
                  <a:pt x="57150" y="278606"/>
                </a:lnTo>
                <a:lnTo>
                  <a:pt x="57150" y="278606"/>
                </a:lnTo>
                <a:lnTo>
                  <a:pt x="57150" y="278606"/>
                </a:lnTo>
                <a:lnTo>
                  <a:pt x="64294" y="278606"/>
                </a:lnTo>
                <a:lnTo>
                  <a:pt x="64294" y="278606"/>
                </a:lnTo>
                <a:lnTo>
                  <a:pt x="71437" y="264319"/>
                </a:lnTo>
                <a:lnTo>
                  <a:pt x="78581" y="257175"/>
                </a:lnTo>
                <a:lnTo>
                  <a:pt x="78581" y="235744"/>
                </a:lnTo>
                <a:lnTo>
                  <a:pt x="85725" y="207169"/>
                </a:lnTo>
                <a:lnTo>
                  <a:pt x="92869" y="171450"/>
                </a:lnTo>
                <a:lnTo>
                  <a:pt x="100012" y="128587"/>
                </a:lnTo>
                <a:lnTo>
                  <a:pt x="114300" y="92869"/>
                </a:lnTo>
                <a:lnTo>
                  <a:pt x="121444" y="50006"/>
                </a:lnTo>
                <a:lnTo>
                  <a:pt x="128587" y="28575"/>
                </a:lnTo>
                <a:lnTo>
                  <a:pt x="135731" y="7144"/>
                </a:lnTo>
                <a:lnTo>
                  <a:pt x="142875" y="0"/>
                </a:lnTo>
                <a:lnTo>
                  <a:pt x="142875" y="0"/>
                </a:lnTo>
                <a:lnTo>
                  <a:pt x="135731" y="14287"/>
                </a:lnTo>
                <a:lnTo>
                  <a:pt x="135731" y="28575"/>
                </a:lnTo>
                <a:lnTo>
                  <a:pt x="128587" y="57150"/>
                </a:lnTo>
                <a:lnTo>
                  <a:pt x="128587" y="85725"/>
                </a:lnTo>
                <a:lnTo>
                  <a:pt x="121444" y="128587"/>
                </a:lnTo>
                <a:lnTo>
                  <a:pt x="114300" y="164306"/>
                </a:lnTo>
                <a:lnTo>
                  <a:pt x="114300" y="207169"/>
                </a:lnTo>
                <a:lnTo>
                  <a:pt x="114300" y="242887"/>
                </a:lnTo>
                <a:lnTo>
                  <a:pt x="114300" y="278606"/>
                </a:lnTo>
                <a:lnTo>
                  <a:pt x="121444" y="300037"/>
                </a:lnTo>
                <a:lnTo>
                  <a:pt x="128587" y="314325"/>
                </a:lnTo>
                <a:lnTo>
                  <a:pt x="128587" y="321469"/>
                </a:lnTo>
                <a:lnTo>
                  <a:pt x="142875" y="328612"/>
                </a:lnTo>
                <a:lnTo>
                  <a:pt x="157162" y="321469"/>
                </a:lnTo>
                <a:lnTo>
                  <a:pt x="164306" y="321469"/>
                </a:lnTo>
                <a:lnTo>
                  <a:pt x="171450" y="307181"/>
                </a:lnTo>
                <a:lnTo>
                  <a:pt x="178594" y="292894"/>
                </a:lnTo>
                <a:lnTo>
                  <a:pt x="178594" y="271462"/>
                </a:lnTo>
                <a:lnTo>
                  <a:pt x="178594" y="242887"/>
                </a:lnTo>
                <a:lnTo>
                  <a:pt x="185737" y="214312"/>
                </a:lnTo>
                <a:lnTo>
                  <a:pt x="185737" y="192881"/>
                </a:lnTo>
                <a:lnTo>
                  <a:pt x="192881" y="171450"/>
                </a:lnTo>
                <a:lnTo>
                  <a:pt x="185737" y="157162"/>
                </a:lnTo>
                <a:lnTo>
                  <a:pt x="185737" y="150019"/>
                </a:lnTo>
                <a:lnTo>
                  <a:pt x="185737" y="150019"/>
                </a:lnTo>
                <a:lnTo>
                  <a:pt x="185737" y="150019"/>
                </a:lnTo>
                <a:lnTo>
                  <a:pt x="185737" y="157162"/>
                </a:lnTo>
                <a:lnTo>
                  <a:pt x="185737" y="171450"/>
                </a:lnTo>
                <a:lnTo>
                  <a:pt x="185737" y="185737"/>
                </a:lnTo>
                <a:lnTo>
                  <a:pt x="192881" y="207169"/>
                </a:lnTo>
                <a:lnTo>
                  <a:pt x="192881" y="235744"/>
                </a:lnTo>
                <a:lnTo>
                  <a:pt x="200025" y="257175"/>
                </a:lnTo>
                <a:lnTo>
                  <a:pt x="207169" y="278606"/>
                </a:lnTo>
                <a:lnTo>
                  <a:pt x="214312" y="300037"/>
                </a:lnTo>
                <a:lnTo>
                  <a:pt x="221456" y="314325"/>
                </a:lnTo>
                <a:lnTo>
                  <a:pt x="235744" y="321469"/>
                </a:lnTo>
                <a:lnTo>
                  <a:pt x="242887" y="328612"/>
                </a:lnTo>
                <a:lnTo>
                  <a:pt x="250031" y="328612"/>
                </a:lnTo>
                <a:lnTo>
                  <a:pt x="257175" y="328612"/>
                </a:lnTo>
                <a:lnTo>
                  <a:pt x="264319" y="321469"/>
                </a:lnTo>
                <a:lnTo>
                  <a:pt x="264319" y="314325"/>
                </a:lnTo>
                <a:lnTo>
                  <a:pt x="271462" y="292894"/>
                </a:lnTo>
                <a:lnTo>
                  <a:pt x="271462" y="278606"/>
                </a:lnTo>
                <a:lnTo>
                  <a:pt x="271462" y="257175"/>
                </a:lnTo>
                <a:lnTo>
                  <a:pt x="278606" y="228600"/>
                </a:lnTo>
                <a:lnTo>
                  <a:pt x="278606" y="200025"/>
                </a:lnTo>
                <a:lnTo>
                  <a:pt x="278606" y="178594"/>
                </a:lnTo>
                <a:lnTo>
                  <a:pt x="278606" y="171450"/>
                </a:lnTo>
                <a:lnTo>
                  <a:pt x="285750" y="164306"/>
                </a:lnTo>
                <a:lnTo>
                  <a:pt x="285750" y="157162"/>
                </a:lnTo>
                <a:lnTo>
                  <a:pt x="285750" y="164306"/>
                </a:lnTo>
                <a:lnTo>
                  <a:pt x="278606" y="171450"/>
                </a:lnTo>
                <a:lnTo>
                  <a:pt x="278606" y="192881"/>
                </a:lnTo>
                <a:lnTo>
                  <a:pt x="271462" y="214312"/>
                </a:lnTo>
                <a:lnTo>
                  <a:pt x="271462" y="242887"/>
                </a:lnTo>
                <a:lnTo>
                  <a:pt x="271462" y="264319"/>
                </a:lnTo>
                <a:lnTo>
                  <a:pt x="271462" y="285750"/>
                </a:lnTo>
                <a:lnTo>
                  <a:pt x="278606" y="300037"/>
                </a:lnTo>
                <a:lnTo>
                  <a:pt x="285750" y="314325"/>
                </a:lnTo>
                <a:lnTo>
                  <a:pt x="292894" y="321469"/>
                </a:lnTo>
                <a:lnTo>
                  <a:pt x="300037" y="321469"/>
                </a:lnTo>
                <a:lnTo>
                  <a:pt x="307181" y="321469"/>
                </a:lnTo>
                <a:lnTo>
                  <a:pt x="314325" y="314325"/>
                </a:lnTo>
                <a:lnTo>
                  <a:pt x="321469" y="307181"/>
                </a:lnTo>
                <a:lnTo>
                  <a:pt x="328612" y="292894"/>
                </a:lnTo>
                <a:lnTo>
                  <a:pt x="335756" y="278606"/>
                </a:lnTo>
                <a:lnTo>
                  <a:pt x="342900" y="257175"/>
                </a:lnTo>
                <a:lnTo>
                  <a:pt x="342900" y="235744"/>
                </a:lnTo>
                <a:lnTo>
                  <a:pt x="350044" y="221456"/>
                </a:lnTo>
                <a:lnTo>
                  <a:pt x="357187" y="207169"/>
                </a:lnTo>
                <a:lnTo>
                  <a:pt x="357187" y="200025"/>
                </a:lnTo>
                <a:lnTo>
                  <a:pt x="357187" y="200025"/>
                </a:lnTo>
                <a:lnTo>
                  <a:pt x="364331" y="207169"/>
                </a:lnTo>
                <a:lnTo>
                  <a:pt x="364331" y="214312"/>
                </a:lnTo>
                <a:lnTo>
                  <a:pt x="364331" y="228600"/>
                </a:lnTo>
                <a:lnTo>
                  <a:pt x="364331" y="250031"/>
                </a:lnTo>
                <a:lnTo>
                  <a:pt x="371475" y="278606"/>
                </a:lnTo>
                <a:lnTo>
                  <a:pt x="378619" y="307181"/>
                </a:lnTo>
                <a:lnTo>
                  <a:pt x="378619" y="335756"/>
                </a:lnTo>
                <a:lnTo>
                  <a:pt x="385762" y="357187"/>
                </a:lnTo>
                <a:lnTo>
                  <a:pt x="392906" y="378619"/>
                </a:lnTo>
                <a:lnTo>
                  <a:pt x="392906" y="400050"/>
                </a:lnTo>
                <a:lnTo>
                  <a:pt x="392906" y="414337"/>
                </a:lnTo>
                <a:lnTo>
                  <a:pt x="392906" y="421481"/>
                </a:lnTo>
                <a:lnTo>
                  <a:pt x="392906" y="428625"/>
                </a:lnTo>
                <a:lnTo>
                  <a:pt x="392906" y="435769"/>
                </a:lnTo>
                <a:lnTo>
                  <a:pt x="392906" y="4357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Freeform 43"/>
          <p:cNvSpPr/>
          <p:nvPr/>
        </p:nvSpPr>
        <p:spPr>
          <a:xfrm>
            <a:off x="7908132" y="2436019"/>
            <a:ext cx="178595" cy="21432"/>
          </a:xfrm>
          <a:custGeom>
            <a:avLst/>
            <a:gdLst/>
            <a:ahLst/>
            <a:cxnLst/>
            <a:rect l="0" t="0" r="0" b="0"/>
            <a:pathLst>
              <a:path w="178595" h="21432">
                <a:moveTo>
                  <a:pt x="0" y="21431"/>
                </a:moveTo>
                <a:lnTo>
                  <a:pt x="0" y="14287"/>
                </a:lnTo>
                <a:lnTo>
                  <a:pt x="0" y="14287"/>
                </a:lnTo>
                <a:lnTo>
                  <a:pt x="0" y="14287"/>
                </a:lnTo>
                <a:lnTo>
                  <a:pt x="14288" y="14287"/>
                </a:lnTo>
                <a:lnTo>
                  <a:pt x="28575" y="14287"/>
                </a:lnTo>
                <a:lnTo>
                  <a:pt x="57150" y="7144"/>
                </a:lnTo>
                <a:lnTo>
                  <a:pt x="85725" y="7144"/>
                </a:lnTo>
                <a:lnTo>
                  <a:pt x="114300" y="7144"/>
                </a:lnTo>
                <a:lnTo>
                  <a:pt x="142875" y="0"/>
                </a:lnTo>
                <a:lnTo>
                  <a:pt x="164306" y="0"/>
                </a:lnTo>
                <a:lnTo>
                  <a:pt x="178594" y="0"/>
                </a:lnTo>
                <a:lnTo>
                  <a:pt x="178594"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Freeform 44"/>
          <p:cNvSpPr/>
          <p:nvPr/>
        </p:nvSpPr>
        <p:spPr>
          <a:xfrm>
            <a:off x="8251032" y="2235994"/>
            <a:ext cx="35720" cy="428626"/>
          </a:xfrm>
          <a:custGeom>
            <a:avLst/>
            <a:gdLst/>
            <a:ahLst/>
            <a:cxnLst/>
            <a:rect l="0" t="0" r="0" b="0"/>
            <a:pathLst>
              <a:path w="35720" h="428626">
                <a:moveTo>
                  <a:pt x="7144" y="0"/>
                </a:moveTo>
                <a:lnTo>
                  <a:pt x="7144" y="0"/>
                </a:lnTo>
                <a:lnTo>
                  <a:pt x="0" y="14287"/>
                </a:lnTo>
                <a:lnTo>
                  <a:pt x="7144" y="28575"/>
                </a:lnTo>
                <a:lnTo>
                  <a:pt x="7144" y="50006"/>
                </a:lnTo>
                <a:lnTo>
                  <a:pt x="7144" y="78581"/>
                </a:lnTo>
                <a:lnTo>
                  <a:pt x="14288" y="107156"/>
                </a:lnTo>
                <a:lnTo>
                  <a:pt x="14288" y="142875"/>
                </a:lnTo>
                <a:lnTo>
                  <a:pt x="21431" y="178594"/>
                </a:lnTo>
                <a:lnTo>
                  <a:pt x="14288" y="214312"/>
                </a:lnTo>
                <a:lnTo>
                  <a:pt x="21431" y="257175"/>
                </a:lnTo>
                <a:lnTo>
                  <a:pt x="21431" y="285750"/>
                </a:lnTo>
                <a:lnTo>
                  <a:pt x="21431" y="314325"/>
                </a:lnTo>
                <a:lnTo>
                  <a:pt x="21431" y="342900"/>
                </a:lnTo>
                <a:lnTo>
                  <a:pt x="28575" y="364331"/>
                </a:lnTo>
                <a:lnTo>
                  <a:pt x="28575" y="385762"/>
                </a:lnTo>
                <a:lnTo>
                  <a:pt x="28575" y="400050"/>
                </a:lnTo>
                <a:lnTo>
                  <a:pt x="35719" y="407194"/>
                </a:lnTo>
                <a:lnTo>
                  <a:pt x="35719" y="414337"/>
                </a:lnTo>
                <a:lnTo>
                  <a:pt x="35719" y="421481"/>
                </a:lnTo>
                <a:lnTo>
                  <a:pt x="35719" y="428625"/>
                </a:lnTo>
                <a:lnTo>
                  <a:pt x="35719" y="428625"/>
                </a:lnTo>
                <a:lnTo>
                  <a:pt x="35719" y="428625"/>
                </a:lnTo>
                <a:lnTo>
                  <a:pt x="35719" y="428625"/>
                </a:lnTo>
                <a:lnTo>
                  <a:pt x="35719" y="421481"/>
                </a:lnTo>
                <a:lnTo>
                  <a:pt x="35719" y="421481"/>
                </a:lnTo>
                <a:lnTo>
                  <a:pt x="35719" y="4214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Freeform 45"/>
          <p:cNvSpPr/>
          <p:nvPr/>
        </p:nvSpPr>
        <p:spPr>
          <a:xfrm>
            <a:off x="8408195" y="2336006"/>
            <a:ext cx="264319" cy="242889"/>
          </a:xfrm>
          <a:custGeom>
            <a:avLst/>
            <a:gdLst/>
            <a:ahLst/>
            <a:cxnLst/>
            <a:rect l="0" t="0" r="0" b="0"/>
            <a:pathLst>
              <a:path w="264319" h="242889">
                <a:moveTo>
                  <a:pt x="100012" y="71438"/>
                </a:moveTo>
                <a:lnTo>
                  <a:pt x="100012" y="71438"/>
                </a:lnTo>
                <a:lnTo>
                  <a:pt x="100012" y="71438"/>
                </a:lnTo>
                <a:lnTo>
                  <a:pt x="92868" y="71438"/>
                </a:lnTo>
                <a:lnTo>
                  <a:pt x="92868" y="71438"/>
                </a:lnTo>
                <a:lnTo>
                  <a:pt x="92868" y="64294"/>
                </a:lnTo>
                <a:lnTo>
                  <a:pt x="85725" y="64294"/>
                </a:lnTo>
                <a:lnTo>
                  <a:pt x="78581" y="71438"/>
                </a:lnTo>
                <a:lnTo>
                  <a:pt x="64293" y="78582"/>
                </a:lnTo>
                <a:lnTo>
                  <a:pt x="57150" y="92869"/>
                </a:lnTo>
                <a:lnTo>
                  <a:pt x="35718" y="107157"/>
                </a:lnTo>
                <a:lnTo>
                  <a:pt x="21431" y="128588"/>
                </a:lnTo>
                <a:lnTo>
                  <a:pt x="14287" y="150019"/>
                </a:lnTo>
                <a:lnTo>
                  <a:pt x="0" y="171450"/>
                </a:lnTo>
                <a:lnTo>
                  <a:pt x="0" y="192882"/>
                </a:lnTo>
                <a:lnTo>
                  <a:pt x="0" y="207169"/>
                </a:lnTo>
                <a:lnTo>
                  <a:pt x="7143" y="221457"/>
                </a:lnTo>
                <a:lnTo>
                  <a:pt x="14287" y="228600"/>
                </a:lnTo>
                <a:lnTo>
                  <a:pt x="21431" y="235744"/>
                </a:lnTo>
                <a:lnTo>
                  <a:pt x="35718" y="228600"/>
                </a:lnTo>
                <a:lnTo>
                  <a:pt x="50006" y="221457"/>
                </a:lnTo>
                <a:lnTo>
                  <a:pt x="57150" y="207169"/>
                </a:lnTo>
                <a:lnTo>
                  <a:pt x="71437" y="185738"/>
                </a:lnTo>
                <a:lnTo>
                  <a:pt x="78581" y="164307"/>
                </a:lnTo>
                <a:lnTo>
                  <a:pt x="85725" y="142875"/>
                </a:lnTo>
                <a:lnTo>
                  <a:pt x="85725" y="114300"/>
                </a:lnTo>
                <a:lnTo>
                  <a:pt x="92868" y="92869"/>
                </a:lnTo>
                <a:lnTo>
                  <a:pt x="92868" y="64294"/>
                </a:lnTo>
                <a:lnTo>
                  <a:pt x="92868" y="42863"/>
                </a:lnTo>
                <a:lnTo>
                  <a:pt x="85725" y="21432"/>
                </a:lnTo>
                <a:lnTo>
                  <a:pt x="85725" y="7144"/>
                </a:lnTo>
                <a:lnTo>
                  <a:pt x="85725" y="0"/>
                </a:lnTo>
                <a:lnTo>
                  <a:pt x="78581" y="0"/>
                </a:lnTo>
                <a:lnTo>
                  <a:pt x="78581" y="0"/>
                </a:lnTo>
                <a:lnTo>
                  <a:pt x="78581" y="14288"/>
                </a:lnTo>
                <a:lnTo>
                  <a:pt x="78581" y="28575"/>
                </a:lnTo>
                <a:lnTo>
                  <a:pt x="71437" y="57150"/>
                </a:lnTo>
                <a:lnTo>
                  <a:pt x="71437" y="85725"/>
                </a:lnTo>
                <a:lnTo>
                  <a:pt x="78581" y="121444"/>
                </a:lnTo>
                <a:lnTo>
                  <a:pt x="78581" y="150019"/>
                </a:lnTo>
                <a:lnTo>
                  <a:pt x="85725" y="178594"/>
                </a:lnTo>
                <a:lnTo>
                  <a:pt x="92868" y="200025"/>
                </a:lnTo>
                <a:lnTo>
                  <a:pt x="100012" y="221457"/>
                </a:lnTo>
                <a:lnTo>
                  <a:pt x="107156" y="235744"/>
                </a:lnTo>
                <a:lnTo>
                  <a:pt x="114300" y="242888"/>
                </a:lnTo>
                <a:lnTo>
                  <a:pt x="121443" y="242888"/>
                </a:lnTo>
                <a:lnTo>
                  <a:pt x="128587" y="242888"/>
                </a:lnTo>
                <a:lnTo>
                  <a:pt x="135731" y="235744"/>
                </a:lnTo>
                <a:lnTo>
                  <a:pt x="142875" y="228600"/>
                </a:lnTo>
                <a:lnTo>
                  <a:pt x="150018" y="214313"/>
                </a:lnTo>
                <a:lnTo>
                  <a:pt x="157162" y="192882"/>
                </a:lnTo>
                <a:lnTo>
                  <a:pt x="164306" y="178594"/>
                </a:lnTo>
                <a:lnTo>
                  <a:pt x="164306" y="157163"/>
                </a:lnTo>
                <a:lnTo>
                  <a:pt x="164306" y="142875"/>
                </a:lnTo>
                <a:lnTo>
                  <a:pt x="164306" y="128588"/>
                </a:lnTo>
                <a:lnTo>
                  <a:pt x="164306" y="121444"/>
                </a:lnTo>
                <a:lnTo>
                  <a:pt x="164306" y="121444"/>
                </a:lnTo>
                <a:lnTo>
                  <a:pt x="171450" y="121444"/>
                </a:lnTo>
                <a:lnTo>
                  <a:pt x="164306" y="121444"/>
                </a:lnTo>
                <a:lnTo>
                  <a:pt x="164306" y="135732"/>
                </a:lnTo>
                <a:lnTo>
                  <a:pt x="171450" y="150019"/>
                </a:lnTo>
                <a:lnTo>
                  <a:pt x="171450" y="171450"/>
                </a:lnTo>
                <a:lnTo>
                  <a:pt x="171450" y="185738"/>
                </a:lnTo>
                <a:lnTo>
                  <a:pt x="178593" y="207169"/>
                </a:lnTo>
                <a:lnTo>
                  <a:pt x="185737" y="221457"/>
                </a:lnTo>
                <a:lnTo>
                  <a:pt x="200025" y="228600"/>
                </a:lnTo>
                <a:lnTo>
                  <a:pt x="207168" y="228600"/>
                </a:lnTo>
                <a:lnTo>
                  <a:pt x="221456" y="228600"/>
                </a:lnTo>
                <a:lnTo>
                  <a:pt x="235743" y="214313"/>
                </a:lnTo>
                <a:lnTo>
                  <a:pt x="250031" y="200025"/>
                </a:lnTo>
                <a:lnTo>
                  <a:pt x="264318" y="185738"/>
                </a:lnTo>
                <a:lnTo>
                  <a:pt x="264318"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Freeform 46"/>
          <p:cNvSpPr/>
          <p:nvPr/>
        </p:nvSpPr>
        <p:spPr>
          <a:xfrm>
            <a:off x="8701088" y="2314575"/>
            <a:ext cx="128589" cy="300039"/>
          </a:xfrm>
          <a:custGeom>
            <a:avLst/>
            <a:gdLst/>
            <a:ahLst/>
            <a:cxnLst/>
            <a:rect l="0" t="0" r="0" b="0"/>
            <a:pathLst>
              <a:path w="128589" h="300039">
                <a:moveTo>
                  <a:pt x="42863" y="57150"/>
                </a:moveTo>
                <a:lnTo>
                  <a:pt x="42863" y="50006"/>
                </a:lnTo>
                <a:lnTo>
                  <a:pt x="42863" y="35719"/>
                </a:lnTo>
                <a:lnTo>
                  <a:pt x="42863" y="21431"/>
                </a:lnTo>
                <a:lnTo>
                  <a:pt x="42863" y="7144"/>
                </a:lnTo>
                <a:lnTo>
                  <a:pt x="42863" y="0"/>
                </a:lnTo>
                <a:lnTo>
                  <a:pt x="35719" y="0"/>
                </a:lnTo>
                <a:lnTo>
                  <a:pt x="28575" y="7144"/>
                </a:lnTo>
                <a:lnTo>
                  <a:pt x="28575" y="21431"/>
                </a:lnTo>
                <a:lnTo>
                  <a:pt x="21432" y="42863"/>
                </a:lnTo>
                <a:lnTo>
                  <a:pt x="14288" y="71438"/>
                </a:lnTo>
                <a:lnTo>
                  <a:pt x="7144" y="100013"/>
                </a:lnTo>
                <a:lnTo>
                  <a:pt x="0" y="135731"/>
                </a:lnTo>
                <a:lnTo>
                  <a:pt x="0" y="164306"/>
                </a:lnTo>
                <a:lnTo>
                  <a:pt x="0" y="200025"/>
                </a:lnTo>
                <a:lnTo>
                  <a:pt x="0" y="221456"/>
                </a:lnTo>
                <a:lnTo>
                  <a:pt x="7144" y="250031"/>
                </a:lnTo>
                <a:lnTo>
                  <a:pt x="7144" y="264319"/>
                </a:lnTo>
                <a:lnTo>
                  <a:pt x="14288" y="278606"/>
                </a:lnTo>
                <a:lnTo>
                  <a:pt x="21432" y="285750"/>
                </a:lnTo>
                <a:lnTo>
                  <a:pt x="28575" y="292894"/>
                </a:lnTo>
                <a:lnTo>
                  <a:pt x="42863" y="292894"/>
                </a:lnTo>
                <a:lnTo>
                  <a:pt x="42863" y="292894"/>
                </a:lnTo>
                <a:lnTo>
                  <a:pt x="50007" y="292894"/>
                </a:lnTo>
                <a:lnTo>
                  <a:pt x="50007" y="285750"/>
                </a:lnTo>
                <a:lnTo>
                  <a:pt x="50007" y="278606"/>
                </a:lnTo>
                <a:lnTo>
                  <a:pt x="50007" y="264319"/>
                </a:lnTo>
                <a:lnTo>
                  <a:pt x="50007" y="250031"/>
                </a:lnTo>
                <a:lnTo>
                  <a:pt x="57150" y="228600"/>
                </a:lnTo>
                <a:lnTo>
                  <a:pt x="64294" y="200025"/>
                </a:lnTo>
                <a:lnTo>
                  <a:pt x="71438" y="171450"/>
                </a:lnTo>
                <a:lnTo>
                  <a:pt x="78582" y="142875"/>
                </a:lnTo>
                <a:lnTo>
                  <a:pt x="85725" y="107156"/>
                </a:lnTo>
                <a:lnTo>
                  <a:pt x="92869" y="71438"/>
                </a:lnTo>
                <a:lnTo>
                  <a:pt x="100013" y="50006"/>
                </a:lnTo>
                <a:lnTo>
                  <a:pt x="107157" y="28575"/>
                </a:lnTo>
                <a:lnTo>
                  <a:pt x="114300" y="21431"/>
                </a:lnTo>
                <a:lnTo>
                  <a:pt x="114300" y="21431"/>
                </a:lnTo>
                <a:lnTo>
                  <a:pt x="121444" y="21431"/>
                </a:lnTo>
                <a:lnTo>
                  <a:pt x="114300" y="35719"/>
                </a:lnTo>
                <a:lnTo>
                  <a:pt x="114300" y="57150"/>
                </a:lnTo>
                <a:lnTo>
                  <a:pt x="107157" y="85725"/>
                </a:lnTo>
                <a:lnTo>
                  <a:pt x="107157" y="121444"/>
                </a:lnTo>
                <a:lnTo>
                  <a:pt x="107157" y="150019"/>
                </a:lnTo>
                <a:lnTo>
                  <a:pt x="107157" y="185738"/>
                </a:lnTo>
                <a:lnTo>
                  <a:pt x="107157" y="214313"/>
                </a:lnTo>
                <a:lnTo>
                  <a:pt x="114300" y="242888"/>
                </a:lnTo>
                <a:lnTo>
                  <a:pt x="121444" y="264319"/>
                </a:lnTo>
                <a:lnTo>
                  <a:pt x="121444" y="278606"/>
                </a:lnTo>
                <a:lnTo>
                  <a:pt x="128588" y="292894"/>
                </a:lnTo>
                <a:lnTo>
                  <a:pt x="128588" y="300038"/>
                </a:lnTo>
                <a:lnTo>
                  <a:pt x="128588"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Freeform 47"/>
          <p:cNvSpPr/>
          <p:nvPr/>
        </p:nvSpPr>
        <p:spPr>
          <a:xfrm>
            <a:off x="8836820" y="2364581"/>
            <a:ext cx="285751" cy="257176"/>
          </a:xfrm>
          <a:custGeom>
            <a:avLst/>
            <a:gdLst/>
            <a:ahLst/>
            <a:cxnLst/>
            <a:rect l="0" t="0" r="0" b="0"/>
            <a:pathLst>
              <a:path w="285751" h="257176">
                <a:moveTo>
                  <a:pt x="0" y="185738"/>
                </a:moveTo>
                <a:lnTo>
                  <a:pt x="0" y="185738"/>
                </a:lnTo>
                <a:lnTo>
                  <a:pt x="0" y="185738"/>
                </a:lnTo>
                <a:lnTo>
                  <a:pt x="7143" y="178594"/>
                </a:lnTo>
                <a:lnTo>
                  <a:pt x="7143" y="171450"/>
                </a:lnTo>
                <a:lnTo>
                  <a:pt x="21431" y="171450"/>
                </a:lnTo>
                <a:lnTo>
                  <a:pt x="35718" y="164307"/>
                </a:lnTo>
                <a:lnTo>
                  <a:pt x="50006" y="157163"/>
                </a:lnTo>
                <a:lnTo>
                  <a:pt x="57150" y="150019"/>
                </a:lnTo>
                <a:lnTo>
                  <a:pt x="71437" y="142875"/>
                </a:lnTo>
                <a:lnTo>
                  <a:pt x="78581" y="135732"/>
                </a:lnTo>
                <a:lnTo>
                  <a:pt x="85725" y="128588"/>
                </a:lnTo>
                <a:lnTo>
                  <a:pt x="92868" y="121444"/>
                </a:lnTo>
                <a:lnTo>
                  <a:pt x="92868" y="121444"/>
                </a:lnTo>
                <a:lnTo>
                  <a:pt x="92868" y="121444"/>
                </a:lnTo>
                <a:lnTo>
                  <a:pt x="85725" y="121444"/>
                </a:lnTo>
                <a:lnTo>
                  <a:pt x="78581" y="128588"/>
                </a:lnTo>
                <a:lnTo>
                  <a:pt x="71437" y="135732"/>
                </a:lnTo>
                <a:lnTo>
                  <a:pt x="57150" y="150019"/>
                </a:lnTo>
                <a:lnTo>
                  <a:pt x="57150" y="171450"/>
                </a:lnTo>
                <a:lnTo>
                  <a:pt x="50006" y="192882"/>
                </a:lnTo>
                <a:lnTo>
                  <a:pt x="50006" y="207169"/>
                </a:lnTo>
                <a:lnTo>
                  <a:pt x="50006" y="228600"/>
                </a:lnTo>
                <a:lnTo>
                  <a:pt x="57150" y="235744"/>
                </a:lnTo>
                <a:lnTo>
                  <a:pt x="57150" y="242888"/>
                </a:lnTo>
                <a:lnTo>
                  <a:pt x="71437" y="250032"/>
                </a:lnTo>
                <a:lnTo>
                  <a:pt x="78581" y="250032"/>
                </a:lnTo>
                <a:lnTo>
                  <a:pt x="85725" y="242888"/>
                </a:lnTo>
                <a:lnTo>
                  <a:pt x="100012" y="242888"/>
                </a:lnTo>
                <a:lnTo>
                  <a:pt x="107156" y="235744"/>
                </a:lnTo>
                <a:lnTo>
                  <a:pt x="114300" y="221457"/>
                </a:lnTo>
                <a:lnTo>
                  <a:pt x="114300" y="207169"/>
                </a:lnTo>
                <a:lnTo>
                  <a:pt x="121443" y="185738"/>
                </a:lnTo>
                <a:lnTo>
                  <a:pt x="121443" y="171450"/>
                </a:lnTo>
                <a:lnTo>
                  <a:pt x="121443" y="150019"/>
                </a:lnTo>
                <a:lnTo>
                  <a:pt x="121443" y="135732"/>
                </a:lnTo>
                <a:lnTo>
                  <a:pt x="121443" y="121444"/>
                </a:lnTo>
                <a:lnTo>
                  <a:pt x="121443" y="114300"/>
                </a:lnTo>
                <a:lnTo>
                  <a:pt x="121443" y="114300"/>
                </a:lnTo>
                <a:lnTo>
                  <a:pt x="121443" y="114300"/>
                </a:lnTo>
                <a:lnTo>
                  <a:pt x="121443" y="121444"/>
                </a:lnTo>
                <a:lnTo>
                  <a:pt x="121443" y="128588"/>
                </a:lnTo>
                <a:lnTo>
                  <a:pt x="121443" y="142875"/>
                </a:lnTo>
                <a:lnTo>
                  <a:pt x="128587" y="157163"/>
                </a:lnTo>
                <a:lnTo>
                  <a:pt x="128587" y="171450"/>
                </a:lnTo>
                <a:lnTo>
                  <a:pt x="142875" y="185738"/>
                </a:lnTo>
                <a:lnTo>
                  <a:pt x="150018" y="192882"/>
                </a:lnTo>
                <a:lnTo>
                  <a:pt x="164306" y="200025"/>
                </a:lnTo>
                <a:lnTo>
                  <a:pt x="171450" y="200025"/>
                </a:lnTo>
                <a:lnTo>
                  <a:pt x="185737" y="200025"/>
                </a:lnTo>
                <a:lnTo>
                  <a:pt x="200025" y="200025"/>
                </a:lnTo>
                <a:lnTo>
                  <a:pt x="207168" y="192882"/>
                </a:lnTo>
                <a:lnTo>
                  <a:pt x="214312" y="185738"/>
                </a:lnTo>
                <a:lnTo>
                  <a:pt x="228600" y="171450"/>
                </a:lnTo>
                <a:lnTo>
                  <a:pt x="228600" y="164307"/>
                </a:lnTo>
                <a:lnTo>
                  <a:pt x="235743" y="150019"/>
                </a:lnTo>
                <a:lnTo>
                  <a:pt x="235743" y="135732"/>
                </a:lnTo>
                <a:lnTo>
                  <a:pt x="228600" y="128588"/>
                </a:lnTo>
                <a:lnTo>
                  <a:pt x="221456" y="121444"/>
                </a:lnTo>
                <a:lnTo>
                  <a:pt x="207168" y="121444"/>
                </a:lnTo>
                <a:lnTo>
                  <a:pt x="192881" y="128588"/>
                </a:lnTo>
                <a:lnTo>
                  <a:pt x="178593" y="135732"/>
                </a:lnTo>
                <a:lnTo>
                  <a:pt x="171450" y="150019"/>
                </a:lnTo>
                <a:lnTo>
                  <a:pt x="157162" y="164307"/>
                </a:lnTo>
                <a:lnTo>
                  <a:pt x="150018" y="178594"/>
                </a:lnTo>
                <a:lnTo>
                  <a:pt x="150018" y="192882"/>
                </a:lnTo>
                <a:lnTo>
                  <a:pt x="150018" y="207169"/>
                </a:lnTo>
                <a:lnTo>
                  <a:pt x="157162" y="221457"/>
                </a:lnTo>
                <a:lnTo>
                  <a:pt x="164306" y="235744"/>
                </a:lnTo>
                <a:lnTo>
                  <a:pt x="171450" y="250032"/>
                </a:lnTo>
                <a:lnTo>
                  <a:pt x="178593" y="257175"/>
                </a:lnTo>
                <a:lnTo>
                  <a:pt x="192881" y="257175"/>
                </a:lnTo>
                <a:lnTo>
                  <a:pt x="200025" y="257175"/>
                </a:lnTo>
                <a:lnTo>
                  <a:pt x="214312" y="250032"/>
                </a:lnTo>
                <a:lnTo>
                  <a:pt x="228600" y="242888"/>
                </a:lnTo>
                <a:lnTo>
                  <a:pt x="235743" y="228600"/>
                </a:lnTo>
                <a:lnTo>
                  <a:pt x="242887" y="214313"/>
                </a:lnTo>
                <a:lnTo>
                  <a:pt x="250031" y="192882"/>
                </a:lnTo>
                <a:lnTo>
                  <a:pt x="257175" y="171450"/>
                </a:lnTo>
                <a:lnTo>
                  <a:pt x="264318" y="142875"/>
                </a:lnTo>
                <a:lnTo>
                  <a:pt x="264318" y="114300"/>
                </a:lnTo>
                <a:lnTo>
                  <a:pt x="271462" y="85725"/>
                </a:lnTo>
                <a:lnTo>
                  <a:pt x="271462" y="57150"/>
                </a:lnTo>
                <a:lnTo>
                  <a:pt x="271462" y="35719"/>
                </a:lnTo>
                <a:lnTo>
                  <a:pt x="271462" y="14288"/>
                </a:lnTo>
                <a:lnTo>
                  <a:pt x="278606" y="7144"/>
                </a:lnTo>
                <a:lnTo>
                  <a:pt x="285750" y="0"/>
                </a:lnTo>
                <a:lnTo>
                  <a:pt x="285750" y="0"/>
                </a:lnTo>
                <a:lnTo>
                  <a:pt x="285750" y="7144"/>
                </a:lnTo>
                <a:lnTo>
                  <a:pt x="278606" y="21432"/>
                </a:lnTo>
                <a:lnTo>
                  <a:pt x="271462" y="50007"/>
                </a:lnTo>
                <a:lnTo>
                  <a:pt x="264318" y="78582"/>
                </a:lnTo>
                <a:lnTo>
                  <a:pt x="264318" y="107157"/>
                </a:lnTo>
                <a:lnTo>
                  <a:pt x="257175" y="135732"/>
                </a:lnTo>
                <a:lnTo>
                  <a:pt x="257175" y="164307"/>
                </a:lnTo>
                <a:lnTo>
                  <a:pt x="257175" y="185738"/>
                </a:lnTo>
                <a:lnTo>
                  <a:pt x="257175" y="207169"/>
                </a:lnTo>
                <a:lnTo>
                  <a:pt x="264318" y="228600"/>
                </a:lnTo>
                <a:lnTo>
                  <a:pt x="264318" y="242888"/>
                </a:lnTo>
                <a:lnTo>
                  <a:pt x="271462" y="250032"/>
                </a:lnTo>
                <a:lnTo>
                  <a:pt x="271462" y="250032"/>
                </a:lnTo>
                <a:lnTo>
                  <a:pt x="278606" y="250032"/>
                </a:lnTo>
                <a:lnTo>
                  <a:pt x="278606" y="242888"/>
                </a:lnTo>
                <a:lnTo>
                  <a:pt x="285750" y="242888"/>
                </a:lnTo>
                <a:lnTo>
                  <a:pt x="285750" y="2428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Freeform 48"/>
          <p:cNvSpPr/>
          <p:nvPr/>
        </p:nvSpPr>
        <p:spPr>
          <a:xfrm>
            <a:off x="9108282" y="2471738"/>
            <a:ext cx="28576" cy="64294"/>
          </a:xfrm>
          <a:custGeom>
            <a:avLst/>
            <a:gdLst/>
            <a:ahLst/>
            <a:cxnLst/>
            <a:rect l="0" t="0" r="0" b="0"/>
            <a:pathLst>
              <a:path w="28576" h="64294">
                <a:moveTo>
                  <a:pt x="7144" y="64293"/>
                </a:moveTo>
                <a:lnTo>
                  <a:pt x="0" y="64293"/>
                </a:lnTo>
                <a:lnTo>
                  <a:pt x="0" y="57150"/>
                </a:lnTo>
                <a:lnTo>
                  <a:pt x="0" y="50006"/>
                </a:lnTo>
                <a:lnTo>
                  <a:pt x="0" y="35718"/>
                </a:lnTo>
                <a:lnTo>
                  <a:pt x="0" y="28575"/>
                </a:lnTo>
                <a:lnTo>
                  <a:pt x="7144" y="21431"/>
                </a:lnTo>
                <a:lnTo>
                  <a:pt x="21431" y="14287"/>
                </a:lnTo>
                <a:lnTo>
                  <a:pt x="28575" y="7143"/>
                </a:lnTo>
                <a:lnTo>
                  <a:pt x="28575" y="7143"/>
                </a:lnTo>
                <a:lnTo>
                  <a:pt x="28575" y="0"/>
                </a:lnTo>
                <a:lnTo>
                  <a:pt x="28575"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Freeform 49"/>
          <p:cNvSpPr/>
          <p:nvPr/>
        </p:nvSpPr>
        <p:spPr>
          <a:xfrm>
            <a:off x="7550945" y="2721769"/>
            <a:ext cx="157163" cy="192882"/>
          </a:xfrm>
          <a:custGeom>
            <a:avLst/>
            <a:gdLst/>
            <a:ahLst/>
            <a:cxnLst/>
            <a:rect l="0" t="0" r="0" b="0"/>
            <a:pathLst>
              <a:path w="157163" h="192882">
                <a:moveTo>
                  <a:pt x="157162" y="7144"/>
                </a:moveTo>
                <a:lnTo>
                  <a:pt x="150018" y="7144"/>
                </a:lnTo>
                <a:lnTo>
                  <a:pt x="135731" y="0"/>
                </a:lnTo>
                <a:lnTo>
                  <a:pt x="121443" y="0"/>
                </a:lnTo>
                <a:lnTo>
                  <a:pt x="100012" y="0"/>
                </a:lnTo>
                <a:lnTo>
                  <a:pt x="78581" y="0"/>
                </a:lnTo>
                <a:lnTo>
                  <a:pt x="57150" y="0"/>
                </a:lnTo>
                <a:lnTo>
                  <a:pt x="42862" y="0"/>
                </a:lnTo>
                <a:lnTo>
                  <a:pt x="21431" y="7144"/>
                </a:lnTo>
                <a:lnTo>
                  <a:pt x="14287" y="14287"/>
                </a:lnTo>
                <a:lnTo>
                  <a:pt x="0" y="14287"/>
                </a:lnTo>
                <a:lnTo>
                  <a:pt x="0" y="21431"/>
                </a:lnTo>
                <a:lnTo>
                  <a:pt x="0" y="28575"/>
                </a:lnTo>
                <a:lnTo>
                  <a:pt x="7143" y="28575"/>
                </a:lnTo>
                <a:lnTo>
                  <a:pt x="14287" y="42862"/>
                </a:lnTo>
                <a:lnTo>
                  <a:pt x="21431" y="50006"/>
                </a:lnTo>
                <a:lnTo>
                  <a:pt x="35718" y="64294"/>
                </a:lnTo>
                <a:lnTo>
                  <a:pt x="57150" y="78581"/>
                </a:lnTo>
                <a:lnTo>
                  <a:pt x="71437" y="85725"/>
                </a:lnTo>
                <a:lnTo>
                  <a:pt x="85725" y="92869"/>
                </a:lnTo>
                <a:lnTo>
                  <a:pt x="100012" y="107156"/>
                </a:lnTo>
                <a:lnTo>
                  <a:pt x="107156" y="114300"/>
                </a:lnTo>
                <a:lnTo>
                  <a:pt x="114300" y="121444"/>
                </a:lnTo>
                <a:lnTo>
                  <a:pt x="114300" y="135731"/>
                </a:lnTo>
                <a:lnTo>
                  <a:pt x="107156" y="142875"/>
                </a:lnTo>
                <a:lnTo>
                  <a:pt x="100012" y="157162"/>
                </a:lnTo>
                <a:lnTo>
                  <a:pt x="92868" y="171450"/>
                </a:lnTo>
                <a:lnTo>
                  <a:pt x="78581" y="178594"/>
                </a:lnTo>
                <a:lnTo>
                  <a:pt x="64293" y="185737"/>
                </a:lnTo>
                <a:lnTo>
                  <a:pt x="50006" y="192881"/>
                </a:lnTo>
                <a:lnTo>
                  <a:pt x="42862" y="192881"/>
                </a:lnTo>
                <a:lnTo>
                  <a:pt x="28575" y="185737"/>
                </a:lnTo>
                <a:lnTo>
                  <a:pt x="21431" y="185737"/>
                </a:lnTo>
                <a:lnTo>
                  <a:pt x="21431" y="1857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Freeform 50"/>
          <p:cNvSpPr/>
          <p:nvPr/>
        </p:nvSpPr>
        <p:spPr>
          <a:xfrm>
            <a:off x="7715251" y="2614613"/>
            <a:ext cx="128588" cy="292894"/>
          </a:xfrm>
          <a:custGeom>
            <a:avLst/>
            <a:gdLst/>
            <a:ahLst/>
            <a:cxnLst/>
            <a:rect l="0" t="0" r="0" b="0"/>
            <a:pathLst>
              <a:path w="128588" h="292894">
                <a:moveTo>
                  <a:pt x="0" y="0"/>
                </a:moveTo>
                <a:lnTo>
                  <a:pt x="0" y="14287"/>
                </a:lnTo>
                <a:lnTo>
                  <a:pt x="0" y="28575"/>
                </a:lnTo>
                <a:lnTo>
                  <a:pt x="0" y="57150"/>
                </a:lnTo>
                <a:lnTo>
                  <a:pt x="7144" y="92868"/>
                </a:lnTo>
                <a:lnTo>
                  <a:pt x="14287" y="128587"/>
                </a:lnTo>
                <a:lnTo>
                  <a:pt x="21431" y="157162"/>
                </a:lnTo>
                <a:lnTo>
                  <a:pt x="28575" y="192881"/>
                </a:lnTo>
                <a:lnTo>
                  <a:pt x="35719" y="221456"/>
                </a:lnTo>
                <a:lnTo>
                  <a:pt x="35719" y="242887"/>
                </a:lnTo>
                <a:lnTo>
                  <a:pt x="42862" y="264318"/>
                </a:lnTo>
                <a:lnTo>
                  <a:pt x="42862" y="278606"/>
                </a:lnTo>
                <a:lnTo>
                  <a:pt x="42862" y="285750"/>
                </a:lnTo>
                <a:lnTo>
                  <a:pt x="42862" y="285750"/>
                </a:lnTo>
                <a:lnTo>
                  <a:pt x="42862" y="292893"/>
                </a:lnTo>
                <a:lnTo>
                  <a:pt x="42862" y="285750"/>
                </a:lnTo>
                <a:lnTo>
                  <a:pt x="42862" y="278606"/>
                </a:lnTo>
                <a:lnTo>
                  <a:pt x="42862" y="271462"/>
                </a:lnTo>
                <a:lnTo>
                  <a:pt x="42862" y="250031"/>
                </a:lnTo>
                <a:lnTo>
                  <a:pt x="35719" y="228600"/>
                </a:lnTo>
                <a:lnTo>
                  <a:pt x="35719" y="200025"/>
                </a:lnTo>
                <a:lnTo>
                  <a:pt x="35719" y="178593"/>
                </a:lnTo>
                <a:lnTo>
                  <a:pt x="42862" y="150018"/>
                </a:lnTo>
                <a:lnTo>
                  <a:pt x="50006" y="135731"/>
                </a:lnTo>
                <a:lnTo>
                  <a:pt x="57150" y="121443"/>
                </a:lnTo>
                <a:lnTo>
                  <a:pt x="64294" y="107156"/>
                </a:lnTo>
                <a:lnTo>
                  <a:pt x="78581" y="107156"/>
                </a:lnTo>
                <a:lnTo>
                  <a:pt x="92869" y="107156"/>
                </a:lnTo>
                <a:lnTo>
                  <a:pt x="100012" y="107156"/>
                </a:lnTo>
                <a:lnTo>
                  <a:pt x="107156" y="107156"/>
                </a:lnTo>
                <a:lnTo>
                  <a:pt x="114300" y="114300"/>
                </a:lnTo>
                <a:lnTo>
                  <a:pt x="114300" y="128587"/>
                </a:lnTo>
                <a:lnTo>
                  <a:pt x="114300" y="135731"/>
                </a:lnTo>
                <a:lnTo>
                  <a:pt x="107156" y="150018"/>
                </a:lnTo>
                <a:lnTo>
                  <a:pt x="100012" y="171450"/>
                </a:lnTo>
                <a:lnTo>
                  <a:pt x="85725" y="185737"/>
                </a:lnTo>
                <a:lnTo>
                  <a:pt x="71437" y="200025"/>
                </a:lnTo>
                <a:lnTo>
                  <a:pt x="57150" y="214312"/>
                </a:lnTo>
                <a:lnTo>
                  <a:pt x="42862" y="221456"/>
                </a:lnTo>
                <a:lnTo>
                  <a:pt x="35719" y="228600"/>
                </a:lnTo>
                <a:lnTo>
                  <a:pt x="28575" y="235743"/>
                </a:lnTo>
                <a:lnTo>
                  <a:pt x="28575" y="242887"/>
                </a:lnTo>
                <a:lnTo>
                  <a:pt x="28575" y="242887"/>
                </a:lnTo>
                <a:lnTo>
                  <a:pt x="35719" y="250031"/>
                </a:lnTo>
                <a:lnTo>
                  <a:pt x="35719" y="257175"/>
                </a:lnTo>
                <a:lnTo>
                  <a:pt x="50006" y="257175"/>
                </a:lnTo>
                <a:lnTo>
                  <a:pt x="64294" y="264318"/>
                </a:lnTo>
                <a:lnTo>
                  <a:pt x="71437" y="264318"/>
                </a:lnTo>
                <a:lnTo>
                  <a:pt x="92869" y="264318"/>
                </a:lnTo>
                <a:lnTo>
                  <a:pt x="107156" y="264318"/>
                </a:lnTo>
                <a:lnTo>
                  <a:pt x="121444" y="264318"/>
                </a:lnTo>
                <a:lnTo>
                  <a:pt x="128587" y="257175"/>
                </a:lnTo>
                <a:lnTo>
                  <a:pt x="128587"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Freeform 51"/>
          <p:cNvSpPr/>
          <p:nvPr/>
        </p:nvSpPr>
        <p:spPr>
          <a:xfrm>
            <a:off x="7893845" y="2643188"/>
            <a:ext cx="221457" cy="257176"/>
          </a:xfrm>
          <a:custGeom>
            <a:avLst/>
            <a:gdLst/>
            <a:ahLst/>
            <a:cxnLst/>
            <a:rect l="0" t="0" r="0" b="0"/>
            <a:pathLst>
              <a:path w="221457" h="257176">
                <a:moveTo>
                  <a:pt x="7143" y="107156"/>
                </a:moveTo>
                <a:lnTo>
                  <a:pt x="0" y="114300"/>
                </a:lnTo>
                <a:lnTo>
                  <a:pt x="0" y="128587"/>
                </a:lnTo>
                <a:lnTo>
                  <a:pt x="0" y="150018"/>
                </a:lnTo>
                <a:lnTo>
                  <a:pt x="0" y="171450"/>
                </a:lnTo>
                <a:lnTo>
                  <a:pt x="0" y="192881"/>
                </a:lnTo>
                <a:lnTo>
                  <a:pt x="7143" y="214312"/>
                </a:lnTo>
                <a:lnTo>
                  <a:pt x="14287" y="235743"/>
                </a:lnTo>
                <a:lnTo>
                  <a:pt x="21431" y="242887"/>
                </a:lnTo>
                <a:lnTo>
                  <a:pt x="35718" y="250031"/>
                </a:lnTo>
                <a:lnTo>
                  <a:pt x="42862" y="257175"/>
                </a:lnTo>
                <a:lnTo>
                  <a:pt x="50006" y="257175"/>
                </a:lnTo>
                <a:lnTo>
                  <a:pt x="57150" y="250031"/>
                </a:lnTo>
                <a:lnTo>
                  <a:pt x="64293" y="235743"/>
                </a:lnTo>
                <a:lnTo>
                  <a:pt x="64293" y="221456"/>
                </a:lnTo>
                <a:lnTo>
                  <a:pt x="71437" y="192881"/>
                </a:lnTo>
                <a:lnTo>
                  <a:pt x="71437" y="164306"/>
                </a:lnTo>
                <a:lnTo>
                  <a:pt x="78581" y="128587"/>
                </a:lnTo>
                <a:lnTo>
                  <a:pt x="78581" y="100012"/>
                </a:lnTo>
                <a:lnTo>
                  <a:pt x="78581" y="64293"/>
                </a:lnTo>
                <a:lnTo>
                  <a:pt x="71437" y="35718"/>
                </a:lnTo>
                <a:lnTo>
                  <a:pt x="71437" y="14287"/>
                </a:lnTo>
                <a:lnTo>
                  <a:pt x="71437" y="7143"/>
                </a:lnTo>
                <a:lnTo>
                  <a:pt x="71437" y="0"/>
                </a:lnTo>
                <a:lnTo>
                  <a:pt x="71437" y="0"/>
                </a:lnTo>
                <a:lnTo>
                  <a:pt x="71437" y="7143"/>
                </a:lnTo>
                <a:lnTo>
                  <a:pt x="71437" y="21431"/>
                </a:lnTo>
                <a:lnTo>
                  <a:pt x="71437" y="42862"/>
                </a:lnTo>
                <a:lnTo>
                  <a:pt x="71437" y="64293"/>
                </a:lnTo>
                <a:lnTo>
                  <a:pt x="71437" y="100012"/>
                </a:lnTo>
                <a:lnTo>
                  <a:pt x="78581" y="128587"/>
                </a:lnTo>
                <a:lnTo>
                  <a:pt x="78581" y="157162"/>
                </a:lnTo>
                <a:lnTo>
                  <a:pt x="85725" y="185737"/>
                </a:lnTo>
                <a:lnTo>
                  <a:pt x="100012" y="207168"/>
                </a:lnTo>
                <a:lnTo>
                  <a:pt x="107156" y="221456"/>
                </a:lnTo>
                <a:lnTo>
                  <a:pt x="121443" y="235743"/>
                </a:lnTo>
                <a:lnTo>
                  <a:pt x="128587" y="242887"/>
                </a:lnTo>
                <a:lnTo>
                  <a:pt x="142875" y="242887"/>
                </a:lnTo>
                <a:lnTo>
                  <a:pt x="150018" y="242887"/>
                </a:lnTo>
                <a:lnTo>
                  <a:pt x="157162" y="235743"/>
                </a:lnTo>
                <a:lnTo>
                  <a:pt x="164306" y="221456"/>
                </a:lnTo>
                <a:lnTo>
                  <a:pt x="164306" y="200025"/>
                </a:lnTo>
                <a:lnTo>
                  <a:pt x="171450" y="178593"/>
                </a:lnTo>
                <a:lnTo>
                  <a:pt x="171450" y="150018"/>
                </a:lnTo>
                <a:lnTo>
                  <a:pt x="171450" y="121443"/>
                </a:lnTo>
                <a:lnTo>
                  <a:pt x="171450" y="92868"/>
                </a:lnTo>
                <a:lnTo>
                  <a:pt x="164306" y="57150"/>
                </a:lnTo>
                <a:lnTo>
                  <a:pt x="164306" y="35718"/>
                </a:lnTo>
                <a:lnTo>
                  <a:pt x="157162" y="14287"/>
                </a:lnTo>
                <a:lnTo>
                  <a:pt x="150018" y="7143"/>
                </a:lnTo>
                <a:lnTo>
                  <a:pt x="150018" y="0"/>
                </a:lnTo>
                <a:lnTo>
                  <a:pt x="142875" y="0"/>
                </a:lnTo>
                <a:lnTo>
                  <a:pt x="142875" y="0"/>
                </a:lnTo>
                <a:lnTo>
                  <a:pt x="142875" y="7143"/>
                </a:lnTo>
                <a:lnTo>
                  <a:pt x="142875" y="14287"/>
                </a:lnTo>
                <a:lnTo>
                  <a:pt x="150018" y="35718"/>
                </a:lnTo>
                <a:lnTo>
                  <a:pt x="150018" y="57150"/>
                </a:lnTo>
                <a:lnTo>
                  <a:pt x="157162" y="85725"/>
                </a:lnTo>
                <a:lnTo>
                  <a:pt x="157162" y="107156"/>
                </a:lnTo>
                <a:lnTo>
                  <a:pt x="164306" y="135731"/>
                </a:lnTo>
                <a:lnTo>
                  <a:pt x="171450" y="164306"/>
                </a:lnTo>
                <a:lnTo>
                  <a:pt x="178593" y="185737"/>
                </a:lnTo>
                <a:lnTo>
                  <a:pt x="185737" y="207168"/>
                </a:lnTo>
                <a:lnTo>
                  <a:pt x="192881" y="221456"/>
                </a:lnTo>
                <a:lnTo>
                  <a:pt x="200025" y="235743"/>
                </a:lnTo>
                <a:lnTo>
                  <a:pt x="207168" y="242887"/>
                </a:lnTo>
                <a:lnTo>
                  <a:pt x="214312" y="242887"/>
                </a:lnTo>
                <a:lnTo>
                  <a:pt x="221456" y="242887"/>
                </a:lnTo>
                <a:lnTo>
                  <a:pt x="221456" y="2428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Freeform 52"/>
          <p:cNvSpPr/>
          <p:nvPr/>
        </p:nvSpPr>
        <p:spPr>
          <a:xfrm>
            <a:off x="8143876" y="2721769"/>
            <a:ext cx="100013" cy="171451"/>
          </a:xfrm>
          <a:custGeom>
            <a:avLst/>
            <a:gdLst/>
            <a:ahLst/>
            <a:cxnLst/>
            <a:rect l="0" t="0" r="0" b="0"/>
            <a:pathLst>
              <a:path w="100013" h="171451">
                <a:moveTo>
                  <a:pt x="100012" y="0"/>
                </a:moveTo>
                <a:lnTo>
                  <a:pt x="92869" y="0"/>
                </a:lnTo>
                <a:lnTo>
                  <a:pt x="78581" y="7144"/>
                </a:lnTo>
                <a:lnTo>
                  <a:pt x="64294" y="7144"/>
                </a:lnTo>
                <a:lnTo>
                  <a:pt x="50006" y="14287"/>
                </a:lnTo>
                <a:lnTo>
                  <a:pt x="35719" y="21431"/>
                </a:lnTo>
                <a:lnTo>
                  <a:pt x="28575" y="21431"/>
                </a:lnTo>
                <a:lnTo>
                  <a:pt x="14287" y="28575"/>
                </a:lnTo>
                <a:lnTo>
                  <a:pt x="0" y="35719"/>
                </a:lnTo>
                <a:lnTo>
                  <a:pt x="0" y="35719"/>
                </a:lnTo>
                <a:lnTo>
                  <a:pt x="0" y="42862"/>
                </a:lnTo>
                <a:lnTo>
                  <a:pt x="0" y="42862"/>
                </a:lnTo>
                <a:lnTo>
                  <a:pt x="0" y="50006"/>
                </a:lnTo>
                <a:lnTo>
                  <a:pt x="7144" y="57150"/>
                </a:lnTo>
                <a:lnTo>
                  <a:pt x="14287" y="64294"/>
                </a:lnTo>
                <a:lnTo>
                  <a:pt x="28575" y="78581"/>
                </a:lnTo>
                <a:lnTo>
                  <a:pt x="35719" y="85725"/>
                </a:lnTo>
                <a:lnTo>
                  <a:pt x="42862" y="92869"/>
                </a:lnTo>
                <a:lnTo>
                  <a:pt x="50006" y="107156"/>
                </a:lnTo>
                <a:lnTo>
                  <a:pt x="57150" y="114300"/>
                </a:lnTo>
                <a:lnTo>
                  <a:pt x="57150" y="121444"/>
                </a:lnTo>
                <a:lnTo>
                  <a:pt x="57150" y="128587"/>
                </a:lnTo>
                <a:lnTo>
                  <a:pt x="50006" y="142875"/>
                </a:lnTo>
                <a:lnTo>
                  <a:pt x="42862" y="157162"/>
                </a:lnTo>
                <a:lnTo>
                  <a:pt x="35719" y="164306"/>
                </a:lnTo>
                <a:lnTo>
                  <a:pt x="21431" y="164306"/>
                </a:lnTo>
                <a:lnTo>
                  <a:pt x="21431" y="171450"/>
                </a:lnTo>
                <a:lnTo>
                  <a:pt x="21431"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Freeform 53"/>
          <p:cNvSpPr/>
          <p:nvPr/>
        </p:nvSpPr>
        <p:spPr>
          <a:xfrm>
            <a:off x="7908132" y="2671763"/>
            <a:ext cx="1" cy="1"/>
          </a:xfrm>
          <a:custGeom>
            <a:avLst/>
            <a:gdLst/>
            <a:ahLst/>
            <a:cxnLst/>
            <a:rect l="0" t="0" r="0" b="0"/>
            <a:pathLst>
              <a:path w="1" h="1">
                <a:moveTo>
                  <a:pt x="0" y="0"/>
                </a:moveTo>
                <a:lnTo>
                  <a:pt x="0" y="0"/>
                </a:lnTo>
                <a:lnTo>
                  <a:pt x="0" y="0"/>
                </a:lnTo>
                <a:lnTo>
                  <a:pt x="0" y="0"/>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Freeform 54"/>
          <p:cNvSpPr/>
          <p:nvPr/>
        </p:nvSpPr>
        <p:spPr>
          <a:xfrm>
            <a:off x="321469" y="3264694"/>
            <a:ext cx="764382" cy="2800351"/>
          </a:xfrm>
          <a:custGeom>
            <a:avLst/>
            <a:gdLst/>
            <a:ahLst/>
            <a:cxnLst/>
            <a:rect l="0" t="0" r="0" b="0"/>
            <a:pathLst>
              <a:path w="764382" h="2800351">
                <a:moveTo>
                  <a:pt x="607219" y="7144"/>
                </a:moveTo>
                <a:lnTo>
                  <a:pt x="607219" y="7144"/>
                </a:lnTo>
                <a:lnTo>
                  <a:pt x="607219" y="7144"/>
                </a:lnTo>
                <a:lnTo>
                  <a:pt x="607219" y="7144"/>
                </a:lnTo>
                <a:lnTo>
                  <a:pt x="600075" y="0"/>
                </a:lnTo>
                <a:lnTo>
                  <a:pt x="592931" y="0"/>
                </a:lnTo>
                <a:lnTo>
                  <a:pt x="585787" y="0"/>
                </a:lnTo>
                <a:lnTo>
                  <a:pt x="585787" y="0"/>
                </a:lnTo>
                <a:lnTo>
                  <a:pt x="571500" y="0"/>
                </a:lnTo>
                <a:lnTo>
                  <a:pt x="564356" y="0"/>
                </a:lnTo>
                <a:lnTo>
                  <a:pt x="542925" y="0"/>
                </a:lnTo>
                <a:lnTo>
                  <a:pt x="535781" y="7144"/>
                </a:lnTo>
                <a:lnTo>
                  <a:pt x="521494" y="7144"/>
                </a:lnTo>
                <a:lnTo>
                  <a:pt x="507206" y="14287"/>
                </a:lnTo>
                <a:lnTo>
                  <a:pt x="500062" y="21431"/>
                </a:lnTo>
                <a:lnTo>
                  <a:pt x="478631" y="28575"/>
                </a:lnTo>
                <a:lnTo>
                  <a:pt x="464344" y="35719"/>
                </a:lnTo>
                <a:lnTo>
                  <a:pt x="457200" y="50006"/>
                </a:lnTo>
                <a:lnTo>
                  <a:pt x="435769" y="64294"/>
                </a:lnTo>
                <a:lnTo>
                  <a:pt x="421481" y="78581"/>
                </a:lnTo>
                <a:lnTo>
                  <a:pt x="400050" y="92869"/>
                </a:lnTo>
                <a:lnTo>
                  <a:pt x="385762" y="107156"/>
                </a:lnTo>
                <a:lnTo>
                  <a:pt x="364331" y="121444"/>
                </a:lnTo>
                <a:lnTo>
                  <a:pt x="350044" y="142875"/>
                </a:lnTo>
                <a:lnTo>
                  <a:pt x="335756" y="157162"/>
                </a:lnTo>
                <a:lnTo>
                  <a:pt x="321469" y="171450"/>
                </a:lnTo>
                <a:lnTo>
                  <a:pt x="307181" y="192881"/>
                </a:lnTo>
                <a:lnTo>
                  <a:pt x="292894" y="207169"/>
                </a:lnTo>
                <a:lnTo>
                  <a:pt x="278606" y="228600"/>
                </a:lnTo>
                <a:lnTo>
                  <a:pt x="264319" y="250031"/>
                </a:lnTo>
                <a:lnTo>
                  <a:pt x="257175" y="264319"/>
                </a:lnTo>
                <a:lnTo>
                  <a:pt x="242887" y="285750"/>
                </a:lnTo>
                <a:lnTo>
                  <a:pt x="228600" y="307181"/>
                </a:lnTo>
                <a:lnTo>
                  <a:pt x="221456" y="328612"/>
                </a:lnTo>
                <a:lnTo>
                  <a:pt x="207169" y="350044"/>
                </a:lnTo>
                <a:lnTo>
                  <a:pt x="200025" y="371475"/>
                </a:lnTo>
                <a:lnTo>
                  <a:pt x="185737" y="400050"/>
                </a:lnTo>
                <a:lnTo>
                  <a:pt x="178594" y="421481"/>
                </a:lnTo>
                <a:lnTo>
                  <a:pt x="164306" y="450056"/>
                </a:lnTo>
                <a:lnTo>
                  <a:pt x="157162" y="478631"/>
                </a:lnTo>
                <a:lnTo>
                  <a:pt x="142875" y="507206"/>
                </a:lnTo>
                <a:lnTo>
                  <a:pt x="135731" y="535781"/>
                </a:lnTo>
                <a:lnTo>
                  <a:pt x="128587" y="564356"/>
                </a:lnTo>
                <a:lnTo>
                  <a:pt x="114300" y="592931"/>
                </a:lnTo>
                <a:lnTo>
                  <a:pt x="107156" y="621506"/>
                </a:lnTo>
                <a:lnTo>
                  <a:pt x="100012" y="657225"/>
                </a:lnTo>
                <a:lnTo>
                  <a:pt x="85725" y="685800"/>
                </a:lnTo>
                <a:lnTo>
                  <a:pt x="78581" y="721519"/>
                </a:lnTo>
                <a:lnTo>
                  <a:pt x="71437" y="750094"/>
                </a:lnTo>
                <a:lnTo>
                  <a:pt x="57150" y="785812"/>
                </a:lnTo>
                <a:lnTo>
                  <a:pt x="50006" y="821531"/>
                </a:lnTo>
                <a:lnTo>
                  <a:pt x="42862" y="857250"/>
                </a:lnTo>
                <a:lnTo>
                  <a:pt x="35719" y="885825"/>
                </a:lnTo>
                <a:lnTo>
                  <a:pt x="35719" y="921544"/>
                </a:lnTo>
                <a:lnTo>
                  <a:pt x="28575" y="957263"/>
                </a:lnTo>
                <a:lnTo>
                  <a:pt x="21431" y="992981"/>
                </a:lnTo>
                <a:lnTo>
                  <a:pt x="21431" y="1028700"/>
                </a:lnTo>
                <a:lnTo>
                  <a:pt x="14287" y="1064419"/>
                </a:lnTo>
                <a:lnTo>
                  <a:pt x="7144" y="1100138"/>
                </a:lnTo>
                <a:lnTo>
                  <a:pt x="7144" y="1135856"/>
                </a:lnTo>
                <a:lnTo>
                  <a:pt x="7144" y="1178719"/>
                </a:lnTo>
                <a:lnTo>
                  <a:pt x="7144" y="1214438"/>
                </a:lnTo>
                <a:lnTo>
                  <a:pt x="0" y="1250156"/>
                </a:lnTo>
                <a:lnTo>
                  <a:pt x="0" y="1285875"/>
                </a:lnTo>
                <a:lnTo>
                  <a:pt x="0" y="1328738"/>
                </a:lnTo>
                <a:lnTo>
                  <a:pt x="0" y="1364456"/>
                </a:lnTo>
                <a:lnTo>
                  <a:pt x="0" y="1407319"/>
                </a:lnTo>
                <a:lnTo>
                  <a:pt x="0" y="1443038"/>
                </a:lnTo>
                <a:lnTo>
                  <a:pt x="0" y="1478756"/>
                </a:lnTo>
                <a:lnTo>
                  <a:pt x="0" y="1514475"/>
                </a:lnTo>
                <a:lnTo>
                  <a:pt x="14287" y="1550194"/>
                </a:lnTo>
                <a:lnTo>
                  <a:pt x="14287" y="1585913"/>
                </a:lnTo>
                <a:lnTo>
                  <a:pt x="21431" y="1621631"/>
                </a:lnTo>
                <a:lnTo>
                  <a:pt x="28575" y="1657350"/>
                </a:lnTo>
                <a:lnTo>
                  <a:pt x="35719" y="1693069"/>
                </a:lnTo>
                <a:lnTo>
                  <a:pt x="35719" y="1728787"/>
                </a:lnTo>
                <a:lnTo>
                  <a:pt x="42862" y="1757362"/>
                </a:lnTo>
                <a:lnTo>
                  <a:pt x="50006" y="1793081"/>
                </a:lnTo>
                <a:lnTo>
                  <a:pt x="64294" y="1828800"/>
                </a:lnTo>
                <a:lnTo>
                  <a:pt x="71437" y="1864519"/>
                </a:lnTo>
                <a:lnTo>
                  <a:pt x="71437" y="1893094"/>
                </a:lnTo>
                <a:lnTo>
                  <a:pt x="85725" y="1928812"/>
                </a:lnTo>
                <a:lnTo>
                  <a:pt x="92869" y="1957387"/>
                </a:lnTo>
                <a:lnTo>
                  <a:pt x="100012" y="1993106"/>
                </a:lnTo>
                <a:lnTo>
                  <a:pt x="107156" y="2021681"/>
                </a:lnTo>
                <a:lnTo>
                  <a:pt x="121444" y="2050256"/>
                </a:lnTo>
                <a:lnTo>
                  <a:pt x="128587" y="2085975"/>
                </a:lnTo>
                <a:lnTo>
                  <a:pt x="135731" y="2107406"/>
                </a:lnTo>
                <a:lnTo>
                  <a:pt x="142875" y="2143125"/>
                </a:lnTo>
                <a:lnTo>
                  <a:pt x="157162" y="2171700"/>
                </a:lnTo>
                <a:lnTo>
                  <a:pt x="164306" y="2200275"/>
                </a:lnTo>
                <a:lnTo>
                  <a:pt x="178594" y="2221706"/>
                </a:lnTo>
                <a:lnTo>
                  <a:pt x="185737" y="2250281"/>
                </a:lnTo>
                <a:lnTo>
                  <a:pt x="192881" y="2271712"/>
                </a:lnTo>
                <a:lnTo>
                  <a:pt x="207169" y="2300287"/>
                </a:lnTo>
                <a:lnTo>
                  <a:pt x="214312" y="2321719"/>
                </a:lnTo>
                <a:lnTo>
                  <a:pt x="221456" y="2350294"/>
                </a:lnTo>
                <a:lnTo>
                  <a:pt x="235744" y="2371725"/>
                </a:lnTo>
                <a:lnTo>
                  <a:pt x="242887" y="2393156"/>
                </a:lnTo>
                <a:lnTo>
                  <a:pt x="257175" y="2414587"/>
                </a:lnTo>
                <a:lnTo>
                  <a:pt x="264319" y="2428875"/>
                </a:lnTo>
                <a:lnTo>
                  <a:pt x="278606" y="2450306"/>
                </a:lnTo>
                <a:lnTo>
                  <a:pt x="285750" y="2471737"/>
                </a:lnTo>
                <a:lnTo>
                  <a:pt x="292894" y="2493169"/>
                </a:lnTo>
                <a:lnTo>
                  <a:pt x="307181" y="2507456"/>
                </a:lnTo>
                <a:lnTo>
                  <a:pt x="314325" y="2528887"/>
                </a:lnTo>
                <a:lnTo>
                  <a:pt x="321469" y="2543175"/>
                </a:lnTo>
                <a:lnTo>
                  <a:pt x="335756" y="2564606"/>
                </a:lnTo>
                <a:lnTo>
                  <a:pt x="350044" y="2578894"/>
                </a:lnTo>
                <a:lnTo>
                  <a:pt x="357187" y="2593181"/>
                </a:lnTo>
                <a:lnTo>
                  <a:pt x="364331" y="2607469"/>
                </a:lnTo>
                <a:lnTo>
                  <a:pt x="378619" y="2614612"/>
                </a:lnTo>
                <a:lnTo>
                  <a:pt x="385762" y="2628900"/>
                </a:lnTo>
                <a:lnTo>
                  <a:pt x="400050" y="2636044"/>
                </a:lnTo>
                <a:lnTo>
                  <a:pt x="407194" y="2650331"/>
                </a:lnTo>
                <a:lnTo>
                  <a:pt x="421481" y="2657475"/>
                </a:lnTo>
                <a:lnTo>
                  <a:pt x="428625" y="2664619"/>
                </a:lnTo>
                <a:lnTo>
                  <a:pt x="442912" y="2671762"/>
                </a:lnTo>
                <a:lnTo>
                  <a:pt x="450056" y="2678906"/>
                </a:lnTo>
                <a:lnTo>
                  <a:pt x="464344" y="2686050"/>
                </a:lnTo>
                <a:lnTo>
                  <a:pt x="478631" y="2693194"/>
                </a:lnTo>
                <a:lnTo>
                  <a:pt x="485775" y="2700337"/>
                </a:lnTo>
                <a:lnTo>
                  <a:pt x="500062" y="2707481"/>
                </a:lnTo>
                <a:lnTo>
                  <a:pt x="514350" y="2714625"/>
                </a:lnTo>
                <a:lnTo>
                  <a:pt x="528637" y="2714625"/>
                </a:lnTo>
                <a:lnTo>
                  <a:pt x="535781" y="2721769"/>
                </a:lnTo>
                <a:lnTo>
                  <a:pt x="557212" y="2721769"/>
                </a:lnTo>
                <a:lnTo>
                  <a:pt x="571500" y="2728912"/>
                </a:lnTo>
                <a:lnTo>
                  <a:pt x="585787" y="2736056"/>
                </a:lnTo>
                <a:lnTo>
                  <a:pt x="600075" y="2743200"/>
                </a:lnTo>
                <a:lnTo>
                  <a:pt x="614362" y="2743200"/>
                </a:lnTo>
                <a:lnTo>
                  <a:pt x="628650" y="2750344"/>
                </a:lnTo>
                <a:lnTo>
                  <a:pt x="642937" y="2750344"/>
                </a:lnTo>
                <a:lnTo>
                  <a:pt x="657225" y="2757487"/>
                </a:lnTo>
                <a:lnTo>
                  <a:pt x="671512" y="2757487"/>
                </a:lnTo>
                <a:lnTo>
                  <a:pt x="685800" y="2757487"/>
                </a:lnTo>
                <a:lnTo>
                  <a:pt x="700087" y="2764631"/>
                </a:lnTo>
                <a:lnTo>
                  <a:pt x="714375" y="2764631"/>
                </a:lnTo>
                <a:lnTo>
                  <a:pt x="721519" y="2771775"/>
                </a:lnTo>
                <a:lnTo>
                  <a:pt x="735806" y="2771775"/>
                </a:lnTo>
                <a:lnTo>
                  <a:pt x="742950" y="2771775"/>
                </a:lnTo>
                <a:lnTo>
                  <a:pt x="750094" y="2778919"/>
                </a:lnTo>
                <a:lnTo>
                  <a:pt x="750094" y="2778919"/>
                </a:lnTo>
                <a:lnTo>
                  <a:pt x="757237" y="2786062"/>
                </a:lnTo>
                <a:lnTo>
                  <a:pt x="757237" y="2786062"/>
                </a:lnTo>
                <a:lnTo>
                  <a:pt x="764381" y="2793206"/>
                </a:lnTo>
                <a:lnTo>
                  <a:pt x="764381" y="2793206"/>
                </a:lnTo>
                <a:lnTo>
                  <a:pt x="764381" y="2800350"/>
                </a:lnTo>
                <a:lnTo>
                  <a:pt x="764381" y="2800350"/>
                </a:lnTo>
                <a:lnTo>
                  <a:pt x="764381" y="28003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Freeform 55"/>
          <p:cNvSpPr/>
          <p:nvPr/>
        </p:nvSpPr>
        <p:spPr>
          <a:xfrm>
            <a:off x="985838" y="5850731"/>
            <a:ext cx="278607" cy="392908"/>
          </a:xfrm>
          <a:custGeom>
            <a:avLst/>
            <a:gdLst/>
            <a:ahLst/>
            <a:cxnLst/>
            <a:rect l="0" t="0" r="0" b="0"/>
            <a:pathLst>
              <a:path w="278607" h="392908">
                <a:moveTo>
                  <a:pt x="7143" y="0"/>
                </a:moveTo>
                <a:lnTo>
                  <a:pt x="7143" y="0"/>
                </a:lnTo>
                <a:lnTo>
                  <a:pt x="0" y="0"/>
                </a:lnTo>
                <a:lnTo>
                  <a:pt x="0" y="0"/>
                </a:lnTo>
                <a:lnTo>
                  <a:pt x="0" y="7144"/>
                </a:lnTo>
                <a:lnTo>
                  <a:pt x="0" y="7144"/>
                </a:lnTo>
                <a:lnTo>
                  <a:pt x="0" y="14288"/>
                </a:lnTo>
                <a:lnTo>
                  <a:pt x="7143" y="21432"/>
                </a:lnTo>
                <a:lnTo>
                  <a:pt x="14287" y="28575"/>
                </a:lnTo>
                <a:lnTo>
                  <a:pt x="21431" y="35719"/>
                </a:lnTo>
                <a:lnTo>
                  <a:pt x="28575" y="42863"/>
                </a:lnTo>
                <a:lnTo>
                  <a:pt x="42862" y="42863"/>
                </a:lnTo>
                <a:lnTo>
                  <a:pt x="50006" y="50007"/>
                </a:lnTo>
                <a:lnTo>
                  <a:pt x="64293" y="57150"/>
                </a:lnTo>
                <a:lnTo>
                  <a:pt x="78581" y="64294"/>
                </a:lnTo>
                <a:lnTo>
                  <a:pt x="92868" y="64294"/>
                </a:lnTo>
                <a:lnTo>
                  <a:pt x="107156" y="71438"/>
                </a:lnTo>
                <a:lnTo>
                  <a:pt x="121443" y="71438"/>
                </a:lnTo>
                <a:lnTo>
                  <a:pt x="135731" y="78582"/>
                </a:lnTo>
                <a:lnTo>
                  <a:pt x="157162" y="85725"/>
                </a:lnTo>
                <a:lnTo>
                  <a:pt x="171450" y="92869"/>
                </a:lnTo>
                <a:lnTo>
                  <a:pt x="185737" y="100013"/>
                </a:lnTo>
                <a:lnTo>
                  <a:pt x="200025" y="107157"/>
                </a:lnTo>
                <a:lnTo>
                  <a:pt x="214312" y="114300"/>
                </a:lnTo>
                <a:lnTo>
                  <a:pt x="221456" y="114300"/>
                </a:lnTo>
                <a:lnTo>
                  <a:pt x="235743" y="128588"/>
                </a:lnTo>
                <a:lnTo>
                  <a:pt x="250031" y="135732"/>
                </a:lnTo>
                <a:lnTo>
                  <a:pt x="257175" y="142875"/>
                </a:lnTo>
                <a:lnTo>
                  <a:pt x="264318" y="150019"/>
                </a:lnTo>
                <a:lnTo>
                  <a:pt x="264318" y="157163"/>
                </a:lnTo>
                <a:lnTo>
                  <a:pt x="271462" y="164307"/>
                </a:lnTo>
                <a:lnTo>
                  <a:pt x="278606" y="171450"/>
                </a:lnTo>
                <a:lnTo>
                  <a:pt x="278606" y="178594"/>
                </a:lnTo>
                <a:lnTo>
                  <a:pt x="278606" y="185738"/>
                </a:lnTo>
                <a:lnTo>
                  <a:pt x="278606" y="185738"/>
                </a:lnTo>
                <a:lnTo>
                  <a:pt x="278606" y="192882"/>
                </a:lnTo>
                <a:lnTo>
                  <a:pt x="271462" y="200025"/>
                </a:lnTo>
                <a:lnTo>
                  <a:pt x="271462" y="207169"/>
                </a:lnTo>
                <a:lnTo>
                  <a:pt x="264318" y="214313"/>
                </a:lnTo>
                <a:lnTo>
                  <a:pt x="257175" y="221457"/>
                </a:lnTo>
                <a:lnTo>
                  <a:pt x="257175" y="228600"/>
                </a:lnTo>
                <a:lnTo>
                  <a:pt x="250031" y="235744"/>
                </a:lnTo>
                <a:lnTo>
                  <a:pt x="242887" y="242888"/>
                </a:lnTo>
                <a:lnTo>
                  <a:pt x="228600" y="250032"/>
                </a:lnTo>
                <a:lnTo>
                  <a:pt x="214312" y="257175"/>
                </a:lnTo>
                <a:lnTo>
                  <a:pt x="200025" y="271463"/>
                </a:lnTo>
                <a:lnTo>
                  <a:pt x="185737" y="278607"/>
                </a:lnTo>
                <a:lnTo>
                  <a:pt x="171450" y="292894"/>
                </a:lnTo>
                <a:lnTo>
                  <a:pt x="157162" y="300038"/>
                </a:lnTo>
                <a:lnTo>
                  <a:pt x="135731" y="314325"/>
                </a:lnTo>
                <a:lnTo>
                  <a:pt x="121443" y="328613"/>
                </a:lnTo>
                <a:lnTo>
                  <a:pt x="100012" y="342900"/>
                </a:lnTo>
                <a:lnTo>
                  <a:pt x="78581" y="357188"/>
                </a:lnTo>
                <a:lnTo>
                  <a:pt x="57150" y="371475"/>
                </a:lnTo>
                <a:lnTo>
                  <a:pt x="42862" y="385763"/>
                </a:lnTo>
                <a:lnTo>
                  <a:pt x="35718" y="392907"/>
                </a:lnTo>
                <a:lnTo>
                  <a:pt x="35718" y="39290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56"/>
          <p:cNvSpPr/>
          <p:nvPr/>
        </p:nvSpPr>
        <p:spPr>
          <a:xfrm>
            <a:off x="1421606" y="5779294"/>
            <a:ext cx="107158" cy="307182"/>
          </a:xfrm>
          <a:custGeom>
            <a:avLst/>
            <a:gdLst/>
            <a:ahLst/>
            <a:cxnLst/>
            <a:rect l="0" t="0" r="0" b="0"/>
            <a:pathLst>
              <a:path w="107158" h="307182">
                <a:moveTo>
                  <a:pt x="35719" y="28575"/>
                </a:moveTo>
                <a:lnTo>
                  <a:pt x="35719" y="28575"/>
                </a:lnTo>
                <a:lnTo>
                  <a:pt x="28575" y="35719"/>
                </a:lnTo>
                <a:lnTo>
                  <a:pt x="21432" y="42862"/>
                </a:lnTo>
                <a:lnTo>
                  <a:pt x="14288" y="64294"/>
                </a:lnTo>
                <a:lnTo>
                  <a:pt x="7144" y="78581"/>
                </a:lnTo>
                <a:lnTo>
                  <a:pt x="7144" y="100012"/>
                </a:lnTo>
                <a:lnTo>
                  <a:pt x="0" y="121444"/>
                </a:lnTo>
                <a:lnTo>
                  <a:pt x="0" y="150019"/>
                </a:lnTo>
                <a:lnTo>
                  <a:pt x="0" y="171450"/>
                </a:lnTo>
                <a:lnTo>
                  <a:pt x="0" y="192881"/>
                </a:lnTo>
                <a:lnTo>
                  <a:pt x="0" y="214312"/>
                </a:lnTo>
                <a:lnTo>
                  <a:pt x="7144" y="235744"/>
                </a:lnTo>
                <a:lnTo>
                  <a:pt x="14288" y="250031"/>
                </a:lnTo>
                <a:lnTo>
                  <a:pt x="14288" y="264319"/>
                </a:lnTo>
                <a:lnTo>
                  <a:pt x="21432" y="271462"/>
                </a:lnTo>
                <a:lnTo>
                  <a:pt x="21432" y="271462"/>
                </a:lnTo>
                <a:lnTo>
                  <a:pt x="21432" y="271462"/>
                </a:lnTo>
                <a:lnTo>
                  <a:pt x="21432" y="264319"/>
                </a:lnTo>
                <a:lnTo>
                  <a:pt x="21432" y="257175"/>
                </a:lnTo>
                <a:lnTo>
                  <a:pt x="21432" y="235744"/>
                </a:lnTo>
                <a:lnTo>
                  <a:pt x="21432" y="221456"/>
                </a:lnTo>
                <a:lnTo>
                  <a:pt x="21432" y="192881"/>
                </a:lnTo>
                <a:lnTo>
                  <a:pt x="21432" y="164306"/>
                </a:lnTo>
                <a:lnTo>
                  <a:pt x="21432" y="128587"/>
                </a:lnTo>
                <a:lnTo>
                  <a:pt x="21432" y="100012"/>
                </a:lnTo>
                <a:lnTo>
                  <a:pt x="21432" y="64294"/>
                </a:lnTo>
                <a:lnTo>
                  <a:pt x="28575" y="42862"/>
                </a:lnTo>
                <a:lnTo>
                  <a:pt x="35719" y="21431"/>
                </a:lnTo>
                <a:lnTo>
                  <a:pt x="42863" y="7144"/>
                </a:lnTo>
                <a:lnTo>
                  <a:pt x="42863" y="0"/>
                </a:lnTo>
                <a:lnTo>
                  <a:pt x="50007" y="0"/>
                </a:lnTo>
                <a:lnTo>
                  <a:pt x="57150" y="7144"/>
                </a:lnTo>
                <a:lnTo>
                  <a:pt x="64294" y="21431"/>
                </a:lnTo>
                <a:lnTo>
                  <a:pt x="71438" y="35719"/>
                </a:lnTo>
                <a:lnTo>
                  <a:pt x="78582" y="57150"/>
                </a:lnTo>
                <a:lnTo>
                  <a:pt x="78582" y="85725"/>
                </a:lnTo>
                <a:lnTo>
                  <a:pt x="85725" y="114300"/>
                </a:lnTo>
                <a:lnTo>
                  <a:pt x="92869" y="142875"/>
                </a:lnTo>
                <a:lnTo>
                  <a:pt x="100013" y="171450"/>
                </a:lnTo>
                <a:lnTo>
                  <a:pt x="100013" y="200025"/>
                </a:lnTo>
                <a:lnTo>
                  <a:pt x="100013" y="228600"/>
                </a:lnTo>
                <a:lnTo>
                  <a:pt x="100013" y="250031"/>
                </a:lnTo>
                <a:lnTo>
                  <a:pt x="107157" y="271462"/>
                </a:lnTo>
                <a:lnTo>
                  <a:pt x="100013" y="285750"/>
                </a:lnTo>
                <a:lnTo>
                  <a:pt x="100013" y="300037"/>
                </a:lnTo>
                <a:lnTo>
                  <a:pt x="100013" y="307181"/>
                </a:lnTo>
                <a:lnTo>
                  <a:pt x="100013" y="3071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Freeform 57"/>
          <p:cNvSpPr/>
          <p:nvPr/>
        </p:nvSpPr>
        <p:spPr>
          <a:xfrm>
            <a:off x="1385888" y="5972175"/>
            <a:ext cx="135732" cy="28576"/>
          </a:xfrm>
          <a:custGeom>
            <a:avLst/>
            <a:gdLst/>
            <a:ahLst/>
            <a:cxnLst/>
            <a:rect l="0" t="0" r="0" b="0"/>
            <a:pathLst>
              <a:path w="135732" h="28576">
                <a:moveTo>
                  <a:pt x="0" y="0"/>
                </a:moveTo>
                <a:lnTo>
                  <a:pt x="0" y="0"/>
                </a:lnTo>
                <a:lnTo>
                  <a:pt x="0" y="0"/>
                </a:lnTo>
                <a:lnTo>
                  <a:pt x="0" y="0"/>
                </a:lnTo>
                <a:lnTo>
                  <a:pt x="0" y="7144"/>
                </a:lnTo>
                <a:lnTo>
                  <a:pt x="7143" y="7144"/>
                </a:lnTo>
                <a:lnTo>
                  <a:pt x="14287" y="14288"/>
                </a:lnTo>
                <a:lnTo>
                  <a:pt x="28575" y="21431"/>
                </a:lnTo>
                <a:lnTo>
                  <a:pt x="42862" y="21431"/>
                </a:lnTo>
                <a:lnTo>
                  <a:pt x="57150" y="28575"/>
                </a:lnTo>
                <a:lnTo>
                  <a:pt x="78581" y="28575"/>
                </a:lnTo>
                <a:lnTo>
                  <a:pt x="100012" y="28575"/>
                </a:lnTo>
                <a:lnTo>
                  <a:pt x="121443" y="28575"/>
                </a:lnTo>
                <a:lnTo>
                  <a:pt x="135731" y="28575"/>
                </a:lnTo>
                <a:lnTo>
                  <a:pt x="135731" y="285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Freeform 58"/>
          <p:cNvSpPr/>
          <p:nvPr/>
        </p:nvSpPr>
        <p:spPr>
          <a:xfrm>
            <a:off x="1693069" y="5850731"/>
            <a:ext cx="135732" cy="200026"/>
          </a:xfrm>
          <a:custGeom>
            <a:avLst/>
            <a:gdLst/>
            <a:ahLst/>
            <a:cxnLst/>
            <a:rect l="0" t="0" r="0" b="0"/>
            <a:pathLst>
              <a:path w="135732" h="200026">
                <a:moveTo>
                  <a:pt x="121444" y="0"/>
                </a:moveTo>
                <a:lnTo>
                  <a:pt x="121444" y="0"/>
                </a:lnTo>
                <a:lnTo>
                  <a:pt x="121444" y="0"/>
                </a:lnTo>
                <a:lnTo>
                  <a:pt x="114300" y="0"/>
                </a:lnTo>
                <a:lnTo>
                  <a:pt x="107156" y="0"/>
                </a:lnTo>
                <a:lnTo>
                  <a:pt x="92869" y="0"/>
                </a:lnTo>
                <a:lnTo>
                  <a:pt x="78581" y="7144"/>
                </a:lnTo>
                <a:lnTo>
                  <a:pt x="57150" y="7144"/>
                </a:lnTo>
                <a:lnTo>
                  <a:pt x="42862" y="7144"/>
                </a:lnTo>
                <a:lnTo>
                  <a:pt x="28575" y="14288"/>
                </a:lnTo>
                <a:lnTo>
                  <a:pt x="14287" y="14288"/>
                </a:lnTo>
                <a:lnTo>
                  <a:pt x="7144" y="14288"/>
                </a:lnTo>
                <a:lnTo>
                  <a:pt x="0" y="14288"/>
                </a:lnTo>
                <a:lnTo>
                  <a:pt x="0" y="14288"/>
                </a:lnTo>
                <a:lnTo>
                  <a:pt x="0" y="14288"/>
                </a:lnTo>
                <a:lnTo>
                  <a:pt x="7144" y="14288"/>
                </a:lnTo>
                <a:lnTo>
                  <a:pt x="14287" y="21432"/>
                </a:lnTo>
                <a:lnTo>
                  <a:pt x="21431" y="21432"/>
                </a:lnTo>
                <a:lnTo>
                  <a:pt x="35719" y="28575"/>
                </a:lnTo>
                <a:lnTo>
                  <a:pt x="50006" y="35719"/>
                </a:lnTo>
                <a:lnTo>
                  <a:pt x="64294" y="50007"/>
                </a:lnTo>
                <a:lnTo>
                  <a:pt x="85725" y="57150"/>
                </a:lnTo>
                <a:lnTo>
                  <a:pt x="100012" y="71438"/>
                </a:lnTo>
                <a:lnTo>
                  <a:pt x="114300" y="85725"/>
                </a:lnTo>
                <a:lnTo>
                  <a:pt x="121444" y="92869"/>
                </a:lnTo>
                <a:lnTo>
                  <a:pt x="128587" y="107157"/>
                </a:lnTo>
                <a:lnTo>
                  <a:pt x="135731" y="121444"/>
                </a:lnTo>
                <a:lnTo>
                  <a:pt x="135731" y="135732"/>
                </a:lnTo>
                <a:lnTo>
                  <a:pt x="135731" y="150019"/>
                </a:lnTo>
                <a:lnTo>
                  <a:pt x="128587" y="164307"/>
                </a:lnTo>
                <a:lnTo>
                  <a:pt x="121444" y="178594"/>
                </a:lnTo>
                <a:lnTo>
                  <a:pt x="114300" y="185738"/>
                </a:lnTo>
                <a:lnTo>
                  <a:pt x="100012" y="192882"/>
                </a:lnTo>
                <a:lnTo>
                  <a:pt x="92869" y="192882"/>
                </a:lnTo>
                <a:lnTo>
                  <a:pt x="78581" y="200025"/>
                </a:lnTo>
                <a:lnTo>
                  <a:pt x="64294" y="200025"/>
                </a:lnTo>
                <a:lnTo>
                  <a:pt x="50006" y="200025"/>
                </a:lnTo>
                <a:lnTo>
                  <a:pt x="42862" y="200025"/>
                </a:lnTo>
                <a:lnTo>
                  <a:pt x="35719" y="192882"/>
                </a:lnTo>
                <a:lnTo>
                  <a:pt x="28575" y="192882"/>
                </a:lnTo>
                <a:lnTo>
                  <a:pt x="28575" y="192882"/>
                </a:lnTo>
                <a:lnTo>
                  <a:pt x="28575" y="19288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0" name="Freeform 59"/>
          <p:cNvSpPr/>
          <p:nvPr/>
        </p:nvSpPr>
        <p:spPr>
          <a:xfrm>
            <a:off x="1850231" y="5843588"/>
            <a:ext cx="214314" cy="42863"/>
          </a:xfrm>
          <a:custGeom>
            <a:avLst/>
            <a:gdLst/>
            <a:ahLst/>
            <a:cxnLst/>
            <a:rect l="0" t="0" r="0" b="0"/>
            <a:pathLst>
              <a:path w="214314" h="42863">
                <a:moveTo>
                  <a:pt x="0" y="42862"/>
                </a:moveTo>
                <a:lnTo>
                  <a:pt x="0" y="42862"/>
                </a:lnTo>
                <a:lnTo>
                  <a:pt x="0" y="42862"/>
                </a:lnTo>
                <a:lnTo>
                  <a:pt x="7144" y="42862"/>
                </a:lnTo>
                <a:lnTo>
                  <a:pt x="7144" y="35718"/>
                </a:lnTo>
                <a:lnTo>
                  <a:pt x="21432" y="28575"/>
                </a:lnTo>
                <a:lnTo>
                  <a:pt x="35719" y="28575"/>
                </a:lnTo>
                <a:lnTo>
                  <a:pt x="50007" y="21431"/>
                </a:lnTo>
                <a:lnTo>
                  <a:pt x="71438" y="14287"/>
                </a:lnTo>
                <a:lnTo>
                  <a:pt x="85725" y="7143"/>
                </a:lnTo>
                <a:lnTo>
                  <a:pt x="114300" y="7143"/>
                </a:lnTo>
                <a:lnTo>
                  <a:pt x="135732" y="0"/>
                </a:lnTo>
                <a:lnTo>
                  <a:pt x="150019" y="0"/>
                </a:lnTo>
                <a:lnTo>
                  <a:pt x="171450" y="0"/>
                </a:lnTo>
                <a:lnTo>
                  <a:pt x="192882" y="0"/>
                </a:lnTo>
                <a:lnTo>
                  <a:pt x="207169" y="0"/>
                </a:lnTo>
                <a:lnTo>
                  <a:pt x="214313" y="0"/>
                </a:lnTo>
                <a:lnTo>
                  <a:pt x="214313"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Freeform 60"/>
          <p:cNvSpPr/>
          <p:nvPr/>
        </p:nvSpPr>
        <p:spPr>
          <a:xfrm>
            <a:off x="1935956" y="5815013"/>
            <a:ext cx="64295" cy="364332"/>
          </a:xfrm>
          <a:custGeom>
            <a:avLst/>
            <a:gdLst/>
            <a:ahLst/>
            <a:cxnLst/>
            <a:rect l="0" t="0" r="0" b="0"/>
            <a:pathLst>
              <a:path w="64295" h="364332">
                <a:moveTo>
                  <a:pt x="64294" y="0"/>
                </a:moveTo>
                <a:lnTo>
                  <a:pt x="64294" y="7143"/>
                </a:lnTo>
                <a:lnTo>
                  <a:pt x="57150" y="21431"/>
                </a:lnTo>
                <a:lnTo>
                  <a:pt x="50007" y="35718"/>
                </a:lnTo>
                <a:lnTo>
                  <a:pt x="42863" y="64293"/>
                </a:lnTo>
                <a:lnTo>
                  <a:pt x="28575" y="92868"/>
                </a:lnTo>
                <a:lnTo>
                  <a:pt x="21432" y="128587"/>
                </a:lnTo>
                <a:lnTo>
                  <a:pt x="21432" y="164306"/>
                </a:lnTo>
                <a:lnTo>
                  <a:pt x="14288" y="200025"/>
                </a:lnTo>
                <a:lnTo>
                  <a:pt x="7144" y="235743"/>
                </a:lnTo>
                <a:lnTo>
                  <a:pt x="7144" y="264318"/>
                </a:lnTo>
                <a:lnTo>
                  <a:pt x="0" y="292893"/>
                </a:lnTo>
                <a:lnTo>
                  <a:pt x="7144" y="314325"/>
                </a:lnTo>
                <a:lnTo>
                  <a:pt x="7144" y="335756"/>
                </a:lnTo>
                <a:lnTo>
                  <a:pt x="7144" y="350043"/>
                </a:lnTo>
                <a:lnTo>
                  <a:pt x="14288" y="357187"/>
                </a:lnTo>
                <a:lnTo>
                  <a:pt x="21432" y="364331"/>
                </a:lnTo>
                <a:lnTo>
                  <a:pt x="21432" y="3643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Freeform 61"/>
          <p:cNvSpPr/>
          <p:nvPr/>
        </p:nvSpPr>
        <p:spPr>
          <a:xfrm>
            <a:off x="2143125" y="5872163"/>
            <a:ext cx="128589" cy="235744"/>
          </a:xfrm>
          <a:custGeom>
            <a:avLst/>
            <a:gdLst/>
            <a:ahLst/>
            <a:cxnLst/>
            <a:rect l="0" t="0" r="0" b="0"/>
            <a:pathLst>
              <a:path w="128589" h="235744">
                <a:moveTo>
                  <a:pt x="128588" y="0"/>
                </a:moveTo>
                <a:lnTo>
                  <a:pt x="128588" y="0"/>
                </a:lnTo>
                <a:lnTo>
                  <a:pt x="121444" y="0"/>
                </a:lnTo>
                <a:lnTo>
                  <a:pt x="107156" y="0"/>
                </a:lnTo>
                <a:lnTo>
                  <a:pt x="100013" y="7143"/>
                </a:lnTo>
                <a:lnTo>
                  <a:pt x="85725" y="14287"/>
                </a:lnTo>
                <a:lnTo>
                  <a:pt x="71438" y="21431"/>
                </a:lnTo>
                <a:lnTo>
                  <a:pt x="50006" y="28575"/>
                </a:lnTo>
                <a:lnTo>
                  <a:pt x="35719" y="42862"/>
                </a:lnTo>
                <a:lnTo>
                  <a:pt x="21431" y="50006"/>
                </a:lnTo>
                <a:lnTo>
                  <a:pt x="14288" y="57150"/>
                </a:lnTo>
                <a:lnTo>
                  <a:pt x="7144" y="64293"/>
                </a:lnTo>
                <a:lnTo>
                  <a:pt x="0" y="71437"/>
                </a:lnTo>
                <a:lnTo>
                  <a:pt x="7144" y="78581"/>
                </a:lnTo>
                <a:lnTo>
                  <a:pt x="14288" y="85725"/>
                </a:lnTo>
                <a:lnTo>
                  <a:pt x="21431" y="85725"/>
                </a:lnTo>
                <a:lnTo>
                  <a:pt x="35719" y="92868"/>
                </a:lnTo>
                <a:lnTo>
                  <a:pt x="50006" y="92868"/>
                </a:lnTo>
                <a:lnTo>
                  <a:pt x="64294" y="100012"/>
                </a:lnTo>
                <a:lnTo>
                  <a:pt x="78581" y="100012"/>
                </a:lnTo>
                <a:lnTo>
                  <a:pt x="92869" y="107156"/>
                </a:lnTo>
                <a:lnTo>
                  <a:pt x="107156" y="114300"/>
                </a:lnTo>
                <a:lnTo>
                  <a:pt x="114300" y="128587"/>
                </a:lnTo>
                <a:lnTo>
                  <a:pt x="121444" y="135731"/>
                </a:lnTo>
                <a:lnTo>
                  <a:pt x="121444" y="150018"/>
                </a:lnTo>
                <a:lnTo>
                  <a:pt x="121444" y="164306"/>
                </a:lnTo>
                <a:lnTo>
                  <a:pt x="114300" y="178593"/>
                </a:lnTo>
                <a:lnTo>
                  <a:pt x="107156" y="200025"/>
                </a:lnTo>
                <a:lnTo>
                  <a:pt x="92869" y="214312"/>
                </a:lnTo>
                <a:lnTo>
                  <a:pt x="78581" y="228600"/>
                </a:lnTo>
                <a:lnTo>
                  <a:pt x="64294" y="235743"/>
                </a:lnTo>
                <a:lnTo>
                  <a:pt x="57150" y="235743"/>
                </a:lnTo>
                <a:lnTo>
                  <a:pt x="57150" y="2357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Freeform 62"/>
          <p:cNvSpPr/>
          <p:nvPr/>
        </p:nvSpPr>
        <p:spPr>
          <a:xfrm>
            <a:off x="2271713" y="5807869"/>
            <a:ext cx="28576" cy="285751"/>
          </a:xfrm>
          <a:custGeom>
            <a:avLst/>
            <a:gdLst/>
            <a:ahLst/>
            <a:cxnLst/>
            <a:rect l="0" t="0" r="0" b="0"/>
            <a:pathLst>
              <a:path w="28576" h="285751">
                <a:moveTo>
                  <a:pt x="0" y="0"/>
                </a:moveTo>
                <a:lnTo>
                  <a:pt x="0" y="0"/>
                </a:lnTo>
                <a:lnTo>
                  <a:pt x="0" y="0"/>
                </a:lnTo>
                <a:lnTo>
                  <a:pt x="7143" y="0"/>
                </a:lnTo>
                <a:lnTo>
                  <a:pt x="7143" y="14287"/>
                </a:lnTo>
                <a:lnTo>
                  <a:pt x="0" y="28575"/>
                </a:lnTo>
                <a:lnTo>
                  <a:pt x="0" y="64294"/>
                </a:lnTo>
                <a:lnTo>
                  <a:pt x="0" y="100012"/>
                </a:lnTo>
                <a:lnTo>
                  <a:pt x="0" y="135731"/>
                </a:lnTo>
                <a:lnTo>
                  <a:pt x="0" y="171450"/>
                </a:lnTo>
                <a:lnTo>
                  <a:pt x="0" y="200025"/>
                </a:lnTo>
                <a:lnTo>
                  <a:pt x="0" y="228600"/>
                </a:lnTo>
                <a:lnTo>
                  <a:pt x="7143" y="250031"/>
                </a:lnTo>
                <a:lnTo>
                  <a:pt x="14287" y="271462"/>
                </a:lnTo>
                <a:lnTo>
                  <a:pt x="21431" y="278606"/>
                </a:lnTo>
                <a:lnTo>
                  <a:pt x="21431" y="285750"/>
                </a:lnTo>
                <a:lnTo>
                  <a:pt x="28575" y="285750"/>
                </a:lnTo>
                <a:lnTo>
                  <a:pt x="28575"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Freeform 63"/>
          <p:cNvSpPr/>
          <p:nvPr/>
        </p:nvSpPr>
        <p:spPr>
          <a:xfrm>
            <a:off x="2257425" y="5843588"/>
            <a:ext cx="107157" cy="100013"/>
          </a:xfrm>
          <a:custGeom>
            <a:avLst/>
            <a:gdLst/>
            <a:ahLst/>
            <a:cxnLst/>
            <a:rect l="0" t="0" r="0" b="0"/>
            <a:pathLst>
              <a:path w="107157" h="100013">
                <a:moveTo>
                  <a:pt x="0" y="100012"/>
                </a:moveTo>
                <a:lnTo>
                  <a:pt x="0" y="100012"/>
                </a:lnTo>
                <a:lnTo>
                  <a:pt x="0" y="100012"/>
                </a:lnTo>
                <a:lnTo>
                  <a:pt x="0" y="92868"/>
                </a:lnTo>
                <a:lnTo>
                  <a:pt x="0" y="78581"/>
                </a:lnTo>
                <a:lnTo>
                  <a:pt x="7144" y="71437"/>
                </a:lnTo>
                <a:lnTo>
                  <a:pt x="21431" y="64293"/>
                </a:lnTo>
                <a:lnTo>
                  <a:pt x="35719" y="50006"/>
                </a:lnTo>
                <a:lnTo>
                  <a:pt x="50006" y="35718"/>
                </a:lnTo>
                <a:lnTo>
                  <a:pt x="64294" y="28575"/>
                </a:lnTo>
                <a:lnTo>
                  <a:pt x="85725" y="14287"/>
                </a:lnTo>
                <a:lnTo>
                  <a:pt x="100013" y="7143"/>
                </a:lnTo>
                <a:lnTo>
                  <a:pt x="107156" y="0"/>
                </a:lnTo>
                <a:lnTo>
                  <a:pt x="10715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Freeform 64"/>
          <p:cNvSpPr/>
          <p:nvPr/>
        </p:nvSpPr>
        <p:spPr>
          <a:xfrm>
            <a:off x="2364581" y="5750719"/>
            <a:ext cx="364333" cy="307182"/>
          </a:xfrm>
          <a:custGeom>
            <a:avLst/>
            <a:gdLst/>
            <a:ahLst/>
            <a:cxnLst/>
            <a:rect l="0" t="0" r="0" b="0"/>
            <a:pathLst>
              <a:path w="364333" h="307182">
                <a:moveTo>
                  <a:pt x="78582" y="307181"/>
                </a:moveTo>
                <a:lnTo>
                  <a:pt x="78582" y="307181"/>
                </a:lnTo>
                <a:lnTo>
                  <a:pt x="71438" y="300037"/>
                </a:lnTo>
                <a:lnTo>
                  <a:pt x="71438" y="292894"/>
                </a:lnTo>
                <a:lnTo>
                  <a:pt x="64294" y="278606"/>
                </a:lnTo>
                <a:lnTo>
                  <a:pt x="64294" y="264319"/>
                </a:lnTo>
                <a:lnTo>
                  <a:pt x="57150" y="242887"/>
                </a:lnTo>
                <a:lnTo>
                  <a:pt x="50007" y="221456"/>
                </a:lnTo>
                <a:lnTo>
                  <a:pt x="42863" y="200025"/>
                </a:lnTo>
                <a:lnTo>
                  <a:pt x="35719" y="185737"/>
                </a:lnTo>
                <a:lnTo>
                  <a:pt x="28575" y="178594"/>
                </a:lnTo>
                <a:lnTo>
                  <a:pt x="28575" y="164306"/>
                </a:lnTo>
                <a:lnTo>
                  <a:pt x="21432" y="164306"/>
                </a:lnTo>
                <a:lnTo>
                  <a:pt x="14288" y="171450"/>
                </a:lnTo>
                <a:lnTo>
                  <a:pt x="7144" y="185737"/>
                </a:lnTo>
                <a:lnTo>
                  <a:pt x="0" y="207169"/>
                </a:lnTo>
                <a:lnTo>
                  <a:pt x="0" y="228600"/>
                </a:lnTo>
                <a:lnTo>
                  <a:pt x="0" y="250031"/>
                </a:lnTo>
                <a:lnTo>
                  <a:pt x="0" y="264319"/>
                </a:lnTo>
                <a:lnTo>
                  <a:pt x="7144" y="278606"/>
                </a:lnTo>
                <a:lnTo>
                  <a:pt x="14288" y="285750"/>
                </a:lnTo>
                <a:lnTo>
                  <a:pt x="28575" y="285750"/>
                </a:lnTo>
                <a:lnTo>
                  <a:pt x="35719" y="278606"/>
                </a:lnTo>
                <a:lnTo>
                  <a:pt x="50007" y="271462"/>
                </a:lnTo>
                <a:lnTo>
                  <a:pt x="57150" y="264319"/>
                </a:lnTo>
                <a:lnTo>
                  <a:pt x="64294" y="250031"/>
                </a:lnTo>
                <a:lnTo>
                  <a:pt x="71438" y="235744"/>
                </a:lnTo>
                <a:lnTo>
                  <a:pt x="71438" y="221456"/>
                </a:lnTo>
                <a:lnTo>
                  <a:pt x="78582" y="214312"/>
                </a:lnTo>
                <a:lnTo>
                  <a:pt x="78582" y="214312"/>
                </a:lnTo>
                <a:lnTo>
                  <a:pt x="78582" y="214312"/>
                </a:lnTo>
                <a:lnTo>
                  <a:pt x="78582" y="221456"/>
                </a:lnTo>
                <a:lnTo>
                  <a:pt x="78582" y="228600"/>
                </a:lnTo>
                <a:lnTo>
                  <a:pt x="78582" y="242887"/>
                </a:lnTo>
                <a:lnTo>
                  <a:pt x="78582" y="257175"/>
                </a:lnTo>
                <a:lnTo>
                  <a:pt x="85726" y="271462"/>
                </a:lnTo>
                <a:lnTo>
                  <a:pt x="92869" y="278606"/>
                </a:lnTo>
                <a:lnTo>
                  <a:pt x="100013" y="285750"/>
                </a:lnTo>
                <a:lnTo>
                  <a:pt x="107157" y="300037"/>
                </a:lnTo>
                <a:lnTo>
                  <a:pt x="114301" y="300037"/>
                </a:lnTo>
                <a:lnTo>
                  <a:pt x="121444" y="300037"/>
                </a:lnTo>
                <a:lnTo>
                  <a:pt x="128588" y="300037"/>
                </a:lnTo>
                <a:lnTo>
                  <a:pt x="128588" y="300037"/>
                </a:lnTo>
                <a:lnTo>
                  <a:pt x="135732" y="300037"/>
                </a:lnTo>
                <a:lnTo>
                  <a:pt x="135732" y="292894"/>
                </a:lnTo>
                <a:lnTo>
                  <a:pt x="135732" y="285750"/>
                </a:lnTo>
                <a:lnTo>
                  <a:pt x="135732" y="278606"/>
                </a:lnTo>
                <a:lnTo>
                  <a:pt x="135732" y="278606"/>
                </a:lnTo>
                <a:lnTo>
                  <a:pt x="135732" y="271462"/>
                </a:lnTo>
                <a:lnTo>
                  <a:pt x="135732" y="264319"/>
                </a:lnTo>
                <a:lnTo>
                  <a:pt x="135732" y="257175"/>
                </a:lnTo>
                <a:lnTo>
                  <a:pt x="135732" y="257175"/>
                </a:lnTo>
                <a:lnTo>
                  <a:pt x="135732" y="242887"/>
                </a:lnTo>
                <a:lnTo>
                  <a:pt x="142876" y="235744"/>
                </a:lnTo>
                <a:lnTo>
                  <a:pt x="150019" y="228600"/>
                </a:lnTo>
                <a:lnTo>
                  <a:pt x="157163" y="214312"/>
                </a:lnTo>
                <a:lnTo>
                  <a:pt x="164307" y="192881"/>
                </a:lnTo>
                <a:lnTo>
                  <a:pt x="171451" y="178594"/>
                </a:lnTo>
                <a:lnTo>
                  <a:pt x="178594" y="157162"/>
                </a:lnTo>
                <a:lnTo>
                  <a:pt x="185738" y="128587"/>
                </a:lnTo>
                <a:lnTo>
                  <a:pt x="192882" y="107156"/>
                </a:lnTo>
                <a:lnTo>
                  <a:pt x="200026" y="78581"/>
                </a:lnTo>
                <a:lnTo>
                  <a:pt x="207169" y="50006"/>
                </a:lnTo>
                <a:lnTo>
                  <a:pt x="207169" y="21431"/>
                </a:lnTo>
                <a:lnTo>
                  <a:pt x="207169" y="7144"/>
                </a:lnTo>
                <a:lnTo>
                  <a:pt x="214313" y="0"/>
                </a:lnTo>
                <a:lnTo>
                  <a:pt x="214313" y="0"/>
                </a:lnTo>
                <a:lnTo>
                  <a:pt x="207169" y="14287"/>
                </a:lnTo>
                <a:lnTo>
                  <a:pt x="207169" y="35719"/>
                </a:lnTo>
                <a:lnTo>
                  <a:pt x="200026" y="64294"/>
                </a:lnTo>
                <a:lnTo>
                  <a:pt x="200026" y="100012"/>
                </a:lnTo>
                <a:lnTo>
                  <a:pt x="192882" y="142875"/>
                </a:lnTo>
                <a:lnTo>
                  <a:pt x="192882" y="178594"/>
                </a:lnTo>
                <a:lnTo>
                  <a:pt x="185738" y="214312"/>
                </a:lnTo>
                <a:lnTo>
                  <a:pt x="192882" y="242887"/>
                </a:lnTo>
                <a:lnTo>
                  <a:pt x="192882" y="264319"/>
                </a:lnTo>
                <a:lnTo>
                  <a:pt x="192882" y="285750"/>
                </a:lnTo>
                <a:lnTo>
                  <a:pt x="200026" y="300037"/>
                </a:lnTo>
                <a:lnTo>
                  <a:pt x="207169" y="307181"/>
                </a:lnTo>
                <a:lnTo>
                  <a:pt x="207169" y="307181"/>
                </a:lnTo>
                <a:lnTo>
                  <a:pt x="207169" y="307181"/>
                </a:lnTo>
                <a:lnTo>
                  <a:pt x="207169" y="300037"/>
                </a:lnTo>
                <a:lnTo>
                  <a:pt x="207169" y="285750"/>
                </a:lnTo>
                <a:lnTo>
                  <a:pt x="207169" y="264319"/>
                </a:lnTo>
                <a:lnTo>
                  <a:pt x="207169" y="242887"/>
                </a:lnTo>
                <a:lnTo>
                  <a:pt x="207169" y="221456"/>
                </a:lnTo>
                <a:lnTo>
                  <a:pt x="207169" y="207169"/>
                </a:lnTo>
                <a:lnTo>
                  <a:pt x="214313" y="192881"/>
                </a:lnTo>
                <a:lnTo>
                  <a:pt x="228601" y="178594"/>
                </a:lnTo>
                <a:lnTo>
                  <a:pt x="235744" y="171450"/>
                </a:lnTo>
                <a:lnTo>
                  <a:pt x="242888" y="164306"/>
                </a:lnTo>
                <a:lnTo>
                  <a:pt x="257176" y="164306"/>
                </a:lnTo>
                <a:lnTo>
                  <a:pt x="271463" y="157162"/>
                </a:lnTo>
                <a:lnTo>
                  <a:pt x="278607" y="157162"/>
                </a:lnTo>
                <a:lnTo>
                  <a:pt x="285751" y="164306"/>
                </a:lnTo>
                <a:lnTo>
                  <a:pt x="300038" y="164306"/>
                </a:lnTo>
                <a:lnTo>
                  <a:pt x="300038" y="164306"/>
                </a:lnTo>
                <a:lnTo>
                  <a:pt x="307182" y="171450"/>
                </a:lnTo>
                <a:lnTo>
                  <a:pt x="307182" y="178594"/>
                </a:lnTo>
                <a:lnTo>
                  <a:pt x="307182" y="185737"/>
                </a:lnTo>
                <a:lnTo>
                  <a:pt x="292894" y="200025"/>
                </a:lnTo>
                <a:lnTo>
                  <a:pt x="285751" y="207169"/>
                </a:lnTo>
                <a:lnTo>
                  <a:pt x="278607" y="214312"/>
                </a:lnTo>
                <a:lnTo>
                  <a:pt x="271463" y="221456"/>
                </a:lnTo>
                <a:lnTo>
                  <a:pt x="264319" y="228600"/>
                </a:lnTo>
                <a:lnTo>
                  <a:pt x="264319" y="228600"/>
                </a:lnTo>
                <a:lnTo>
                  <a:pt x="264319" y="228600"/>
                </a:lnTo>
                <a:lnTo>
                  <a:pt x="264319" y="228600"/>
                </a:lnTo>
                <a:lnTo>
                  <a:pt x="264319" y="235744"/>
                </a:lnTo>
                <a:lnTo>
                  <a:pt x="271463" y="235744"/>
                </a:lnTo>
                <a:lnTo>
                  <a:pt x="278607" y="235744"/>
                </a:lnTo>
                <a:lnTo>
                  <a:pt x="285751" y="235744"/>
                </a:lnTo>
                <a:lnTo>
                  <a:pt x="300038" y="242887"/>
                </a:lnTo>
                <a:lnTo>
                  <a:pt x="314326" y="250031"/>
                </a:lnTo>
                <a:lnTo>
                  <a:pt x="321469" y="250031"/>
                </a:lnTo>
                <a:lnTo>
                  <a:pt x="335757" y="257175"/>
                </a:lnTo>
                <a:lnTo>
                  <a:pt x="342901" y="264319"/>
                </a:lnTo>
                <a:lnTo>
                  <a:pt x="350044" y="278606"/>
                </a:lnTo>
                <a:lnTo>
                  <a:pt x="357188" y="285750"/>
                </a:lnTo>
                <a:lnTo>
                  <a:pt x="357188" y="292894"/>
                </a:lnTo>
                <a:lnTo>
                  <a:pt x="364332" y="300037"/>
                </a:lnTo>
                <a:lnTo>
                  <a:pt x="364332" y="307181"/>
                </a:lnTo>
                <a:lnTo>
                  <a:pt x="364332" y="3071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Freeform 65"/>
          <p:cNvSpPr/>
          <p:nvPr/>
        </p:nvSpPr>
        <p:spPr>
          <a:xfrm>
            <a:off x="2536032" y="5815013"/>
            <a:ext cx="64294" cy="57151"/>
          </a:xfrm>
          <a:custGeom>
            <a:avLst/>
            <a:gdLst/>
            <a:ahLst/>
            <a:cxnLst/>
            <a:rect l="0" t="0" r="0" b="0"/>
            <a:pathLst>
              <a:path w="64294" h="57151">
                <a:moveTo>
                  <a:pt x="0" y="57150"/>
                </a:moveTo>
                <a:lnTo>
                  <a:pt x="0" y="57150"/>
                </a:lnTo>
                <a:lnTo>
                  <a:pt x="0" y="50006"/>
                </a:lnTo>
                <a:lnTo>
                  <a:pt x="0" y="35718"/>
                </a:lnTo>
                <a:lnTo>
                  <a:pt x="14287" y="28575"/>
                </a:lnTo>
                <a:lnTo>
                  <a:pt x="21431" y="21431"/>
                </a:lnTo>
                <a:lnTo>
                  <a:pt x="35718" y="7143"/>
                </a:lnTo>
                <a:lnTo>
                  <a:pt x="50006" y="7143"/>
                </a:lnTo>
                <a:lnTo>
                  <a:pt x="64293" y="0"/>
                </a:lnTo>
                <a:lnTo>
                  <a:pt x="64293"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Freeform 66"/>
          <p:cNvSpPr/>
          <p:nvPr/>
        </p:nvSpPr>
        <p:spPr>
          <a:xfrm>
            <a:off x="2850357" y="5915025"/>
            <a:ext cx="128588" cy="185739"/>
          </a:xfrm>
          <a:custGeom>
            <a:avLst/>
            <a:gdLst/>
            <a:ahLst/>
            <a:cxnLst/>
            <a:rect l="0" t="0" r="0" b="0"/>
            <a:pathLst>
              <a:path w="128588" h="185739">
                <a:moveTo>
                  <a:pt x="85725" y="121444"/>
                </a:moveTo>
                <a:lnTo>
                  <a:pt x="85725" y="121444"/>
                </a:lnTo>
                <a:lnTo>
                  <a:pt x="78581" y="114300"/>
                </a:lnTo>
                <a:lnTo>
                  <a:pt x="78581" y="107156"/>
                </a:lnTo>
                <a:lnTo>
                  <a:pt x="78581" y="85725"/>
                </a:lnTo>
                <a:lnTo>
                  <a:pt x="71437" y="71438"/>
                </a:lnTo>
                <a:lnTo>
                  <a:pt x="64293" y="50006"/>
                </a:lnTo>
                <a:lnTo>
                  <a:pt x="57150" y="28575"/>
                </a:lnTo>
                <a:lnTo>
                  <a:pt x="50006" y="14288"/>
                </a:lnTo>
                <a:lnTo>
                  <a:pt x="42862" y="0"/>
                </a:lnTo>
                <a:lnTo>
                  <a:pt x="28575" y="0"/>
                </a:lnTo>
                <a:lnTo>
                  <a:pt x="21431" y="7144"/>
                </a:lnTo>
                <a:lnTo>
                  <a:pt x="14287" y="21431"/>
                </a:lnTo>
                <a:lnTo>
                  <a:pt x="7143" y="35719"/>
                </a:lnTo>
                <a:lnTo>
                  <a:pt x="0" y="64294"/>
                </a:lnTo>
                <a:lnTo>
                  <a:pt x="0" y="85725"/>
                </a:lnTo>
                <a:lnTo>
                  <a:pt x="0" y="107156"/>
                </a:lnTo>
                <a:lnTo>
                  <a:pt x="0" y="128588"/>
                </a:lnTo>
                <a:lnTo>
                  <a:pt x="7143" y="135731"/>
                </a:lnTo>
                <a:lnTo>
                  <a:pt x="7143" y="142875"/>
                </a:lnTo>
                <a:lnTo>
                  <a:pt x="14287" y="150019"/>
                </a:lnTo>
                <a:lnTo>
                  <a:pt x="21431" y="142875"/>
                </a:lnTo>
                <a:lnTo>
                  <a:pt x="28575" y="135731"/>
                </a:lnTo>
                <a:lnTo>
                  <a:pt x="35718" y="121444"/>
                </a:lnTo>
                <a:lnTo>
                  <a:pt x="35718" y="107156"/>
                </a:lnTo>
                <a:lnTo>
                  <a:pt x="42862" y="85725"/>
                </a:lnTo>
                <a:lnTo>
                  <a:pt x="42862" y="71438"/>
                </a:lnTo>
                <a:lnTo>
                  <a:pt x="42862" y="57150"/>
                </a:lnTo>
                <a:lnTo>
                  <a:pt x="42862" y="42863"/>
                </a:lnTo>
                <a:lnTo>
                  <a:pt x="42862" y="42863"/>
                </a:lnTo>
                <a:lnTo>
                  <a:pt x="42862" y="35719"/>
                </a:lnTo>
                <a:lnTo>
                  <a:pt x="50006" y="35719"/>
                </a:lnTo>
                <a:lnTo>
                  <a:pt x="50006" y="42863"/>
                </a:lnTo>
                <a:lnTo>
                  <a:pt x="50006" y="57150"/>
                </a:lnTo>
                <a:lnTo>
                  <a:pt x="57150" y="78581"/>
                </a:lnTo>
                <a:lnTo>
                  <a:pt x="64293" y="100013"/>
                </a:lnTo>
                <a:lnTo>
                  <a:pt x="71437" y="121444"/>
                </a:lnTo>
                <a:lnTo>
                  <a:pt x="85725" y="142875"/>
                </a:lnTo>
                <a:lnTo>
                  <a:pt x="100012" y="157163"/>
                </a:lnTo>
                <a:lnTo>
                  <a:pt x="114300" y="171450"/>
                </a:lnTo>
                <a:lnTo>
                  <a:pt x="121443" y="178594"/>
                </a:lnTo>
                <a:lnTo>
                  <a:pt x="128587" y="185738"/>
                </a:lnTo>
                <a:lnTo>
                  <a:pt x="128587"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Freeform 67"/>
          <p:cNvSpPr/>
          <p:nvPr/>
        </p:nvSpPr>
        <p:spPr>
          <a:xfrm>
            <a:off x="3100388" y="5807869"/>
            <a:ext cx="142876" cy="307182"/>
          </a:xfrm>
          <a:custGeom>
            <a:avLst/>
            <a:gdLst/>
            <a:ahLst/>
            <a:cxnLst/>
            <a:rect l="0" t="0" r="0" b="0"/>
            <a:pathLst>
              <a:path w="142876" h="307182">
                <a:moveTo>
                  <a:pt x="35719" y="28575"/>
                </a:moveTo>
                <a:lnTo>
                  <a:pt x="35719" y="21431"/>
                </a:lnTo>
                <a:lnTo>
                  <a:pt x="35719" y="14287"/>
                </a:lnTo>
                <a:lnTo>
                  <a:pt x="35719" y="7144"/>
                </a:lnTo>
                <a:lnTo>
                  <a:pt x="28575" y="0"/>
                </a:lnTo>
                <a:lnTo>
                  <a:pt x="21431" y="0"/>
                </a:lnTo>
                <a:lnTo>
                  <a:pt x="21431" y="14287"/>
                </a:lnTo>
                <a:lnTo>
                  <a:pt x="14287" y="28575"/>
                </a:lnTo>
                <a:lnTo>
                  <a:pt x="7144" y="50006"/>
                </a:lnTo>
                <a:lnTo>
                  <a:pt x="7144" y="78581"/>
                </a:lnTo>
                <a:lnTo>
                  <a:pt x="0" y="107156"/>
                </a:lnTo>
                <a:lnTo>
                  <a:pt x="0" y="142875"/>
                </a:lnTo>
                <a:lnTo>
                  <a:pt x="0" y="171450"/>
                </a:lnTo>
                <a:lnTo>
                  <a:pt x="0" y="192881"/>
                </a:lnTo>
                <a:lnTo>
                  <a:pt x="7144" y="207169"/>
                </a:lnTo>
                <a:lnTo>
                  <a:pt x="14287" y="214312"/>
                </a:lnTo>
                <a:lnTo>
                  <a:pt x="14287" y="221456"/>
                </a:lnTo>
                <a:lnTo>
                  <a:pt x="21431" y="221456"/>
                </a:lnTo>
                <a:lnTo>
                  <a:pt x="21431" y="221456"/>
                </a:lnTo>
                <a:lnTo>
                  <a:pt x="28575" y="214312"/>
                </a:lnTo>
                <a:lnTo>
                  <a:pt x="35719" y="200025"/>
                </a:lnTo>
                <a:lnTo>
                  <a:pt x="35719" y="185737"/>
                </a:lnTo>
                <a:lnTo>
                  <a:pt x="42862" y="171450"/>
                </a:lnTo>
                <a:lnTo>
                  <a:pt x="50006" y="150019"/>
                </a:lnTo>
                <a:lnTo>
                  <a:pt x="57150" y="135731"/>
                </a:lnTo>
                <a:lnTo>
                  <a:pt x="64294" y="121444"/>
                </a:lnTo>
                <a:lnTo>
                  <a:pt x="71437" y="114300"/>
                </a:lnTo>
                <a:lnTo>
                  <a:pt x="78581" y="107156"/>
                </a:lnTo>
                <a:lnTo>
                  <a:pt x="92869" y="114300"/>
                </a:lnTo>
                <a:lnTo>
                  <a:pt x="100012" y="114300"/>
                </a:lnTo>
                <a:lnTo>
                  <a:pt x="114300" y="128587"/>
                </a:lnTo>
                <a:lnTo>
                  <a:pt x="121444" y="142875"/>
                </a:lnTo>
                <a:lnTo>
                  <a:pt x="128587" y="150019"/>
                </a:lnTo>
                <a:lnTo>
                  <a:pt x="135731" y="164306"/>
                </a:lnTo>
                <a:lnTo>
                  <a:pt x="142875" y="185737"/>
                </a:lnTo>
                <a:lnTo>
                  <a:pt x="142875" y="200025"/>
                </a:lnTo>
                <a:lnTo>
                  <a:pt x="142875" y="214312"/>
                </a:lnTo>
                <a:lnTo>
                  <a:pt x="135731" y="235744"/>
                </a:lnTo>
                <a:lnTo>
                  <a:pt x="128587" y="250031"/>
                </a:lnTo>
                <a:lnTo>
                  <a:pt x="114300" y="271462"/>
                </a:lnTo>
                <a:lnTo>
                  <a:pt x="100012" y="285750"/>
                </a:lnTo>
                <a:lnTo>
                  <a:pt x="78581" y="300037"/>
                </a:lnTo>
                <a:lnTo>
                  <a:pt x="64294" y="307181"/>
                </a:lnTo>
                <a:lnTo>
                  <a:pt x="50006" y="307181"/>
                </a:lnTo>
                <a:lnTo>
                  <a:pt x="35719" y="307181"/>
                </a:lnTo>
                <a:lnTo>
                  <a:pt x="21431" y="300037"/>
                </a:lnTo>
                <a:lnTo>
                  <a:pt x="14287" y="285750"/>
                </a:lnTo>
                <a:lnTo>
                  <a:pt x="7144" y="278606"/>
                </a:lnTo>
                <a:lnTo>
                  <a:pt x="7144" y="2786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Freeform 68"/>
          <p:cNvSpPr/>
          <p:nvPr/>
        </p:nvSpPr>
        <p:spPr>
          <a:xfrm>
            <a:off x="3250407" y="5872163"/>
            <a:ext cx="85726" cy="221457"/>
          </a:xfrm>
          <a:custGeom>
            <a:avLst/>
            <a:gdLst/>
            <a:ahLst/>
            <a:cxnLst/>
            <a:rect l="0" t="0" r="0" b="0"/>
            <a:pathLst>
              <a:path w="85726" h="221457">
                <a:moveTo>
                  <a:pt x="0" y="0"/>
                </a:moveTo>
                <a:lnTo>
                  <a:pt x="0" y="7143"/>
                </a:lnTo>
                <a:lnTo>
                  <a:pt x="0" y="21431"/>
                </a:lnTo>
                <a:lnTo>
                  <a:pt x="0" y="35718"/>
                </a:lnTo>
                <a:lnTo>
                  <a:pt x="0" y="64293"/>
                </a:lnTo>
                <a:lnTo>
                  <a:pt x="0" y="100012"/>
                </a:lnTo>
                <a:lnTo>
                  <a:pt x="0" y="128587"/>
                </a:lnTo>
                <a:lnTo>
                  <a:pt x="0" y="164306"/>
                </a:lnTo>
                <a:lnTo>
                  <a:pt x="0" y="185737"/>
                </a:lnTo>
                <a:lnTo>
                  <a:pt x="0" y="207168"/>
                </a:lnTo>
                <a:lnTo>
                  <a:pt x="0" y="221456"/>
                </a:lnTo>
                <a:lnTo>
                  <a:pt x="7143" y="221456"/>
                </a:lnTo>
                <a:lnTo>
                  <a:pt x="14287" y="221456"/>
                </a:lnTo>
                <a:lnTo>
                  <a:pt x="21431" y="214312"/>
                </a:lnTo>
                <a:lnTo>
                  <a:pt x="28575" y="200025"/>
                </a:lnTo>
                <a:lnTo>
                  <a:pt x="35718" y="185737"/>
                </a:lnTo>
                <a:lnTo>
                  <a:pt x="42862" y="157162"/>
                </a:lnTo>
                <a:lnTo>
                  <a:pt x="42862" y="135731"/>
                </a:lnTo>
                <a:lnTo>
                  <a:pt x="50006" y="107156"/>
                </a:lnTo>
                <a:lnTo>
                  <a:pt x="50006" y="78581"/>
                </a:lnTo>
                <a:lnTo>
                  <a:pt x="50006" y="64293"/>
                </a:lnTo>
                <a:lnTo>
                  <a:pt x="50006" y="50006"/>
                </a:lnTo>
                <a:lnTo>
                  <a:pt x="50006" y="42862"/>
                </a:lnTo>
                <a:lnTo>
                  <a:pt x="50006" y="50006"/>
                </a:lnTo>
                <a:lnTo>
                  <a:pt x="50006" y="57150"/>
                </a:lnTo>
                <a:lnTo>
                  <a:pt x="57150" y="71437"/>
                </a:lnTo>
                <a:lnTo>
                  <a:pt x="57150" y="92868"/>
                </a:lnTo>
                <a:lnTo>
                  <a:pt x="64293" y="114300"/>
                </a:lnTo>
                <a:lnTo>
                  <a:pt x="71437" y="142875"/>
                </a:lnTo>
                <a:lnTo>
                  <a:pt x="78581" y="164306"/>
                </a:lnTo>
                <a:lnTo>
                  <a:pt x="85725" y="178593"/>
                </a:lnTo>
                <a:lnTo>
                  <a:pt x="85725" y="17859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Freeform 69"/>
          <p:cNvSpPr/>
          <p:nvPr/>
        </p:nvSpPr>
        <p:spPr>
          <a:xfrm>
            <a:off x="3393282" y="5900738"/>
            <a:ext cx="107157" cy="257176"/>
          </a:xfrm>
          <a:custGeom>
            <a:avLst/>
            <a:gdLst/>
            <a:ahLst/>
            <a:cxnLst/>
            <a:rect l="0" t="0" r="0" b="0"/>
            <a:pathLst>
              <a:path w="107157" h="257176">
                <a:moveTo>
                  <a:pt x="107156" y="21431"/>
                </a:moveTo>
                <a:lnTo>
                  <a:pt x="107156" y="14287"/>
                </a:lnTo>
                <a:lnTo>
                  <a:pt x="107156" y="14287"/>
                </a:lnTo>
                <a:lnTo>
                  <a:pt x="100012" y="7143"/>
                </a:lnTo>
                <a:lnTo>
                  <a:pt x="85725" y="0"/>
                </a:lnTo>
                <a:lnTo>
                  <a:pt x="71437" y="0"/>
                </a:lnTo>
                <a:lnTo>
                  <a:pt x="57150" y="0"/>
                </a:lnTo>
                <a:lnTo>
                  <a:pt x="42862" y="0"/>
                </a:lnTo>
                <a:lnTo>
                  <a:pt x="28575" y="7143"/>
                </a:lnTo>
                <a:lnTo>
                  <a:pt x="14287" y="14287"/>
                </a:lnTo>
                <a:lnTo>
                  <a:pt x="7143" y="21431"/>
                </a:lnTo>
                <a:lnTo>
                  <a:pt x="0" y="28575"/>
                </a:lnTo>
                <a:lnTo>
                  <a:pt x="0" y="35718"/>
                </a:lnTo>
                <a:lnTo>
                  <a:pt x="0" y="42862"/>
                </a:lnTo>
                <a:lnTo>
                  <a:pt x="7143" y="50006"/>
                </a:lnTo>
                <a:lnTo>
                  <a:pt x="21431" y="57150"/>
                </a:lnTo>
                <a:lnTo>
                  <a:pt x="35718" y="64293"/>
                </a:lnTo>
                <a:lnTo>
                  <a:pt x="42862" y="71437"/>
                </a:lnTo>
                <a:lnTo>
                  <a:pt x="57150" y="85725"/>
                </a:lnTo>
                <a:lnTo>
                  <a:pt x="71437" y="92868"/>
                </a:lnTo>
                <a:lnTo>
                  <a:pt x="78581" y="107156"/>
                </a:lnTo>
                <a:lnTo>
                  <a:pt x="92868" y="114300"/>
                </a:lnTo>
                <a:lnTo>
                  <a:pt x="100012" y="128587"/>
                </a:lnTo>
                <a:lnTo>
                  <a:pt x="100012" y="142875"/>
                </a:lnTo>
                <a:lnTo>
                  <a:pt x="100012" y="164306"/>
                </a:lnTo>
                <a:lnTo>
                  <a:pt x="100012" y="185737"/>
                </a:lnTo>
                <a:lnTo>
                  <a:pt x="92868" y="207168"/>
                </a:lnTo>
                <a:lnTo>
                  <a:pt x="85725" y="228600"/>
                </a:lnTo>
                <a:lnTo>
                  <a:pt x="78581" y="242887"/>
                </a:lnTo>
                <a:lnTo>
                  <a:pt x="71437" y="250031"/>
                </a:lnTo>
                <a:lnTo>
                  <a:pt x="64293" y="257175"/>
                </a:lnTo>
                <a:lnTo>
                  <a:pt x="57150" y="250031"/>
                </a:lnTo>
                <a:lnTo>
                  <a:pt x="50006" y="242887"/>
                </a:lnTo>
                <a:lnTo>
                  <a:pt x="50006" y="235743"/>
                </a:lnTo>
                <a:lnTo>
                  <a:pt x="50006" y="2357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Freeform 70"/>
          <p:cNvSpPr/>
          <p:nvPr/>
        </p:nvSpPr>
        <p:spPr>
          <a:xfrm>
            <a:off x="3486150" y="5886450"/>
            <a:ext cx="171451" cy="200026"/>
          </a:xfrm>
          <a:custGeom>
            <a:avLst/>
            <a:gdLst/>
            <a:ahLst/>
            <a:cxnLst/>
            <a:rect l="0" t="0" r="0" b="0"/>
            <a:pathLst>
              <a:path w="171451" h="200026">
                <a:moveTo>
                  <a:pt x="0" y="64294"/>
                </a:moveTo>
                <a:lnTo>
                  <a:pt x="0" y="64294"/>
                </a:lnTo>
                <a:lnTo>
                  <a:pt x="7144" y="57150"/>
                </a:lnTo>
                <a:lnTo>
                  <a:pt x="7144" y="57150"/>
                </a:lnTo>
                <a:lnTo>
                  <a:pt x="14288" y="64294"/>
                </a:lnTo>
                <a:lnTo>
                  <a:pt x="14288" y="71438"/>
                </a:lnTo>
                <a:lnTo>
                  <a:pt x="14288" y="85725"/>
                </a:lnTo>
                <a:lnTo>
                  <a:pt x="21432" y="100013"/>
                </a:lnTo>
                <a:lnTo>
                  <a:pt x="21432" y="121444"/>
                </a:lnTo>
                <a:lnTo>
                  <a:pt x="28575" y="135731"/>
                </a:lnTo>
                <a:lnTo>
                  <a:pt x="28575" y="150019"/>
                </a:lnTo>
                <a:lnTo>
                  <a:pt x="35719" y="164306"/>
                </a:lnTo>
                <a:lnTo>
                  <a:pt x="35719" y="178594"/>
                </a:lnTo>
                <a:lnTo>
                  <a:pt x="42863" y="185738"/>
                </a:lnTo>
                <a:lnTo>
                  <a:pt x="50007" y="192881"/>
                </a:lnTo>
                <a:lnTo>
                  <a:pt x="57150" y="200025"/>
                </a:lnTo>
                <a:lnTo>
                  <a:pt x="64294" y="200025"/>
                </a:lnTo>
                <a:lnTo>
                  <a:pt x="71438" y="200025"/>
                </a:lnTo>
                <a:lnTo>
                  <a:pt x="85725" y="200025"/>
                </a:lnTo>
                <a:lnTo>
                  <a:pt x="85725" y="200025"/>
                </a:lnTo>
                <a:lnTo>
                  <a:pt x="92869" y="200025"/>
                </a:lnTo>
                <a:lnTo>
                  <a:pt x="100013" y="200025"/>
                </a:lnTo>
                <a:lnTo>
                  <a:pt x="100013" y="200025"/>
                </a:lnTo>
                <a:lnTo>
                  <a:pt x="100013" y="192881"/>
                </a:lnTo>
                <a:lnTo>
                  <a:pt x="100013" y="192881"/>
                </a:lnTo>
                <a:lnTo>
                  <a:pt x="100013" y="185738"/>
                </a:lnTo>
                <a:lnTo>
                  <a:pt x="100013" y="171450"/>
                </a:lnTo>
                <a:lnTo>
                  <a:pt x="92869" y="150019"/>
                </a:lnTo>
                <a:lnTo>
                  <a:pt x="92869" y="128588"/>
                </a:lnTo>
                <a:lnTo>
                  <a:pt x="92869" y="92869"/>
                </a:lnTo>
                <a:lnTo>
                  <a:pt x="92869" y="64294"/>
                </a:lnTo>
                <a:lnTo>
                  <a:pt x="100013" y="42863"/>
                </a:lnTo>
                <a:lnTo>
                  <a:pt x="107157" y="21431"/>
                </a:lnTo>
                <a:lnTo>
                  <a:pt x="114300" y="7144"/>
                </a:lnTo>
                <a:lnTo>
                  <a:pt x="121444" y="0"/>
                </a:lnTo>
                <a:lnTo>
                  <a:pt x="128588" y="0"/>
                </a:lnTo>
                <a:lnTo>
                  <a:pt x="135732" y="7144"/>
                </a:lnTo>
                <a:lnTo>
                  <a:pt x="142875" y="21431"/>
                </a:lnTo>
                <a:lnTo>
                  <a:pt x="142875" y="42863"/>
                </a:lnTo>
                <a:lnTo>
                  <a:pt x="150019" y="64294"/>
                </a:lnTo>
                <a:lnTo>
                  <a:pt x="150019" y="92869"/>
                </a:lnTo>
                <a:lnTo>
                  <a:pt x="157163" y="114300"/>
                </a:lnTo>
                <a:lnTo>
                  <a:pt x="164307" y="135731"/>
                </a:lnTo>
                <a:lnTo>
                  <a:pt x="164307" y="157163"/>
                </a:lnTo>
                <a:lnTo>
                  <a:pt x="171450" y="164306"/>
                </a:lnTo>
                <a:lnTo>
                  <a:pt x="171450" y="1643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Freeform 71"/>
          <p:cNvSpPr/>
          <p:nvPr/>
        </p:nvSpPr>
        <p:spPr>
          <a:xfrm>
            <a:off x="3679032" y="5893594"/>
            <a:ext cx="121444" cy="228601"/>
          </a:xfrm>
          <a:custGeom>
            <a:avLst/>
            <a:gdLst/>
            <a:ahLst/>
            <a:cxnLst/>
            <a:rect l="0" t="0" r="0" b="0"/>
            <a:pathLst>
              <a:path w="121444" h="228601">
                <a:moveTo>
                  <a:pt x="35718" y="85725"/>
                </a:moveTo>
                <a:lnTo>
                  <a:pt x="35718" y="92869"/>
                </a:lnTo>
                <a:lnTo>
                  <a:pt x="35718" y="100012"/>
                </a:lnTo>
                <a:lnTo>
                  <a:pt x="42862" y="107156"/>
                </a:lnTo>
                <a:lnTo>
                  <a:pt x="50006" y="114300"/>
                </a:lnTo>
                <a:lnTo>
                  <a:pt x="57150" y="114300"/>
                </a:lnTo>
                <a:lnTo>
                  <a:pt x="71437" y="114300"/>
                </a:lnTo>
                <a:lnTo>
                  <a:pt x="78581" y="114300"/>
                </a:lnTo>
                <a:lnTo>
                  <a:pt x="85725" y="107156"/>
                </a:lnTo>
                <a:lnTo>
                  <a:pt x="100012" y="92869"/>
                </a:lnTo>
                <a:lnTo>
                  <a:pt x="107156" y="85725"/>
                </a:lnTo>
                <a:lnTo>
                  <a:pt x="107156" y="71437"/>
                </a:lnTo>
                <a:lnTo>
                  <a:pt x="114300" y="57150"/>
                </a:lnTo>
                <a:lnTo>
                  <a:pt x="121443" y="42862"/>
                </a:lnTo>
                <a:lnTo>
                  <a:pt x="121443" y="28575"/>
                </a:lnTo>
                <a:lnTo>
                  <a:pt x="114300" y="14287"/>
                </a:lnTo>
                <a:lnTo>
                  <a:pt x="107156" y="0"/>
                </a:lnTo>
                <a:lnTo>
                  <a:pt x="100012" y="0"/>
                </a:lnTo>
                <a:lnTo>
                  <a:pt x="78581" y="7144"/>
                </a:lnTo>
                <a:lnTo>
                  <a:pt x="64293" y="21431"/>
                </a:lnTo>
                <a:lnTo>
                  <a:pt x="42862" y="42862"/>
                </a:lnTo>
                <a:lnTo>
                  <a:pt x="28575" y="71437"/>
                </a:lnTo>
                <a:lnTo>
                  <a:pt x="14287" y="100012"/>
                </a:lnTo>
                <a:lnTo>
                  <a:pt x="7143" y="135731"/>
                </a:lnTo>
                <a:lnTo>
                  <a:pt x="0" y="164306"/>
                </a:lnTo>
                <a:lnTo>
                  <a:pt x="0" y="192881"/>
                </a:lnTo>
                <a:lnTo>
                  <a:pt x="0" y="207169"/>
                </a:lnTo>
                <a:lnTo>
                  <a:pt x="7143" y="221456"/>
                </a:lnTo>
                <a:lnTo>
                  <a:pt x="14287" y="228600"/>
                </a:lnTo>
                <a:lnTo>
                  <a:pt x="21431" y="228600"/>
                </a:lnTo>
                <a:lnTo>
                  <a:pt x="21431" y="2286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Freeform 72"/>
          <p:cNvSpPr/>
          <p:nvPr/>
        </p:nvSpPr>
        <p:spPr>
          <a:xfrm>
            <a:off x="3814763" y="5886450"/>
            <a:ext cx="107157" cy="292895"/>
          </a:xfrm>
          <a:custGeom>
            <a:avLst/>
            <a:gdLst/>
            <a:ahLst/>
            <a:cxnLst/>
            <a:rect l="0" t="0" r="0" b="0"/>
            <a:pathLst>
              <a:path w="107157" h="292895">
                <a:moveTo>
                  <a:pt x="107156" y="7144"/>
                </a:moveTo>
                <a:lnTo>
                  <a:pt x="107156" y="7144"/>
                </a:lnTo>
                <a:lnTo>
                  <a:pt x="107156" y="0"/>
                </a:lnTo>
                <a:lnTo>
                  <a:pt x="92869" y="0"/>
                </a:lnTo>
                <a:lnTo>
                  <a:pt x="85725" y="0"/>
                </a:lnTo>
                <a:lnTo>
                  <a:pt x="71437" y="7144"/>
                </a:lnTo>
                <a:lnTo>
                  <a:pt x="50006" y="14288"/>
                </a:lnTo>
                <a:lnTo>
                  <a:pt x="42862" y="28575"/>
                </a:lnTo>
                <a:lnTo>
                  <a:pt x="28575" y="35719"/>
                </a:lnTo>
                <a:lnTo>
                  <a:pt x="14287" y="50006"/>
                </a:lnTo>
                <a:lnTo>
                  <a:pt x="7144" y="57150"/>
                </a:lnTo>
                <a:lnTo>
                  <a:pt x="0" y="71438"/>
                </a:lnTo>
                <a:lnTo>
                  <a:pt x="0" y="78581"/>
                </a:lnTo>
                <a:lnTo>
                  <a:pt x="7144" y="85725"/>
                </a:lnTo>
                <a:lnTo>
                  <a:pt x="14287" y="92869"/>
                </a:lnTo>
                <a:lnTo>
                  <a:pt x="21431" y="92869"/>
                </a:lnTo>
                <a:lnTo>
                  <a:pt x="35719" y="100013"/>
                </a:lnTo>
                <a:lnTo>
                  <a:pt x="50006" y="107156"/>
                </a:lnTo>
                <a:lnTo>
                  <a:pt x="64294" y="114300"/>
                </a:lnTo>
                <a:lnTo>
                  <a:pt x="78581" y="121444"/>
                </a:lnTo>
                <a:lnTo>
                  <a:pt x="92869" y="128588"/>
                </a:lnTo>
                <a:lnTo>
                  <a:pt x="100012" y="142875"/>
                </a:lnTo>
                <a:lnTo>
                  <a:pt x="107156" y="157163"/>
                </a:lnTo>
                <a:lnTo>
                  <a:pt x="107156" y="171450"/>
                </a:lnTo>
                <a:lnTo>
                  <a:pt x="100012" y="200025"/>
                </a:lnTo>
                <a:lnTo>
                  <a:pt x="92869" y="221456"/>
                </a:lnTo>
                <a:lnTo>
                  <a:pt x="85725" y="242888"/>
                </a:lnTo>
                <a:lnTo>
                  <a:pt x="71437" y="264319"/>
                </a:lnTo>
                <a:lnTo>
                  <a:pt x="57150" y="292894"/>
                </a:lnTo>
                <a:lnTo>
                  <a:pt x="57150" y="292894"/>
                </a:lnTo>
                <a:lnTo>
                  <a:pt x="57150" y="2928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Freeform 73"/>
          <p:cNvSpPr/>
          <p:nvPr/>
        </p:nvSpPr>
        <p:spPr>
          <a:xfrm>
            <a:off x="3929063" y="5850731"/>
            <a:ext cx="100013" cy="278608"/>
          </a:xfrm>
          <a:custGeom>
            <a:avLst/>
            <a:gdLst/>
            <a:ahLst/>
            <a:cxnLst/>
            <a:rect l="0" t="0" r="0" b="0"/>
            <a:pathLst>
              <a:path w="100013" h="278608">
                <a:moveTo>
                  <a:pt x="100012" y="0"/>
                </a:moveTo>
                <a:lnTo>
                  <a:pt x="100012" y="0"/>
                </a:lnTo>
                <a:lnTo>
                  <a:pt x="92869" y="0"/>
                </a:lnTo>
                <a:lnTo>
                  <a:pt x="85725" y="0"/>
                </a:lnTo>
                <a:lnTo>
                  <a:pt x="78581" y="7144"/>
                </a:lnTo>
                <a:lnTo>
                  <a:pt x="64294" y="21432"/>
                </a:lnTo>
                <a:lnTo>
                  <a:pt x="50006" y="28575"/>
                </a:lnTo>
                <a:lnTo>
                  <a:pt x="35719" y="42863"/>
                </a:lnTo>
                <a:lnTo>
                  <a:pt x="21431" y="50007"/>
                </a:lnTo>
                <a:lnTo>
                  <a:pt x="7144" y="64294"/>
                </a:lnTo>
                <a:lnTo>
                  <a:pt x="0" y="71438"/>
                </a:lnTo>
                <a:lnTo>
                  <a:pt x="0" y="78582"/>
                </a:lnTo>
                <a:lnTo>
                  <a:pt x="7144" y="85725"/>
                </a:lnTo>
                <a:lnTo>
                  <a:pt x="14287" y="92869"/>
                </a:lnTo>
                <a:lnTo>
                  <a:pt x="21431" y="100013"/>
                </a:lnTo>
                <a:lnTo>
                  <a:pt x="35719" y="107157"/>
                </a:lnTo>
                <a:lnTo>
                  <a:pt x="50006" y="114300"/>
                </a:lnTo>
                <a:lnTo>
                  <a:pt x="64294" y="121444"/>
                </a:lnTo>
                <a:lnTo>
                  <a:pt x="71437" y="128588"/>
                </a:lnTo>
                <a:lnTo>
                  <a:pt x="85725" y="142875"/>
                </a:lnTo>
                <a:lnTo>
                  <a:pt x="92869" y="157163"/>
                </a:lnTo>
                <a:lnTo>
                  <a:pt x="100012" y="171450"/>
                </a:lnTo>
                <a:lnTo>
                  <a:pt x="100012" y="185738"/>
                </a:lnTo>
                <a:lnTo>
                  <a:pt x="100012" y="207169"/>
                </a:lnTo>
                <a:lnTo>
                  <a:pt x="100012" y="221457"/>
                </a:lnTo>
                <a:lnTo>
                  <a:pt x="92869" y="242888"/>
                </a:lnTo>
                <a:lnTo>
                  <a:pt x="85725" y="257175"/>
                </a:lnTo>
                <a:lnTo>
                  <a:pt x="78581" y="271463"/>
                </a:lnTo>
                <a:lnTo>
                  <a:pt x="71437" y="278607"/>
                </a:lnTo>
                <a:lnTo>
                  <a:pt x="64294" y="278607"/>
                </a:lnTo>
                <a:lnTo>
                  <a:pt x="57150" y="278607"/>
                </a:lnTo>
                <a:lnTo>
                  <a:pt x="57150" y="27860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Freeform 74"/>
          <p:cNvSpPr/>
          <p:nvPr/>
        </p:nvSpPr>
        <p:spPr>
          <a:xfrm>
            <a:off x="4214813" y="5915025"/>
            <a:ext cx="114301" cy="157164"/>
          </a:xfrm>
          <a:custGeom>
            <a:avLst/>
            <a:gdLst/>
            <a:ahLst/>
            <a:cxnLst/>
            <a:rect l="0" t="0" r="0" b="0"/>
            <a:pathLst>
              <a:path w="114301" h="157164">
                <a:moveTo>
                  <a:pt x="35719" y="7144"/>
                </a:moveTo>
                <a:lnTo>
                  <a:pt x="35719" y="14288"/>
                </a:lnTo>
                <a:lnTo>
                  <a:pt x="28575" y="21431"/>
                </a:lnTo>
                <a:lnTo>
                  <a:pt x="28575" y="35719"/>
                </a:lnTo>
                <a:lnTo>
                  <a:pt x="21431" y="57150"/>
                </a:lnTo>
                <a:lnTo>
                  <a:pt x="14287" y="85725"/>
                </a:lnTo>
                <a:lnTo>
                  <a:pt x="7144" y="107156"/>
                </a:lnTo>
                <a:lnTo>
                  <a:pt x="7144" y="128588"/>
                </a:lnTo>
                <a:lnTo>
                  <a:pt x="7144" y="142875"/>
                </a:lnTo>
                <a:lnTo>
                  <a:pt x="14287" y="157163"/>
                </a:lnTo>
                <a:lnTo>
                  <a:pt x="21431" y="157163"/>
                </a:lnTo>
                <a:lnTo>
                  <a:pt x="35719" y="157163"/>
                </a:lnTo>
                <a:lnTo>
                  <a:pt x="50006" y="150019"/>
                </a:lnTo>
                <a:lnTo>
                  <a:pt x="64294" y="142875"/>
                </a:lnTo>
                <a:lnTo>
                  <a:pt x="71437" y="128588"/>
                </a:lnTo>
                <a:lnTo>
                  <a:pt x="85725" y="114300"/>
                </a:lnTo>
                <a:lnTo>
                  <a:pt x="100012" y="100013"/>
                </a:lnTo>
                <a:lnTo>
                  <a:pt x="107156" y="85725"/>
                </a:lnTo>
                <a:lnTo>
                  <a:pt x="114300" y="71438"/>
                </a:lnTo>
                <a:lnTo>
                  <a:pt x="114300" y="50006"/>
                </a:lnTo>
                <a:lnTo>
                  <a:pt x="114300" y="42863"/>
                </a:lnTo>
                <a:lnTo>
                  <a:pt x="107156" y="28575"/>
                </a:lnTo>
                <a:lnTo>
                  <a:pt x="92869" y="14288"/>
                </a:lnTo>
                <a:lnTo>
                  <a:pt x="78581" y="7144"/>
                </a:lnTo>
                <a:lnTo>
                  <a:pt x="64294" y="0"/>
                </a:lnTo>
                <a:lnTo>
                  <a:pt x="42862" y="0"/>
                </a:lnTo>
                <a:lnTo>
                  <a:pt x="35719" y="7144"/>
                </a:lnTo>
                <a:lnTo>
                  <a:pt x="21431" y="14288"/>
                </a:lnTo>
                <a:lnTo>
                  <a:pt x="7144" y="28575"/>
                </a:lnTo>
                <a:lnTo>
                  <a:pt x="0" y="42863"/>
                </a:lnTo>
                <a:lnTo>
                  <a:pt x="0" y="50006"/>
                </a:lnTo>
                <a:lnTo>
                  <a:pt x="0" y="57150"/>
                </a:lnTo>
                <a:lnTo>
                  <a:pt x="0" y="571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Freeform 75"/>
          <p:cNvSpPr/>
          <p:nvPr/>
        </p:nvSpPr>
        <p:spPr>
          <a:xfrm>
            <a:off x="4364832" y="5907881"/>
            <a:ext cx="114301" cy="178595"/>
          </a:xfrm>
          <a:custGeom>
            <a:avLst/>
            <a:gdLst/>
            <a:ahLst/>
            <a:cxnLst/>
            <a:rect l="0" t="0" r="0" b="0"/>
            <a:pathLst>
              <a:path w="114301" h="178595">
                <a:moveTo>
                  <a:pt x="14287" y="28575"/>
                </a:moveTo>
                <a:lnTo>
                  <a:pt x="14287" y="28575"/>
                </a:lnTo>
                <a:lnTo>
                  <a:pt x="7143" y="35719"/>
                </a:lnTo>
                <a:lnTo>
                  <a:pt x="7143" y="42863"/>
                </a:lnTo>
                <a:lnTo>
                  <a:pt x="7143" y="57150"/>
                </a:lnTo>
                <a:lnTo>
                  <a:pt x="0" y="78582"/>
                </a:lnTo>
                <a:lnTo>
                  <a:pt x="0" y="100013"/>
                </a:lnTo>
                <a:lnTo>
                  <a:pt x="0" y="121444"/>
                </a:lnTo>
                <a:lnTo>
                  <a:pt x="0" y="142875"/>
                </a:lnTo>
                <a:lnTo>
                  <a:pt x="0" y="150019"/>
                </a:lnTo>
                <a:lnTo>
                  <a:pt x="7143" y="157163"/>
                </a:lnTo>
                <a:lnTo>
                  <a:pt x="7143" y="164307"/>
                </a:lnTo>
                <a:lnTo>
                  <a:pt x="7143" y="164307"/>
                </a:lnTo>
                <a:lnTo>
                  <a:pt x="7143" y="157163"/>
                </a:lnTo>
                <a:lnTo>
                  <a:pt x="14287" y="150019"/>
                </a:lnTo>
                <a:lnTo>
                  <a:pt x="14287" y="135732"/>
                </a:lnTo>
                <a:lnTo>
                  <a:pt x="14287" y="121444"/>
                </a:lnTo>
                <a:lnTo>
                  <a:pt x="21431" y="100013"/>
                </a:lnTo>
                <a:lnTo>
                  <a:pt x="21431" y="71438"/>
                </a:lnTo>
                <a:lnTo>
                  <a:pt x="21431" y="50007"/>
                </a:lnTo>
                <a:lnTo>
                  <a:pt x="21431" y="28575"/>
                </a:lnTo>
                <a:lnTo>
                  <a:pt x="21431" y="14288"/>
                </a:lnTo>
                <a:lnTo>
                  <a:pt x="21431" y="0"/>
                </a:lnTo>
                <a:lnTo>
                  <a:pt x="28575" y="0"/>
                </a:lnTo>
                <a:lnTo>
                  <a:pt x="28575" y="0"/>
                </a:lnTo>
                <a:lnTo>
                  <a:pt x="35718" y="7144"/>
                </a:lnTo>
                <a:lnTo>
                  <a:pt x="35718" y="21432"/>
                </a:lnTo>
                <a:lnTo>
                  <a:pt x="42862" y="35719"/>
                </a:lnTo>
                <a:lnTo>
                  <a:pt x="50006" y="57150"/>
                </a:lnTo>
                <a:lnTo>
                  <a:pt x="64293" y="85725"/>
                </a:lnTo>
                <a:lnTo>
                  <a:pt x="71437" y="107157"/>
                </a:lnTo>
                <a:lnTo>
                  <a:pt x="85725" y="135732"/>
                </a:lnTo>
                <a:lnTo>
                  <a:pt x="100012" y="150019"/>
                </a:lnTo>
                <a:lnTo>
                  <a:pt x="114300" y="178594"/>
                </a:lnTo>
                <a:lnTo>
                  <a:pt x="114300" y="178594"/>
                </a:lnTo>
                <a:lnTo>
                  <a:pt x="114300"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Freeform 76"/>
          <p:cNvSpPr/>
          <p:nvPr/>
        </p:nvSpPr>
        <p:spPr>
          <a:xfrm>
            <a:off x="4622007" y="5779294"/>
            <a:ext cx="57151" cy="342901"/>
          </a:xfrm>
          <a:custGeom>
            <a:avLst/>
            <a:gdLst/>
            <a:ahLst/>
            <a:cxnLst/>
            <a:rect l="0" t="0" r="0" b="0"/>
            <a:pathLst>
              <a:path w="57151" h="342901">
                <a:moveTo>
                  <a:pt x="7143" y="0"/>
                </a:moveTo>
                <a:lnTo>
                  <a:pt x="7143" y="0"/>
                </a:lnTo>
                <a:lnTo>
                  <a:pt x="7143" y="0"/>
                </a:lnTo>
                <a:lnTo>
                  <a:pt x="7143" y="14287"/>
                </a:lnTo>
                <a:lnTo>
                  <a:pt x="7143" y="35719"/>
                </a:lnTo>
                <a:lnTo>
                  <a:pt x="0" y="64294"/>
                </a:lnTo>
                <a:lnTo>
                  <a:pt x="0" y="100012"/>
                </a:lnTo>
                <a:lnTo>
                  <a:pt x="0" y="142875"/>
                </a:lnTo>
                <a:lnTo>
                  <a:pt x="7143" y="178594"/>
                </a:lnTo>
                <a:lnTo>
                  <a:pt x="7143" y="221456"/>
                </a:lnTo>
                <a:lnTo>
                  <a:pt x="14287" y="257175"/>
                </a:lnTo>
                <a:lnTo>
                  <a:pt x="21431" y="285750"/>
                </a:lnTo>
                <a:lnTo>
                  <a:pt x="35718" y="307181"/>
                </a:lnTo>
                <a:lnTo>
                  <a:pt x="42862" y="328612"/>
                </a:lnTo>
                <a:lnTo>
                  <a:pt x="50006" y="335756"/>
                </a:lnTo>
                <a:lnTo>
                  <a:pt x="50006" y="342900"/>
                </a:lnTo>
                <a:lnTo>
                  <a:pt x="57150" y="342900"/>
                </a:lnTo>
                <a:lnTo>
                  <a:pt x="57150" y="3429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Freeform 77"/>
          <p:cNvSpPr/>
          <p:nvPr/>
        </p:nvSpPr>
        <p:spPr>
          <a:xfrm>
            <a:off x="4600575" y="5786438"/>
            <a:ext cx="221458" cy="328613"/>
          </a:xfrm>
          <a:custGeom>
            <a:avLst/>
            <a:gdLst/>
            <a:ahLst/>
            <a:cxnLst/>
            <a:rect l="0" t="0" r="0" b="0"/>
            <a:pathLst>
              <a:path w="221458" h="328613">
                <a:moveTo>
                  <a:pt x="0" y="192881"/>
                </a:moveTo>
                <a:lnTo>
                  <a:pt x="0" y="185737"/>
                </a:lnTo>
                <a:lnTo>
                  <a:pt x="0" y="185737"/>
                </a:lnTo>
                <a:lnTo>
                  <a:pt x="0" y="185737"/>
                </a:lnTo>
                <a:lnTo>
                  <a:pt x="0" y="178593"/>
                </a:lnTo>
                <a:lnTo>
                  <a:pt x="7144" y="178593"/>
                </a:lnTo>
                <a:lnTo>
                  <a:pt x="14288" y="171450"/>
                </a:lnTo>
                <a:lnTo>
                  <a:pt x="28575" y="164306"/>
                </a:lnTo>
                <a:lnTo>
                  <a:pt x="42863" y="157162"/>
                </a:lnTo>
                <a:lnTo>
                  <a:pt x="64294" y="142875"/>
                </a:lnTo>
                <a:lnTo>
                  <a:pt x="78582" y="128587"/>
                </a:lnTo>
                <a:lnTo>
                  <a:pt x="100013" y="114300"/>
                </a:lnTo>
                <a:lnTo>
                  <a:pt x="121444" y="92868"/>
                </a:lnTo>
                <a:lnTo>
                  <a:pt x="142875" y="71437"/>
                </a:lnTo>
                <a:lnTo>
                  <a:pt x="157163" y="50006"/>
                </a:lnTo>
                <a:lnTo>
                  <a:pt x="171450" y="35718"/>
                </a:lnTo>
                <a:lnTo>
                  <a:pt x="185738" y="14287"/>
                </a:lnTo>
                <a:lnTo>
                  <a:pt x="192882" y="7143"/>
                </a:lnTo>
                <a:lnTo>
                  <a:pt x="192882" y="0"/>
                </a:lnTo>
                <a:lnTo>
                  <a:pt x="192882" y="7143"/>
                </a:lnTo>
                <a:lnTo>
                  <a:pt x="185738" y="21431"/>
                </a:lnTo>
                <a:lnTo>
                  <a:pt x="185738" y="42862"/>
                </a:lnTo>
                <a:lnTo>
                  <a:pt x="171450" y="78581"/>
                </a:lnTo>
                <a:lnTo>
                  <a:pt x="164307" y="107156"/>
                </a:lnTo>
                <a:lnTo>
                  <a:pt x="157163" y="150018"/>
                </a:lnTo>
                <a:lnTo>
                  <a:pt x="150019" y="192881"/>
                </a:lnTo>
                <a:lnTo>
                  <a:pt x="150019" y="228600"/>
                </a:lnTo>
                <a:lnTo>
                  <a:pt x="150019" y="264318"/>
                </a:lnTo>
                <a:lnTo>
                  <a:pt x="150019" y="292893"/>
                </a:lnTo>
                <a:lnTo>
                  <a:pt x="150019" y="307181"/>
                </a:lnTo>
                <a:lnTo>
                  <a:pt x="157163" y="321468"/>
                </a:lnTo>
                <a:lnTo>
                  <a:pt x="157163" y="328612"/>
                </a:lnTo>
                <a:lnTo>
                  <a:pt x="164307" y="328612"/>
                </a:lnTo>
                <a:lnTo>
                  <a:pt x="164307" y="328612"/>
                </a:lnTo>
                <a:lnTo>
                  <a:pt x="164307" y="314325"/>
                </a:lnTo>
                <a:lnTo>
                  <a:pt x="164307" y="300037"/>
                </a:lnTo>
                <a:lnTo>
                  <a:pt x="171450" y="278606"/>
                </a:lnTo>
                <a:lnTo>
                  <a:pt x="164307" y="257175"/>
                </a:lnTo>
                <a:lnTo>
                  <a:pt x="164307" y="228600"/>
                </a:lnTo>
                <a:lnTo>
                  <a:pt x="164307" y="200025"/>
                </a:lnTo>
                <a:lnTo>
                  <a:pt x="164307" y="178593"/>
                </a:lnTo>
                <a:lnTo>
                  <a:pt x="164307" y="164306"/>
                </a:lnTo>
                <a:lnTo>
                  <a:pt x="164307" y="157162"/>
                </a:lnTo>
                <a:lnTo>
                  <a:pt x="164307" y="150018"/>
                </a:lnTo>
                <a:lnTo>
                  <a:pt x="171450" y="157162"/>
                </a:lnTo>
                <a:lnTo>
                  <a:pt x="171450" y="164306"/>
                </a:lnTo>
                <a:lnTo>
                  <a:pt x="178594" y="178593"/>
                </a:lnTo>
                <a:lnTo>
                  <a:pt x="185738" y="192881"/>
                </a:lnTo>
                <a:lnTo>
                  <a:pt x="192882" y="207168"/>
                </a:lnTo>
                <a:lnTo>
                  <a:pt x="207169" y="221456"/>
                </a:lnTo>
                <a:lnTo>
                  <a:pt x="214313" y="228600"/>
                </a:lnTo>
                <a:lnTo>
                  <a:pt x="221457" y="235743"/>
                </a:lnTo>
                <a:lnTo>
                  <a:pt x="221457" y="2357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Freeform 78"/>
          <p:cNvSpPr/>
          <p:nvPr/>
        </p:nvSpPr>
        <p:spPr>
          <a:xfrm>
            <a:off x="4879182" y="5893594"/>
            <a:ext cx="264320" cy="171451"/>
          </a:xfrm>
          <a:custGeom>
            <a:avLst/>
            <a:gdLst/>
            <a:ahLst/>
            <a:cxnLst/>
            <a:rect l="0" t="0" r="0" b="0"/>
            <a:pathLst>
              <a:path w="264320" h="171451">
                <a:moveTo>
                  <a:pt x="0" y="128587"/>
                </a:moveTo>
                <a:lnTo>
                  <a:pt x="0" y="128587"/>
                </a:lnTo>
                <a:lnTo>
                  <a:pt x="7144" y="128587"/>
                </a:lnTo>
                <a:lnTo>
                  <a:pt x="7144" y="128587"/>
                </a:lnTo>
                <a:lnTo>
                  <a:pt x="14288" y="135731"/>
                </a:lnTo>
                <a:lnTo>
                  <a:pt x="21431" y="128587"/>
                </a:lnTo>
                <a:lnTo>
                  <a:pt x="35719" y="121444"/>
                </a:lnTo>
                <a:lnTo>
                  <a:pt x="42863" y="107156"/>
                </a:lnTo>
                <a:lnTo>
                  <a:pt x="50006" y="92869"/>
                </a:lnTo>
                <a:lnTo>
                  <a:pt x="64294" y="78581"/>
                </a:lnTo>
                <a:lnTo>
                  <a:pt x="71438" y="64294"/>
                </a:lnTo>
                <a:lnTo>
                  <a:pt x="78581" y="50006"/>
                </a:lnTo>
                <a:lnTo>
                  <a:pt x="78581" y="35719"/>
                </a:lnTo>
                <a:lnTo>
                  <a:pt x="78581" y="21431"/>
                </a:lnTo>
                <a:lnTo>
                  <a:pt x="78581" y="7144"/>
                </a:lnTo>
                <a:lnTo>
                  <a:pt x="71438" y="0"/>
                </a:lnTo>
                <a:lnTo>
                  <a:pt x="64294" y="0"/>
                </a:lnTo>
                <a:lnTo>
                  <a:pt x="50006" y="7144"/>
                </a:lnTo>
                <a:lnTo>
                  <a:pt x="42863" y="21431"/>
                </a:lnTo>
                <a:lnTo>
                  <a:pt x="28575" y="42862"/>
                </a:lnTo>
                <a:lnTo>
                  <a:pt x="21431" y="64294"/>
                </a:lnTo>
                <a:lnTo>
                  <a:pt x="14288" y="92869"/>
                </a:lnTo>
                <a:lnTo>
                  <a:pt x="14288" y="114300"/>
                </a:lnTo>
                <a:lnTo>
                  <a:pt x="14288" y="135731"/>
                </a:lnTo>
                <a:lnTo>
                  <a:pt x="21431" y="150019"/>
                </a:lnTo>
                <a:lnTo>
                  <a:pt x="35719" y="164306"/>
                </a:lnTo>
                <a:lnTo>
                  <a:pt x="50006" y="171450"/>
                </a:lnTo>
                <a:lnTo>
                  <a:pt x="57150" y="171450"/>
                </a:lnTo>
                <a:lnTo>
                  <a:pt x="71438" y="171450"/>
                </a:lnTo>
                <a:lnTo>
                  <a:pt x="85725" y="164306"/>
                </a:lnTo>
                <a:lnTo>
                  <a:pt x="92869" y="164306"/>
                </a:lnTo>
                <a:lnTo>
                  <a:pt x="107156" y="157162"/>
                </a:lnTo>
                <a:lnTo>
                  <a:pt x="121444" y="150019"/>
                </a:lnTo>
                <a:lnTo>
                  <a:pt x="121444" y="150019"/>
                </a:lnTo>
                <a:lnTo>
                  <a:pt x="128588" y="150019"/>
                </a:lnTo>
                <a:lnTo>
                  <a:pt x="135731" y="150019"/>
                </a:lnTo>
                <a:lnTo>
                  <a:pt x="142875" y="157162"/>
                </a:lnTo>
                <a:lnTo>
                  <a:pt x="150019" y="157162"/>
                </a:lnTo>
                <a:lnTo>
                  <a:pt x="150019" y="164306"/>
                </a:lnTo>
                <a:lnTo>
                  <a:pt x="150019" y="164306"/>
                </a:lnTo>
                <a:lnTo>
                  <a:pt x="150019" y="164306"/>
                </a:lnTo>
                <a:lnTo>
                  <a:pt x="157163" y="164306"/>
                </a:lnTo>
                <a:lnTo>
                  <a:pt x="157163" y="164306"/>
                </a:lnTo>
                <a:lnTo>
                  <a:pt x="150019" y="164306"/>
                </a:lnTo>
                <a:lnTo>
                  <a:pt x="150019" y="157162"/>
                </a:lnTo>
                <a:lnTo>
                  <a:pt x="150019" y="142875"/>
                </a:lnTo>
                <a:lnTo>
                  <a:pt x="142875" y="128587"/>
                </a:lnTo>
                <a:lnTo>
                  <a:pt x="135731" y="107156"/>
                </a:lnTo>
                <a:lnTo>
                  <a:pt x="128588" y="85725"/>
                </a:lnTo>
                <a:lnTo>
                  <a:pt x="128588" y="64294"/>
                </a:lnTo>
                <a:lnTo>
                  <a:pt x="128588" y="42862"/>
                </a:lnTo>
                <a:lnTo>
                  <a:pt x="128588" y="28575"/>
                </a:lnTo>
                <a:lnTo>
                  <a:pt x="135731" y="21431"/>
                </a:lnTo>
                <a:lnTo>
                  <a:pt x="142875" y="14287"/>
                </a:lnTo>
                <a:lnTo>
                  <a:pt x="150019" y="14287"/>
                </a:lnTo>
                <a:lnTo>
                  <a:pt x="164306" y="14287"/>
                </a:lnTo>
                <a:lnTo>
                  <a:pt x="178594" y="21431"/>
                </a:lnTo>
                <a:lnTo>
                  <a:pt x="192881" y="28575"/>
                </a:lnTo>
                <a:lnTo>
                  <a:pt x="214313" y="35719"/>
                </a:lnTo>
                <a:lnTo>
                  <a:pt x="228600" y="42862"/>
                </a:lnTo>
                <a:lnTo>
                  <a:pt x="250031" y="50006"/>
                </a:lnTo>
                <a:lnTo>
                  <a:pt x="264319" y="50006"/>
                </a:lnTo>
                <a:lnTo>
                  <a:pt x="264319" y="57150"/>
                </a:lnTo>
                <a:lnTo>
                  <a:pt x="264319" y="571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Freeform 79"/>
          <p:cNvSpPr/>
          <p:nvPr/>
        </p:nvSpPr>
        <p:spPr>
          <a:xfrm>
            <a:off x="5057776" y="5750719"/>
            <a:ext cx="14288" cy="14288"/>
          </a:xfrm>
          <a:custGeom>
            <a:avLst/>
            <a:gdLst/>
            <a:ahLst/>
            <a:cxnLst/>
            <a:rect l="0" t="0" r="0" b="0"/>
            <a:pathLst>
              <a:path w="14288" h="14288">
                <a:moveTo>
                  <a:pt x="14287" y="0"/>
                </a:moveTo>
                <a:lnTo>
                  <a:pt x="14287" y="0"/>
                </a:lnTo>
                <a:lnTo>
                  <a:pt x="14287" y="0"/>
                </a:lnTo>
                <a:lnTo>
                  <a:pt x="7144" y="7144"/>
                </a:lnTo>
                <a:lnTo>
                  <a:pt x="0" y="7144"/>
                </a:lnTo>
                <a:lnTo>
                  <a:pt x="0" y="14287"/>
                </a:lnTo>
                <a:lnTo>
                  <a:pt x="0" y="142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Freeform 80"/>
          <p:cNvSpPr/>
          <p:nvPr/>
        </p:nvSpPr>
        <p:spPr>
          <a:xfrm>
            <a:off x="5293520" y="5922169"/>
            <a:ext cx="135732" cy="157163"/>
          </a:xfrm>
          <a:custGeom>
            <a:avLst/>
            <a:gdLst/>
            <a:ahLst/>
            <a:cxnLst/>
            <a:rect l="0" t="0" r="0" b="0"/>
            <a:pathLst>
              <a:path w="135732" h="157163">
                <a:moveTo>
                  <a:pt x="57150" y="85725"/>
                </a:moveTo>
                <a:lnTo>
                  <a:pt x="57150" y="85725"/>
                </a:lnTo>
                <a:lnTo>
                  <a:pt x="57150" y="92869"/>
                </a:lnTo>
                <a:lnTo>
                  <a:pt x="57150" y="107156"/>
                </a:lnTo>
                <a:lnTo>
                  <a:pt x="50006" y="128587"/>
                </a:lnTo>
                <a:lnTo>
                  <a:pt x="50006" y="142875"/>
                </a:lnTo>
                <a:lnTo>
                  <a:pt x="57150" y="150019"/>
                </a:lnTo>
                <a:lnTo>
                  <a:pt x="64293" y="157162"/>
                </a:lnTo>
                <a:lnTo>
                  <a:pt x="71437" y="157162"/>
                </a:lnTo>
                <a:lnTo>
                  <a:pt x="78581" y="150019"/>
                </a:lnTo>
                <a:lnTo>
                  <a:pt x="92868" y="142875"/>
                </a:lnTo>
                <a:lnTo>
                  <a:pt x="100012" y="128587"/>
                </a:lnTo>
                <a:lnTo>
                  <a:pt x="114300" y="114300"/>
                </a:lnTo>
                <a:lnTo>
                  <a:pt x="121443" y="100012"/>
                </a:lnTo>
                <a:lnTo>
                  <a:pt x="128587" y="78581"/>
                </a:lnTo>
                <a:lnTo>
                  <a:pt x="135731" y="64294"/>
                </a:lnTo>
                <a:lnTo>
                  <a:pt x="135731" y="50006"/>
                </a:lnTo>
                <a:lnTo>
                  <a:pt x="128587" y="35719"/>
                </a:lnTo>
                <a:lnTo>
                  <a:pt x="121443" y="21431"/>
                </a:lnTo>
                <a:lnTo>
                  <a:pt x="107156" y="7144"/>
                </a:lnTo>
                <a:lnTo>
                  <a:pt x="92868" y="0"/>
                </a:lnTo>
                <a:lnTo>
                  <a:pt x="78581" y="0"/>
                </a:lnTo>
                <a:lnTo>
                  <a:pt x="57150" y="7144"/>
                </a:lnTo>
                <a:lnTo>
                  <a:pt x="42862" y="14287"/>
                </a:lnTo>
                <a:lnTo>
                  <a:pt x="21431" y="28575"/>
                </a:lnTo>
                <a:lnTo>
                  <a:pt x="7143" y="50006"/>
                </a:lnTo>
                <a:lnTo>
                  <a:pt x="0" y="71437"/>
                </a:lnTo>
                <a:lnTo>
                  <a:pt x="0" y="92869"/>
                </a:lnTo>
                <a:lnTo>
                  <a:pt x="0" y="114300"/>
                </a:lnTo>
                <a:lnTo>
                  <a:pt x="0" y="121444"/>
                </a:lnTo>
                <a:lnTo>
                  <a:pt x="0" y="1214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2" name="Freeform 81"/>
          <p:cNvSpPr/>
          <p:nvPr/>
        </p:nvSpPr>
        <p:spPr>
          <a:xfrm>
            <a:off x="5472113" y="5843588"/>
            <a:ext cx="435770" cy="271463"/>
          </a:xfrm>
          <a:custGeom>
            <a:avLst/>
            <a:gdLst/>
            <a:ahLst/>
            <a:cxnLst/>
            <a:rect l="0" t="0" r="0" b="0"/>
            <a:pathLst>
              <a:path w="435770" h="271463">
                <a:moveTo>
                  <a:pt x="21432" y="114300"/>
                </a:moveTo>
                <a:lnTo>
                  <a:pt x="21432" y="114300"/>
                </a:lnTo>
                <a:lnTo>
                  <a:pt x="14288" y="114300"/>
                </a:lnTo>
                <a:lnTo>
                  <a:pt x="14288" y="121443"/>
                </a:lnTo>
                <a:lnTo>
                  <a:pt x="14288" y="128587"/>
                </a:lnTo>
                <a:lnTo>
                  <a:pt x="7144" y="142875"/>
                </a:lnTo>
                <a:lnTo>
                  <a:pt x="7144" y="164306"/>
                </a:lnTo>
                <a:lnTo>
                  <a:pt x="0" y="192881"/>
                </a:lnTo>
                <a:lnTo>
                  <a:pt x="0" y="221456"/>
                </a:lnTo>
                <a:lnTo>
                  <a:pt x="7144" y="242887"/>
                </a:lnTo>
                <a:lnTo>
                  <a:pt x="7144" y="257175"/>
                </a:lnTo>
                <a:lnTo>
                  <a:pt x="14288" y="271462"/>
                </a:lnTo>
                <a:lnTo>
                  <a:pt x="21432" y="271462"/>
                </a:lnTo>
                <a:lnTo>
                  <a:pt x="28575" y="271462"/>
                </a:lnTo>
                <a:lnTo>
                  <a:pt x="42863" y="264318"/>
                </a:lnTo>
                <a:lnTo>
                  <a:pt x="50007" y="250031"/>
                </a:lnTo>
                <a:lnTo>
                  <a:pt x="57150" y="228600"/>
                </a:lnTo>
                <a:lnTo>
                  <a:pt x="64294" y="214312"/>
                </a:lnTo>
                <a:lnTo>
                  <a:pt x="71438" y="200025"/>
                </a:lnTo>
                <a:lnTo>
                  <a:pt x="71438" y="178593"/>
                </a:lnTo>
                <a:lnTo>
                  <a:pt x="71438" y="164306"/>
                </a:lnTo>
                <a:lnTo>
                  <a:pt x="71438" y="150018"/>
                </a:lnTo>
                <a:lnTo>
                  <a:pt x="71438" y="142875"/>
                </a:lnTo>
                <a:lnTo>
                  <a:pt x="71438" y="142875"/>
                </a:lnTo>
                <a:lnTo>
                  <a:pt x="71438" y="150018"/>
                </a:lnTo>
                <a:lnTo>
                  <a:pt x="71438" y="157162"/>
                </a:lnTo>
                <a:lnTo>
                  <a:pt x="78582" y="164306"/>
                </a:lnTo>
                <a:lnTo>
                  <a:pt x="78582" y="178593"/>
                </a:lnTo>
                <a:lnTo>
                  <a:pt x="85725" y="200025"/>
                </a:lnTo>
                <a:lnTo>
                  <a:pt x="100013" y="207168"/>
                </a:lnTo>
                <a:lnTo>
                  <a:pt x="107157" y="221456"/>
                </a:lnTo>
                <a:lnTo>
                  <a:pt x="121444" y="228600"/>
                </a:lnTo>
                <a:lnTo>
                  <a:pt x="135732" y="228600"/>
                </a:lnTo>
                <a:lnTo>
                  <a:pt x="150019" y="235743"/>
                </a:lnTo>
                <a:lnTo>
                  <a:pt x="157163" y="228600"/>
                </a:lnTo>
                <a:lnTo>
                  <a:pt x="164307" y="228600"/>
                </a:lnTo>
                <a:lnTo>
                  <a:pt x="171450" y="221456"/>
                </a:lnTo>
                <a:lnTo>
                  <a:pt x="171450" y="207168"/>
                </a:lnTo>
                <a:lnTo>
                  <a:pt x="171450" y="192881"/>
                </a:lnTo>
                <a:lnTo>
                  <a:pt x="164307" y="171450"/>
                </a:lnTo>
                <a:lnTo>
                  <a:pt x="157163" y="142875"/>
                </a:lnTo>
                <a:lnTo>
                  <a:pt x="150019" y="121443"/>
                </a:lnTo>
                <a:lnTo>
                  <a:pt x="142875" y="92868"/>
                </a:lnTo>
                <a:lnTo>
                  <a:pt x="135732" y="64293"/>
                </a:lnTo>
                <a:lnTo>
                  <a:pt x="128588" y="35718"/>
                </a:lnTo>
                <a:lnTo>
                  <a:pt x="128588" y="21431"/>
                </a:lnTo>
                <a:lnTo>
                  <a:pt x="128588" y="7143"/>
                </a:lnTo>
                <a:lnTo>
                  <a:pt x="135732" y="0"/>
                </a:lnTo>
                <a:lnTo>
                  <a:pt x="135732" y="0"/>
                </a:lnTo>
                <a:lnTo>
                  <a:pt x="142875" y="0"/>
                </a:lnTo>
                <a:lnTo>
                  <a:pt x="150019" y="0"/>
                </a:lnTo>
                <a:lnTo>
                  <a:pt x="157163" y="0"/>
                </a:lnTo>
                <a:lnTo>
                  <a:pt x="171450" y="7143"/>
                </a:lnTo>
                <a:lnTo>
                  <a:pt x="178594" y="21431"/>
                </a:lnTo>
                <a:lnTo>
                  <a:pt x="192882" y="35718"/>
                </a:lnTo>
                <a:lnTo>
                  <a:pt x="207169" y="50006"/>
                </a:lnTo>
                <a:lnTo>
                  <a:pt x="214313" y="71437"/>
                </a:lnTo>
                <a:lnTo>
                  <a:pt x="228600" y="100012"/>
                </a:lnTo>
                <a:lnTo>
                  <a:pt x="235744" y="128587"/>
                </a:lnTo>
                <a:lnTo>
                  <a:pt x="235744" y="157162"/>
                </a:lnTo>
                <a:lnTo>
                  <a:pt x="242888" y="185737"/>
                </a:lnTo>
                <a:lnTo>
                  <a:pt x="242888" y="214312"/>
                </a:lnTo>
                <a:lnTo>
                  <a:pt x="235744" y="235743"/>
                </a:lnTo>
                <a:lnTo>
                  <a:pt x="235744" y="257175"/>
                </a:lnTo>
                <a:lnTo>
                  <a:pt x="235744" y="264318"/>
                </a:lnTo>
                <a:lnTo>
                  <a:pt x="228600" y="271462"/>
                </a:lnTo>
                <a:lnTo>
                  <a:pt x="228600" y="271462"/>
                </a:lnTo>
                <a:lnTo>
                  <a:pt x="228600" y="264318"/>
                </a:lnTo>
                <a:lnTo>
                  <a:pt x="228600" y="250031"/>
                </a:lnTo>
                <a:lnTo>
                  <a:pt x="235744" y="235743"/>
                </a:lnTo>
                <a:lnTo>
                  <a:pt x="235744" y="207168"/>
                </a:lnTo>
                <a:lnTo>
                  <a:pt x="242888" y="178593"/>
                </a:lnTo>
                <a:lnTo>
                  <a:pt x="242888" y="157162"/>
                </a:lnTo>
                <a:lnTo>
                  <a:pt x="250032" y="128587"/>
                </a:lnTo>
                <a:lnTo>
                  <a:pt x="257175" y="114300"/>
                </a:lnTo>
                <a:lnTo>
                  <a:pt x="264319" y="107156"/>
                </a:lnTo>
                <a:lnTo>
                  <a:pt x="278607" y="107156"/>
                </a:lnTo>
                <a:lnTo>
                  <a:pt x="278607" y="114300"/>
                </a:lnTo>
                <a:lnTo>
                  <a:pt x="292894" y="121443"/>
                </a:lnTo>
                <a:lnTo>
                  <a:pt x="307182" y="142875"/>
                </a:lnTo>
                <a:lnTo>
                  <a:pt x="314325" y="157162"/>
                </a:lnTo>
                <a:lnTo>
                  <a:pt x="328613" y="178593"/>
                </a:lnTo>
                <a:lnTo>
                  <a:pt x="342900" y="200025"/>
                </a:lnTo>
                <a:lnTo>
                  <a:pt x="364332" y="214312"/>
                </a:lnTo>
                <a:lnTo>
                  <a:pt x="385763" y="228600"/>
                </a:lnTo>
                <a:lnTo>
                  <a:pt x="407194" y="228600"/>
                </a:lnTo>
                <a:lnTo>
                  <a:pt x="421482" y="235743"/>
                </a:lnTo>
                <a:lnTo>
                  <a:pt x="435769" y="228600"/>
                </a:lnTo>
                <a:lnTo>
                  <a:pt x="435769" y="2286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Freeform 82"/>
          <p:cNvSpPr/>
          <p:nvPr/>
        </p:nvSpPr>
        <p:spPr>
          <a:xfrm>
            <a:off x="6157913" y="5922169"/>
            <a:ext cx="178595" cy="178595"/>
          </a:xfrm>
          <a:custGeom>
            <a:avLst/>
            <a:gdLst/>
            <a:ahLst/>
            <a:cxnLst/>
            <a:rect l="0" t="0" r="0" b="0"/>
            <a:pathLst>
              <a:path w="178595" h="178595">
                <a:moveTo>
                  <a:pt x="21432" y="0"/>
                </a:moveTo>
                <a:lnTo>
                  <a:pt x="21432" y="7144"/>
                </a:lnTo>
                <a:lnTo>
                  <a:pt x="14288" y="14287"/>
                </a:lnTo>
                <a:lnTo>
                  <a:pt x="7144" y="21431"/>
                </a:lnTo>
                <a:lnTo>
                  <a:pt x="0" y="42862"/>
                </a:lnTo>
                <a:lnTo>
                  <a:pt x="0" y="64294"/>
                </a:lnTo>
                <a:lnTo>
                  <a:pt x="0" y="85725"/>
                </a:lnTo>
                <a:lnTo>
                  <a:pt x="0" y="107156"/>
                </a:lnTo>
                <a:lnTo>
                  <a:pt x="7144" y="121444"/>
                </a:lnTo>
                <a:lnTo>
                  <a:pt x="7144" y="135731"/>
                </a:lnTo>
                <a:lnTo>
                  <a:pt x="14288" y="157162"/>
                </a:lnTo>
                <a:lnTo>
                  <a:pt x="21432" y="164306"/>
                </a:lnTo>
                <a:lnTo>
                  <a:pt x="28575" y="171450"/>
                </a:lnTo>
                <a:lnTo>
                  <a:pt x="35719" y="178594"/>
                </a:lnTo>
                <a:lnTo>
                  <a:pt x="42863" y="178594"/>
                </a:lnTo>
                <a:lnTo>
                  <a:pt x="50007" y="171450"/>
                </a:lnTo>
                <a:lnTo>
                  <a:pt x="57150" y="164306"/>
                </a:lnTo>
                <a:lnTo>
                  <a:pt x="64294" y="150019"/>
                </a:lnTo>
                <a:lnTo>
                  <a:pt x="71438" y="142875"/>
                </a:lnTo>
                <a:lnTo>
                  <a:pt x="78582" y="121444"/>
                </a:lnTo>
                <a:lnTo>
                  <a:pt x="78582" y="107156"/>
                </a:lnTo>
                <a:lnTo>
                  <a:pt x="85725" y="85725"/>
                </a:lnTo>
                <a:lnTo>
                  <a:pt x="85725" y="71437"/>
                </a:lnTo>
                <a:lnTo>
                  <a:pt x="85725" y="64294"/>
                </a:lnTo>
                <a:lnTo>
                  <a:pt x="85725" y="57150"/>
                </a:lnTo>
                <a:lnTo>
                  <a:pt x="85725" y="50006"/>
                </a:lnTo>
                <a:lnTo>
                  <a:pt x="85725" y="57150"/>
                </a:lnTo>
                <a:lnTo>
                  <a:pt x="85725" y="64294"/>
                </a:lnTo>
                <a:lnTo>
                  <a:pt x="92869" y="71437"/>
                </a:lnTo>
                <a:lnTo>
                  <a:pt x="100013" y="92869"/>
                </a:lnTo>
                <a:lnTo>
                  <a:pt x="107157" y="107156"/>
                </a:lnTo>
                <a:lnTo>
                  <a:pt x="114300" y="128587"/>
                </a:lnTo>
                <a:lnTo>
                  <a:pt x="121444" y="142875"/>
                </a:lnTo>
                <a:lnTo>
                  <a:pt x="135732" y="157162"/>
                </a:lnTo>
                <a:lnTo>
                  <a:pt x="142875" y="164306"/>
                </a:lnTo>
                <a:lnTo>
                  <a:pt x="150019" y="171450"/>
                </a:lnTo>
                <a:lnTo>
                  <a:pt x="157163" y="178594"/>
                </a:lnTo>
                <a:lnTo>
                  <a:pt x="164307" y="178594"/>
                </a:lnTo>
                <a:lnTo>
                  <a:pt x="171450" y="178594"/>
                </a:lnTo>
                <a:lnTo>
                  <a:pt x="178594" y="171450"/>
                </a:lnTo>
                <a:lnTo>
                  <a:pt x="178594" y="164306"/>
                </a:lnTo>
                <a:lnTo>
                  <a:pt x="178594" y="142875"/>
                </a:lnTo>
                <a:lnTo>
                  <a:pt x="178594" y="121444"/>
                </a:lnTo>
                <a:lnTo>
                  <a:pt x="178594" y="92869"/>
                </a:lnTo>
                <a:lnTo>
                  <a:pt x="178594" y="71437"/>
                </a:lnTo>
                <a:lnTo>
                  <a:pt x="178594" y="50006"/>
                </a:lnTo>
                <a:lnTo>
                  <a:pt x="178594" y="5000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Freeform 83"/>
          <p:cNvSpPr/>
          <p:nvPr/>
        </p:nvSpPr>
        <p:spPr>
          <a:xfrm>
            <a:off x="6365082" y="5700713"/>
            <a:ext cx="135732" cy="392907"/>
          </a:xfrm>
          <a:custGeom>
            <a:avLst/>
            <a:gdLst/>
            <a:ahLst/>
            <a:cxnLst/>
            <a:rect l="0" t="0" r="0" b="0"/>
            <a:pathLst>
              <a:path w="135732" h="392907">
                <a:moveTo>
                  <a:pt x="28575" y="0"/>
                </a:moveTo>
                <a:lnTo>
                  <a:pt x="28575" y="0"/>
                </a:lnTo>
                <a:lnTo>
                  <a:pt x="28575" y="7143"/>
                </a:lnTo>
                <a:lnTo>
                  <a:pt x="21431" y="14287"/>
                </a:lnTo>
                <a:lnTo>
                  <a:pt x="14288" y="42862"/>
                </a:lnTo>
                <a:lnTo>
                  <a:pt x="7144" y="71437"/>
                </a:lnTo>
                <a:lnTo>
                  <a:pt x="7144" y="107156"/>
                </a:lnTo>
                <a:lnTo>
                  <a:pt x="0" y="142875"/>
                </a:lnTo>
                <a:lnTo>
                  <a:pt x="0" y="185737"/>
                </a:lnTo>
                <a:lnTo>
                  <a:pt x="0" y="228600"/>
                </a:lnTo>
                <a:lnTo>
                  <a:pt x="0" y="264318"/>
                </a:lnTo>
                <a:lnTo>
                  <a:pt x="0" y="300037"/>
                </a:lnTo>
                <a:lnTo>
                  <a:pt x="0" y="328612"/>
                </a:lnTo>
                <a:lnTo>
                  <a:pt x="7144" y="350043"/>
                </a:lnTo>
                <a:lnTo>
                  <a:pt x="14288" y="371475"/>
                </a:lnTo>
                <a:lnTo>
                  <a:pt x="14288" y="385762"/>
                </a:lnTo>
                <a:lnTo>
                  <a:pt x="21431" y="392906"/>
                </a:lnTo>
                <a:lnTo>
                  <a:pt x="21431" y="392906"/>
                </a:lnTo>
                <a:lnTo>
                  <a:pt x="21431" y="392906"/>
                </a:lnTo>
                <a:lnTo>
                  <a:pt x="28575" y="378618"/>
                </a:lnTo>
                <a:lnTo>
                  <a:pt x="28575" y="371475"/>
                </a:lnTo>
                <a:lnTo>
                  <a:pt x="28575" y="350043"/>
                </a:lnTo>
                <a:lnTo>
                  <a:pt x="28575" y="328612"/>
                </a:lnTo>
                <a:lnTo>
                  <a:pt x="28575" y="307181"/>
                </a:lnTo>
                <a:lnTo>
                  <a:pt x="28575" y="278606"/>
                </a:lnTo>
                <a:lnTo>
                  <a:pt x="28575" y="257175"/>
                </a:lnTo>
                <a:lnTo>
                  <a:pt x="35719" y="242887"/>
                </a:lnTo>
                <a:lnTo>
                  <a:pt x="42863" y="228600"/>
                </a:lnTo>
                <a:lnTo>
                  <a:pt x="50006" y="221456"/>
                </a:lnTo>
                <a:lnTo>
                  <a:pt x="50006" y="221456"/>
                </a:lnTo>
                <a:lnTo>
                  <a:pt x="57150" y="221456"/>
                </a:lnTo>
                <a:lnTo>
                  <a:pt x="64294" y="228600"/>
                </a:lnTo>
                <a:lnTo>
                  <a:pt x="78581" y="235743"/>
                </a:lnTo>
                <a:lnTo>
                  <a:pt x="85725" y="250031"/>
                </a:lnTo>
                <a:lnTo>
                  <a:pt x="100013" y="264318"/>
                </a:lnTo>
                <a:lnTo>
                  <a:pt x="107156" y="278606"/>
                </a:lnTo>
                <a:lnTo>
                  <a:pt x="121444" y="285750"/>
                </a:lnTo>
                <a:lnTo>
                  <a:pt x="128588" y="300037"/>
                </a:lnTo>
                <a:lnTo>
                  <a:pt x="135731" y="300037"/>
                </a:lnTo>
                <a:lnTo>
                  <a:pt x="135731" y="3000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Freeform 84"/>
          <p:cNvSpPr/>
          <p:nvPr/>
        </p:nvSpPr>
        <p:spPr>
          <a:xfrm>
            <a:off x="6515101" y="5907881"/>
            <a:ext cx="157163" cy="157164"/>
          </a:xfrm>
          <a:custGeom>
            <a:avLst/>
            <a:gdLst/>
            <a:ahLst/>
            <a:cxnLst/>
            <a:rect l="0" t="0" r="0" b="0"/>
            <a:pathLst>
              <a:path w="157163" h="157164">
                <a:moveTo>
                  <a:pt x="0" y="142875"/>
                </a:moveTo>
                <a:lnTo>
                  <a:pt x="0" y="142875"/>
                </a:lnTo>
                <a:lnTo>
                  <a:pt x="7144" y="150019"/>
                </a:lnTo>
                <a:lnTo>
                  <a:pt x="7144" y="150019"/>
                </a:lnTo>
                <a:lnTo>
                  <a:pt x="14287" y="157163"/>
                </a:lnTo>
                <a:lnTo>
                  <a:pt x="21431" y="157163"/>
                </a:lnTo>
                <a:lnTo>
                  <a:pt x="21431" y="157163"/>
                </a:lnTo>
                <a:lnTo>
                  <a:pt x="35719" y="157163"/>
                </a:lnTo>
                <a:lnTo>
                  <a:pt x="42862" y="150019"/>
                </a:lnTo>
                <a:lnTo>
                  <a:pt x="50006" y="135732"/>
                </a:lnTo>
                <a:lnTo>
                  <a:pt x="57150" y="128588"/>
                </a:lnTo>
                <a:lnTo>
                  <a:pt x="57150" y="114300"/>
                </a:lnTo>
                <a:lnTo>
                  <a:pt x="64294" y="100013"/>
                </a:lnTo>
                <a:lnTo>
                  <a:pt x="64294" y="85725"/>
                </a:lnTo>
                <a:lnTo>
                  <a:pt x="64294" y="71438"/>
                </a:lnTo>
                <a:lnTo>
                  <a:pt x="64294" y="50007"/>
                </a:lnTo>
                <a:lnTo>
                  <a:pt x="57150" y="35719"/>
                </a:lnTo>
                <a:lnTo>
                  <a:pt x="50006" y="21432"/>
                </a:lnTo>
                <a:lnTo>
                  <a:pt x="42862" y="14288"/>
                </a:lnTo>
                <a:lnTo>
                  <a:pt x="35719" y="14288"/>
                </a:lnTo>
                <a:lnTo>
                  <a:pt x="28575" y="21432"/>
                </a:lnTo>
                <a:lnTo>
                  <a:pt x="21431" y="35719"/>
                </a:lnTo>
                <a:lnTo>
                  <a:pt x="21431" y="50007"/>
                </a:lnTo>
                <a:lnTo>
                  <a:pt x="21431" y="71438"/>
                </a:lnTo>
                <a:lnTo>
                  <a:pt x="21431" y="92869"/>
                </a:lnTo>
                <a:lnTo>
                  <a:pt x="35719" y="107157"/>
                </a:lnTo>
                <a:lnTo>
                  <a:pt x="42862" y="128588"/>
                </a:lnTo>
                <a:lnTo>
                  <a:pt x="57150" y="142875"/>
                </a:lnTo>
                <a:lnTo>
                  <a:pt x="64294" y="150019"/>
                </a:lnTo>
                <a:lnTo>
                  <a:pt x="78581" y="157163"/>
                </a:lnTo>
                <a:lnTo>
                  <a:pt x="85725" y="157163"/>
                </a:lnTo>
                <a:lnTo>
                  <a:pt x="92869" y="157163"/>
                </a:lnTo>
                <a:lnTo>
                  <a:pt x="100012" y="150019"/>
                </a:lnTo>
                <a:lnTo>
                  <a:pt x="114300" y="150019"/>
                </a:lnTo>
                <a:lnTo>
                  <a:pt x="121444" y="142875"/>
                </a:lnTo>
                <a:lnTo>
                  <a:pt x="121444" y="135732"/>
                </a:lnTo>
                <a:lnTo>
                  <a:pt x="128587" y="121444"/>
                </a:lnTo>
                <a:lnTo>
                  <a:pt x="128587" y="107157"/>
                </a:lnTo>
                <a:lnTo>
                  <a:pt x="128587" y="92869"/>
                </a:lnTo>
                <a:lnTo>
                  <a:pt x="128587" y="71438"/>
                </a:lnTo>
                <a:lnTo>
                  <a:pt x="128587" y="57150"/>
                </a:lnTo>
                <a:lnTo>
                  <a:pt x="135731" y="35719"/>
                </a:lnTo>
                <a:lnTo>
                  <a:pt x="135731" y="21432"/>
                </a:lnTo>
                <a:lnTo>
                  <a:pt x="142875" y="14288"/>
                </a:lnTo>
                <a:lnTo>
                  <a:pt x="150019" y="7144"/>
                </a:lnTo>
                <a:lnTo>
                  <a:pt x="157162" y="0"/>
                </a:lnTo>
                <a:lnTo>
                  <a:pt x="157162" y="0"/>
                </a:lnTo>
                <a:lnTo>
                  <a:pt x="157162"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Freeform 85"/>
          <p:cNvSpPr/>
          <p:nvPr/>
        </p:nvSpPr>
        <p:spPr>
          <a:xfrm>
            <a:off x="6679407" y="5915025"/>
            <a:ext cx="378620" cy="192882"/>
          </a:xfrm>
          <a:custGeom>
            <a:avLst/>
            <a:gdLst/>
            <a:ahLst/>
            <a:cxnLst/>
            <a:rect l="0" t="0" r="0" b="0"/>
            <a:pathLst>
              <a:path w="378620" h="192882">
                <a:moveTo>
                  <a:pt x="7144" y="157163"/>
                </a:moveTo>
                <a:lnTo>
                  <a:pt x="7144" y="157163"/>
                </a:lnTo>
                <a:lnTo>
                  <a:pt x="7144" y="157163"/>
                </a:lnTo>
                <a:lnTo>
                  <a:pt x="7144" y="150019"/>
                </a:lnTo>
                <a:lnTo>
                  <a:pt x="14288" y="150019"/>
                </a:lnTo>
                <a:lnTo>
                  <a:pt x="21431" y="135731"/>
                </a:lnTo>
                <a:lnTo>
                  <a:pt x="28575" y="121444"/>
                </a:lnTo>
                <a:lnTo>
                  <a:pt x="35719" y="107156"/>
                </a:lnTo>
                <a:lnTo>
                  <a:pt x="42863" y="85725"/>
                </a:lnTo>
                <a:lnTo>
                  <a:pt x="50006" y="71438"/>
                </a:lnTo>
                <a:lnTo>
                  <a:pt x="50006" y="50006"/>
                </a:lnTo>
                <a:lnTo>
                  <a:pt x="50006" y="42863"/>
                </a:lnTo>
                <a:lnTo>
                  <a:pt x="50006" y="28575"/>
                </a:lnTo>
                <a:lnTo>
                  <a:pt x="50006" y="21431"/>
                </a:lnTo>
                <a:lnTo>
                  <a:pt x="42863" y="14288"/>
                </a:lnTo>
                <a:lnTo>
                  <a:pt x="35719" y="7144"/>
                </a:lnTo>
                <a:lnTo>
                  <a:pt x="28575" y="7144"/>
                </a:lnTo>
                <a:lnTo>
                  <a:pt x="21431" y="14288"/>
                </a:lnTo>
                <a:lnTo>
                  <a:pt x="14288" y="21431"/>
                </a:lnTo>
                <a:lnTo>
                  <a:pt x="7144" y="42863"/>
                </a:lnTo>
                <a:lnTo>
                  <a:pt x="0" y="64294"/>
                </a:lnTo>
                <a:lnTo>
                  <a:pt x="0" y="85725"/>
                </a:lnTo>
                <a:lnTo>
                  <a:pt x="7144" y="107156"/>
                </a:lnTo>
                <a:lnTo>
                  <a:pt x="21431" y="128588"/>
                </a:lnTo>
                <a:lnTo>
                  <a:pt x="35719" y="142875"/>
                </a:lnTo>
                <a:lnTo>
                  <a:pt x="50006" y="150019"/>
                </a:lnTo>
                <a:lnTo>
                  <a:pt x="64294" y="164306"/>
                </a:lnTo>
                <a:lnTo>
                  <a:pt x="85725" y="164306"/>
                </a:lnTo>
                <a:lnTo>
                  <a:pt x="107156" y="164306"/>
                </a:lnTo>
                <a:lnTo>
                  <a:pt x="128588" y="157163"/>
                </a:lnTo>
                <a:lnTo>
                  <a:pt x="142875" y="142875"/>
                </a:lnTo>
                <a:lnTo>
                  <a:pt x="157163" y="135731"/>
                </a:lnTo>
                <a:lnTo>
                  <a:pt x="178594" y="114300"/>
                </a:lnTo>
                <a:lnTo>
                  <a:pt x="185738" y="100013"/>
                </a:lnTo>
                <a:lnTo>
                  <a:pt x="192881" y="85725"/>
                </a:lnTo>
                <a:lnTo>
                  <a:pt x="200025" y="64294"/>
                </a:lnTo>
                <a:lnTo>
                  <a:pt x="207169" y="50006"/>
                </a:lnTo>
                <a:lnTo>
                  <a:pt x="200025" y="42863"/>
                </a:lnTo>
                <a:lnTo>
                  <a:pt x="200025" y="35719"/>
                </a:lnTo>
                <a:lnTo>
                  <a:pt x="185738" y="28575"/>
                </a:lnTo>
                <a:lnTo>
                  <a:pt x="178594" y="28575"/>
                </a:lnTo>
                <a:lnTo>
                  <a:pt x="171450" y="35719"/>
                </a:lnTo>
                <a:lnTo>
                  <a:pt x="157163" y="57150"/>
                </a:lnTo>
                <a:lnTo>
                  <a:pt x="142875" y="71438"/>
                </a:lnTo>
                <a:lnTo>
                  <a:pt x="142875" y="100013"/>
                </a:lnTo>
                <a:lnTo>
                  <a:pt x="135731" y="121444"/>
                </a:lnTo>
                <a:lnTo>
                  <a:pt x="135731" y="135731"/>
                </a:lnTo>
                <a:lnTo>
                  <a:pt x="142875" y="157163"/>
                </a:lnTo>
                <a:lnTo>
                  <a:pt x="142875" y="164306"/>
                </a:lnTo>
                <a:lnTo>
                  <a:pt x="150019" y="164306"/>
                </a:lnTo>
                <a:lnTo>
                  <a:pt x="157163" y="164306"/>
                </a:lnTo>
                <a:lnTo>
                  <a:pt x="164306" y="164306"/>
                </a:lnTo>
                <a:lnTo>
                  <a:pt x="178594" y="150019"/>
                </a:lnTo>
                <a:lnTo>
                  <a:pt x="185738" y="142875"/>
                </a:lnTo>
                <a:lnTo>
                  <a:pt x="192881" y="128588"/>
                </a:lnTo>
                <a:lnTo>
                  <a:pt x="200025" y="114300"/>
                </a:lnTo>
                <a:lnTo>
                  <a:pt x="207169" y="100013"/>
                </a:lnTo>
                <a:lnTo>
                  <a:pt x="207169" y="85725"/>
                </a:lnTo>
                <a:lnTo>
                  <a:pt x="207169" y="71438"/>
                </a:lnTo>
                <a:lnTo>
                  <a:pt x="207169" y="57150"/>
                </a:lnTo>
                <a:lnTo>
                  <a:pt x="207169" y="57150"/>
                </a:lnTo>
                <a:lnTo>
                  <a:pt x="207169" y="64294"/>
                </a:lnTo>
                <a:lnTo>
                  <a:pt x="200025" y="78581"/>
                </a:lnTo>
                <a:lnTo>
                  <a:pt x="200025" y="100013"/>
                </a:lnTo>
                <a:lnTo>
                  <a:pt x="200025" y="128588"/>
                </a:lnTo>
                <a:lnTo>
                  <a:pt x="207169" y="150019"/>
                </a:lnTo>
                <a:lnTo>
                  <a:pt x="214313" y="171450"/>
                </a:lnTo>
                <a:lnTo>
                  <a:pt x="214313" y="185738"/>
                </a:lnTo>
                <a:lnTo>
                  <a:pt x="221456" y="192881"/>
                </a:lnTo>
                <a:lnTo>
                  <a:pt x="228600" y="192881"/>
                </a:lnTo>
                <a:lnTo>
                  <a:pt x="235744" y="192881"/>
                </a:lnTo>
                <a:lnTo>
                  <a:pt x="242888" y="185738"/>
                </a:lnTo>
                <a:lnTo>
                  <a:pt x="257175" y="171450"/>
                </a:lnTo>
                <a:lnTo>
                  <a:pt x="264319" y="157163"/>
                </a:lnTo>
                <a:lnTo>
                  <a:pt x="271463" y="135731"/>
                </a:lnTo>
                <a:lnTo>
                  <a:pt x="278606" y="114300"/>
                </a:lnTo>
                <a:lnTo>
                  <a:pt x="285750" y="92869"/>
                </a:lnTo>
                <a:lnTo>
                  <a:pt x="292894" y="64294"/>
                </a:lnTo>
                <a:lnTo>
                  <a:pt x="307181" y="42863"/>
                </a:lnTo>
                <a:lnTo>
                  <a:pt x="321469" y="21431"/>
                </a:lnTo>
                <a:lnTo>
                  <a:pt x="328613" y="7144"/>
                </a:lnTo>
                <a:lnTo>
                  <a:pt x="335756" y="0"/>
                </a:lnTo>
                <a:lnTo>
                  <a:pt x="350044" y="0"/>
                </a:lnTo>
                <a:lnTo>
                  <a:pt x="357188" y="7144"/>
                </a:lnTo>
                <a:lnTo>
                  <a:pt x="364331" y="21431"/>
                </a:lnTo>
                <a:lnTo>
                  <a:pt x="371475" y="35719"/>
                </a:lnTo>
                <a:lnTo>
                  <a:pt x="378619" y="57150"/>
                </a:lnTo>
                <a:lnTo>
                  <a:pt x="378619" y="78581"/>
                </a:lnTo>
                <a:lnTo>
                  <a:pt x="371475" y="100013"/>
                </a:lnTo>
                <a:lnTo>
                  <a:pt x="364331" y="128588"/>
                </a:lnTo>
                <a:lnTo>
                  <a:pt x="357188" y="150019"/>
                </a:lnTo>
                <a:lnTo>
                  <a:pt x="342900" y="164306"/>
                </a:lnTo>
                <a:lnTo>
                  <a:pt x="328613" y="178594"/>
                </a:lnTo>
                <a:lnTo>
                  <a:pt x="314325" y="185738"/>
                </a:lnTo>
                <a:lnTo>
                  <a:pt x="300038" y="185738"/>
                </a:lnTo>
                <a:lnTo>
                  <a:pt x="292894" y="171450"/>
                </a:lnTo>
                <a:lnTo>
                  <a:pt x="285750" y="150019"/>
                </a:lnTo>
                <a:lnTo>
                  <a:pt x="285750" y="150019"/>
                </a:lnTo>
                <a:lnTo>
                  <a:pt x="285750"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Freeform 86"/>
          <p:cNvSpPr/>
          <p:nvPr/>
        </p:nvSpPr>
        <p:spPr>
          <a:xfrm>
            <a:off x="7250907" y="5922169"/>
            <a:ext cx="121445" cy="200026"/>
          </a:xfrm>
          <a:custGeom>
            <a:avLst/>
            <a:gdLst/>
            <a:ahLst/>
            <a:cxnLst/>
            <a:rect l="0" t="0" r="0" b="0"/>
            <a:pathLst>
              <a:path w="121445" h="200026">
                <a:moveTo>
                  <a:pt x="78581" y="121444"/>
                </a:moveTo>
                <a:lnTo>
                  <a:pt x="78581" y="121444"/>
                </a:lnTo>
                <a:lnTo>
                  <a:pt x="78581" y="121444"/>
                </a:lnTo>
                <a:lnTo>
                  <a:pt x="78581" y="121444"/>
                </a:lnTo>
                <a:lnTo>
                  <a:pt x="78581" y="121444"/>
                </a:lnTo>
                <a:lnTo>
                  <a:pt x="71438" y="114300"/>
                </a:lnTo>
                <a:lnTo>
                  <a:pt x="71438" y="100012"/>
                </a:lnTo>
                <a:lnTo>
                  <a:pt x="71438" y="85725"/>
                </a:lnTo>
                <a:lnTo>
                  <a:pt x="64294" y="64294"/>
                </a:lnTo>
                <a:lnTo>
                  <a:pt x="64294" y="42862"/>
                </a:lnTo>
                <a:lnTo>
                  <a:pt x="57150" y="28575"/>
                </a:lnTo>
                <a:lnTo>
                  <a:pt x="50006" y="14287"/>
                </a:lnTo>
                <a:lnTo>
                  <a:pt x="35719" y="7144"/>
                </a:lnTo>
                <a:lnTo>
                  <a:pt x="28575" y="0"/>
                </a:lnTo>
                <a:lnTo>
                  <a:pt x="21431" y="14287"/>
                </a:lnTo>
                <a:lnTo>
                  <a:pt x="14288" y="28575"/>
                </a:lnTo>
                <a:lnTo>
                  <a:pt x="7144" y="57150"/>
                </a:lnTo>
                <a:lnTo>
                  <a:pt x="0" y="85725"/>
                </a:lnTo>
                <a:lnTo>
                  <a:pt x="0" y="114300"/>
                </a:lnTo>
                <a:lnTo>
                  <a:pt x="0" y="142875"/>
                </a:lnTo>
                <a:lnTo>
                  <a:pt x="0" y="164306"/>
                </a:lnTo>
                <a:lnTo>
                  <a:pt x="0" y="185737"/>
                </a:lnTo>
                <a:lnTo>
                  <a:pt x="7144" y="192881"/>
                </a:lnTo>
                <a:lnTo>
                  <a:pt x="14288" y="200025"/>
                </a:lnTo>
                <a:lnTo>
                  <a:pt x="21431" y="192881"/>
                </a:lnTo>
                <a:lnTo>
                  <a:pt x="28575" y="185737"/>
                </a:lnTo>
                <a:lnTo>
                  <a:pt x="35719" y="164306"/>
                </a:lnTo>
                <a:lnTo>
                  <a:pt x="42863" y="142875"/>
                </a:lnTo>
                <a:lnTo>
                  <a:pt x="50006" y="114300"/>
                </a:lnTo>
                <a:lnTo>
                  <a:pt x="64294" y="92869"/>
                </a:lnTo>
                <a:lnTo>
                  <a:pt x="71438" y="64294"/>
                </a:lnTo>
                <a:lnTo>
                  <a:pt x="71438" y="50006"/>
                </a:lnTo>
                <a:lnTo>
                  <a:pt x="78581" y="35719"/>
                </a:lnTo>
                <a:lnTo>
                  <a:pt x="78581" y="21431"/>
                </a:lnTo>
                <a:lnTo>
                  <a:pt x="85725" y="21431"/>
                </a:lnTo>
                <a:lnTo>
                  <a:pt x="85725" y="28575"/>
                </a:lnTo>
                <a:lnTo>
                  <a:pt x="85725" y="35719"/>
                </a:lnTo>
                <a:lnTo>
                  <a:pt x="85725" y="57150"/>
                </a:lnTo>
                <a:lnTo>
                  <a:pt x="85725" y="78581"/>
                </a:lnTo>
                <a:lnTo>
                  <a:pt x="92869" y="100012"/>
                </a:lnTo>
                <a:lnTo>
                  <a:pt x="100013" y="121444"/>
                </a:lnTo>
                <a:lnTo>
                  <a:pt x="107156" y="135731"/>
                </a:lnTo>
                <a:lnTo>
                  <a:pt x="114300" y="150019"/>
                </a:lnTo>
                <a:lnTo>
                  <a:pt x="121444" y="157162"/>
                </a:lnTo>
                <a:lnTo>
                  <a:pt x="121444"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Freeform 87"/>
          <p:cNvSpPr/>
          <p:nvPr/>
        </p:nvSpPr>
        <p:spPr>
          <a:xfrm>
            <a:off x="7565232" y="5857875"/>
            <a:ext cx="78582" cy="385764"/>
          </a:xfrm>
          <a:custGeom>
            <a:avLst/>
            <a:gdLst/>
            <a:ahLst/>
            <a:cxnLst/>
            <a:rect l="0" t="0" r="0" b="0"/>
            <a:pathLst>
              <a:path w="78582" h="385764">
                <a:moveTo>
                  <a:pt x="7144" y="128588"/>
                </a:moveTo>
                <a:lnTo>
                  <a:pt x="0" y="135731"/>
                </a:lnTo>
                <a:lnTo>
                  <a:pt x="0" y="157163"/>
                </a:lnTo>
                <a:lnTo>
                  <a:pt x="0" y="178594"/>
                </a:lnTo>
                <a:lnTo>
                  <a:pt x="0" y="214313"/>
                </a:lnTo>
                <a:lnTo>
                  <a:pt x="0" y="257175"/>
                </a:lnTo>
                <a:lnTo>
                  <a:pt x="0" y="292894"/>
                </a:lnTo>
                <a:lnTo>
                  <a:pt x="7144" y="321469"/>
                </a:lnTo>
                <a:lnTo>
                  <a:pt x="7144" y="350044"/>
                </a:lnTo>
                <a:lnTo>
                  <a:pt x="7144" y="364331"/>
                </a:lnTo>
                <a:lnTo>
                  <a:pt x="14288" y="378619"/>
                </a:lnTo>
                <a:lnTo>
                  <a:pt x="14288" y="385763"/>
                </a:lnTo>
                <a:lnTo>
                  <a:pt x="14288" y="385763"/>
                </a:lnTo>
                <a:lnTo>
                  <a:pt x="14288" y="378619"/>
                </a:lnTo>
                <a:lnTo>
                  <a:pt x="14288" y="364331"/>
                </a:lnTo>
                <a:lnTo>
                  <a:pt x="14288" y="335756"/>
                </a:lnTo>
                <a:lnTo>
                  <a:pt x="7144" y="307181"/>
                </a:lnTo>
                <a:lnTo>
                  <a:pt x="7144" y="264319"/>
                </a:lnTo>
                <a:lnTo>
                  <a:pt x="7144" y="221456"/>
                </a:lnTo>
                <a:lnTo>
                  <a:pt x="0" y="178594"/>
                </a:lnTo>
                <a:lnTo>
                  <a:pt x="0" y="135731"/>
                </a:lnTo>
                <a:lnTo>
                  <a:pt x="7144" y="92869"/>
                </a:lnTo>
                <a:lnTo>
                  <a:pt x="7144" y="57150"/>
                </a:lnTo>
                <a:lnTo>
                  <a:pt x="14288" y="28575"/>
                </a:lnTo>
                <a:lnTo>
                  <a:pt x="21431" y="7144"/>
                </a:lnTo>
                <a:lnTo>
                  <a:pt x="35719" y="0"/>
                </a:lnTo>
                <a:lnTo>
                  <a:pt x="42863" y="0"/>
                </a:lnTo>
                <a:lnTo>
                  <a:pt x="50006" y="0"/>
                </a:lnTo>
                <a:lnTo>
                  <a:pt x="64294" y="14288"/>
                </a:lnTo>
                <a:lnTo>
                  <a:pt x="71438" y="21431"/>
                </a:lnTo>
                <a:lnTo>
                  <a:pt x="78581" y="42863"/>
                </a:lnTo>
                <a:lnTo>
                  <a:pt x="78581" y="64294"/>
                </a:lnTo>
                <a:lnTo>
                  <a:pt x="78581" y="92869"/>
                </a:lnTo>
                <a:lnTo>
                  <a:pt x="78581" y="121444"/>
                </a:lnTo>
                <a:lnTo>
                  <a:pt x="71438" y="142875"/>
                </a:lnTo>
                <a:lnTo>
                  <a:pt x="64294" y="171450"/>
                </a:lnTo>
                <a:lnTo>
                  <a:pt x="50006" y="192881"/>
                </a:lnTo>
                <a:lnTo>
                  <a:pt x="42863" y="207169"/>
                </a:lnTo>
                <a:lnTo>
                  <a:pt x="35719" y="214313"/>
                </a:lnTo>
                <a:lnTo>
                  <a:pt x="28575" y="221456"/>
                </a:lnTo>
                <a:lnTo>
                  <a:pt x="21431" y="221456"/>
                </a:lnTo>
                <a:lnTo>
                  <a:pt x="21431" y="221456"/>
                </a:lnTo>
                <a:lnTo>
                  <a:pt x="21431"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Freeform 88"/>
          <p:cNvSpPr/>
          <p:nvPr/>
        </p:nvSpPr>
        <p:spPr>
          <a:xfrm>
            <a:off x="7700963" y="5722144"/>
            <a:ext cx="671514" cy="342901"/>
          </a:xfrm>
          <a:custGeom>
            <a:avLst/>
            <a:gdLst/>
            <a:ahLst/>
            <a:cxnLst/>
            <a:rect l="0" t="0" r="0" b="0"/>
            <a:pathLst>
              <a:path w="671514" h="342901">
                <a:moveTo>
                  <a:pt x="78582" y="271462"/>
                </a:moveTo>
                <a:lnTo>
                  <a:pt x="78582" y="271462"/>
                </a:lnTo>
                <a:lnTo>
                  <a:pt x="78582" y="271462"/>
                </a:lnTo>
                <a:lnTo>
                  <a:pt x="78582" y="271462"/>
                </a:lnTo>
                <a:lnTo>
                  <a:pt x="78582" y="271462"/>
                </a:lnTo>
                <a:lnTo>
                  <a:pt x="78582" y="271462"/>
                </a:lnTo>
                <a:lnTo>
                  <a:pt x="71438" y="264319"/>
                </a:lnTo>
                <a:lnTo>
                  <a:pt x="64294" y="250031"/>
                </a:lnTo>
                <a:lnTo>
                  <a:pt x="57150" y="235744"/>
                </a:lnTo>
                <a:lnTo>
                  <a:pt x="50007" y="228600"/>
                </a:lnTo>
                <a:lnTo>
                  <a:pt x="42863" y="214312"/>
                </a:lnTo>
                <a:lnTo>
                  <a:pt x="28575" y="207169"/>
                </a:lnTo>
                <a:lnTo>
                  <a:pt x="21432" y="207169"/>
                </a:lnTo>
                <a:lnTo>
                  <a:pt x="14288" y="214312"/>
                </a:lnTo>
                <a:lnTo>
                  <a:pt x="7144" y="221456"/>
                </a:lnTo>
                <a:lnTo>
                  <a:pt x="7144" y="235744"/>
                </a:lnTo>
                <a:lnTo>
                  <a:pt x="0" y="257175"/>
                </a:lnTo>
                <a:lnTo>
                  <a:pt x="0" y="271462"/>
                </a:lnTo>
                <a:lnTo>
                  <a:pt x="0" y="292894"/>
                </a:lnTo>
                <a:lnTo>
                  <a:pt x="0" y="307181"/>
                </a:lnTo>
                <a:lnTo>
                  <a:pt x="0" y="321469"/>
                </a:lnTo>
                <a:lnTo>
                  <a:pt x="7144" y="328612"/>
                </a:lnTo>
                <a:lnTo>
                  <a:pt x="14288" y="335756"/>
                </a:lnTo>
                <a:lnTo>
                  <a:pt x="21432" y="335756"/>
                </a:lnTo>
                <a:lnTo>
                  <a:pt x="28575" y="328612"/>
                </a:lnTo>
                <a:lnTo>
                  <a:pt x="35719" y="328612"/>
                </a:lnTo>
                <a:lnTo>
                  <a:pt x="42863" y="314325"/>
                </a:lnTo>
                <a:lnTo>
                  <a:pt x="50007" y="300037"/>
                </a:lnTo>
                <a:lnTo>
                  <a:pt x="57150" y="292894"/>
                </a:lnTo>
                <a:lnTo>
                  <a:pt x="64294" y="278606"/>
                </a:lnTo>
                <a:lnTo>
                  <a:pt x="71438" y="271462"/>
                </a:lnTo>
                <a:lnTo>
                  <a:pt x="78582" y="264319"/>
                </a:lnTo>
                <a:lnTo>
                  <a:pt x="78582" y="264319"/>
                </a:lnTo>
                <a:lnTo>
                  <a:pt x="85725" y="271462"/>
                </a:lnTo>
                <a:lnTo>
                  <a:pt x="85725" y="278606"/>
                </a:lnTo>
                <a:lnTo>
                  <a:pt x="92869" y="285750"/>
                </a:lnTo>
                <a:lnTo>
                  <a:pt x="100013" y="300037"/>
                </a:lnTo>
                <a:lnTo>
                  <a:pt x="107157" y="307181"/>
                </a:lnTo>
                <a:lnTo>
                  <a:pt x="107157" y="314325"/>
                </a:lnTo>
                <a:lnTo>
                  <a:pt x="114300" y="321469"/>
                </a:lnTo>
                <a:lnTo>
                  <a:pt x="121444" y="328612"/>
                </a:lnTo>
                <a:lnTo>
                  <a:pt x="128588" y="328612"/>
                </a:lnTo>
                <a:lnTo>
                  <a:pt x="128588" y="321469"/>
                </a:lnTo>
                <a:lnTo>
                  <a:pt x="135732" y="321469"/>
                </a:lnTo>
                <a:lnTo>
                  <a:pt x="135732" y="314325"/>
                </a:lnTo>
                <a:lnTo>
                  <a:pt x="135732" y="307181"/>
                </a:lnTo>
                <a:lnTo>
                  <a:pt x="135732" y="300037"/>
                </a:lnTo>
                <a:lnTo>
                  <a:pt x="135732" y="285750"/>
                </a:lnTo>
                <a:lnTo>
                  <a:pt x="128588" y="271462"/>
                </a:lnTo>
                <a:lnTo>
                  <a:pt x="128588" y="257175"/>
                </a:lnTo>
                <a:lnTo>
                  <a:pt x="121444" y="242887"/>
                </a:lnTo>
                <a:lnTo>
                  <a:pt x="121444" y="228600"/>
                </a:lnTo>
                <a:lnTo>
                  <a:pt x="121444" y="221456"/>
                </a:lnTo>
                <a:lnTo>
                  <a:pt x="121444" y="214312"/>
                </a:lnTo>
                <a:lnTo>
                  <a:pt x="121444" y="214312"/>
                </a:lnTo>
                <a:lnTo>
                  <a:pt x="128588" y="214312"/>
                </a:lnTo>
                <a:lnTo>
                  <a:pt x="128588" y="214312"/>
                </a:lnTo>
                <a:lnTo>
                  <a:pt x="142875" y="207169"/>
                </a:lnTo>
                <a:lnTo>
                  <a:pt x="150019" y="207169"/>
                </a:lnTo>
                <a:lnTo>
                  <a:pt x="157163" y="207169"/>
                </a:lnTo>
                <a:lnTo>
                  <a:pt x="171450" y="200025"/>
                </a:lnTo>
                <a:lnTo>
                  <a:pt x="185738" y="192881"/>
                </a:lnTo>
                <a:lnTo>
                  <a:pt x="200025" y="178594"/>
                </a:lnTo>
                <a:lnTo>
                  <a:pt x="207169" y="171450"/>
                </a:lnTo>
                <a:lnTo>
                  <a:pt x="221457" y="157162"/>
                </a:lnTo>
                <a:lnTo>
                  <a:pt x="228600" y="142875"/>
                </a:lnTo>
                <a:lnTo>
                  <a:pt x="235744" y="121444"/>
                </a:lnTo>
                <a:lnTo>
                  <a:pt x="242888" y="100012"/>
                </a:lnTo>
                <a:lnTo>
                  <a:pt x="250032" y="78581"/>
                </a:lnTo>
                <a:lnTo>
                  <a:pt x="257175" y="50006"/>
                </a:lnTo>
                <a:lnTo>
                  <a:pt x="257175" y="28575"/>
                </a:lnTo>
                <a:lnTo>
                  <a:pt x="257175" y="7144"/>
                </a:lnTo>
                <a:lnTo>
                  <a:pt x="264319" y="0"/>
                </a:lnTo>
                <a:lnTo>
                  <a:pt x="264319" y="0"/>
                </a:lnTo>
                <a:lnTo>
                  <a:pt x="257175" y="14287"/>
                </a:lnTo>
                <a:lnTo>
                  <a:pt x="257175" y="35719"/>
                </a:lnTo>
                <a:lnTo>
                  <a:pt x="250032" y="64294"/>
                </a:lnTo>
                <a:lnTo>
                  <a:pt x="250032" y="100012"/>
                </a:lnTo>
                <a:lnTo>
                  <a:pt x="250032" y="135731"/>
                </a:lnTo>
                <a:lnTo>
                  <a:pt x="242888" y="178594"/>
                </a:lnTo>
                <a:lnTo>
                  <a:pt x="242888" y="221456"/>
                </a:lnTo>
                <a:lnTo>
                  <a:pt x="242888" y="250031"/>
                </a:lnTo>
                <a:lnTo>
                  <a:pt x="242888" y="285750"/>
                </a:lnTo>
                <a:lnTo>
                  <a:pt x="242888" y="307181"/>
                </a:lnTo>
                <a:lnTo>
                  <a:pt x="242888" y="321469"/>
                </a:lnTo>
                <a:lnTo>
                  <a:pt x="242888" y="335756"/>
                </a:lnTo>
                <a:lnTo>
                  <a:pt x="242888" y="335756"/>
                </a:lnTo>
                <a:lnTo>
                  <a:pt x="242888" y="335756"/>
                </a:lnTo>
                <a:lnTo>
                  <a:pt x="235744" y="328612"/>
                </a:lnTo>
                <a:lnTo>
                  <a:pt x="235744" y="314325"/>
                </a:lnTo>
                <a:lnTo>
                  <a:pt x="228600" y="292894"/>
                </a:lnTo>
                <a:lnTo>
                  <a:pt x="228600" y="271462"/>
                </a:lnTo>
                <a:lnTo>
                  <a:pt x="221457" y="250031"/>
                </a:lnTo>
                <a:lnTo>
                  <a:pt x="221457" y="228600"/>
                </a:lnTo>
                <a:lnTo>
                  <a:pt x="221457" y="207169"/>
                </a:lnTo>
                <a:lnTo>
                  <a:pt x="221457" y="185737"/>
                </a:lnTo>
                <a:lnTo>
                  <a:pt x="228600" y="171450"/>
                </a:lnTo>
                <a:lnTo>
                  <a:pt x="228600" y="164306"/>
                </a:lnTo>
                <a:lnTo>
                  <a:pt x="235744" y="164306"/>
                </a:lnTo>
                <a:lnTo>
                  <a:pt x="242888" y="164306"/>
                </a:lnTo>
                <a:lnTo>
                  <a:pt x="250032" y="164306"/>
                </a:lnTo>
                <a:lnTo>
                  <a:pt x="257175" y="178594"/>
                </a:lnTo>
                <a:lnTo>
                  <a:pt x="264319" y="192881"/>
                </a:lnTo>
                <a:lnTo>
                  <a:pt x="271463" y="214312"/>
                </a:lnTo>
                <a:lnTo>
                  <a:pt x="278607" y="235744"/>
                </a:lnTo>
                <a:lnTo>
                  <a:pt x="285750" y="264319"/>
                </a:lnTo>
                <a:lnTo>
                  <a:pt x="292894" y="285750"/>
                </a:lnTo>
                <a:lnTo>
                  <a:pt x="292894" y="307181"/>
                </a:lnTo>
                <a:lnTo>
                  <a:pt x="300038" y="321469"/>
                </a:lnTo>
                <a:lnTo>
                  <a:pt x="300038" y="335756"/>
                </a:lnTo>
                <a:lnTo>
                  <a:pt x="300038" y="342900"/>
                </a:lnTo>
                <a:lnTo>
                  <a:pt x="307182" y="342900"/>
                </a:lnTo>
                <a:lnTo>
                  <a:pt x="307182" y="342900"/>
                </a:lnTo>
                <a:lnTo>
                  <a:pt x="307182" y="335756"/>
                </a:lnTo>
                <a:lnTo>
                  <a:pt x="307182" y="321469"/>
                </a:lnTo>
                <a:lnTo>
                  <a:pt x="307182" y="307181"/>
                </a:lnTo>
                <a:lnTo>
                  <a:pt x="307182" y="285750"/>
                </a:lnTo>
                <a:lnTo>
                  <a:pt x="314325" y="264319"/>
                </a:lnTo>
                <a:lnTo>
                  <a:pt x="314325" y="242887"/>
                </a:lnTo>
                <a:lnTo>
                  <a:pt x="314325" y="221456"/>
                </a:lnTo>
                <a:lnTo>
                  <a:pt x="321469" y="207169"/>
                </a:lnTo>
                <a:lnTo>
                  <a:pt x="321469" y="200025"/>
                </a:lnTo>
                <a:lnTo>
                  <a:pt x="321469" y="192881"/>
                </a:lnTo>
                <a:lnTo>
                  <a:pt x="328613" y="192881"/>
                </a:lnTo>
                <a:lnTo>
                  <a:pt x="335757" y="200025"/>
                </a:lnTo>
                <a:lnTo>
                  <a:pt x="342900" y="214312"/>
                </a:lnTo>
                <a:lnTo>
                  <a:pt x="350044" y="221456"/>
                </a:lnTo>
                <a:lnTo>
                  <a:pt x="364332" y="242887"/>
                </a:lnTo>
                <a:lnTo>
                  <a:pt x="371475" y="257175"/>
                </a:lnTo>
                <a:lnTo>
                  <a:pt x="385763" y="271462"/>
                </a:lnTo>
                <a:lnTo>
                  <a:pt x="400050" y="278606"/>
                </a:lnTo>
                <a:lnTo>
                  <a:pt x="414338" y="278606"/>
                </a:lnTo>
                <a:lnTo>
                  <a:pt x="428625" y="278606"/>
                </a:lnTo>
                <a:lnTo>
                  <a:pt x="442913" y="271462"/>
                </a:lnTo>
                <a:lnTo>
                  <a:pt x="457200" y="257175"/>
                </a:lnTo>
                <a:lnTo>
                  <a:pt x="471488" y="250031"/>
                </a:lnTo>
                <a:lnTo>
                  <a:pt x="485775" y="228600"/>
                </a:lnTo>
                <a:lnTo>
                  <a:pt x="492919" y="214312"/>
                </a:lnTo>
                <a:lnTo>
                  <a:pt x="507207" y="185737"/>
                </a:lnTo>
                <a:lnTo>
                  <a:pt x="514350" y="164306"/>
                </a:lnTo>
                <a:lnTo>
                  <a:pt x="514350" y="142875"/>
                </a:lnTo>
                <a:lnTo>
                  <a:pt x="514350" y="121444"/>
                </a:lnTo>
                <a:lnTo>
                  <a:pt x="507207" y="107156"/>
                </a:lnTo>
                <a:lnTo>
                  <a:pt x="507207" y="100012"/>
                </a:lnTo>
                <a:lnTo>
                  <a:pt x="500063" y="107156"/>
                </a:lnTo>
                <a:lnTo>
                  <a:pt x="492919" y="114300"/>
                </a:lnTo>
                <a:lnTo>
                  <a:pt x="485775" y="135731"/>
                </a:lnTo>
                <a:lnTo>
                  <a:pt x="478632" y="157162"/>
                </a:lnTo>
                <a:lnTo>
                  <a:pt x="471488" y="178594"/>
                </a:lnTo>
                <a:lnTo>
                  <a:pt x="471488" y="207169"/>
                </a:lnTo>
                <a:lnTo>
                  <a:pt x="471488" y="235744"/>
                </a:lnTo>
                <a:lnTo>
                  <a:pt x="478632" y="257175"/>
                </a:lnTo>
                <a:lnTo>
                  <a:pt x="478632" y="278606"/>
                </a:lnTo>
                <a:lnTo>
                  <a:pt x="485775" y="292894"/>
                </a:lnTo>
                <a:lnTo>
                  <a:pt x="492919" y="300037"/>
                </a:lnTo>
                <a:lnTo>
                  <a:pt x="500063" y="300037"/>
                </a:lnTo>
                <a:lnTo>
                  <a:pt x="507207" y="300037"/>
                </a:lnTo>
                <a:lnTo>
                  <a:pt x="514350" y="292894"/>
                </a:lnTo>
                <a:lnTo>
                  <a:pt x="521494" y="278606"/>
                </a:lnTo>
                <a:lnTo>
                  <a:pt x="528638" y="264319"/>
                </a:lnTo>
                <a:lnTo>
                  <a:pt x="535782" y="242887"/>
                </a:lnTo>
                <a:lnTo>
                  <a:pt x="542925" y="228600"/>
                </a:lnTo>
                <a:lnTo>
                  <a:pt x="550069" y="207169"/>
                </a:lnTo>
                <a:lnTo>
                  <a:pt x="557213" y="178594"/>
                </a:lnTo>
                <a:lnTo>
                  <a:pt x="564357" y="164306"/>
                </a:lnTo>
                <a:lnTo>
                  <a:pt x="578644" y="142875"/>
                </a:lnTo>
                <a:lnTo>
                  <a:pt x="585788" y="128587"/>
                </a:lnTo>
                <a:lnTo>
                  <a:pt x="600075" y="121444"/>
                </a:lnTo>
                <a:lnTo>
                  <a:pt x="614363" y="121444"/>
                </a:lnTo>
                <a:lnTo>
                  <a:pt x="621507" y="114300"/>
                </a:lnTo>
                <a:lnTo>
                  <a:pt x="628650" y="114300"/>
                </a:lnTo>
                <a:lnTo>
                  <a:pt x="642938" y="121444"/>
                </a:lnTo>
                <a:lnTo>
                  <a:pt x="642938" y="121444"/>
                </a:lnTo>
                <a:lnTo>
                  <a:pt x="650082" y="128587"/>
                </a:lnTo>
                <a:lnTo>
                  <a:pt x="642938" y="135731"/>
                </a:lnTo>
                <a:lnTo>
                  <a:pt x="635794" y="142875"/>
                </a:lnTo>
                <a:lnTo>
                  <a:pt x="628650" y="150019"/>
                </a:lnTo>
                <a:lnTo>
                  <a:pt x="621507" y="157162"/>
                </a:lnTo>
                <a:lnTo>
                  <a:pt x="614363" y="157162"/>
                </a:lnTo>
                <a:lnTo>
                  <a:pt x="607219" y="157162"/>
                </a:lnTo>
                <a:lnTo>
                  <a:pt x="607219" y="164306"/>
                </a:lnTo>
                <a:lnTo>
                  <a:pt x="600075" y="164306"/>
                </a:lnTo>
                <a:lnTo>
                  <a:pt x="607219" y="164306"/>
                </a:lnTo>
                <a:lnTo>
                  <a:pt x="607219" y="171450"/>
                </a:lnTo>
                <a:lnTo>
                  <a:pt x="607219" y="171450"/>
                </a:lnTo>
                <a:lnTo>
                  <a:pt x="614363" y="171450"/>
                </a:lnTo>
                <a:lnTo>
                  <a:pt x="621507" y="171450"/>
                </a:lnTo>
                <a:lnTo>
                  <a:pt x="628650" y="171450"/>
                </a:lnTo>
                <a:lnTo>
                  <a:pt x="635794" y="178594"/>
                </a:lnTo>
                <a:lnTo>
                  <a:pt x="642938" y="185737"/>
                </a:lnTo>
                <a:lnTo>
                  <a:pt x="650082" y="192881"/>
                </a:lnTo>
                <a:lnTo>
                  <a:pt x="657225" y="200025"/>
                </a:lnTo>
                <a:lnTo>
                  <a:pt x="664369" y="214312"/>
                </a:lnTo>
                <a:lnTo>
                  <a:pt x="671513" y="228600"/>
                </a:lnTo>
                <a:lnTo>
                  <a:pt x="671513" y="242887"/>
                </a:lnTo>
                <a:lnTo>
                  <a:pt x="671513" y="257175"/>
                </a:lnTo>
                <a:lnTo>
                  <a:pt x="671513" y="271462"/>
                </a:lnTo>
                <a:lnTo>
                  <a:pt x="664369" y="292894"/>
                </a:lnTo>
                <a:lnTo>
                  <a:pt x="657225" y="300037"/>
                </a:lnTo>
                <a:lnTo>
                  <a:pt x="642938" y="314325"/>
                </a:lnTo>
                <a:lnTo>
                  <a:pt x="635794" y="314325"/>
                </a:lnTo>
                <a:lnTo>
                  <a:pt x="621507" y="314325"/>
                </a:lnTo>
                <a:lnTo>
                  <a:pt x="614363" y="307181"/>
                </a:lnTo>
                <a:lnTo>
                  <a:pt x="607219" y="285750"/>
                </a:lnTo>
                <a:lnTo>
                  <a:pt x="607219" y="285750"/>
                </a:lnTo>
                <a:lnTo>
                  <a:pt x="607219"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0" name="Freeform 89"/>
          <p:cNvSpPr/>
          <p:nvPr/>
        </p:nvSpPr>
        <p:spPr>
          <a:xfrm>
            <a:off x="8386763" y="5729288"/>
            <a:ext cx="321470" cy="400051"/>
          </a:xfrm>
          <a:custGeom>
            <a:avLst/>
            <a:gdLst/>
            <a:ahLst/>
            <a:cxnLst/>
            <a:rect l="0" t="0" r="0" b="0"/>
            <a:pathLst>
              <a:path w="321470" h="400051">
                <a:moveTo>
                  <a:pt x="0" y="0"/>
                </a:moveTo>
                <a:lnTo>
                  <a:pt x="0" y="0"/>
                </a:lnTo>
                <a:lnTo>
                  <a:pt x="7144" y="0"/>
                </a:lnTo>
                <a:lnTo>
                  <a:pt x="7144" y="0"/>
                </a:lnTo>
                <a:lnTo>
                  <a:pt x="14288" y="14287"/>
                </a:lnTo>
                <a:lnTo>
                  <a:pt x="14288" y="28575"/>
                </a:lnTo>
                <a:lnTo>
                  <a:pt x="14288" y="57150"/>
                </a:lnTo>
                <a:lnTo>
                  <a:pt x="14288" y="100012"/>
                </a:lnTo>
                <a:lnTo>
                  <a:pt x="14288" y="135731"/>
                </a:lnTo>
                <a:lnTo>
                  <a:pt x="14288" y="178593"/>
                </a:lnTo>
                <a:lnTo>
                  <a:pt x="14288" y="214312"/>
                </a:lnTo>
                <a:lnTo>
                  <a:pt x="14288" y="250031"/>
                </a:lnTo>
                <a:lnTo>
                  <a:pt x="21432" y="271462"/>
                </a:lnTo>
                <a:lnTo>
                  <a:pt x="21432" y="285750"/>
                </a:lnTo>
                <a:lnTo>
                  <a:pt x="28575" y="292893"/>
                </a:lnTo>
                <a:lnTo>
                  <a:pt x="35719" y="292893"/>
                </a:lnTo>
                <a:lnTo>
                  <a:pt x="42863" y="292893"/>
                </a:lnTo>
                <a:lnTo>
                  <a:pt x="42863" y="285750"/>
                </a:lnTo>
                <a:lnTo>
                  <a:pt x="50007" y="271462"/>
                </a:lnTo>
                <a:lnTo>
                  <a:pt x="57150" y="250031"/>
                </a:lnTo>
                <a:lnTo>
                  <a:pt x="64294" y="228600"/>
                </a:lnTo>
                <a:lnTo>
                  <a:pt x="71438" y="207168"/>
                </a:lnTo>
                <a:lnTo>
                  <a:pt x="71438" y="185737"/>
                </a:lnTo>
                <a:lnTo>
                  <a:pt x="78582" y="178593"/>
                </a:lnTo>
                <a:lnTo>
                  <a:pt x="78582" y="164306"/>
                </a:lnTo>
                <a:lnTo>
                  <a:pt x="78582" y="164306"/>
                </a:lnTo>
                <a:lnTo>
                  <a:pt x="78582" y="164306"/>
                </a:lnTo>
                <a:lnTo>
                  <a:pt x="78582" y="171450"/>
                </a:lnTo>
                <a:lnTo>
                  <a:pt x="78582" y="178593"/>
                </a:lnTo>
                <a:lnTo>
                  <a:pt x="78582" y="192881"/>
                </a:lnTo>
                <a:lnTo>
                  <a:pt x="85725" y="214312"/>
                </a:lnTo>
                <a:lnTo>
                  <a:pt x="85725" y="228600"/>
                </a:lnTo>
                <a:lnTo>
                  <a:pt x="92869" y="250031"/>
                </a:lnTo>
                <a:lnTo>
                  <a:pt x="100013" y="264318"/>
                </a:lnTo>
                <a:lnTo>
                  <a:pt x="107157" y="278606"/>
                </a:lnTo>
                <a:lnTo>
                  <a:pt x="114300" y="285750"/>
                </a:lnTo>
                <a:lnTo>
                  <a:pt x="121444" y="285750"/>
                </a:lnTo>
                <a:lnTo>
                  <a:pt x="128588" y="285750"/>
                </a:lnTo>
                <a:lnTo>
                  <a:pt x="142875" y="285750"/>
                </a:lnTo>
                <a:lnTo>
                  <a:pt x="150019" y="278606"/>
                </a:lnTo>
                <a:lnTo>
                  <a:pt x="157163" y="264318"/>
                </a:lnTo>
                <a:lnTo>
                  <a:pt x="171450" y="257175"/>
                </a:lnTo>
                <a:lnTo>
                  <a:pt x="178594" y="242887"/>
                </a:lnTo>
                <a:lnTo>
                  <a:pt x="185738" y="228600"/>
                </a:lnTo>
                <a:lnTo>
                  <a:pt x="185738" y="221456"/>
                </a:lnTo>
                <a:lnTo>
                  <a:pt x="192882" y="214312"/>
                </a:lnTo>
                <a:lnTo>
                  <a:pt x="192882" y="207168"/>
                </a:lnTo>
                <a:lnTo>
                  <a:pt x="192882" y="214312"/>
                </a:lnTo>
                <a:lnTo>
                  <a:pt x="200025" y="221456"/>
                </a:lnTo>
                <a:lnTo>
                  <a:pt x="200025" y="228600"/>
                </a:lnTo>
                <a:lnTo>
                  <a:pt x="192882" y="250031"/>
                </a:lnTo>
                <a:lnTo>
                  <a:pt x="200025" y="271462"/>
                </a:lnTo>
                <a:lnTo>
                  <a:pt x="200025" y="292893"/>
                </a:lnTo>
                <a:lnTo>
                  <a:pt x="207169" y="321468"/>
                </a:lnTo>
                <a:lnTo>
                  <a:pt x="214313" y="342900"/>
                </a:lnTo>
                <a:lnTo>
                  <a:pt x="221457" y="364331"/>
                </a:lnTo>
                <a:lnTo>
                  <a:pt x="221457" y="378618"/>
                </a:lnTo>
                <a:lnTo>
                  <a:pt x="221457" y="392906"/>
                </a:lnTo>
                <a:lnTo>
                  <a:pt x="221457" y="400050"/>
                </a:lnTo>
                <a:lnTo>
                  <a:pt x="221457" y="400050"/>
                </a:lnTo>
                <a:lnTo>
                  <a:pt x="228600" y="400050"/>
                </a:lnTo>
                <a:lnTo>
                  <a:pt x="228600" y="400050"/>
                </a:lnTo>
                <a:lnTo>
                  <a:pt x="221457" y="385762"/>
                </a:lnTo>
                <a:lnTo>
                  <a:pt x="221457" y="371475"/>
                </a:lnTo>
                <a:lnTo>
                  <a:pt x="221457" y="350043"/>
                </a:lnTo>
                <a:lnTo>
                  <a:pt x="214313" y="328612"/>
                </a:lnTo>
                <a:lnTo>
                  <a:pt x="214313" y="300037"/>
                </a:lnTo>
                <a:lnTo>
                  <a:pt x="214313" y="264318"/>
                </a:lnTo>
                <a:lnTo>
                  <a:pt x="207169" y="228600"/>
                </a:lnTo>
                <a:lnTo>
                  <a:pt x="214313" y="200025"/>
                </a:lnTo>
                <a:lnTo>
                  <a:pt x="221457" y="171450"/>
                </a:lnTo>
                <a:lnTo>
                  <a:pt x="228600" y="150018"/>
                </a:lnTo>
                <a:lnTo>
                  <a:pt x="235744" y="135731"/>
                </a:lnTo>
                <a:lnTo>
                  <a:pt x="257175" y="121443"/>
                </a:lnTo>
                <a:lnTo>
                  <a:pt x="264319" y="121443"/>
                </a:lnTo>
                <a:lnTo>
                  <a:pt x="278607" y="121443"/>
                </a:lnTo>
                <a:lnTo>
                  <a:pt x="292894" y="128587"/>
                </a:lnTo>
                <a:lnTo>
                  <a:pt x="300038" y="135731"/>
                </a:lnTo>
                <a:lnTo>
                  <a:pt x="314325" y="150018"/>
                </a:lnTo>
                <a:lnTo>
                  <a:pt x="321469" y="164306"/>
                </a:lnTo>
                <a:lnTo>
                  <a:pt x="321469" y="185737"/>
                </a:lnTo>
                <a:lnTo>
                  <a:pt x="321469" y="207168"/>
                </a:lnTo>
                <a:lnTo>
                  <a:pt x="314325" y="228600"/>
                </a:lnTo>
                <a:lnTo>
                  <a:pt x="307182" y="250031"/>
                </a:lnTo>
                <a:lnTo>
                  <a:pt x="292894" y="271462"/>
                </a:lnTo>
                <a:lnTo>
                  <a:pt x="285750" y="285750"/>
                </a:lnTo>
                <a:lnTo>
                  <a:pt x="271463" y="300037"/>
                </a:lnTo>
                <a:lnTo>
                  <a:pt x="257175" y="300037"/>
                </a:lnTo>
                <a:lnTo>
                  <a:pt x="257175" y="3000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1" name="Freeform 90"/>
          <p:cNvSpPr/>
          <p:nvPr/>
        </p:nvSpPr>
        <p:spPr>
          <a:xfrm>
            <a:off x="8629651" y="5679281"/>
            <a:ext cx="7145" cy="21433"/>
          </a:xfrm>
          <a:custGeom>
            <a:avLst/>
            <a:gdLst/>
            <a:ahLst/>
            <a:cxnLst/>
            <a:rect l="0" t="0" r="0" b="0"/>
            <a:pathLst>
              <a:path w="7145" h="21433">
                <a:moveTo>
                  <a:pt x="7144" y="0"/>
                </a:moveTo>
                <a:lnTo>
                  <a:pt x="0" y="7144"/>
                </a:lnTo>
                <a:lnTo>
                  <a:pt x="0" y="7144"/>
                </a:lnTo>
                <a:lnTo>
                  <a:pt x="0" y="14288"/>
                </a:lnTo>
                <a:lnTo>
                  <a:pt x="0" y="14288"/>
                </a:lnTo>
                <a:lnTo>
                  <a:pt x="0" y="21432"/>
                </a:lnTo>
                <a:lnTo>
                  <a:pt x="0" y="214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2" name="Freeform 91"/>
          <p:cNvSpPr/>
          <p:nvPr/>
        </p:nvSpPr>
        <p:spPr>
          <a:xfrm>
            <a:off x="1314450" y="6329363"/>
            <a:ext cx="85726" cy="271464"/>
          </a:xfrm>
          <a:custGeom>
            <a:avLst/>
            <a:gdLst/>
            <a:ahLst/>
            <a:cxnLst/>
            <a:rect l="0" t="0" r="0" b="0"/>
            <a:pathLst>
              <a:path w="85726" h="271464">
                <a:moveTo>
                  <a:pt x="85725" y="0"/>
                </a:moveTo>
                <a:lnTo>
                  <a:pt x="85725" y="7143"/>
                </a:lnTo>
                <a:lnTo>
                  <a:pt x="85725" y="7143"/>
                </a:lnTo>
                <a:lnTo>
                  <a:pt x="85725" y="7143"/>
                </a:lnTo>
                <a:lnTo>
                  <a:pt x="78581" y="14287"/>
                </a:lnTo>
                <a:lnTo>
                  <a:pt x="78581" y="14287"/>
                </a:lnTo>
                <a:lnTo>
                  <a:pt x="71438" y="21431"/>
                </a:lnTo>
                <a:lnTo>
                  <a:pt x="57150" y="21431"/>
                </a:lnTo>
                <a:lnTo>
                  <a:pt x="50006" y="21431"/>
                </a:lnTo>
                <a:lnTo>
                  <a:pt x="42863" y="28575"/>
                </a:lnTo>
                <a:lnTo>
                  <a:pt x="28575" y="28575"/>
                </a:lnTo>
                <a:lnTo>
                  <a:pt x="21431" y="35718"/>
                </a:lnTo>
                <a:lnTo>
                  <a:pt x="7144" y="42862"/>
                </a:lnTo>
                <a:lnTo>
                  <a:pt x="7144" y="42862"/>
                </a:lnTo>
                <a:lnTo>
                  <a:pt x="0" y="50006"/>
                </a:lnTo>
                <a:lnTo>
                  <a:pt x="0" y="50006"/>
                </a:lnTo>
                <a:lnTo>
                  <a:pt x="0" y="57150"/>
                </a:lnTo>
                <a:lnTo>
                  <a:pt x="7144" y="57150"/>
                </a:lnTo>
                <a:lnTo>
                  <a:pt x="7144" y="57150"/>
                </a:lnTo>
                <a:lnTo>
                  <a:pt x="14288" y="64293"/>
                </a:lnTo>
                <a:lnTo>
                  <a:pt x="21431" y="64293"/>
                </a:lnTo>
                <a:lnTo>
                  <a:pt x="28575" y="64293"/>
                </a:lnTo>
                <a:lnTo>
                  <a:pt x="42863" y="71437"/>
                </a:lnTo>
                <a:lnTo>
                  <a:pt x="50006" y="78581"/>
                </a:lnTo>
                <a:lnTo>
                  <a:pt x="64294" y="85725"/>
                </a:lnTo>
                <a:lnTo>
                  <a:pt x="71438" y="92868"/>
                </a:lnTo>
                <a:lnTo>
                  <a:pt x="78581" y="107156"/>
                </a:lnTo>
                <a:lnTo>
                  <a:pt x="78581" y="121443"/>
                </a:lnTo>
                <a:lnTo>
                  <a:pt x="78581" y="135731"/>
                </a:lnTo>
                <a:lnTo>
                  <a:pt x="78581" y="157162"/>
                </a:lnTo>
                <a:lnTo>
                  <a:pt x="71438" y="178593"/>
                </a:lnTo>
                <a:lnTo>
                  <a:pt x="57150" y="200025"/>
                </a:lnTo>
                <a:lnTo>
                  <a:pt x="42863" y="221456"/>
                </a:lnTo>
                <a:lnTo>
                  <a:pt x="28575" y="242887"/>
                </a:lnTo>
                <a:lnTo>
                  <a:pt x="14288" y="257175"/>
                </a:lnTo>
                <a:lnTo>
                  <a:pt x="7144" y="264319"/>
                </a:lnTo>
                <a:lnTo>
                  <a:pt x="0" y="271463"/>
                </a:lnTo>
                <a:lnTo>
                  <a:pt x="0" y="2714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3" name="Freeform 92"/>
          <p:cNvSpPr/>
          <p:nvPr/>
        </p:nvSpPr>
        <p:spPr>
          <a:xfrm>
            <a:off x="1435894" y="6207919"/>
            <a:ext cx="21432" cy="335757"/>
          </a:xfrm>
          <a:custGeom>
            <a:avLst/>
            <a:gdLst/>
            <a:ahLst/>
            <a:cxnLst/>
            <a:rect l="0" t="0" r="0" b="0"/>
            <a:pathLst>
              <a:path w="21432" h="335757">
                <a:moveTo>
                  <a:pt x="21431" y="0"/>
                </a:moveTo>
                <a:lnTo>
                  <a:pt x="21431" y="0"/>
                </a:lnTo>
                <a:lnTo>
                  <a:pt x="21431" y="7144"/>
                </a:lnTo>
                <a:lnTo>
                  <a:pt x="21431" y="21431"/>
                </a:lnTo>
                <a:lnTo>
                  <a:pt x="21431" y="42862"/>
                </a:lnTo>
                <a:lnTo>
                  <a:pt x="14287" y="78581"/>
                </a:lnTo>
                <a:lnTo>
                  <a:pt x="14287" y="114300"/>
                </a:lnTo>
                <a:lnTo>
                  <a:pt x="7144" y="150019"/>
                </a:lnTo>
                <a:lnTo>
                  <a:pt x="7144" y="192881"/>
                </a:lnTo>
                <a:lnTo>
                  <a:pt x="0" y="235744"/>
                </a:lnTo>
                <a:lnTo>
                  <a:pt x="0" y="271462"/>
                </a:lnTo>
                <a:lnTo>
                  <a:pt x="0" y="292894"/>
                </a:lnTo>
                <a:lnTo>
                  <a:pt x="7144" y="314325"/>
                </a:lnTo>
                <a:lnTo>
                  <a:pt x="7144" y="335756"/>
                </a:lnTo>
                <a:lnTo>
                  <a:pt x="7144" y="335756"/>
                </a:lnTo>
                <a:lnTo>
                  <a:pt x="7144" y="3357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4" name="Freeform 93"/>
          <p:cNvSpPr/>
          <p:nvPr/>
        </p:nvSpPr>
        <p:spPr>
          <a:xfrm>
            <a:off x="1414463" y="6372225"/>
            <a:ext cx="71438" cy="21432"/>
          </a:xfrm>
          <a:custGeom>
            <a:avLst/>
            <a:gdLst/>
            <a:ahLst/>
            <a:cxnLst/>
            <a:rect l="0" t="0" r="0" b="0"/>
            <a:pathLst>
              <a:path w="71438" h="21432">
                <a:moveTo>
                  <a:pt x="0" y="0"/>
                </a:moveTo>
                <a:lnTo>
                  <a:pt x="0" y="0"/>
                </a:lnTo>
                <a:lnTo>
                  <a:pt x="0" y="0"/>
                </a:lnTo>
                <a:lnTo>
                  <a:pt x="0" y="0"/>
                </a:lnTo>
                <a:lnTo>
                  <a:pt x="7143" y="7144"/>
                </a:lnTo>
                <a:lnTo>
                  <a:pt x="14287" y="7144"/>
                </a:lnTo>
                <a:lnTo>
                  <a:pt x="21431" y="14288"/>
                </a:lnTo>
                <a:lnTo>
                  <a:pt x="42862" y="14288"/>
                </a:lnTo>
                <a:lnTo>
                  <a:pt x="50006" y="14288"/>
                </a:lnTo>
                <a:lnTo>
                  <a:pt x="64293" y="21431"/>
                </a:lnTo>
                <a:lnTo>
                  <a:pt x="71437" y="21431"/>
                </a:lnTo>
                <a:lnTo>
                  <a:pt x="71437" y="214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5" name="Freeform 94"/>
          <p:cNvSpPr/>
          <p:nvPr/>
        </p:nvSpPr>
        <p:spPr>
          <a:xfrm>
            <a:off x="1500188" y="6300788"/>
            <a:ext cx="321469" cy="257176"/>
          </a:xfrm>
          <a:custGeom>
            <a:avLst/>
            <a:gdLst/>
            <a:ahLst/>
            <a:cxnLst/>
            <a:rect l="0" t="0" r="0" b="0"/>
            <a:pathLst>
              <a:path w="321469" h="257176">
                <a:moveTo>
                  <a:pt x="128587" y="185737"/>
                </a:moveTo>
                <a:lnTo>
                  <a:pt x="128587" y="185737"/>
                </a:lnTo>
                <a:lnTo>
                  <a:pt x="121443" y="185737"/>
                </a:lnTo>
                <a:lnTo>
                  <a:pt x="114300" y="185737"/>
                </a:lnTo>
                <a:lnTo>
                  <a:pt x="107156" y="185737"/>
                </a:lnTo>
                <a:lnTo>
                  <a:pt x="92868" y="178593"/>
                </a:lnTo>
                <a:lnTo>
                  <a:pt x="85725" y="164306"/>
                </a:lnTo>
                <a:lnTo>
                  <a:pt x="64293" y="150018"/>
                </a:lnTo>
                <a:lnTo>
                  <a:pt x="57150" y="135731"/>
                </a:lnTo>
                <a:lnTo>
                  <a:pt x="42862" y="121443"/>
                </a:lnTo>
                <a:lnTo>
                  <a:pt x="35718" y="107156"/>
                </a:lnTo>
                <a:lnTo>
                  <a:pt x="28575" y="100012"/>
                </a:lnTo>
                <a:lnTo>
                  <a:pt x="14287" y="92868"/>
                </a:lnTo>
                <a:lnTo>
                  <a:pt x="7143" y="100012"/>
                </a:lnTo>
                <a:lnTo>
                  <a:pt x="0" y="107156"/>
                </a:lnTo>
                <a:lnTo>
                  <a:pt x="0" y="128587"/>
                </a:lnTo>
                <a:lnTo>
                  <a:pt x="0" y="150018"/>
                </a:lnTo>
                <a:lnTo>
                  <a:pt x="0" y="171450"/>
                </a:lnTo>
                <a:lnTo>
                  <a:pt x="0" y="192881"/>
                </a:lnTo>
                <a:lnTo>
                  <a:pt x="7143" y="214312"/>
                </a:lnTo>
                <a:lnTo>
                  <a:pt x="14287" y="228600"/>
                </a:lnTo>
                <a:lnTo>
                  <a:pt x="21431" y="242887"/>
                </a:lnTo>
                <a:lnTo>
                  <a:pt x="28575" y="250031"/>
                </a:lnTo>
                <a:lnTo>
                  <a:pt x="35718" y="257175"/>
                </a:lnTo>
                <a:lnTo>
                  <a:pt x="42862" y="257175"/>
                </a:lnTo>
                <a:lnTo>
                  <a:pt x="50006" y="250031"/>
                </a:lnTo>
                <a:lnTo>
                  <a:pt x="57150" y="235743"/>
                </a:lnTo>
                <a:lnTo>
                  <a:pt x="64293" y="228600"/>
                </a:lnTo>
                <a:lnTo>
                  <a:pt x="64293" y="214312"/>
                </a:lnTo>
                <a:lnTo>
                  <a:pt x="71437" y="192881"/>
                </a:lnTo>
                <a:lnTo>
                  <a:pt x="71437" y="185737"/>
                </a:lnTo>
                <a:lnTo>
                  <a:pt x="71437" y="171450"/>
                </a:lnTo>
                <a:lnTo>
                  <a:pt x="71437" y="171450"/>
                </a:lnTo>
                <a:lnTo>
                  <a:pt x="71437" y="171450"/>
                </a:lnTo>
                <a:lnTo>
                  <a:pt x="71437" y="171450"/>
                </a:lnTo>
                <a:lnTo>
                  <a:pt x="71437" y="178593"/>
                </a:lnTo>
                <a:lnTo>
                  <a:pt x="71437" y="192881"/>
                </a:lnTo>
                <a:lnTo>
                  <a:pt x="78581" y="200025"/>
                </a:lnTo>
                <a:lnTo>
                  <a:pt x="78581" y="214312"/>
                </a:lnTo>
                <a:lnTo>
                  <a:pt x="85725" y="221456"/>
                </a:lnTo>
                <a:lnTo>
                  <a:pt x="92868" y="228600"/>
                </a:lnTo>
                <a:lnTo>
                  <a:pt x="100012" y="235743"/>
                </a:lnTo>
                <a:lnTo>
                  <a:pt x="107156" y="235743"/>
                </a:lnTo>
                <a:lnTo>
                  <a:pt x="114300" y="242887"/>
                </a:lnTo>
                <a:lnTo>
                  <a:pt x="121443" y="242887"/>
                </a:lnTo>
                <a:lnTo>
                  <a:pt x="128587" y="242887"/>
                </a:lnTo>
                <a:lnTo>
                  <a:pt x="135731" y="242887"/>
                </a:lnTo>
                <a:lnTo>
                  <a:pt x="135731" y="235743"/>
                </a:lnTo>
                <a:lnTo>
                  <a:pt x="135731" y="228600"/>
                </a:lnTo>
                <a:lnTo>
                  <a:pt x="128587" y="221456"/>
                </a:lnTo>
                <a:lnTo>
                  <a:pt x="128587" y="214312"/>
                </a:lnTo>
                <a:lnTo>
                  <a:pt x="121443" y="192881"/>
                </a:lnTo>
                <a:lnTo>
                  <a:pt x="114300" y="185737"/>
                </a:lnTo>
                <a:lnTo>
                  <a:pt x="114300" y="171450"/>
                </a:lnTo>
                <a:lnTo>
                  <a:pt x="107156" y="164306"/>
                </a:lnTo>
                <a:lnTo>
                  <a:pt x="107156" y="157162"/>
                </a:lnTo>
                <a:lnTo>
                  <a:pt x="107156" y="150018"/>
                </a:lnTo>
                <a:lnTo>
                  <a:pt x="114300" y="135731"/>
                </a:lnTo>
                <a:lnTo>
                  <a:pt x="114300" y="128587"/>
                </a:lnTo>
                <a:lnTo>
                  <a:pt x="121443" y="114300"/>
                </a:lnTo>
                <a:lnTo>
                  <a:pt x="135731" y="107156"/>
                </a:lnTo>
                <a:lnTo>
                  <a:pt x="142875" y="92868"/>
                </a:lnTo>
                <a:lnTo>
                  <a:pt x="150018" y="78581"/>
                </a:lnTo>
                <a:lnTo>
                  <a:pt x="164306" y="64293"/>
                </a:lnTo>
                <a:lnTo>
                  <a:pt x="178593" y="42862"/>
                </a:lnTo>
                <a:lnTo>
                  <a:pt x="185737" y="28575"/>
                </a:lnTo>
                <a:lnTo>
                  <a:pt x="192881" y="21431"/>
                </a:lnTo>
                <a:lnTo>
                  <a:pt x="200025" y="7143"/>
                </a:lnTo>
                <a:lnTo>
                  <a:pt x="207168" y="0"/>
                </a:lnTo>
                <a:lnTo>
                  <a:pt x="207168" y="0"/>
                </a:lnTo>
                <a:lnTo>
                  <a:pt x="207168" y="0"/>
                </a:lnTo>
                <a:lnTo>
                  <a:pt x="207168" y="7143"/>
                </a:lnTo>
                <a:lnTo>
                  <a:pt x="207168" y="21431"/>
                </a:lnTo>
                <a:lnTo>
                  <a:pt x="200025" y="42862"/>
                </a:lnTo>
                <a:lnTo>
                  <a:pt x="200025" y="71437"/>
                </a:lnTo>
                <a:lnTo>
                  <a:pt x="200025" y="107156"/>
                </a:lnTo>
                <a:lnTo>
                  <a:pt x="200025" y="135731"/>
                </a:lnTo>
                <a:lnTo>
                  <a:pt x="200025" y="164306"/>
                </a:lnTo>
                <a:lnTo>
                  <a:pt x="200025" y="192881"/>
                </a:lnTo>
                <a:lnTo>
                  <a:pt x="207168" y="214312"/>
                </a:lnTo>
                <a:lnTo>
                  <a:pt x="207168" y="228600"/>
                </a:lnTo>
                <a:lnTo>
                  <a:pt x="214312" y="242887"/>
                </a:lnTo>
                <a:lnTo>
                  <a:pt x="214312" y="250031"/>
                </a:lnTo>
                <a:lnTo>
                  <a:pt x="214312" y="250031"/>
                </a:lnTo>
                <a:lnTo>
                  <a:pt x="221456" y="242887"/>
                </a:lnTo>
                <a:lnTo>
                  <a:pt x="221456" y="235743"/>
                </a:lnTo>
                <a:lnTo>
                  <a:pt x="221456" y="221456"/>
                </a:lnTo>
                <a:lnTo>
                  <a:pt x="221456" y="207168"/>
                </a:lnTo>
                <a:lnTo>
                  <a:pt x="221456" y="185737"/>
                </a:lnTo>
                <a:lnTo>
                  <a:pt x="228600" y="171450"/>
                </a:lnTo>
                <a:lnTo>
                  <a:pt x="228600" y="150018"/>
                </a:lnTo>
                <a:lnTo>
                  <a:pt x="235743" y="135731"/>
                </a:lnTo>
                <a:lnTo>
                  <a:pt x="242887" y="114300"/>
                </a:lnTo>
                <a:lnTo>
                  <a:pt x="250031" y="107156"/>
                </a:lnTo>
                <a:lnTo>
                  <a:pt x="257175" y="100012"/>
                </a:lnTo>
                <a:lnTo>
                  <a:pt x="271462" y="92868"/>
                </a:lnTo>
                <a:lnTo>
                  <a:pt x="278606" y="85725"/>
                </a:lnTo>
                <a:lnTo>
                  <a:pt x="285750" y="85725"/>
                </a:lnTo>
                <a:lnTo>
                  <a:pt x="285750" y="92868"/>
                </a:lnTo>
                <a:lnTo>
                  <a:pt x="292893" y="92868"/>
                </a:lnTo>
                <a:lnTo>
                  <a:pt x="292893" y="100012"/>
                </a:lnTo>
                <a:lnTo>
                  <a:pt x="292893" y="100012"/>
                </a:lnTo>
                <a:lnTo>
                  <a:pt x="285750" y="114300"/>
                </a:lnTo>
                <a:lnTo>
                  <a:pt x="285750" y="121443"/>
                </a:lnTo>
                <a:lnTo>
                  <a:pt x="271462" y="128587"/>
                </a:lnTo>
                <a:lnTo>
                  <a:pt x="264318" y="135731"/>
                </a:lnTo>
                <a:lnTo>
                  <a:pt x="250031" y="142875"/>
                </a:lnTo>
                <a:lnTo>
                  <a:pt x="242887" y="142875"/>
                </a:lnTo>
                <a:lnTo>
                  <a:pt x="235743" y="150018"/>
                </a:lnTo>
                <a:lnTo>
                  <a:pt x="235743" y="150018"/>
                </a:lnTo>
                <a:lnTo>
                  <a:pt x="235743" y="150018"/>
                </a:lnTo>
                <a:lnTo>
                  <a:pt x="235743" y="150018"/>
                </a:lnTo>
                <a:lnTo>
                  <a:pt x="242887" y="150018"/>
                </a:lnTo>
                <a:lnTo>
                  <a:pt x="250031" y="157162"/>
                </a:lnTo>
                <a:lnTo>
                  <a:pt x="250031" y="164306"/>
                </a:lnTo>
                <a:lnTo>
                  <a:pt x="264318" y="171450"/>
                </a:lnTo>
                <a:lnTo>
                  <a:pt x="271462" y="178593"/>
                </a:lnTo>
                <a:lnTo>
                  <a:pt x="278606" y="185737"/>
                </a:lnTo>
                <a:lnTo>
                  <a:pt x="285750" y="200025"/>
                </a:lnTo>
                <a:lnTo>
                  <a:pt x="300037" y="207168"/>
                </a:lnTo>
                <a:lnTo>
                  <a:pt x="307181" y="221456"/>
                </a:lnTo>
                <a:lnTo>
                  <a:pt x="314325" y="228600"/>
                </a:lnTo>
                <a:lnTo>
                  <a:pt x="321468" y="242887"/>
                </a:lnTo>
                <a:lnTo>
                  <a:pt x="321468" y="250031"/>
                </a:lnTo>
                <a:lnTo>
                  <a:pt x="321468" y="257175"/>
                </a:lnTo>
                <a:lnTo>
                  <a:pt x="321468"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Freeform 95"/>
          <p:cNvSpPr/>
          <p:nvPr/>
        </p:nvSpPr>
        <p:spPr>
          <a:xfrm>
            <a:off x="1621631" y="6365081"/>
            <a:ext cx="42864" cy="7145"/>
          </a:xfrm>
          <a:custGeom>
            <a:avLst/>
            <a:gdLst/>
            <a:ahLst/>
            <a:cxnLst/>
            <a:rect l="0" t="0" r="0" b="0"/>
            <a:pathLst>
              <a:path w="42864" h="7145">
                <a:moveTo>
                  <a:pt x="0" y="7144"/>
                </a:moveTo>
                <a:lnTo>
                  <a:pt x="0" y="7144"/>
                </a:lnTo>
                <a:lnTo>
                  <a:pt x="0" y="7144"/>
                </a:lnTo>
                <a:lnTo>
                  <a:pt x="0" y="0"/>
                </a:lnTo>
                <a:lnTo>
                  <a:pt x="0" y="0"/>
                </a:lnTo>
                <a:lnTo>
                  <a:pt x="7144" y="0"/>
                </a:lnTo>
                <a:lnTo>
                  <a:pt x="21432" y="7144"/>
                </a:lnTo>
                <a:lnTo>
                  <a:pt x="42863" y="7144"/>
                </a:lnTo>
                <a:lnTo>
                  <a:pt x="42863" y="7144"/>
                </a:lnTo>
                <a:lnTo>
                  <a:pt x="42863"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7" name="Freeform 96"/>
          <p:cNvSpPr/>
          <p:nvPr/>
        </p:nvSpPr>
        <p:spPr>
          <a:xfrm>
            <a:off x="1950244" y="6436519"/>
            <a:ext cx="100013" cy="128588"/>
          </a:xfrm>
          <a:custGeom>
            <a:avLst/>
            <a:gdLst/>
            <a:ahLst/>
            <a:cxnLst/>
            <a:rect l="0" t="0" r="0" b="0"/>
            <a:pathLst>
              <a:path w="100013" h="128588">
                <a:moveTo>
                  <a:pt x="21431" y="0"/>
                </a:moveTo>
                <a:lnTo>
                  <a:pt x="21431" y="0"/>
                </a:lnTo>
                <a:lnTo>
                  <a:pt x="14287" y="0"/>
                </a:lnTo>
                <a:lnTo>
                  <a:pt x="14287" y="0"/>
                </a:lnTo>
                <a:lnTo>
                  <a:pt x="7144" y="0"/>
                </a:lnTo>
                <a:lnTo>
                  <a:pt x="0" y="7144"/>
                </a:lnTo>
                <a:lnTo>
                  <a:pt x="0" y="21431"/>
                </a:lnTo>
                <a:lnTo>
                  <a:pt x="0" y="42862"/>
                </a:lnTo>
                <a:lnTo>
                  <a:pt x="0" y="64294"/>
                </a:lnTo>
                <a:lnTo>
                  <a:pt x="0" y="85725"/>
                </a:lnTo>
                <a:lnTo>
                  <a:pt x="7144" y="100012"/>
                </a:lnTo>
                <a:lnTo>
                  <a:pt x="14287" y="114300"/>
                </a:lnTo>
                <a:lnTo>
                  <a:pt x="14287" y="121444"/>
                </a:lnTo>
                <a:lnTo>
                  <a:pt x="21431" y="128587"/>
                </a:lnTo>
                <a:lnTo>
                  <a:pt x="28575" y="128587"/>
                </a:lnTo>
                <a:lnTo>
                  <a:pt x="35719" y="128587"/>
                </a:lnTo>
                <a:lnTo>
                  <a:pt x="42862" y="121444"/>
                </a:lnTo>
                <a:lnTo>
                  <a:pt x="42862" y="121444"/>
                </a:lnTo>
                <a:lnTo>
                  <a:pt x="50006" y="114300"/>
                </a:lnTo>
                <a:lnTo>
                  <a:pt x="50006" y="100012"/>
                </a:lnTo>
                <a:lnTo>
                  <a:pt x="50006" y="85725"/>
                </a:lnTo>
                <a:lnTo>
                  <a:pt x="50006" y="71437"/>
                </a:lnTo>
                <a:lnTo>
                  <a:pt x="50006" y="64294"/>
                </a:lnTo>
                <a:lnTo>
                  <a:pt x="50006" y="57150"/>
                </a:lnTo>
                <a:lnTo>
                  <a:pt x="50006" y="42862"/>
                </a:lnTo>
                <a:lnTo>
                  <a:pt x="57150" y="42862"/>
                </a:lnTo>
                <a:lnTo>
                  <a:pt x="57150" y="42862"/>
                </a:lnTo>
                <a:lnTo>
                  <a:pt x="57150" y="42862"/>
                </a:lnTo>
                <a:lnTo>
                  <a:pt x="64294" y="50006"/>
                </a:lnTo>
                <a:lnTo>
                  <a:pt x="64294" y="57150"/>
                </a:lnTo>
                <a:lnTo>
                  <a:pt x="71437" y="64294"/>
                </a:lnTo>
                <a:lnTo>
                  <a:pt x="78581" y="71437"/>
                </a:lnTo>
                <a:lnTo>
                  <a:pt x="85725" y="78581"/>
                </a:lnTo>
                <a:lnTo>
                  <a:pt x="85725" y="85725"/>
                </a:lnTo>
                <a:lnTo>
                  <a:pt x="92869" y="92869"/>
                </a:lnTo>
                <a:lnTo>
                  <a:pt x="100012" y="92869"/>
                </a:lnTo>
                <a:lnTo>
                  <a:pt x="100012" y="92869"/>
                </a:lnTo>
                <a:lnTo>
                  <a:pt x="100012" y="928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Freeform 97"/>
          <p:cNvSpPr/>
          <p:nvPr/>
        </p:nvSpPr>
        <p:spPr>
          <a:xfrm>
            <a:off x="1914525" y="6365081"/>
            <a:ext cx="121445" cy="228602"/>
          </a:xfrm>
          <a:custGeom>
            <a:avLst/>
            <a:gdLst/>
            <a:ahLst/>
            <a:cxnLst/>
            <a:rect l="0" t="0" r="0" b="0"/>
            <a:pathLst>
              <a:path w="121445" h="228602">
                <a:moveTo>
                  <a:pt x="121444" y="150019"/>
                </a:moveTo>
                <a:lnTo>
                  <a:pt x="121444" y="150019"/>
                </a:lnTo>
                <a:lnTo>
                  <a:pt x="121444" y="142875"/>
                </a:lnTo>
                <a:lnTo>
                  <a:pt x="114300" y="135732"/>
                </a:lnTo>
                <a:lnTo>
                  <a:pt x="107156" y="128588"/>
                </a:lnTo>
                <a:lnTo>
                  <a:pt x="100013" y="107157"/>
                </a:lnTo>
                <a:lnTo>
                  <a:pt x="92869" y="92869"/>
                </a:lnTo>
                <a:lnTo>
                  <a:pt x="85725" y="78582"/>
                </a:lnTo>
                <a:lnTo>
                  <a:pt x="71438" y="64294"/>
                </a:lnTo>
                <a:lnTo>
                  <a:pt x="64294" y="57150"/>
                </a:lnTo>
                <a:lnTo>
                  <a:pt x="50006" y="42863"/>
                </a:lnTo>
                <a:lnTo>
                  <a:pt x="42863" y="35719"/>
                </a:lnTo>
                <a:lnTo>
                  <a:pt x="35719" y="35719"/>
                </a:lnTo>
                <a:lnTo>
                  <a:pt x="28575" y="35719"/>
                </a:lnTo>
                <a:lnTo>
                  <a:pt x="14288" y="42863"/>
                </a:lnTo>
                <a:lnTo>
                  <a:pt x="14288" y="42863"/>
                </a:lnTo>
                <a:lnTo>
                  <a:pt x="7144" y="57150"/>
                </a:lnTo>
                <a:lnTo>
                  <a:pt x="0" y="64294"/>
                </a:lnTo>
                <a:lnTo>
                  <a:pt x="0" y="78582"/>
                </a:lnTo>
                <a:lnTo>
                  <a:pt x="0" y="92869"/>
                </a:lnTo>
                <a:lnTo>
                  <a:pt x="0" y="107157"/>
                </a:lnTo>
                <a:lnTo>
                  <a:pt x="7144" y="121444"/>
                </a:lnTo>
                <a:lnTo>
                  <a:pt x="7144" y="135732"/>
                </a:lnTo>
                <a:lnTo>
                  <a:pt x="14288" y="142875"/>
                </a:lnTo>
                <a:lnTo>
                  <a:pt x="21431" y="150019"/>
                </a:lnTo>
                <a:lnTo>
                  <a:pt x="28575" y="157163"/>
                </a:lnTo>
                <a:lnTo>
                  <a:pt x="35719" y="164307"/>
                </a:lnTo>
                <a:lnTo>
                  <a:pt x="42863" y="164307"/>
                </a:lnTo>
                <a:lnTo>
                  <a:pt x="50006" y="164307"/>
                </a:lnTo>
                <a:lnTo>
                  <a:pt x="50006" y="157163"/>
                </a:lnTo>
                <a:lnTo>
                  <a:pt x="57150" y="142875"/>
                </a:lnTo>
                <a:lnTo>
                  <a:pt x="64294" y="135732"/>
                </a:lnTo>
                <a:lnTo>
                  <a:pt x="71438" y="114300"/>
                </a:lnTo>
                <a:lnTo>
                  <a:pt x="78581" y="100013"/>
                </a:lnTo>
                <a:lnTo>
                  <a:pt x="85725" y="78582"/>
                </a:lnTo>
                <a:lnTo>
                  <a:pt x="85725" y="57150"/>
                </a:lnTo>
                <a:lnTo>
                  <a:pt x="92869" y="42863"/>
                </a:lnTo>
                <a:lnTo>
                  <a:pt x="92869" y="21432"/>
                </a:lnTo>
                <a:lnTo>
                  <a:pt x="100013" y="14288"/>
                </a:lnTo>
                <a:lnTo>
                  <a:pt x="100013" y="0"/>
                </a:lnTo>
                <a:lnTo>
                  <a:pt x="100013" y="0"/>
                </a:lnTo>
                <a:lnTo>
                  <a:pt x="100013" y="0"/>
                </a:lnTo>
                <a:lnTo>
                  <a:pt x="92869" y="7144"/>
                </a:lnTo>
                <a:lnTo>
                  <a:pt x="92869" y="21432"/>
                </a:lnTo>
                <a:lnTo>
                  <a:pt x="85725" y="42863"/>
                </a:lnTo>
                <a:lnTo>
                  <a:pt x="85725" y="71438"/>
                </a:lnTo>
                <a:lnTo>
                  <a:pt x="85725" y="100013"/>
                </a:lnTo>
                <a:lnTo>
                  <a:pt x="85725" y="128588"/>
                </a:lnTo>
                <a:lnTo>
                  <a:pt x="85725" y="150019"/>
                </a:lnTo>
                <a:lnTo>
                  <a:pt x="85725" y="171450"/>
                </a:lnTo>
                <a:lnTo>
                  <a:pt x="85725" y="192882"/>
                </a:lnTo>
                <a:lnTo>
                  <a:pt x="85725" y="207169"/>
                </a:lnTo>
                <a:lnTo>
                  <a:pt x="92869" y="221457"/>
                </a:lnTo>
                <a:lnTo>
                  <a:pt x="107156" y="228601"/>
                </a:lnTo>
                <a:lnTo>
                  <a:pt x="114300" y="228601"/>
                </a:lnTo>
                <a:lnTo>
                  <a:pt x="114300" y="228601"/>
                </a:lnTo>
                <a:lnTo>
                  <a:pt x="114300" y="22860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9" name="Freeform 98"/>
          <p:cNvSpPr/>
          <p:nvPr/>
        </p:nvSpPr>
        <p:spPr>
          <a:xfrm>
            <a:off x="2164556" y="6272213"/>
            <a:ext cx="135733" cy="314326"/>
          </a:xfrm>
          <a:custGeom>
            <a:avLst/>
            <a:gdLst/>
            <a:ahLst/>
            <a:cxnLst/>
            <a:rect l="0" t="0" r="0" b="0"/>
            <a:pathLst>
              <a:path w="135733" h="314326">
                <a:moveTo>
                  <a:pt x="21432" y="0"/>
                </a:moveTo>
                <a:lnTo>
                  <a:pt x="14288" y="7143"/>
                </a:lnTo>
                <a:lnTo>
                  <a:pt x="14288" y="14287"/>
                </a:lnTo>
                <a:lnTo>
                  <a:pt x="14288" y="35718"/>
                </a:lnTo>
                <a:lnTo>
                  <a:pt x="7144" y="57150"/>
                </a:lnTo>
                <a:lnTo>
                  <a:pt x="7144" y="85725"/>
                </a:lnTo>
                <a:lnTo>
                  <a:pt x="0" y="121443"/>
                </a:lnTo>
                <a:lnTo>
                  <a:pt x="0" y="150018"/>
                </a:lnTo>
                <a:lnTo>
                  <a:pt x="0" y="178593"/>
                </a:lnTo>
                <a:lnTo>
                  <a:pt x="0" y="200025"/>
                </a:lnTo>
                <a:lnTo>
                  <a:pt x="0" y="221456"/>
                </a:lnTo>
                <a:lnTo>
                  <a:pt x="7144" y="228600"/>
                </a:lnTo>
                <a:lnTo>
                  <a:pt x="7144" y="235743"/>
                </a:lnTo>
                <a:lnTo>
                  <a:pt x="14288" y="235743"/>
                </a:lnTo>
                <a:lnTo>
                  <a:pt x="14288" y="235743"/>
                </a:lnTo>
                <a:lnTo>
                  <a:pt x="14288" y="235743"/>
                </a:lnTo>
                <a:lnTo>
                  <a:pt x="21432" y="228600"/>
                </a:lnTo>
                <a:lnTo>
                  <a:pt x="28575" y="221456"/>
                </a:lnTo>
                <a:lnTo>
                  <a:pt x="28575" y="207168"/>
                </a:lnTo>
                <a:lnTo>
                  <a:pt x="35719" y="200025"/>
                </a:lnTo>
                <a:lnTo>
                  <a:pt x="42863" y="185737"/>
                </a:lnTo>
                <a:lnTo>
                  <a:pt x="50007" y="178593"/>
                </a:lnTo>
                <a:lnTo>
                  <a:pt x="57150" y="171450"/>
                </a:lnTo>
                <a:lnTo>
                  <a:pt x="64294" y="164306"/>
                </a:lnTo>
                <a:lnTo>
                  <a:pt x="78582" y="164306"/>
                </a:lnTo>
                <a:lnTo>
                  <a:pt x="85725" y="164306"/>
                </a:lnTo>
                <a:lnTo>
                  <a:pt x="100013" y="171450"/>
                </a:lnTo>
                <a:lnTo>
                  <a:pt x="114300" y="178593"/>
                </a:lnTo>
                <a:lnTo>
                  <a:pt x="121444" y="185737"/>
                </a:lnTo>
                <a:lnTo>
                  <a:pt x="128588" y="192881"/>
                </a:lnTo>
                <a:lnTo>
                  <a:pt x="128588" y="207168"/>
                </a:lnTo>
                <a:lnTo>
                  <a:pt x="135732" y="221456"/>
                </a:lnTo>
                <a:lnTo>
                  <a:pt x="135732" y="235743"/>
                </a:lnTo>
                <a:lnTo>
                  <a:pt x="135732" y="250031"/>
                </a:lnTo>
                <a:lnTo>
                  <a:pt x="121444" y="264318"/>
                </a:lnTo>
                <a:lnTo>
                  <a:pt x="114300" y="285750"/>
                </a:lnTo>
                <a:lnTo>
                  <a:pt x="100013" y="300037"/>
                </a:lnTo>
                <a:lnTo>
                  <a:pt x="85725" y="307181"/>
                </a:lnTo>
                <a:lnTo>
                  <a:pt x="71438" y="314325"/>
                </a:lnTo>
                <a:lnTo>
                  <a:pt x="64294" y="314325"/>
                </a:lnTo>
                <a:lnTo>
                  <a:pt x="50007" y="307181"/>
                </a:lnTo>
                <a:lnTo>
                  <a:pt x="42863" y="292893"/>
                </a:lnTo>
                <a:lnTo>
                  <a:pt x="35719" y="271462"/>
                </a:lnTo>
                <a:lnTo>
                  <a:pt x="28575" y="257175"/>
                </a:lnTo>
                <a:lnTo>
                  <a:pt x="35719" y="250031"/>
                </a:lnTo>
                <a:lnTo>
                  <a:pt x="35719" y="2500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Freeform 99"/>
          <p:cNvSpPr/>
          <p:nvPr/>
        </p:nvSpPr>
        <p:spPr>
          <a:xfrm>
            <a:off x="2271713" y="6379369"/>
            <a:ext cx="100013" cy="214314"/>
          </a:xfrm>
          <a:custGeom>
            <a:avLst/>
            <a:gdLst/>
            <a:ahLst/>
            <a:cxnLst/>
            <a:rect l="0" t="0" r="0" b="0"/>
            <a:pathLst>
              <a:path w="100013" h="214314">
                <a:moveTo>
                  <a:pt x="0" y="0"/>
                </a:moveTo>
                <a:lnTo>
                  <a:pt x="0" y="0"/>
                </a:lnTo>
                <a:lnTo>
                  <a:pt x="7143" y="0"/>
                </a:lnTo>
                <a:lnTo>
                  <a:pt x="7143" y="7144"/>
                </a:lnTo>
                <a:lnTo>
                  <a:pt x="14287" y="21431"/>
                </a:lnTo>
                <a:lnTo>
                  <a:pt x="14287" y="42862"/>
                </a:lnTo>
                <a:lnTo>
                  <a:pt x="14287" y="71437"/>
                </a:lnTo>
                <a:lnTo>
                  <a:pt x="14287" y="100012"/>
                </a:lnTo>
                <a:lnTo>
                  <a:pt x="14287" y="135731"/>
                </a:lnTo>
                <a:lnTo>
                  <a:pt x="21431" y="157162"/>
                </a:lnTo>
                <a:lnTo>
                  <a:pt x="14287" y="185737"/>
                </a:lnTo>
                <a:lnTo>
                  <a:pt x="21431" y="200025"/>
                </a:lnTo>
                <a:lnTo>
                  <a:pt x="28575" y="207169"/>
                </a:lnTo>
                <a:lnTo>
                  <a:pt x="28575" y="214313"/>
                </a:lnTo>
                <a:lnTo>
                  <a:pt x="35718" y="214313"/>
                </a:lnTo>
                <a:lnTo>
                  <a:pt x="42862" y="200025"/>
                </a:lnTo>
                <a:lnTo>
                  <a:pt x="50006" y="192881"/>
                </a:lnTo>
                <a:lnTo>
                  <a:pt x="50006" y="178594"/>
                </a:lnTo>
                <a:lnTo>
                  <a:pt x="57150" y="164306"/>
                </a:lnTo>
                <a:lnTo>
                  <a:pt x="57150" y="142875"/>
                </a:lnTo>
                <a:lnTo>
                  <a:pt x="64293" y="128587"/>
                </a:lnTo>
                <a:lnTo>
                  <a:pt x="64293" y="114300"/>
                </a:lnTo>
                <a:lnTo>
                  <a:pt x="64293" y="107156"/>
                </a:lnTo>
                <a:lnTo>
                  <a:pt x="64293" y="100012"/>
                </a:lnTo>
                <a:lnTo>
                  <a:pt x="64293" y="100012"/>
                </a:lnTo>
                <a:lnTo>
                  <a:pt x="64293" y="100012"/>
                </a:lnTo>
                <a:lnTo>
                  <a:pt x="71437" y="114300"/>
                </a:lnTo>
                <a:lnTo>
                  <a:pt x="71437" y="121444"/>
                </a:lnTo>
                <a:lnTo>
                  <a:pt x="78581" y="142875"/>
                </a:lnTo>
                <a:lnTo>
                  <a:pt x="85725" y="157162"/>
                </a:lnTo>
                <a:lnTo>
                  <a:pt x="92868" y="171450"/>
                </a:lnTo>
                <a:lnTo>
                  <a:pt x="100012" y="178594"/>
                </a:lnTo>
                <a:lnTo>
                  <a:pt x="100012"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1" name="Freeform 100"/>
          <p:cNvSpPr/>
          <p:nvPr/>
        </p:nvSpPr>
        <p:spPr>
          <a:xfrm>
            <a:off x="2421731" y="6379369"/>
            <a:ext cx="78583" cy="257177"/>
          </a:xfrm>
          <a:custGeom>
            <a:avLst/>
            <a:gdLst/>
            <a:ahLst/>
            <a:cxnLst/>
            <a:rect l="0" t="0" r="0" b="0"/>
            <a:pathLst>
              <a:path w="78583" h="257177">
                <a:moveTo>
                  <a:pt x="78582" y="7144"/>
                </a:moveTo>
                <a:lnTo>
                  <a:pt x="78582" y="7144"/>
                </a:lnTo>
                <a:lnTo>
                  <a:pt x="71438" y="0"/>
                </a:lnTo>
                <a:lnTo>
                  <a:pt x="64294" y="0"/>
                </a:lnTo>
                <a:lnTo>
                  <a:pt x="57151" y="0"/>
                </a:lnTo>
                <a:lnTo>
                  <a:pt x="42863" y="7144"/>
                </a:lnTo>
                <a:lnTo>
                  <a:pt x="28576" y="14287"/>
                </a:lnTo>
                <a:lnTo>
                  <a:pt x="14288" y="21431"/>
                </a:lnTo>
                <a:lnTo>
                  <a:pt x="7144" y="35719"/>
                </a:lnTo>
                <a:lnTo>
                  <a:pt x="0" y="42862"/>
                </a:lnTo>
                <a:lnTo>
                  <a:pt x="0" y="57150"/>
                </a:lnTo>
                <a:lnTo>
                  <a:pt x="0" y="64294"/>
                </a:lnTo>
                <a:lnTo>
                  <a:pt x="0" y="71437"/>
                </a:lnTo>
                <a:lnTo>
                  <a:pt x="7144" y="78581"/>
                </a:lnTo>
                <a:lnTo>
                  <a:pt x="14288" y="85725"/>
                </a:lnTo>
                <a:lnTo>
                  <a:pt x="21432" y="100012"/>
                </a:lnTo>
                <a:lnTo>
                  <a:pt x="35719" y="107156"/>
                </a:lnTo>
                <a:lnTo>
                  <a:pt x="42863" y="114300"/>
                </a:lnTo>
                <a:lnTo>
                  <a:pt x="50007" y="128587"/>
                </a:lnTo>
                <a:lnTo>
                  <a:pt x="57151" y="135731"/>
                </a:lnTo>
                <a:lnTo>
                  <a:pt x="64294" y="150019"/>
                </a:lnTo>
                <a:lnTo>
                  <a:pt x="71438" y="164306"/>
                </a:lnTo>
                <a:lnTo>
                  <a:pt x="71438" y="178594"/>
                </a:lnTo>
                <a:lnTo>
                  <a:pt x="71438" y="192881"/>
                </a:lnTo>
                <a:lnTo>
                  <a:pt x="71438" y="214313"/>
                </a:lnTo>
                <a:lnTo>
                  <a:pt x="64294" y="228601"/>
                </a:lnTo>
                <a:lnTo>
                  <a:pt x="64294" y="242888"/>
                </a:lnTo>
                <a:lnTo>
                  <a:pt x="57151" y="250032"/>
                </a:lnTo>
                <a:lnTo>
                  <a:pt x="50007" y="257176"/>
                </a:lnTo>
                <a:lnTo>
                  <a:pt x="42863" y="257176"/>
                </a:lnTo>
                <a:lnTo>
                  <a:pt x="42863" y="257176"/>
                </a:lnTo>
                <a:lnTo>
                  <a:pt x="42863" y="25717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Freeform 101"/>
          <p:cNvSpPr/>
          <p:nvPr/>
        </p:nvSpPr>
        <p:spPr>
          <a:xfrm>
            <a:off x="2528888" y="6393656"/>
            <a:ext cx="121445" cy="200027"/>
          </a:xfrm>
          <a:custGeom>
            <a:avLst/>
            <a:gdLst/>
            <a:ahLst/>
            <a:cxnLst/>
            <a:rect l="0" t="0" r="0" b="0"/>
            <a:pathLst>
              <a:path w="121445" h="200027">
                <a:moveTo>
                  <a:pt x="0" y="0"/>
                </a:moveTo>
                <a:lnTo>
                  <a:pt x="0" y="7144"/>
                </a:lnTo>
                <a:lnTo>
                  <a:pt x="0" y="14288"/>
                </a:lnTo>
                <a:lnTo>
                  <a:pt x="7144" y="28575"/>
                </a:lnTo>
                <a:lnTo>
                  <a:pt x="7144" y="50007"/>
                </a:lnTo>
                <a:lnTo>
                  <a:pt x="7144" y="78582"/>
                </a:lnTo>
                <a:lnTo>
                  <a:pt x="7144" y="107157"/>
                </a:lnTo>
                <a:lnTo>
                  <a:pt x="7144" y="135732"/>
                </a:lnTo>
                <a:lnTo>
                  <a:pt x="7144" y="157163"/>
                </a:lnTo>
                <a:lnTo>
                  <a:pt x="7144" y="178594"/>
                </a:lnTo>
                <a:lnTo>
                  <a:pt x="14287" y="192882"/>
                </a:lnTo>
                <a:lnTo>
                  <a:pt x="21431" y="200026"/>
                </a:lnTo>
                <a:lnTo>
                  <a:pt x="28575" y="200026"/>
                </a:lnTo>
                <a:lnTo>
                  <a:pt x="35719" y="200026"/>
                </a:lnTo>
                <a:lnTo>
                  <a:pt x="42862" y="200026"/>
                </a:lnTo>
                <a:lnTo>
                  <a:pt x="42862" y="192882"/>
                </a:lnTo>
                <a:lnTo>
                  <a:pt x="50006" y="192882"/>
                </a:lnTo>
                <a:lnTo>
                  <a:pt x="57150" y="192882"/>
                </a:lnTo>
                <a:lnTo>
                  <a:pt x="64294" y="185738"/>
                </a:lnTo>
                <a:lnTo>
                  <a:pt x="64294" y="185738"/>
                </a:lnTo>
                <a:lnTo>
                  <a:pt x="64294" y="185738"/>
                </a:lnTo>
                <a:lnTo>
                  <a:pt x="64294" y="185738"/>
                </a:lnTo>
                <a:lnTo>
                  <a:pt x="57150" y="178594"/>
                </a:lnTo>
                <a:lnTo>
                  <a:pt x="57150" y="171450"/>
                </a:lnTo>
                <a:lnTo>
                  <a:pt x="57150" y="171450"/>
                </a:lnTo>
                <a:lnTo>
                  <a:pt x="50006" y="157163"/>
                </a:lnTo>
                <a:lnTo>
                  <a:pt x="50006" y="150019"/>
                </a:lnTo>
                <a:lnTo>
                  <a:pt x="42862" y="128588"/>
                </a:lnTo>
                <a:lnTo>
                  <a:pt x="42862" y="114300"/>
                </a:lnTo>
                <a:lnTo>
                  <a:pt x="35719" y="92869"/>
                </a:lnTo>
                <a:lnTo>
                  <a:pt x="35719" y="71438"/>
                </a:lnTo>
                <a:lnTo>
                  <a:pt x="35719" y="57150"/>
                </a:lnTo>
                <a:lnTo>
                  <a:pt x="42862" y="42863"/>
                </a:lnTo>
                <a:lnTo>
                  <a:pt x="42862" y="42863"/>
                </a:lnTo>
                <a:lnTo>
                  <a:pt x="50006" y="42863"/>
                </a:lnTo>
                <a:lnTo>
                  <a:pt x="57150" y="42863"/>
                </a:lnTo>
                <a:lnTo>
                  <a:pt x="64294" y="50007"/>
                </a:lnTo>
                <a:lnTo>
                  <a:pt x="71437" y="64294"/>
                </a:lnTo>
                <a:lnTo>
                  <a:pt x="78581" y="85725"/>
                </a:lnTo>
                <a:lnTo>
                  <a:pt x="85725" y="107157"/>
                </a:lnTo>
                <a:lnTo>
                  <a:pt x="100012" y="128588"/>
                </a:lnTo>
                <a:lnTo>
                  <a:pt x="107156" y="150019"/>
                </a:lnTo>
                <a:lnTo>
                  <a:pt x="114300" y="171450"/>
                </a:lnTo>
                <a:lnTo>
                  <a:pt x="114300" y="185738"/>
                </a:lnTo>
                <a:lnTo>
                  <a:pt x="121444" y="192882"/>
                </a:lnTo>
                <a:lnTo>
                  <a:pt x="121444" y="19288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Freeform 102"/>
          <p:cNvSpPr/>
          <p:nvPr/>
        </p:nvSpPr>
        <p:spPr>
          <a:xfrm>
            <a:off x="2693194" y="6422231"/>
            <a:ext cx="85726" cy="128589"/>
          </a:xfrm>
          <a:custGeom>
            <a:avLst/>
            <a:gdLst/>
            <a:ahLst/>
            <a:cxnLst/>
            <a:rect l="0" t="0" r="0" b="0"/>
            <a:pathLst>
              <a:path w="85726" h="128589">
                <a:moveTo>
                  <a:pt x="7144" y="92869"/>
                </a:moveTo>
                <a:lnTo>
                  <a:pt x="7144" y="92869"/>
                </a:lnTo>
                <a:lnTo>
                  <a:pt x="0" y="92869"/>
                </a:lnTo>
                <a:lnTo>
                  <a:pt x="7144" y="100013"/>
                </a:lnTo>
                <a:lnTo>
                  <a:pt x="7144" y="100013"/>
                </a:lnTo>
                <a:lnTo>
                  <a:pt x="7144" y="114300"/>
                </a:lnTo>
                <a:lnTo>
                  <a:pt x="14288" y="121444"/>
                </a:lnTo>
                <a:lnTo>
                  <a:pt x="21431" y="121444"/>
                </a:lnTo>
                <a:lnTo>
                  <a:pt x="35719" y="121444"/>
                </a:lnTo>
                <a:lnTo>
                  <a:pt x="42863" y="121444"/>
                </a:lnTo>
                <a:lnTo>
                  <a:pt x="57150" y="114300"/>
                </a:lnTo>
                <a:lnTo>
                  <a:pt x="64294" y="114300"/>
                </a:lnTo>
                <a:lnTo>
                  <a:pt x="71438" y="100013"/>
                </a:lnTo>
                <a:lnTo>
                  <a:pt x="78581" y="92869"/>
                </a:lnTo>
                <a:lnTo>
                  <a:pt x="78581" y="85725"/>
                </a:lnTo>
                <a:lnTo>
                  <a:pt x="85725" y="78582"/>
                </a:lnTo>
                <a:lnTo>
                  <a:pt x="78581" y="57150"/>
                </a:lnTo>
                <a:lnTo>
                  <a:pt x="78581" y="42863"/>
                </a:lnTo>
                <a:lnTo>
                  <a:pt x="71438" y="28575"/>
                </a:lnTo>
                <a:lnTo>
                  <a:pt x="64294" y="14288"/>
                </a:lnTo>
                <a:lnTo>
                  <a:pt x="57150" y="0"/>
                </a:lnTo>
                <a:lnTo>
                  <a:pt x="50006" y="0"/>
                </a:lnTo>
                <a:lnTo>
                  <a:pt x="42863" y="0"/>
                </a:lnTo>
                <a:lnTo>
                  <a:pt x="35719" y="7144"/>
                </a:lnTo>
                <a:lnTo>
                  <a:pt x="21431" y="14288"/>
                </a:lnTo>
                <a:lnTo>
                  <a:pt x="21431" y="28575"/>
                </a:lnTo>
                <a:lnTo>
                  <a:pt x="14288" y="42863"/>
                </a:lnTo>
                <a:lnTo>
                  <a:pt x="7144" y="57150"/>
                </a:lnTo>
                <a:lnTo>
                  <a:pt x="7144" y="78582"/>
                </a:lnTo>
                <a:lnTo>
                  <a:pt x="7144" y="92869"/>
                </a:lnTo>
                <a:lnTo>
                  <a:pt x="14288" y="107157"/>
                </a:lnTo>
                <a:lnTo>
                  <a:pt x="21431" y="121444"/>
                </a:lnTo>
                <a:lnTo>
                  <a:pt x="35719" y="128588"/>
                </a:lnTo>
                <a:lnTo>
                  <a:pt x="35719" y="128588"/>
                </a:lnTo>
                <a:lnTo>
                  <a:pt x="35719" y="1285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 name="Freeform 103"/>
          <p:cNvSpPr/>
          <p:nvPr/>
        </p:nvSpPr>
        <p:spPr>
          <a:xfrm>
            <a:off x="2828925" y="6350794"/>
            <a:ext cx="85726" cy="214313"/>
          </a:xfrm>
          <a:custGeom>
            <a:avLst/>
            <a:gdLst/>
            <a:ahLst/>
            <a:cxnLst/>
            <a:rect l="0" t="0" r="0" b="0"/>
            <a:pathLst>
              <a:path w="85726" h="214313">
                <a:moveTo>
                  <a:pt x="85725" y="7144"/>
                </a:moveTo>
                <a:lnTo>
                  <a:pt x="85725" y="7144"/>
                </a:lnTo>
                <a:lnTo>
                  <a:pt x="85725" y="7144"/>
                </a:lnTo>
                <a:lnTo>
                  <a:pt x="78582" y="0"/>
                </a:lnTo>
                <a:lnTo>
                  <a:pt x="71438" y="0"/>
                </a:lnTo>
                <a:lnTo>
                  <a:pt x="57150" y="0"/>
                </a:lnTo>
                <a:lnTo>
                  <a:pt x="50007" y="7144"/>
                </a:lnTo>
                <a:lnTo>
                  <a:pt x="35719" y="14287"/>
                </a:lnTo>
                <a:lnTo>
                  <a:pt x="28575" y="21431"/>
                </a:lnTo>
                <a:lnTo>
                  <a:pt x="14288" y="35719"/>
                </a:lnTo>
                <a:lnTo>
                  <a:pt x="7144" y="50006"/>
                </a:lnTo>
                <a:lnTo>
                  <a:pt x="7144" y="64294"/>
                </a:lnTo>
                <a:lnTo>
                  <a:pt x="0" y="71437"/>
                </a:lnTo>
                <a:lnTo>
                  <a:pt x="0" y="85725"/>
                </a:lnTo>
                <a:lnTo>
                  <a:pt x="7144" y="92869"/>
                </a:lnTo>
                <a:lnTo>
                  <a:pt x="14288" y="100012"/>
                </a:lnTo>
                <a:lnTo>
                  <a:pt x="21432" y="107156"/>
                </a:lnTo>
                <a:lnTo>
                  <a:pt x="28575" y="114300"/>
                </a:lnTo>
                <a:lnTo>
                  <a:pt x="42863" y="121444"/>
                </a:lnTo>
                <a:lnTo>
                  <a:pt x="57150" y="121444"/>
                </a:lnTo>
                <a:lnTo>
                  <a:pt x="64294" y="128587"/>
                </a:lnTo>
                <a:lnTo>
                  <a:pt x="71438" y="135731"/>
                </a:lnTo>
                <a:lnTo>
                  <a:pt x="78582" y="142875"/>
                </a:lnTo>
                <a:lnTo>
                  <a:pt x="78582" y="157162"/>
                </a:lnTo>
                <a:lnTo>
                  <a:pt x="85725" y="164306"/>
                </a:lnTo>
                <a:lnTo>
                  <a:pt x="78582" y="178594"/>
                </a:lnTo>
                <a:lnTo>
                  <a:pt x="78582" y="192881"/>
                </a:lnTo>
                <a:lnTo>
                  <a:pt x="71438" y="200025"/>
                </a:lnTo>
                <a:lnTo>
                  <a:pt x="64294" y="207169"/>
                </a:lnTo>
                <a:lnTo>
                  <a:pt x="57150" y="214312"/>
                </a:lnTo>
                <a:lnTo>
                  <a:pt x="50007" y="214312"/>
                </a:lnTo>
                <a:lnTo>
                  <a:pt x="42863" y="214312"/>
                </a:lnTo>
                <a:lnTo>
                  <a:pt x="35719" y="207169"/>
                </a:lnTo>
                <a:lnTo>
                  <a:pt x="35719" y="200025"/>
                </a:lnTo>
                <a:lnTo>
                  <a:pt x="28575" y="192881"/>
                </a:lnTo>
                <a:lnTo>
                  <a:pt x="28575" y="1928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5" name="Freeform 104"/>
          <p:cNvSpPr/>
          <p:nvPr/>
        </p:nvSpPr>
        <p:spPr>
          <a:xfrm>
            <a:off x="2971800" y="6322219"/>
            <a:ext cx="92870" cy="300039"/>
          </a:xfrm>
          <a:custGeom>
            <a:avLst/>
            <a:gdLst/>
            <a:ahLst/>
            <a:cxnLst/>
            <a:rect l="0" t="0" r="0" b="0"/>
            <a:pathLst>
              <a:path w="92870" h="300039">
                <a:moveTo>
                  <a:pt x="85725" y="0"/>
                </a:moveTo>
                <a:lnTo>
                  <a:pt x="85725" y="0"/>
                </a:lnTo>
                <a:lnTo>
                  <a:pt x="85725" y="0"/>
                </a:lnTo>
                <a:lnTo>
                  <a:pt x="85725" y="0"/>
                </a:lnTo>
                <a:lnTo>
                  <a:pt x="85725" y="0"/>
                </a:lnTo>
                <a:lnTo>
                  <a:pt x="85725" y="7144"/>
                </a:lnTo>
                <a:lnTo>
                  <a:pt x="78582" y="14287"/>
                </a:lnTo>
                <a:lnTo>
                  <a:pt x="64294" y="21431"/>
                </a:lnTo>
                <a:lnTo>
                  <a:pt x="57150" y="28575"/>
                </a:lnTo>
                <a:lnTo>
                  <a:pt x="42863" y="35719"/>
                </a:lnTo>
                <a:lnTo>
                  <a:pt x="28575" y="50006"/>
                </a:lnTo>
                <a:lnTo>
                  <a:pt x="21432" y="57150"/>
                </a:lnTo>
                <a:lnTo>
                  <a:pt x="14288" y="57150"/>
                </a:lnTo>
                <a:lnTo>
                  <a:pt x="7144" y="64294"/>
                </a:lnTo>
                <a:lnTo>
                  <a:pt x="0" y="71437"/>
                </a:lnTo>
                <a:lnTo>
                  <a:pt x="7144" y="71437"/>
                </a:lnTo>
                <a:lnTo>
                  <a:pt x="14288" y="78581"/>
                </a:lnTo>
                <a:lnTo>
                  <a:pt x="21432" y="78581"/>
                </a:lnTo>
                <a:lnTo>
                  <a:pt x="28575" y="85725"/>
                </a:lnTo>
                <a:lnTo>
                  <a:pt x="42863" y="92869"/>
                </a:lnTo>
                <a:lnTo>
                  <a:pt x="57150" y="100012"/>
                </a:lnTo>
                <a:lnTo>
                  <a:pt x="64294" y="107156"/>
                </a:lnTo>
                <a:lnTo>
                  <a:pt x="71438" y="114300"/>
                </a:lnTo>
                <a:lnTo>
                  <a:pt x="85725" y="128587"/>
                </a:lnTo>
                <a:lnTo>
                  <a:pt x="92869" y="135731"/>
                </a:lnTo>
                <a:lnTo>
                  <a:pt x="92869" y="157162"/>
                </a:lnTo>
                <a:lnTo>
                  <a:pt x="92869" y="171450"/>
                </a:lnTo>
                <a:lnTo>
                  <a:pt x="92869" y="192881"/>
                </a:lnTo>
                <a:lnTo>
                  <a:pt x="85725" y="214312"/>
                </a:lnTo>
                <a:lnTo>
                  <a:pt x="78582" y="235744"/>
                </a:lnTo>
                <a:lnTo>
                  <a:pt x="64294" y="257175"/>
                </a:lnTo>
                <a:lnTo>
                  <a:pt x="57150" y="271463"/>
                </a:lnTo>
                <a:lnTo>
                  <a:pt x="42863" y="285751"/>
                </a:lnTo>
                <a:lnTo>
                  <a:pt x="35719" y="292894"/>
                </a:lnTo>
                <a:lnTo>
                  <a:pt x="28575" y="300038"/>
                </a:lnTo>
                <a:lnTo>
                  <a:pt x="28575" y="300038"/>
                </a:lnTo>
                <a:lnTo>
                  <a:pt x="28575" y="300038"/>
                </a:lnTo>
                <a:lnTo>
                  <a:pt x="28575" y="3000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Freeform 105"/>
          <p:cNvSpPr/>
          <p:nvPr/>
        </p:nvSpPr>
        <p:spPr>
          <a:xfrm>
            <a:off x="3228975" y="6472238"/>
            <a:ext cx="178595" cy="157164"/>
          </a:xfrm>
          <a:custGeom>
            <a:avLst/>
            <a:gdLst/>
            <a:ahLst/>
            <a:cxnLst/>
            <a:rect l="0" t="0" r="0" b="0"/>
            <a:pathLst>
              <a:path w="178595" h="157164">
                <a:moveTo>
                  <a:pt x="21432" y="0"/>
                </a:moveTo>
                <a:lnTo>
                  <a:pt x="21432" y="0"/>
                </a:lnTo>
                <a:lnTo>
                  <a:pt x="21432" y="0"/>
                </a:lnTo>
                <a:lnTo>
                  <a:pt x="14288" y="0"/>
                </a:lnTo>
                <a:lnTo>
                  <a:pt x="14288" y="7143"/>
                </a:lnTo>
                <a:lnTo>
                  <a:pt x="7144" y="14287"/>
                </a:lnTo>
                <a:lnTo>
                  <a:pt x="7144" y="35718"/>
                </a:lnTo>
                <a:lnTo>
                  <a:pt x="7144" y="57150"/>
                </a:lnTo>
                <a:lnTo>
                  <a:pt x="0" y="78581"/>
                </a:lnTo>
                <a:lnTo>
                  <a:pt x="0" y="100012"/>
                </a:lnTo>
                <a:lnTo>
                  <a:pt x="0" y="121444"/>
                </a:lnTo>
                <a:lnTo>
                  <a:pt x="7144" y="128588"/>
                </a:lnTo>
                <a:lnTo>
                  <a:pt x="7144" y="135732"/>
                </a:lnTo>
                <a:lnTo>
                  <a:pt x="14288" y="142875"/>
                </a:lnTo>
                <a:lnTo>
                  <a:pt x="21432" y="142875"/>
                </a:lnTo>
                <a:lnTo>
                  <a:pt x="28575" y="135732"/>
                </a:lnTo>
                <a:lnTo>
                  <a:pt x="35719" y="128588"/>
                </a:lnTo>
                <a:lnTo>
                  <a:pt x="35719" y="114300"/>
                </a:lnTo>
                <a:lnTo>
                  <a:pt x="42863" y="100012"/>
                </a:lnTo>
                <a:lnTo>
                  <a:pt x="50007" y="85725"/>
                </a:lnTo>
                <a:lnTo>
                  <a:pt x="50007" y="64293"/>
                </a:lnTo>
                <a:lnTo>
                  <a:pt x="50007" y="50006"/>
                </a:lnTo>
                <a:lnTo>
                  <a:pt x="50007" y="28575"/>
                </a:lnTo>
                <a:lnTo>
                  <a:pt x="50007" y="21431"/>
                </a:lnTo>
                <a:lnTo>
                  <a:pt x="50007" y="14287"/>
                </a:lnTo>
                <a:lnTo>
                  <a:pt x="50007" y="14287"/>
                </a:lnTo>
                <a:lnTo>
                  <a:pt x="50007" y="21431"/>
                </a:lnTo>
                <a:lnTo>
                  <a:pt x="57150" y="35718"/>
                </a:lnTo>
                <a:lnTo>
                  <a:pt x="64294" y="57150"/>
                </a:lnTo>
                <a:lnTo>
                  <a:pt x="78582" y="78581"/>
                </a:lnTo>
                <a:lnTo>
                  <a:pt x="85725" y="92868"/>
                </a:lnTo>
                <a:lnTo>
                  <a:pt x="100013" y="114300"/>
                </a:lnTo>
                <a:lnTo>
                  <a:pt x="114300" y="128588"/>
                </a:lnTo>
                <a:lnTo>
                  <a:pt x="128588" y="142875"/>
                </a:lnTo>
                <a:lnTo>
                  <a:pt x="135732" y="150019"/>
                </a:lnTo>
                <a:lnTo>
                  <a:pt x="150019" y="157163"/>
                </a:lnTo>
                <a:lnTo>
                  <a:pt x="164307" y="157163"/>
                </a:lnTo>
                <a:lnTo>
                  <a:pt x="164307" y="157163"/>
                </a:lnTo>
                <a:lnTo>
                  <a:pt x="171450" y="157163"/>
                </a:lnTo>
                <a:lnTo>
                  <a:pt x="178594" y="150019"/>
                </a:lnTo>
                <a:lnTo>
                  <a:pt x="178594" y="135732"/>
                </a:lnTo>
                <a:lnTo>
                  <a:pt x="178594" y="114300"/>
                </a:lnTo>
                <a:lnTo>
                  <a:pt x="178594" y="85725"/>
                </a:lnTo>
                <a:lnTo>
                  <a:pt x="178594" y="85725"/>
                </a:lnTo>
                <a:lnTo>
                  <a:pt x="178594" y="857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Freeform 106"/>
          <p:cNvSpPr/>
          <p:nvPr/>
        </p:nvSpPr>
        <p:spPr>
          <a:xfrm>
            <a:off x="3457575" y="6307931"/>
            <a:ext cx="157164" cy="378621"/>
          </a:xfrm>
          <a:custGeom>
            <a:avLst/>
            <a:gdLst/>
            <a:ahLst/>
            <a:cxnLst/>
            <a:rect l="0" t="0" r="0" b="0"/>
            <a:pathLst>
              <a:path w="157164" h="378621">
                <a:moveTo>
                  <a:pt x="0" y="150019"/>
                </a:moveTo>
                <a:lnTo>
                  <a:pt x="0" y="157163"/>
                </a:lnTo>
                <a:lnTo>
                  <a:pt x="0" y="171450"/>
                </a:lnTo>
                <a:lnTo>
                  <a:pt x="7144" y="192882"/>
                </a:lnTo>
                <a:lnTo>
                  <a:pt x="7144" y="221457"/>
                </a:lnTo>
                <a:lnTo>
                  <a:pt x="14288" y="250032"/>
                </a:lnTo>
                <a:lnTo>
                  <a:pt x="14288" y="285751"/>
                </a:lnTo>
                <a:lnTo>
                  <a:pt x="21432" y="314326"/>
                </a:lnTo>
                <a:lnTo>
                  <a:pt x="28575" y="342901"/>
                </a:lnTo>
                <a:lnTo>
                  <a:pt x="35719" y="357189"/>
                </a:lnTo>
                <a:lnTo>
                  <a:pt x="42863" y="371476"/>
                </a:lnTo>
                <a:lnTo>
                  <a:pt x="50007" y="378620"/>
                </a:lnTo>
                <a:lnTo>
                  <a:pt x="57150" y="371476"/>
                </a:lnTo>
                <a:lnTo>
                  <a:pt x="71438" y="357189"/>
                </a:lnTo>
                <a:lnTo>
                  <a:pt x="78582" y="335757"/>
                </a:lnTo>
                <a:lnTo>
                  <a:pt x="85725" y="314326"/>
                </a:lnTo>
                <a:lnTo>
                  <a:pt x="92869" y="278607"/>
                </a:lnTo>
                <a:lnTo>
                  <a:pt x="92869" y="235744"/>
                </a:lnTo>
                <a:lnTo>
                  <a:pt x="100013" y="192882"/>
                </a:lnTo>
                <a:lnTo>
                  <a:pt x="107157" y="150019"/>
                </a:lnTo>
                <a:lnTo>
                  <a:pt x="107157" y="114300"/>
                </a:lnTo>
                <a:lnTo>
                  <a:pt x="107157" y="71438"/>
                </a:lnTo>
                <a:lnTo>
                  <a:pt x="107157" y="42863"/>
                </a:lnTo>
                <a:lnTo>
                  <a:pt x="114300" y="21432"/>
                </a:lnTo>
                <a:lnTo>
                  <a:pt x="114300" y="0"/>
                </a:lnTo>
                <a:lnTo>
                  <a:pt x="114300" y="0"/>
                </a:lnTo>
                <a:lnTo>
                  <a:pt x="114300" y="0"/>
                </a:lnTo>
                <a:lnTo>
                  <a:pt x="114300" y="7144"/>
                </a:lnTo>
                <a:lnTo>
                  <a:pt x="114300" y="28575"/>
                </a:lnTo>
                <a:lnTo>
                  <a:pt x="114300" y="50007"/>
                </a:lnTo>
                <a:lnTo>
                  <a:pt x="114300" y="85725"/>
                </a:lnTo>
                <a:lnTo>
                  <a:pt x="121444" y="121444"/>
                </a:lnTo>
                <a:lnTo>
                  <a:pt x="128588" y="157163"/>
                </a:lnTo>
                <a:lnTo>
                  <a:pt x="135732" y="192882"/>
                </a:lnTo>
                <a:lnTo>
                  <a:pt x="135732" y="221457"/>
                </a:lnTo>
                <a:lnTo>
                  <a:pt x="142875" y="242888"/>
                </a:lnTo>
                <a:lnTo>
                  <a:pt x="150019" y="264319"/>
                </a:lnTo>
                <a:lnTo>
                  <a:pt x="157163" y="278607"/>
                </a:lnTo>
                <a:lnTo>
                  <a:pt x="157163" y="292895"/>
                </a:lnTo>
                <a:lnTo>
                  <a:pt x="157163" y="292895"/>
                </a:lnTo>
                <a:lnTo>
                  <a:pt x="157163" y="29289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Freeform 107"/>
          <p:cNvSpPr/>
          <p:nvPr/>
        </p:nvSpPr>
        <p:spPr>
          <a:xfrm>
            <a:off x="3529013" y="6307931"/>
            <a:ext cx="292895" cy="285752"/>
          </a:xfrm>
          <a:custGeom>
            <a:avLst/>
            <a:gdLst/>
            <a:ahLst/>
            <a:cxnLst/>
            <a:rect l="0" t="0" r="0" b="0"/>
            <a:pathLst>
              <a:path w="292895" h="285752">
                <a:moveTo>
                  <a:pt x="14287" y="178594"/>
                </a:moveTo>
                <a:lnTo>
                  <a:pt x="14287" y="178594"/>
                </a:lnTo>
                <a:lnTo>
                  <a:pt x="7144" y="171450"/>
                </a:lnTo>
                <a:lnTo>
                  <a:pt x="7144" y="171450"/>
                </a:lnTo>
                <a:lnTo>
                  <a:pt x="7144" y="171450"/>
                </a:lnTo>
                <a:lnTo>
                  <a:pt x="0" y="171450"/>
                </a:lnTo>
                <a:lnTo>
                  <a:pt x="7144" y="171450"/>
                </a:lnTo>
                <a:lnTo>
                  <a:pt x="7144" y="171450"/>
                </a:lnTo>
                <a:lnTo>
                  <a:pt x="14287" y="171450"/>
                </a:lnTo>
                <a:lnTo>
                  <a:pt x="28575" y="164307"/>
                </a:lnTo>
                <a:lnTo>
                  <a:pt x="42862" y="157163"/>
                </a:lnTo>
                <a:lnTo>
                  <a:pt x="57150" y="142875"/>
                </a:lnTo>
                <a:lnTo>
                  <a:pt x="78581" y="128588"/>
                </a:lnTo>
                <a:lnTo>
                  <a:pt x="92869" y="107157"/>
                </a:lnTo>
                <a:lnTo>
                  <a:pt x="114300" y="85725"/>
                </a:lnTo>
                <a:lnTo>
                  <a:pt x="128587" y="71438"/>
                </a:lnTo>
                <a:lnTo>
                  <a:pt x="142875" y="42863"/>
                </a:lnTo>
                <a:lnTo>
                  <a:pt x="157162" y="28575"/>
                </a:lnTo>
                <a:lnTo>
                  <a:pt x="171450" y="14288"/>
                </a:lnTo>
                <a:lnTo>
                  <a:pt x="185737" y="0"/>
                </a:lnTo>
                <a:lnTo>
                  <a:pt x="185737" y="0"/>
                </a:lnTo>
                <a:lnTo>
                  <a:pt x="192881" y="0"/>
                </a:lnTo>
                <a:lnTo>
                  <a:pt x="192881" y="21432"/>
                </a:lnTo>
                <a:lnTo>
                  <a:pt x="185737" y="42863"/>
                </a:lnTo>
                <a:lnTo>
                  <a:pt x="185737" y="78582"/>
                </a:lnTo>
                <a:lnTo>
                  <a:pt x="185737" y="121444"/>
                </a:lnTo>
                <a:lnTo>
                  <a:pt x="185737" y="157163"/>
                </a:lnTo>
                <a:lnTo>
                  <a:pt x="185737" y="200025"/>
                </a:lnTo>
                <a:lnTo>
                  <a:pt x="185737" y="228600"/>
                </a:lnTo>
                <a:lnTo>
                  <a:pt x="185737" y="257175"/>
                </a:lnTo>
                <a:lnTo>
                  <a:pt x="185737" y="278607"/>
                </a:lnTo>
                <a:lnTo>
                  <a:pt x="192881" y="285751"/>
                </a:lnTo>
                <a:lnTo>
                  <a:pt x="192881" y="285751"/>
                </a:lnTo>
                <a:lnTo>
                  <a:pt x="200025" y="285751"/>
                </a:lnTo>
                <a:lnTo>
                  <a:pt x="207169" y="271463"/>
                </a:lnTo>
                <a:lnTo>
                  <a:pt x="207169" y="257175"/>
                </a:lnTo>
                <a:lnTo>
                  <a:pt x="214312" y="242888"/>
                </a:lnTo>
                <a:lnTo>
                  <a:pt x="214312" y="221457"/>
                </a:lnTo>
                <a:lnTo>
                  <a:pt x="214312" y="200025"/>
                </a:lnTo>
                <a:lnTo>
                  <a:pt x="221456" y="185738"/>
                </a:lnTo>
                <a:lnTo>
                  <a:pt x="221456" y="164307"/>
                </a:lnTo>
                <a:lnTo>
                  <a:pt x="221456" y="157163"/>
                </a:lnTo>
                <a:lnTo>
                  <a:pt x="221456" y="150019"/>
                </a:lnTo>
                <a:lnTo>
                  <a:pt x="221456" y="142875"/>
                </a:lnTo>
                <a:lnTo>
                  <a:pt x="221456" y="142875"/>
                </a:lnTo>
                <a:lnTo>
                  <a:pt x="228600" y="157163"/>
                </a:lnTo>
                <a:lnTo>
                  <a:pt x="228600" y="164307"/>
                </a:lnTo>
                <a:lnTo>
                  <a:pt x="235744" y="185738"/>
                </a:lnTo>
                <a:lnTo>
                  <a:pt x="250031" y="207169"/>
                </a:lnTo>
                <a:lnTo>
                  <a:pt x="257175" y="221457"/>
                </a:lnTo>
                <a:lnTo>
                  <a:pt x="271462" y="242888"/>
                </a:lnTo>
                <a:lnTo>
                  <a:pt x="292894" y="257175"/>
                </a:lnTo>
                <a:lnTo>
                  <a:pt x="292894" y="257175"/>
                </a:lnTo>
                <a:lnTo>
                  <a:pt x="292894" y="2571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9" name="Freeform 108"/>
          <p:cNvSpPr/>
          <p:nvPr/>
        </p:nvSpPr>
        <p:spPr>
          <a:xfrm>
            <a:off x="3950494" y="6422231"/>
            <a:ext cx="150020" cy="150020"/>
          </a:xfrm>
          <a:custGeom>
            <a:avLst/>
            <a:gdLst/>
            <a:ahLst/>
            <a:cxnLst/>
            <a:rect l="0" t="0" r="0" b="0"/>
            <a:pathLst>
              <a:path w="150020" h="150020">
                <a:moveTo>
                  <a:pt x="64294" y="85725"/>
                </a:moveTo>
                <a:lnTo>
                  <a:pt x="64294" y="92869"/>
                </a:lnTo>
                <a:lnTo>
                  <a:pt x="64294" y="100013"/>
                </a:lnTo>
                <a:lnTo>
                  <a:pt x="64294" y="114300"/>
                </a:lnTo>
                <a:lnTo>
                  <a:pt x="71438" y="128588"/>
                </a:lnTo>
                <a:lnTo>
                  <a:pt x="78581" y="142875"/>
                </a:lnTo>
                <a:lnTo>
                  <a:pt x="85725" y="150019"/>
                </a:lnTo>
                <a:lnTo>
                  <a:pt x="100013" y="150019"/>
                </a:lnTo>
                <a:lnTo>
                  <a:pt x="107156" y="150019"/>
                </a:lnTo>
                <a:lnTo>
                  <a:pt x="121444" y="142875"/>
                </a:lnTo>
                <a:lnTo>
                  <a:pt x="128588" y="135732"/>
                </a:lnTo>
                <a:lnTo>
                  <a:pt x="135731" y="121444"/>
                </a:lnTo>
                <a:lnTo>
                  <a:pt x="142875" y="107157"/>
                </a:lnTo>
                <a:lnTo>
                  <a:pt x="150019" y="100013"/>
                </a:lnTo>
                <a:lnTo>
                  <a:pt x="150019" y="78582"/>
                </a:lnTo>
                <a:lnTo>
                  <a:pt x="150019" y="64294"/>
                </a:lnTo>
                <a:lnTo>
                  <a:pt x="150019" y="50007"/>
                </a:lnTo>
                <a:lnTo>
                  <a:pt x="142875" y="35719"/>
                </a:lnTo>
                <a:lnTo>
                  <a:pt x="128588" y="21432"/>
                </a:lnTo>
                <a:lnTo>
                  <a:pt x="114300" y="7144"/>
                </a:lnTo>
                <a:lnTo>
                  <a:pt x="100013" y="0"/>
                </a:lnTo>
                <a:lnTo>
                  <a:pt x="78581" y="0"/>
                </a:lnTo>
                <a:lnTo>
                  <a:pt x="57150" y="7144"/>
                </a:lnTo>
                <a:lnTo>
                  <a:pt x="42863" y="14288"/>
                </a:lnTo>
                <a:lnTo>
                  <a:pt x="28575" y="28575"/>
                </a:lnTo>
                <a:lnTo>
                  <a:pt x="14288" y="50007"/>
                </a:lnTo>
                <a:lnTo>
                  <a:pt x="7144" y="71438"/>
                </a:lnTo>
                <a:lnTo>
                  <a:pt x="0" y="92869"/>
                </a:lnTo>
                <a:lnTo>
                  <a:pt x="0" y="114300"/>
                </a:lnTo>
                <a:lnTo>
                  <a:pt x="0" y="128588"/>
                </a:lnTo>
                <a:lnTo>
                  <a:pt x="7144" y="135732"/>
                </a:lnTo>
                <a:lnTo>
                  <a:pt x="14288" y="142875"/>
                </a:lnTo>
                <a:lnTo>
                  <a:pt x="14288" y="142875"/>
                </a:lnTo>
                <a:lnTo>
                  <a:pt x="14288"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0" name="Freeform 109"/>
          <p:cNvSpPr/>
          <p:nvPr/>
        </p:nvSpPr>
        <p:spPr>
          <a:xfrm>
            <a:off x="4114800" y="6307931"/>
            <a:ext cx="28576" cy="321471"/>
          </a:xfrm>
          <a:custGeom>
            <a:avLst/>
            <a:gdLst/>
            <a:ahLst/>
            <a:cxnLst/>
            <a:rect l="0" t="0" r="0" b="0"/>
            <a:pathLst>
              <a:path w="28576" h="321471">
                <a:moveTo>
                  <a:pt x="7144" y="57150"/>
                </a:moveTo>
                <a:lnTo>
                  <a:pt x="7144" y="50007"/>
                </a:lnTo>
                <a:lnTo>
                  <a:pt x="7144" y="42863"/>
                </a:lnTo>
                <a:lnTo>
                  <a:pt x="14288" y="28575"/>
                </a:lnTo>
                <a:lnTo>
                  <a:pt x="14288" y="14288"/>
                </a:lnTo>
                <a:lnTo>
                  <a:pt x="14288" y="7144"/>
                </a:lnTo>
                <a:lnTo>
                  <a:pt x="14288" y="0"/>
                </a:lnTo>
                <a:lnTo>
                  <a:pt x="7144" y="14288"/>
                </a:lnTo>
                <a:lnTo>
                  <a:pt x="7144" y="28575"/>
                </a:lnTo>
                <a:lnTo>
                  <a:pt x="0" y="57150"/>
                </a:lnTo>
                <a:lnTo>
                  <a:pt x="0" y="92869"/>
                </a:lnTo>
                <a:lnTo>
                  <a:pt x="0" y="135732"/>
                </a:lnTo>
                <a:lnTo>
                  <a:pt x="0" y="178594"/>
                </a:lnTo>
                <a:lnTo>
                  <a:pt x="0" y="221457"/>
                </a:lnTo>
                <a:lnTo>
                  <a:pt x="7144" y="257175"/>
                </a:lnTo>
                <a:lnTo>
                  <a:pt x="14288" y="278607"/>
                </a:lnTo>
                <a:lnTo>
                  <a:pt x="21432" y="300039"/>
                </a:lnTo>
                <a:lnTo>
                  <a:pt x="28575" y="314326"/>
                </a:lnTo>
                <a:lnTo>
                  <a:pt x="28575" y="321470"/>
                </a:lnTo>
                <a:lnTo>
                  <a:pt x="28575" y="32147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Freeform 110"/>
          <p:cNvSpPr/>
          <p:nvPr/>
        </p:nvSpPr>
        <p:spPr>
          <a:xfrm>
            <a:off x="4114800" y="6293644"/>
            <a:ext cx="357189" cy="335758"/>
          </a:xfrm>
          <a:custGeom>
            <a:avLst/>
            <a:gdLst/>
            <a:ahLst/>
            <a:cxnLst/>
            <a:rect l="0" t="0" r="0" b="0"/>
            <a:pathLst>
              <a:path w="357189" h="335758">
                <a:moveTo>
                  <a:pt x="7144" y="157162"/>
                </a:moveTo>
                <a:lnTo>
                  <a:pt x="7144" y="157162"/>
                </a:lnTo>
                <a:lnTo>
                  <a:pt x="7144" y="157162"/>
                </a:lnTo>
                <a:lnTo>
                  <a:pt x="0" y="157162"/>
                </a:lnTo>
                <a:lnTo>
                  <a:pt x="0" y="157162"/>
                </a:lnTo>
                <a:lnTo>
                  <a:pt x="0" y="157162"/>
                </a:lnTo>
                <a:lnTo>
                  <a:pt x="7144" y="150019"/>
                </a:lnTo>
                <a:lnTo>
                  <a:pt x="14288" y="150019"/>
                </a:lnTo>
                <a:lnTo>
                  <a:pt x="21432" y="142875"/>
                </a:lnTo>
                <a:lnTo>
                  <a:pt x="35719" y="135731"/>
                </a:lnTo>
                <a:lnTo>
                  <a:pt x="50007" y="121444"/>
                </a:lnTo>
                <a:lnTo>
                  <a:pt x="64294" y="107156"/>
                </a:lnTo>
                <a:lnTo>
                  <a:pt x="78582" y="85725"/>
                </a:lnTo>
                <a:lnTo>
                  <a:pt x="92869" y="64294"/>
                </a:lnTo>
                <a:lnTo>
                  <a:pt x="107157" y="50006"/>
                </a:lnTo>
                <a:lnTo>
                  <a:pt x="121444" y="28575"/>
                </a:lnTo>
                <a:lnTo>
                  <a:pt x="128588" y="14287"/>
                </a:lnTo>
                <a:lnTo>
                  <a:pt x="135732" y="7144"/>
                </a:lnTo>
                <a:lnTo>
                  <a:pt x="142875" y="0"/>
                </a:lnTo>
                <a:lnTo>
                  <a:pt x="142875" y="7144"/>
                </a:lnTo>
                <a:lnTo>
                  <a:pt x="135732" y="21431"/>
                </a:lnTo>
                <a:lnTo>
                  <a:pt x="135732" y="50006"/>
                </a:lnTo>
                <a:lnTo>
                  <a:pt x="128588" y="85725"/>
                </a:lnTo>
                <a:lnTo>
                  <a:pt x="121444" y="121444"/>
                </a:lnTo>
                <a:lnTo>
                  <a:pt x="114300" y="164306"/>
                </a:lnTo>
                <a:lnTo>
                  <a:pt x="114300" y="207169"/>
                </a:lnTo>
                <a:lnTo>
                  <a:pt x="114300" y="242887"/>
                </a:lnTo>
                <a:lnTo>
                  <a:pt x="114300" y="271462"/>
                </a:lnTo>
                <a:lnTo>
                  <a:pt x="114300" y="292894"/>
                </a:lnTo>
                <a:lnTo>
                  <a:pt x="114300" y="307182"/>
                </a:lnTo>
                <a:lnTo>
                  <a:pt x="114300" y="314326"/>
                </a:lnTo>
                <a:lnTo>
                  <a:pt x="121444" y="314326"/>
                </a:lnTo>
                <a:lnTo>
                  <a:pt x="121444" y="307182"/>
                </a:lnTo>
                <a:lnTo>
                  <a:pt x="121444" y="300038"/>
                </a:lnTo>
                <a:lnTo>
                  <a:pt x="128588" y="292894"/>
                </a:lnTo>
                <a:lnTo>
                  <a:pt x="128588" y="278606"/>
                </a:lnTo>
                <a:lnTo>
                  <a:pt x="128588" y="264319"/>
                </a:lnTo>
                <a:lnTo>
                  <a:pt x="128588" y="257175"/>
                </a:lnTo>
                <a:lnTo>
                  <a:pt x="135732" y="242887"/>
                </a:lnTo>
                <a:lnTo>
                  <a:pt x="135732" y="228600"/>
                </a:lnTo>
                <a:lnTo>
                  <a:pt x="135732" y="221456"/>
                </a:lnTo>
                <a:lnTo>
                  <a:pt x="135732" y="221456"/>
                </a:lnTo>
                <a:lnTo>
                  <a:pt x="135732" y="221456"/>
                </a:lnTo>
                <a:lnTo>
                  <a:pt x="135732" y="228600"/>
                </a:lnTo>
                <a:lnTo>
                  <a:pt x="142875" y="242887"/>
                </a:lnTo>
                <a:lnTo>
                  <a:pt x="157163" y="264319"/>
                </a:lnTo>
                <a:lnTo>
                  <a:pt x="164307" y="278606"/>
                </a:lnTo>
                <a:lnTo>
                  <a:pt x="178594" y="300038"/>
                </a:lnTo>
                <a:lnTo>
                  <a:pt x="185738" y="314326"/>
                </a:lnTo>
                <a:lnTo>
                  <a:pt x="200025" y="321469"/>
                </a:lnTo>
                <a:lnTo>
                  <a:pt x="207169" y="328613"/>
                </a:lnTo>
                <a:lnTo>
                  <a:pt x="221457" y="335757"/>
                </a:lnTo>
                <a:lnTo>
                  <a:pt x="228600" y="328613"/>
                </a:lnTo>
                <a:lnTo>
                  <a:pt x="242888" y="321469"/>
                </a:lnTo>
                <a:lnTo>
                  <a:pt x="242888" y="314326"/>
                </a:lnTo>
                <a:lnTo>
                  <a:pt x="250032" y="300038"/>
                </a:lnTo>
                <a:lnTo>
                  <a:pt x="257175" y="285750"/>
                </a:lnTo>
                <a:lnTo>
                  <a:pt x="257175" y="264319"/>
                </a:lnTo>
                <a:lnTo>
                  <a:pt x="257175" y="242887"/>
                </a:lnTo>
                <a:lnTo>
                  <a:pt x="257175" y="221456"/>
                </a:lnTo>
                <a:lnTo>
                  <a:pt x="250032" y="192881"/>
                </a:lnTo>
                <a:lnTo>
                  <a:pt x="242888" y="178594"/>
                </a:lnTo>
                <a:lnTo>
                  <a:pt x="235744" y="157162"/>
                </a:lnTo>
                <a:lnTo>
                  <a:pt x="221457" y="150019"/>
                </a:lnTo>
                <a:lnTo>
                  <a:pt x="214313" y="142875"/>
                </a:lnTo>
                <a:lnTo>
                  <a:pt x="207169" y="150019"/>
                </a:lnTo>
                <a:lnTo>
                  <a:pt x="207169" y="157162"/>
                </a:lnTo>
                <a:lnTo>
                  <a:pt x="200025" y="171450"/>
                </a:lnTo>
                <a:lnTo>
                  <a:pt x="200025" y="185737"/>
                </a:lnTo>
                <a:lnTo>
                  <a:pt x="207169" y="207169"/>
                </a:lnTo>
                <a:lnTo>
                  <a:pt x="214313" y="228600"/>
                </a:lnTo>
                <a:lnTo>
                  <a:pt x="221457" y="242887"/>
                </a:lnTo>
                <a:lnTo>
                  <a:pt x="235744" y="264319"/>
                </a:lnTo>
                <a:lnTo>
                  <a:pt x="242888" y="271462"/>
                </a:lnTo>
                <a:lnTo>
                  <a:pt x="264319" y="285750"/>
                </a:lnTo>
                <a:lnTo>
                  <a:pt x="278607" y="292894"/>
                </a:lnTo>
                <a:lnTo>
                  <a:pt x="285750" y="292894"/>
                </a:lnTo>
                <a:lnTo>
                  <a:pt x="300038" y="292894"/>
                </a:lnTo>
                <a:lnTo>
                  <a:pt x="314325" y="285750"/>
                </a:lnTo>
                <a:lnTo>
                  <a:pt x="321469" y="285750"/>
                </a:lnTo>
                <a:lnTo>
                  <a:pt x="328613" y="278606"/>
                </a:lnTo>
                <a:lnTo>
                  <a:pt x="335757" y="271462"/>
                </a:lnTo>
                <a:lnTo>
                  <a:pt x="335757" y="257175"/>
                </a:lnTo>
                <a:lnTo>
                  <a:pt x="335757" y="250031"/>
                </a:lnTo>
                <a:lnTo>
                  <a:pt x="335757" y="228600"/>
                </a:lnTo>
                <a:lnTo>
                  <a:pt x="335757" y="214312"/>
                </a:lnTo>
                <a:lnTo>
                  <a:pt x="335757" y="200025"/>
                </a:lnTo>
                <a:lnTo>
                  <a:pt x="335757" y="185737"/>
                </a:lnTo>
                <a:lnTo>
                  <a:pt x="335757" y="171450"/>
                </a:lnTo>
                <a:lnTo>
                  <a:pt x="342900" y="164306"/>
                </a:lnTo>
                <a:lnTo>
                  <a:pt x="350044" y="157162"/>
                </a:lnTo>
                <a:lnTo>
                  <a:pt x="357188" y="150019"/>
                </a:lnTo>
                <a:lnTo>
                  <a:pt x="357188" y="142875"/>
                </a:lnTo>
                <a:lnTo>
                  <a:pt x="357188"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Freeform 111"/>
          <p:cNvSpPr/>
          <p:nvPr/>
        </p:nvSpPr>
        <p:spPr>
          <a:xfrm>
            <a:off x="4629150" y="6343650"/>
            <a:ext cx="478633" cy="285752"/>
          </a:xfrm>
          <a:custGeom>
            <a:avLst/>
            <a:gdLst/>
            <a:ahLst/>
            <a:cxnLst/>
            <a:rect l="0" t="0" r="0" b="0"/>
            <a:pathLst>
              <a:path w="478633" h="285752">
                <a:moveTo>
                  <a:pt x="21432" y="121444"/>
                </a:moveTo>
                <a:lnTo>
                  <a:pt x="21432" y="121444"/>
                </a:lnTo>
                <a:lnTo>
                  <a:pt x="14288" y="121444"/>
                </a:lnTo>
                <a:lnTo>
                  <a:pt x="14288" y="128588"/>
                </a:lnTo>
                <a:lnTo>
                  <a:pt x="7144" y="135731"/>
                </a:lnTo>
                <a:lnTo>
                  <a:pt x="0" y="150019"/>
                </a:lnTo>
                <a:lnTo>
                  <a:pt x="0" y="171450"/>
                </a:lnTo>
                <a:lnTo>
                  <a:pt x="0" y="192881"/>
                </a:lnTo>
                <a:lnTo>
                  <a:pt x="7144" y="214313"/>
                </a:lnTo>
                <a:lnTo>
                  <a:pt x="7144" y="235744"/>
                </a:lnTo>
                <a:lnTo>
                  <a:pt x="14288" y="257176"/>
                </a:lnTo>
                <a:lnTo>
                  <a:pt x="14288" y="271463"/>
                </a:lnTo>
                <a:lnTo>
                  <a:pt x="28575" y="278607"/>
                </a:lnTo>
                <a:lnTo>
                  <a:pt x="42863" y="285751"/>
                </a:lnTo>
                <a:lnTo>
                  <a:pt x="50007" y="285751"/>
                </a:lnTo>
                <a:lnTo>
                  <a:pt x="64294" y="278607"/>
                </a:lnTo>
                <a:lnTo>
                  <a:pt x="78582" y="271463"/>
                </a:lnTo>
                <a:lnTo>
                  <a:pt x="85725" y="250032"/>
                </a:lnTo>
                <a:lnTo>
                  <a:pt x="100013" y="235744"/>
                </a:lnTo>
                <a:lnTo>
                  <a:pt x="107157" y="221456"/>
                </a:lnTo>
                <a:lnTo>
                  <a:pt x="114300" y="207169"/>
                </a:lnTo>
                <a:lnTo>
                  <a:pt x="121444" y="192881"/>
                </a:lnTo>
                <a:lnTo>
                  <a:pt x="121444" y="192881"/>
                </a:lnTo>
                <a:lnTo>
                  <a:pt x="121444" y="185738"/>
                </a:lnTo>
                <a:lnTo>
                  <a:pt x="121444" y="192881"/>
                </a:lnTo>
                <a:lnTo>
                  <a:pt x="121444" y="200025"/>
                </a:lnTo>
                <a:lnTo>
                  <a:pt x="121444" y="207169"/>
                </a:lnTo>
                <a:lnTo>
                  <a:pt x="121444" y="221456"/>
                </a:lnTo>
                <a:lnTo>
                  <a:pt x="114300" y="235744"/>
                </a:lnTo>
                <a:lnTo>
                  <a:pt x="114300" y="242888"/>
                </a:lnTo>
                <a:lnTo>
                  <a:pt x="107157" y="250032"/>
                </a:lnTo>
                <a:lnTo>
                  <a:pt x="107157" y="250032"/>
                </a:lnTo>
                <a:lnTo>
                  <a:pt x="107157" y="250032"/>
                </a:lnTo>
                <a:lnTo>
                  <a:pt x="100013" y="242888"/>
                </a:lnTo>
                <a:lnTo>
                  <a:pt x="100013" y="235744"/>
                </a:lnTo>
                <a:lnTo>
                  <a:pt x="100013" y="228600"/>
                </a:lnTo>
                <a:lnTo>
                  <a:pt x="100013" y="214313"/>
                </a:lnTo>
                <a:lnTo>
                  <a:pt x="92869" y="200025"/>
                </a:lnTo>
                <a:lnTo>
                  <a:pt x="92869" y="185738"/>
                </a:lnTo>
                <a:lnTo>
                  <a:pt x="92869" y="164306"/>
                </a:lnTo>
                <a:lnTo>
                  <a:pt x="92869" y="150019"/>
                </a:lnTo>
                <a:lnTo>
                  <a:pt x="92869" y="142875"/>
                </a:lnTo>
                <a:lnTo>
                  <a:pt x="100013" y="142875"/>
                </a:lnTo>
                <a:lnTo>
                  <a:pt x="100013" y="142875"/>
                </a:lnTo>
                <a:lnTo>
                  <a:pt x="107157" y="150019"/>
                </a:lnTo>
                <a:lnTo>
                  <a:pt x="114300" y="164306"/>
                </a:lnTo>
                <a:lnTo>
                  <a:pt x="121444" y="178594"/>
                </a:lnTo>
                <a:lnTo>
                  <a:pt x="128588" y="192881"/>
                </a:lnTo>
                <a:lnTo>
                  <a:pt x="142875" y="214313"/>
                </a:lnTo>
                <a:lnTo>
                  <a:pt x="157163" y="228600"/>
                </a:lnTo>
                <a:lnTo>
                  <a:pt x="171450" y="250032"/>
                </a:lnTo>
                <a:lnTo>
                  <a:pt x="185738" y="257176"/>
                </a:lnTo>
                <a:lnTo>
                  <a:pt x="200025" y="264320"/>
                </a:lnTo>
                <a:lnTo>
                  <a:pt x="214313" y="264320"/>
                </a:lnTo>
                <a:lnTo>
                  <a:pt x="228600" y="257176"/>
                </a:lnTo>
                <a:lnTo>
                  <a:pt x="242888" y="250032"/>
                </a:lnTo>
                <a:lnTo>
                  <a:pt x="250032" y="242888"/>
                </a:lnTo>
                <a:lnTo>
                  <a:pt x="264320" y="228600"/>
                </a:lnTo>
                <a:lnTo>
                  <a:pt x="264320" y="214313"/>
                </a:lnTo>
                <a:lnTo>
                  <a:pt x="271463" y="200025"/>
                </a:lnTo>
                <a:lnTo>
                  <a:pt x="278607" y="185738"/>
                </a:lnTo>
                <a:lnTo>
                  <a:pt x="278607" y="171450"/>
                </a:lnTo>
                <a:lnTo>
                  <a:pt x="271463" y="157163"/>
                </a:lnTo>
                <a:lnTo>
                  <a:pt x="264320" y="142875"/>
                </a:lnTo>
                <a:lnTo>
                  <a:pt x="257176" y="128588"/>
                </a:lnTo>
                <a:lnTo>
                  <a:pt x="250032" y="121444"/>
                </a:lnTo>
                <a:lnTo>
                  <a:pt x="235744" y="114300"/>
                </a:lnTo>
                <a:lnTo>
                  <a:pt x="228600" y="114300"/>
                </a:lnTo>
                <a:lnTo>
                  <a:pt x="221457" y="121444"/>
                </a:lnTo>
                <a:lnTo>
                  <a:pt x="214313" y="135731"/>
                </a:lnTo>
                <a:lnTo>
                  <a:pt x="200025" y="150019"/>
                </a:lnTo>
                <a:lnTo>
                  <a:pt x="192882" y="171450"/>
                </a:lnTo>
                <a:lnTo>
                  <a:pt x="192882" y="192881"/>
                </a:lnTo>
                <a:lnTo>
                  <a:pt x="192882" y="207169"/>
                </a:lnTo>
                <a:lnTo>
                  <a:pt x="192882" y="221456"/>
                </a:lnTo>
                <a:lnTo>
                  <a:pt x="200025" y="228600"/>
                </a:lnTo>
                <a:lnTo>
                  <a:pt x="207169" y="228600"/>
                </a:lnTo>
                <a:lnTo>
                  <a:pt x="214313" y="228600"/>
                </a:lnTo>
                <a:lnTo>
                  <a:pt x="221457" y="221456"/>
                </a:lnTo>
                <a:lnTo>
                  <a:pt x="228600" y="207169"/>
                </a:lnTo>
                <a:lnTo>
                  <a:pt x="235744" y="192881"/>
                </a:lnTo>
                <a:lnTo>
                  <a:pt x="242888" y="171450"/>
                </a:lnTo>
                <a:lnTo>
                  <a:pt x="250032" y="150019"/>
                </a:lnTo>
                <a:lnTo>
                  <a:pt x="257176" y="128588"/>
                </a:lnTo>
                <a:lnTo>
                  <a:pt x="257176" y="107156"/>
                </a:lnTo>
                <a:lnTo>
                  <a:pt x="264320" y="85725"/>
                </a:lnTo>
                <a:lnTo>
                  <a:pt x="264320" y="64294"/>
                </a:lnTo>
                <a:lnTo>
                  <a:pt x="257176" y="35719"/>
                </a:lnTo>
                <a:lnTo>
                  <a:pt x="257176" y="21431"/>
                </a:lnTo>
                <a:lnTo>
                  <a:pt x="250032" y="7144"/>
                </a:lnTo>
                <a:lnTo>
                  <a:pt x="250032" y="0"/>
                </a:lnTo>
                <a:lnTo>
                  <a:pt x="242888" y="7144"/>
                </a:lnTo>
                <a:lnTo>
                  <a:pt x="242888" y="14288"/>
                </a:lnTo>
                <a:lnTo>
                  <a:pt x="242888" y="35719"/>
                </a:lnTo>
                <a:lnTo>
                  <a:pt x="242888" y="64294"/>
                </a:lnTo>
                <a:lnTo>
                  <a:pt x="242888" y="92869"/>
                </a:lnTo>
                <a:lnTo>
                  <a:pt x="242888" y="128588"/>
                </a:lnTo>
                <a:lnTo>
                  <a:pt x="250032" y="164306"/>
                </a:lnTo>
                <a:lnTo>
                  <a:pt x="257176" y="200025"/>
                </a:lnTo>
                <a:lnTo>
                  <a:pt x="264320" y="228600"/>
                </a:lnTo>
                <a:lnTo>
                  <a:pt x="271463" y="250032"/>
                </a:lnTo>
                <a:lnTo>
                  <a:pt x="285751" y="257176"/>
                </a:lnTo>
                <a:lnTo>
                  <a:pt x="292895" y="264320"/>
                </a:lnTo>
                <a:lnTo>
                  <a:pt x="292895" y="264320"/>
                </a:lnTo>
                <a:lnTo>
                  <a:pt x="300038" y="257176"/>
                </a:lnTo>
                <a:lnTo>
                  <a:pt x="300038" y="242888"/>
                </a:lnTo>
                <a:lnTo>
                  <a:pt x="307182" y="228600"/>
                </a:lnTo>
                <a:lnTo>
                  <a:pt x="307182" y="207169"/>
                </a:lnTo>
                <a:lnTo>
                  <a:pt x="300038" y="185738"/>
                </a:lnTo>
                <a:lnTo>
                  <a:pt x="300038" y="164306"/>
                </a:lnTo>
                <a:lnTo>
                  <a:pt x="300038" y="142875"/>
                </a:lnTo>
                <a:lnTo>
                  <a:pt x="292895" y="121444"/>
                </a:lnTo>
                <a:lnTo>
                  <a:pt x="292895" y="107156"/>
                </a:lnTo>
                <a:lnTo>
                  <a:pt x="292895" y="100013"/>
                </a:lnTo>
                <a:lnTo>
                  <a:pt x="292895" y="100013"/>
                </a:lnTo>
                <a:lnTo>
                  <a:pt x="292895" y="114300"/>
                </a:lnTo>
                <a:lnTo>
                  <a:pt x="292895" y="128588"/>
                </a:lnTo>
                <a:lnTo>
                  <a:pt x="300038" y="150019"/>
                </a:lnTo>
                <a:lnTo>
                  <a:pt x="300038" y="171450"/>
                </a:lnTo>
                <a:lnTo>
                  <a:pt x="307182" y="200025"/>
                </a:lnTo>
                <a:lnTo>
                  <a:pt x="321470" y="221456"/>
                </a:lnTo>
                <a:lnTo>
                  <a:pt x="328613" y="242888"/>
                </a:lnTo>
                <a:lnTo>
                  <a:pt x="335757" y="257176"/>
                </a:lnTo>
                <a:lnTo>
                  <a:pt x="342901" y="271463"/>
                </a:lnTo>
                <a:lnTo>
                  <a:pt x="350045" y="278607"/>
                </a:lnTo>
                <a:lnTo>
                  <a:pt x="357188" y="278607"/>
                </a:lnTo>
                <a:lnTo>
                  <a:pt x="364332" y="278607"/>
                </a:lnTo>
                <a:lnTo>
                  <a:pt x="364332" y="278607"/>
                </a:lnTo>
                <a:lnTo>
                  <a:pt x="371476" y="264320"/>
                </a:lnTo>
                <a:lnTo>
                  <a:pt x="371476" y="257176"/>
                </a:lnTo>
                <a:lnTo>
                  <a:pt x="364332" y="235744"/>
                </a:lnTo>
                <a:lnTo>
                  <a:pt x="364332" y="221456"/>
                </a:lnTo>
                <a:lnTo>
                  <a:pt x="357188" y="200025"/>
                </a:lnTo>
                <a:lnTo>
                  <a:pt x="357188" y="185738"/>
                </a:lnTo>
                <a:lnTo>
                  <a:pt x="350045" y="171450"/>
                </a:lnTo>
                <a:lnTo>
                  <a:pt x="342901" y="164306"/>
                </a:lnTo>
                <a:lnTo>
                  <a:pt x="342901" y="157163"/>
                </a:lnTo>
                <a:lnTo>
                  <a:pt x="342901" y="157163"/>
                </a:lnTo>
                <a:lnTo>
                  <a:pt x="342901" y="157163"/>
                </a:lnTo>
                <a:lnTo>
                  <a:pt x="350045" y="164306"/>
                </a:lnTo>
                <a:lnTo>
                  <a:pt x="357188" y="178594"/>
                </a:lnTo>
                <a:lnTo>
                  <a:pt x="371476" y="192881"/>
                </a:lnTo>
                <a:lnTo>
                  <a:pt x="378620" y="214313"/>
                </a:lnTo>
                <a:lnTo>
                  <a:pt x="385763" y="228600"/>
                </a:lnTo>
                <a:lnTo>
                  <a:pt x="400051" y="242888"/>
                </a:lnTo>
                <a:lnTo>
                  <a:pt x="407195" y="250032"/>
                </a:lnTo>
                <a:lnTo>
                  <a:pt x="428626" y="264320"/>
                </a:lnTo>
                <a:lnTo>
                  <a:pt x="435770" y="271463"/>
                </a:lnTo>
                <a:lnTo>
                  <a:pt x="442913" y="271463"/>
                </a:lnTo>
                <a:lnTo>
                  <a:pt x="457201" y="278607"/>
                </a:lnTo>
                <a:lnTo>
                  <a:pt x="464345" y="271463"/>
                </a:lnTo>
                <a:lnTo>
                  <a:pt x="464345" y="271463"/>
                </a:lnTo>
                <a:lnTo>
                  <a:pt x="471488" y="264320"/>
                </a:lnTo>
                <a:lnTo>
                  <a:pt x="478632" y="257176"/>
                </a:lnTo>
                <a:lnTo>
                  <a:pt x="478632" y="242888"/>
                </a:lnTo>
                <a:lnTo>
                  <a:pt x="478632" y="221456"/>
                </a:lnTo>
                <a:lnTo>
                  <a:pt x="478632" y="200025"/>
                </a:lnTo>
                <a:lnTo>
                  <a:pt x="478632" y="178594"/>
                </a:lnTo>
                <a:lnTo>
                  <a:pt x="478632" y="157163"/>
                </a:lnTo>
                <a:lnTo>
                  <a:pt x="478632" y="142875"/>
                </a:lnTo>
                <a:lnTo>
                  <a:pt x="478632" y="1428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Freeform 112"/>
          <p:cNvSpPr/>
          <p:nvPr/>
        </p:nvSpPr>
        <p:spPr>
          <a:xfrm>
            <a:off x="5014913" y="6307931"/>
            <a:ext cx="7145" cy="14289"/>
          </a:xfrm>
          <a:custGeom>
            <a:avLst/>
            <a:gdLst/>
            <a:ahLst/>
            <a:cxnLst/>
            <a:rect l="0" t="0" r="0" b="0"/>
            <a:pathLst>
              <a:path w="7145" h="14289">
                <a:moveTo>
                  <a:pt x="7144" y="0"/>
                </a:moveTo>
                <a:lnTo>
                  <a:pt x="7144" y="0"/>
                </a:lnTo>
                <a:lnTo>
                  <a:pt x="7144" y="7144"/>
                </a:lnTo>
                <a:lnTo>
                  <a:pt x="0" y="14288"/>
                </a:lnTo>
                <a:lnTo>
                  <a:pt x="0" y="1428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Freeform 113"/>
          <p:cNvSpPr/>
          <p:nvPr/>
        </p:nvSpPr>
        <p:spPr>
          <a:xfrm>
            <a:off x="5157788" y="6286500"/>
            <a:ext cx="764383" cy="428627"/>
          </a:xfrm>
          <a:custGeom>
            <a:avLst/>
            <a:gdLst/>
            <a:ahLst/>
            <a:cxnLst/>
            <a:rect l="0" t="0" r="0" b="0"/>
            <a:pathLst>
              <a:path w="764383" h="428627">
                <a:moveTo>
                  <a:pt x="7144" y="207169"/>
                </a:moveTo>
                <a:lnTo>
                  <a:pt x="7144" y="214313"/>
                </a:lnTo>
                <a:lnTo>
                  <a:pt x="7144" y="214313"/>
                </a:lnTo>
                <a:lnTo>
                  <a:pt x="7144" y="228600"/>
                </a:lnTo>
                <a:lnTo>
                  <a:pt x="0" y="250031"/>
                </a:lnTo>
                <a:lnTo>
                  <a:pt x="0" y="271463"/>
                </a:lnTo>
                <a:lnTo>
                  <a:pt x="0" y="300038"/>
                </a:lnTo>
                <a:lnTo>
                  <a:pt x="0" y="328613"/>
                </a:lnTo>
                <a:lnTo>
                  <a:pt x="0" y="357188"/>
                </a:lnTo>
                <a:lnTo>
                  <a:pt x="7144" y="385763"/>
                </a:lnTo>
                <a:lnTo>
                  <a:pt x="14288" y="407195"/>
                </a:lnTo>
                <a:lnTo>
                  <a:pt x="21432" y="421482"/>
                </a:lnTo>
                <a:lnTo>
                  <a:pt x="35719" y="428626"/>
                </a:lnTo>
                <a:lnTo>
                  <a:pt x="50007" y="428626"/>
                </a:lnTo>
                <a:lnTo>
                  <a:pt x="64294" y="428626"/>
                </a:lnTo>
                <a:lnTo>
                  <a:pt x="78582" y="421482"/>
                </a:lnTo>
                <a:lnTo>
                  <a:pt x="92869" y="407195"/>
                </a:lnTo>
                <a:lnTo>
                  <a:pt x="107157" y="385763"/>
                </a:lnTo>
                <a:lnTo>
                  <a:pt x="121444" y="364332"/>
                </a:lnTo>
                <a:lnTo>
                  <a:pt x="128588" y="350045"/>
                </a:lnTo>
                <a:lnTo>
                  <a:pt x="135732" y="328613"/>
                </a:lnTo>
                <a:lnTo>
                  <a:pt x="142875" y="307182"/>
                </a:lnTo>
                <a:lnTo>
                  <a:pt x="150019" y="285750"/>
                </a:lnTo>
                <a:lnTo>
                  <a:pt x="150019" y="271463"/>
                </a:lnTo>
                <a:lnTo>
                  <a:pt x="150019" y="250031"/>
                </a:lnTo>
                <a:lnTo>
                  <a:pt x="150019" y="242888"/>
                </a:lnTo>
                <a:lnTo>
                  <a:pt x="142875" y="235744"/>
                </a:lnTo>
                <a:lnTo>
                  <a:pt x="128588" y="228600"/>
                </a:lnTo>
                <a:lnTo>
                  <a:pt x="121444" y="228600"/>
                </a:lnTo>
                <a:lnTo>
                  <a:pt x="107157" y="228600"/>
                </a:lnTo>
                <a:lnTo>
                  <a:pt x="92869" y="235744"/>
                </a:lnTo>
                <a:lnTo>
                  <a:pt x="85725" y="250031"/>
                </a:lnTo>
                <a:lnTo>
                  <a:pt x="78582" y="264319"/>
                </a:lnTo>
                <a:lnTo>
                  <a:pt x="71438" y="278606"/>
                </a:lnTo>
                <a:lnTo>
                  <a:pt x="64294" y="300038"/>
                </a:lnTo>
                <a:lnTo>
                  <a:pt x="64294" y="314326"/>
                </a:lnTo>
                <a:lnTo>
                  <a:pt x="71438" y="328613"/>
                </a:lnTo>
                <a:lnTo>
                  <a:pt x="71438" y="335757"/>
                </a:lnTo>
                <a:lnTo>
                  <a:pt x="78582" y="335757"/>
                </a:lnTo>
                <a:lnTo>
                  <a:pt x="92869" y="335757"/>
                </a:lnTo>
                <a:lnTo>
                  <a:pt x="100013" y="321470"/>
                </a:lnTo>
                <a:lnTo>
                  <a:pt x="114300" y="314326"/>
                </a:lnTo>
                <a:lnTo>
                  <a:pt x="128588" y="292894"/>
                </a:lnTo>
                <a:lnTo>
                  <a:pt x="135732" y="271463"/>
                </a:lnTo>
                <a:lnTo>
                  <a:pt x="142875" y="242888"/>
                </a:lnTo>
                <a:lnTo>
                  <a:pt x="150019" y="221456"/>
                </a:lnTo>
                <a:lnTo>
                  <a:pt x="150019" y="192881"/>
                </a:lnTo>
                <a:lnTo>
                  <a:pt x="157163" y="164306"/>
                </a:lnTo>
                <a:lnTo>
                  <a:pt x="164307" y="135731"/>
                </a:lnTo>
                <a:lnTo>
                  <a:pt x="164307" y="114300"/>
                </a:lnTo>
                <a:lnTo>
                  <a:pt x="164307" y="92869"/>
                </a:lnTo>
                <a:lnTo>
                  <a:pt x="157163" y="78581"/>
                </a:lnTo>
                <a:lnTo>
                  <a:pt x="157163" y="71438"/>
                </a:lnTo>
                <a:lnTo>
                  <a:pt x="157163" y="71438"/>
                </a:lnTo>
                <a:lnTo>
                  <a:pt x="157163" y="78581"/>
                </a:lnTo>
                <a:lnTo>
                  <a:pt x="150019" y="92869"/>
                </a:lnTo>
                <a:lnTo>
                  <a:pt x="150019" y="121444"/>
                </a:lnTo>
                <a:lnTo>
                  <a:pt x="150019" y="157163"/>
                </a:lnTo>
                <a:lnTo>
                  <a:pt x="157163" y="192881"/>
                </a:lnTo>
                <a:lnTo>
                  <a:pt x="164307" y="235744"/>
                </a:lnTo>
                <a:lnTo>
                  <a:pt x="171450" y="278606"/>
                </a:lnTo>
                <a:lnTo>
                  <a:pt x="185738" y="307182"/>
                </a:lnTo>
                <a:lnTo>
                  <a:pt x="200025" y="335757"/>
                </a:lnTo>
                <a:lnTo>
                  <a:pt x="207169" y="350045"/>
                </a:lnTo>
                <a:lnTo>
                  <a:pt x="214313" y="357188"/>
                </a:lnTo>
                <a:lnTo>
                  <a:pt x="228600" y="357188"/>
                </a:lnTo>
                <a:lnTo>
                  <a:pt x="235744" y="350045"/>
                </a:lnTo>
                <a:lnTo>
                  <a:pt x="235744" y="342901"/>
                </a:lnTo>
                <a:lnTo>
                  <a:pt x="242888" y="321470"/>
                </a:lnTo>
                <a:lnTo>
                  <a:pt x="250032" y="300038"/>
                </a:lnTo>
                <a:lnTo>
                  <a:pt x="250032" y="278606"/>
                </a:lnTo>
                <a:lnTo>
                  <a:pt x="250032" y="250031"/>
                </a:lnTo>
                <a:lnTo>
                  <a:pt x="250032" y="228600"/>
                </a:lnTo>
                <a:lnTo>
                  <a:pt x="242888" y="207169"/>
                </a:lnTo>
                <a:lnTo>
                  <a:pt x="242888" y="185738"/>
                </a:lnTo>
                <a:lnTo>
                  <a:pt x="235744" y="178594"/>
                </a:lnTo>
                <a:lnTo>
                  <a:pt x="235744" y="171450"/>
                </a:lnTo>
                <a:lnTo>
                  <a:pt x="235744" y="171450"/>
                </a:lnTo>
                <a:lnTo>
                  <a:pt x="235744" y="185738"/>
                </a:lnTo>
                <a:lnTo>
                  <a:pt x="235744" y="200025"/>
                </a:lnTo>
                <a:lnTo>
                  <a:pt x="235744" y="221456"/>
                </a:lnTo>
                <a:lnTo>
                  <a:pt x="250032" y="250031"/>
                </a:lnTo>
                <a:lnTo>
                  <a:pt x="257175" y="278606"/>
                </a:lnTo>
                <a:lnTo>
                  <a:pt x="264319" y="307182"/>
                </a:lnTo>
                <a:lnTo>
                  <a:pt x="271463" y="328613"/>
                </a:lnTo>
                <a:lnTo>
                  <a:pt x="285750" y="350045"/>
                </a:lnTo>
                <a:lnTo>
                  <a:pt x="292894" y="357188"/>
                </a:lnTo>
                <a:lnTo>
                  <a:pt x="307182" y="364332"/>
                </a:lnTo>
                <a:lnTo>
                  <a:pt x="321469" y="364332"/>
                </a:lnTo>
                <a:lnTo>
                  <a:pt x="328613" y="357188"/>
                </a:lnTo>
                <a:lnTo>
                  <a:pt x="335757" y="342901"/>
                </a:lnTo>
                <a:lnTo>
                  <a:pt x="342900" y="328613"/>
                </a:lnTo>
                <a:lnTo>
                  <a:pt x="350044" y="314326"/>
                </a:lnTo>
                <a:lnTo>
                  <a:pt x="357188" y="292894"/>
                </a:lnTo>
                <a:lnTo>
                  <a:pt x="357188" y="278606"/>
                </a:lnTo>
                <a:lnTo>
                  <a:pt x="357188" y="257175"/>
                </a:lnTo>
                <a:lnTo>
                  <a:pt x="364332" y="250031"/>
                </a:lnTo>
                <a:lnTo>
                  <a:pt x="364332" y="242888"/>
                </a:lnTo>
                <a:lnTo>
                  <a:pt x="364332" y="242888"/>
                </a:lnTo>
                <a:lnTo>
                  <a:pt x="371475" y="250031"/>
                </a:lnTo>
                <a:lnTo>
                  <a:pt x="371475" y="257175"/>
                </a:lnTo>
                <a:lnTo>
                  <a:pt x="378619" y="271463"/>
                </a:lnTo>
                <a:lnTo>
                  <a:pt x="378619" y="292894"/>
                </a:lnTo>
                <a:lnTo>
                  <a:pt x="392907" y="307182"/>
                </a:lnTo>
                <a:lnTo>
                  <a:pt x="407194" y="328613"/>
                </a:lnTo>
                <a:lnTo>
                  <a:pt x="414338" y="335757"/>
                </a:lnTo>
                <a:lnTo>
                  <a:pt x="428625" y="342901"/>
                </a:lnTo>
                <a:lnTo>
                  <a:pt x="435769" y="342901"/>
                </a:lnTo>
                <a:lnTo>
                  <a:pt x="450057" y="342901"/>
                </a:lnTo>
                <a:lnTo>
                  <a:pt x="457200" y="335757"/>
                </a:lnTo>
                <a:lnTo>
                  <a:pt x="464344" y="328613"/>
                </a:lnTo>
                <a:lnTo>
                  <a:pt x="471488" y="321470"/>
                </a:lnTo>
                <a:lnTo>
                  <a:pt x="478632" y="300038"/>
                </a:lnTo>
                <a:lnTo>
                  <a:pt x="478632" y="285750"/>
                </a:lnTo>
                <a:lnTo>
                  <a:pt x="478632" y="271463"/>
                </a:lnTo>
                <a:lnTo>
                  <a:pt x="471488" y="250031"/>
                </a:lnTo>
                <a:lnTo>
                  <a:pt x="471488" y="235744"/>
                </a:lnTo>
                <a:lnTo>
                  <a:pt x="464344" y="221456"/>
                </a:lnTo>
                <a:lnTo>
                  <a:pt x="450057" y="214313"/>
                </a:lnTo>
                <a:lnTo>
                  <a:pt x="442913" y="214313"/>
                </a:lnTo>
                <a:lnTo>
                  <a:pt x="435769" y="221456"/>
                </a:lnTo>
                <a:lnTo>
                  <a:pt x="428625" y="228600"/>
                </a:lnTo>
                <a:lnTo>
                  <a:pt x="421482" y="242888"/>
                </a:lnTo>
                <a:lnTo>
                  <a:pt x="414338" y="257175"/>
                </a:lnTo>
                <a:lnTo>
                  <a:pt x="414338" y="278606"/>
                </a:lnTo>
                <a:lnTo>
                  <a:pt x="414338" y="300038"/>
                </a:lnTo>
                <a:lnTo>
                  <a:pt x="414338" y="321470"/>
                </a:lnTo>
                <a:lnTo>
                  <a:pt x="421482" y="335757"/>
                </a:lnTo>
                <a:lnTo>
                  <a:pt x="428625" y="350045"/>
                </a:lnTo>
                <a:lnTo>
                  <a:pt x="428625" y="357188"/>
                </a:lnTo>
                <a:lnTo>
                  <a:pt x="435769" y="357188"/>
                </a:lnTo>
                <a:lnTo>
                  <a:pt x="442913" y="357188"/>
                </a:lnTo>
                <a:lnTo>
                  <a:pt x="450057" y="350045"/>
                </a:lnTo>
                <a:lnTo>
                  <a:pt x="450057" y="350045"/>
                </a:lnTo>
                <a:lnTo>
                  <a:pt x="457200" y="335757"/>
                </a:lnTo>
                <a:lnTo>
                  <a:pt x="457200" y="328613"/>
                </a:lnTo>
                <a:lnTo>
                  <a:pt x="464344" y="314326"/>
                </a:lnTo>
                <a:lnTo>
                  <a:pt x="464344" y="307182"/>
                </a:lnTo>
                <a:lnTo>
                  <a:pt x="457200" y="300038"/>
                </a:lnTo>
                <a:lnTo>
                  <a:pt x="457200" y="285750"/>
                </a:lnTo>
                <a:lnTo>
                  <a:pt x="457200" y="285750"/>
                </a:lnTo>
                <a:lnTo>
                  <a:pt x="457200" y="278606"/>
                </a:lnTo>
                <a:lnTo>
                  <a:pt x="457200" y="278606"/>
                </a:lnTo>
                <a:lnTo>
                  <a:pt x="457200" y="278606"/>
                </a:lnTo>
                <a:lnTo>
                  <a:pt x="464344" y="285750"/>
                </a:lnTo>
                <a:lnTo>
                  <a:pt x="464344" y="292894"/>
                </a:lnTo>
                <a:lnTo>
                  <a:pt x="471488" y="300038"/>
                </a:lnTo>
                <a:lnTo>
                  <a:pt x="478632" y="300038"/>
                </a:lnTo>
                <a:lnTo>
                  <a:pt x="485775" y="307182"/>
                </a:lnTo>
                <a:lnTo>
                  <a:pt x="500063" y="307182"/>
                </a:lnTo>
                <a:lnTo>
                  <a:pt x="507207" y="300038"/>
                </a:lnTo>
                <a:lnTo>
                  <a:pt x="521494" y="292894"/>
                </a:lnTo>
                <a:lnTo>
                  <a:pt x="528638" y="278606"/>
                </a:lnTo>
                <a:lnTo>
                  <a:pt x="542925" y="264319"/>
                </a:lnTo>
                <a:lnTo>
                  <a:pt x="550069" y="242888"/>
                </a:lnTo>
                <a:lnTo>
                  <a:pt x="557213" y="214313"/>
                </a:lnTo>
                <a:lnTo>
                  <a:pt x="564357" y="185738"/>
                </a:lnTo>
                <a:lnTo>
                  <a:pt x="571500" y="157163"/>
                </a:lnTo>
                <a:lnTo>
                  <a:pt x="571500" y="128588"/>
                </a:lnTo>
                <a:lnTo>
                  <a:pt x="578644" y="92869"/>
                </a:lnTo>
                <a:lnTo>
                  <a:pt x="578644" y="57150"/>
                </a:lnTo>
                <a:lnTo>
                  <a:pt x="571500" y="28575"/>
                </a:lnTo>
                <a:lnTo>
                  <a:pt x="571500" y="7144"/>
                </a:lnTo>
                <a:lnTo>
                  <a:pt x="571500" y="0"/>
                </a:lnTo>
                <a:lnTo>
                  <a:pt x="571500" y="0"/>
                </a:lnTo>
                <a:lnTo>
                  <a:pt x="571500" y="7144"/>
                </a:lnTo>
                <a:lnTo>
                  <a:pt x="571500" y="28575"/>
                </a:lnTo>
                <a:lnTo>
                  <a:pt x="571500" y="57150"/>
                </a:lnTo>
                <a:lnTo>
                  <a:pt x="571500" y="92869"/>
                </a:lnTo>
                <a:lnTo>
                  <a:pt x="571500" y="135731"/>
                </a:lnTo>
                <a:lnTo>
                  <a:pt x="578644" y="178594"/>
                </a:lnTo>
                <a:lnTo>
                  <a:pt x="578644" y="221456"/>
                </a:lnTo>
                <a:lnTo>
                  <a:pt x="585788" y="257175"/>
                </a:lnTo>
                <a:lnTo>
                  <a:pt x="592932" y="285750"/>
                </a:lnTo>
                <a:lnTo>
                  <a:pt x="607219" y="314326"/>
                </a:lnTo>
                <a:lnTo>
                  <a:pt x="614363" y="328613"/>
                </a:lnTo>
                <a:lnTo>
                  <a:pt x="621507" y="335757"/>
                </a:lnTo>
                <a:lnTo>
                  <a:pt x="628650" y="335757"/>
                </a:lnTo>
                <a:lnTo>
                  <a:pt x="628650" y="328613"/>
                </a:lnTo>
                <a:lnTo>
                  <a:pt x="635794" y="321470"/>
                </a:lnTo>
                <a:lnTo>
                  <a:pt x="642938" y="307182"/>
                </a:lnTo>
                <a:lnTo>
                  <a:pt x="642938" y="292894"/>
                </a:lnTo>
                <a:lnTo>
                  <a:pt x="650082" y="271463"/>
                </a:lnTo>
                <a:lnTo>
                  <a:pt x="657225" y="250031"/>
                </a:lnTo>
                <a:lnTo>
                  <a:pt x="664369" y="228600"/>
                </a:lnTo>
                <a:lnTo>
                  <a:pt x="664369" y="214313"/>
                </a:lnTo>
                <a:lnTo>
                  <a:pt x="671513" y="207169"/>
                </a:lnTo>
                <a:lnTo>
                  <a:pt x="678657" y="200025"/>
                </a:lnTo>
                <a:lnTo>
                  <a:pt x="685800" y="200025"/>
                </a:lnTo>
                <a:lnTo>
                  <a:pt x="700088" y="200025"/>
                </a:lnTo>
                <a:lnTo>
                  <a:pt x="707232" y="207169"/>
                </a:lnTo>
                <a:lnTo>
                  <a:pt x="714375" y="214313"/>
                </a:lnTo>
                <a:lnTo>
                  <a:pt x="728663" y="228600"/>
                </a:lnTo>
                <a:lnTo>
                  <a:pt x="735807" y="235744"/>
                </a:lnTo>
                <a:lnTo>
                  <a:pt x="750094" y="257175"/>
                </a:lnTo>
                <a:lnTo>
                  <a:pt x="757238" y="271463"/>
                </a:lnTo>
                <a:lnTo>
                  <a:pt x="764382" y="292894"/>
                </a:lnTo>
                <a:lnTo>
                  <a:pt x="764382" y="314326"/>
                </a:lnTo>
                <a:lnTo>
                  <a:pt x="764382" y="342901"/>
                </a:lnTo>
                <a:lnTo>
                  <a:pt x="764382" y="364332"/>
                </a:lnTo>
                <a:lnTo>
                  <a:pt x="757238" y="385763"/>
                </a:lnTo>
                <a:lnTo>
                  <a:pt x="750094" y="400051"/>
                </a:lnTo>
                <a:lnTo>
                  <a:pt x="750094" y="407195"/>
                </a:lnTo>
                <a:lnTo>
                  <a:pt x="750094" y="40719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Freeform 114"/>
          <p:cNvSpPr/>
          <p:nvPr/>
        </p:nvSpPr>
        <p:spPr>
          <a:xfrm>
            <a:off x="5993607" y="6615113"/>
            <a:ext cx="7145" cy="21433"/>
          </a:xfrm>
          <a:custGeom>
            <a:avLst/>
            <a:gdLst/>
            <a:ahLst/>
            <a:cxnLst/>
            <a:rect l="0" t="0" r="0" b="0"/>
            <a:pathLst>
              <a:path w="7145" h="21433">
                <a:moveTo>
                  <a:pt x="7144" y="0"/>
                </a:moveTo>
                <a:lnTo>
                  <a:pt x="7144" y="0"/>
                </a:lnTo>
                <a:lnTo>
                  <a:pt x="0" y="7144"/>
                </a:lnTo>
                <a:lnTo>
                  <a:pt x="0" y="21432"/>
                </a:lnTo>
                <a:lnTo>
                  <a:pt x="0" y="214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6" name="Freeform 115"/>
          <p:cNvSpPr/>
          <p:nvPr/>
        </p:nvSpPr>
        <p:spPr>
          <a:xfrm>
            <a:off x="1928813" y="5214938"/>
            <a:ext cx="292894" cy="14288"/>
          </a:xfrm>
          <a:custGeom>
            <a:avLst/>
            <a:gdLst/>
            <a:ahLst/>
            <a:cxnLst/>
            <a:rect l="0" t="0" r="0" b="0"/>
            <a:pathLst>
              <a:path w="292894" h="14288">
                <a:moveTo>
                  <a:pt x="0" y="7143"/>
                </a:moveTo>
                <a:lnTo>
                  <a:pt x="0" y="7143"/>
                </a:lnTo>
                <a:lnTo>
                  <a:pt x="0" y="7143"/>
                </a:lnTo>
                <a:lnTo>
                  <a:pt x="7143" y="14287"/>
                </a:lnTo>
                <a:lnTo>
                  <a:pt x="7143" y="14287"/>
                </a:lnTo>
                <a:lnTo>
                  <a:pt x="21431" y="14287"/>
                </a:lnTo>
                <a:lnTo>
                  <a:pt x="35718" y="14287"/>
                </a:lnTo>
                <a:lnTo>
                  <a:pt x="50006" y="14287"/>
                </a:lnTo>
                <a:lnTo>
                  <a:pt x="64293" y="7143"/>
                </a:lnTo>
                <a:lnTo>
                  <a:pt x="78581" y="7143"/>
                </a:lnTo>
                <a:lnTo>
                  <a:pt x="100012" y="7143"/>
                </a:lnTo>
                <a:lnTo>
                  <a:pt x="121443" y="7143"/>
                </a:lnTo>
                <a:lnTo>
                  <a:pt x="142875" y="7143"/>
                </a:lnTo>
                <a:lnTo>
                  <a:pt x="157162" y="7143"/>
                </a:lnTo>
                <a:lnTo>
                  <a:pt x="178593" y="7143"/>
                </a:lnTo>
                <a:lnTo>
                  <a:pt x="200025" y="7143"/>
                </a:lnTo>
                <a:lnTo>
                  <a:pt x="221456" y="7143"/>
                </a:lnTo>
                <a:lnTo>
                  <a:pt x="235743" y="7143"/>
                </a:lnTo>
                <a:lnTo>
                  <a:pt x="257175" y="7143"/>
                </a:lnTo>
                <a:lnTo>
                  <a:pt x="271462" y="7143"/>
                </a:lnTo>
                <a:lnTo>
                  <a:pt x="278606" y="7143"/>
                </a:lnTo>
                <a:lnTo>
                  <a:pt x="285750" y="0"/>
                </a:lnTo>
                <a:lnTo>
                  <a:pt x="292893" y="0"/>
                </a:lnTo>
                <a:lnTo>
                  <a:pt x="292893"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7" name="Freeform 116"/>
          <p:cNvSpPr/>
          <p:nvPr/>
        </p:nvSpPr>
        <p:spPr>
          <a:xfrm>
            <a:off x="2057400" y="5193506"/>
            <a:ext cx="78582" cy="328614"/>
          </a:xfrm>
          <a:custGeom>
            <a:avLst/>
            <a:gdLst/>
            <a:ahLst/>
            <a:cxnLst/>
            <a:rect l="0" t="0" r="0" b="0"/>
            <a:pathLst>
              <a:path w="78582" h="328614">
                <a:moveTo>
                  <a:pt x="78581" y="0"/>
                </a:moveTo>
                <a:lnTo>
                  <a:pt x="71438" y="0"/>
                </a:lnTo>
                <a:lnTo>
                  <a:pt x="64294" y="7144"/>
                </a:lnTo>
                <a:lnTo>
                  <a:pt x="57150" y="14288"/>
                </a:lnTo>
                <a:lnTo>
                  <a:pt x="42863" y="28575"/>
                </a:lnTo>
                <a:lnTo>
                  <a:pt x="28575" y="50007"/>
                </a:lnTo>
                <a:lnTo>
                  <a:pt x="21431" y="71438"/>
                </a:lnTo>
                <a:lnTo>
                  <a:pt x="14288" y="92869"/>
                </a:lnTo>
                <a:lnTo>
                  <a:pt x="14288" y="114300"/>
                </a:lnTo>
                <a:lnTo>
                  <a:pt x="7144" y="142875"/>
                </a:lnTo>
                <a:lnTo>
                  <a:pt x="7144" y="171450"/>
                </a:lnTo>
                <a:lnTo>
                  <a:pt x="7144" y="200025"/>
                </a:lnTo>
                <a:lnTo>
                  <a:pt x="7144" y="221457"/>
                </a:lnTo>
                <a:lnTo>
                  <a:pt x="0" y="250032"/>
                </a:lnTo>
                <a:lnTo>
                  <a:pt x="7144" y="271463"/>
                </a:lnTo>
                <a:lnTo>
                  <a:pt x="7144" y="292894"/>
                </a:lnTo>
                <a:lnTo>
                  <a:pt x="14288" y="314325"/>
                </a:lnTo>
                <a:lnTo>
                  <a:pt x="14288" y="321469"/>
                </a:lnTo>
                <a:lnTo>
                  <a:pt x="21431" y="328613"/>
                </a:lnTo>
                <a:lnTo>
                  <a:pt x="21431" y="32861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8" name="Freeform 117"/>
          <p:cNvSpPr/>
          <p:nvPr/>
        </p:nvSpPr>
        <p:spPr>
          <a:xfrm>
            <a:off x="2171700" y="5322094"/>
            <a:ext cx="128589" cy="228601"/>
          </a:xfrm>
          <a:custGeom>
            <a:avLst/>
            <a:gdLst/>
            <a:ahLst/>
            <a:cxnLst/>
            <a:rect l="0" t="0" r="0" b="0"/>
            <a:pathLst>
              <a:path w="128589" h="228601">
                <a:moveTo>
                  <a:pt x="7144" y="107156"/>
                </a:moveTo>
                <a:lnTo>
                  <a:pt x="7144" y="114300"/>
                </a:lnTo>
                <a:lnTo>
                  <a:pt x="7144" y="121444"/>
                </a:lnTo>
                <a:lnTo>
                  <a:pt x="7144" y="135731"/>
                </a:lnTo>
                <a:lnTo>
                  <a:pt x="7144" y="157162"/>
                </a:lnTo>
                <a:lnTo>
                  <a:pt x="0" y="178594"/>
                </a:lnTo>
                <a:lnTo>
                  <a:pt x="7144" y="192881"/>
                </a:lnTo>
                <a:lnTo>
                  <a:pt x="7144" y="214312"/>
                </a:lnTo>
                <a:lnTo>
                  <a:pt x="14288" y="221456"/>
                </a:lnTo>
                <a:lnTo>
                  <a:pt x="21431" y="228600"/>
                </a:lnTo>
                <a:lnTo>
                  <a:pt x="35719" y="228600"/>
                </a:lnTo>
                <a:lnTo>
                  <a:pt x="42863" y="221456"/>
                </a:lnTo>
                <a:lnTo>
                  <a:pt x="57150" y="214312"/>
                </a:lnTo>
                <a:lnTo>
                  <a:pt x="71438" y="207169"/>
                </a:lnTo>
                <a:lnTo>
                  <a:pt x="85725" y="185737"/>
                </a:lnTo>
                <a:lnTo>
                  <a:pt x="100013" y="164306"/>
                </a:lnTo>
                <a:lnTo>
                  <a:pt x="114300" y="135731"/>
                </a:lnTo>
                <a:lnTo>
                  <a:pt x="121444" y="107156"/>
                </a:lnTo>
                <a:lnTo>
                  <a:pt x="128588" y="78581"/>
                </a:lnTo>
                <a:lnTo>
                  <a:pt x="128588" y="50006"/>
                </a:lnTo>
                <a:lnTo>
                  <a:pt x="128588" y="28575"/>
                </a:lnTo>
                <a:lnTo>
                  <a:pt x="121444" y="14287"/>
                </a:lnTo>
                <a:lnTo>
                  <a:pt x="114300" y="0"/>
                </a:lnTo>
                <a:lnTo>
                  <a:pt x="100013" y="0"/>
                </a:lnTo>
                <a:lnTo>
                  <a:pt x="85725" y="7144"/>
                </a:lnTo>
                <a:lnTo>
                  <a:pt x="71438" y="14287"/>
                </a:lnTo>
                <a:lnTo>
                  <a:pt x="57150" y="35719"/>
                </a:lnTo>
                <a:lnTo>
                  <a:pt x="42863" y="50006"/>
                </a:lnTo>
                <a:lnTo>
                  <a:pt x="35719" y="64294"/>
                </a:lnTo>
                <a:lnTo>
                  <a:pt x="28575" y="78581"/>
                </a:lnTo>
                <a:lnTo>
                  <a:pt x="28575" y="85725"/>
                </a:lnTo>
                <a:lnTo>
                  <a:pt x="28575" y="92869"/>
                </a:lnTo>
                <a:lnTo>
                  <a:pt x="28575" y="928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9" name="Freeform 118"/>
          <p:cNvSpPr/>
          <p:nvPr/>
        </p:nvSpPr>
        <p:spPr>
          <a:xfrm>
            <a:off x="2471738" y="5300663"/>
            <a:ext cx="150020" cy="235744"/>
          </a:xfrm>
          <a:custGeom>
            <a:avLst/>
            <a:gdLst/>
            <a:ahLst/>
            <a:cxnLst/>
            <a:rect l="0" t="0" r="0" b="0"/>
            <a:pathLst>
              <a:path w="150020" h="235744">
                <a:moveTo>
                  <a:pt x="107156" y="7143"/>
                </a:moveTo>
                <a:lnTo>
                  <a:pt x="107156" y="7143"/>
                </a:lnTo>
                <a:lnTo>
                  <a:pt x="100012" y="7143"/>
                </a:lnTo>
                <a:lnTo>
                  <a:pt x="100012" y="0"/>
                </a:lnTo>
                <a:lnTo>
                  <a:pt x="85725" y="0"/>
                </a:lnTo>
                <a:lnTo>
                  <a:pt x="71437" y="0"/>
                </a:lnTo>
                <a:lnTo>
                  <a:pt x="57150" y="0"/>
                </a:lnTo>
                <a:lnTo>
                  <a:pt x="42862" y="0"/>
                </a:lnTo>
                <a:lnTo>
                  <a:pt x="28575" y="7143"/>
                </a:lnTo>
                <a:lnTo>
                  <a:pt x="21431" y="7143"/>
                </a:lnTo>
                <a:lnTo>
                  <a:pt x="7144" y="14287"/>
                </a:lnTo>
                <a:lnTo>
                  <a:pt x="7144" y="14287"/>
                </a:lnTo>
                <a:lnTo>
                  <a:pt x="0" y="21431"/>
                </a:lnTo>
                <a:lnTo>
                  <a:pt x="7144" y="28575"/>
                </a:lnTo>
                <a:lnTo>
                  <a:pt x="14287" y="35718"/>
                </a:lnTo>
                <a:lnTo>
                  <a:pt x="28575" y="42862"/>
                </a:lnTo>
                <a:lnTo>
                  <a:pt x="42862" y="50006"/>
                </a:lnTo>
                <a:lnTo>
                  <a:pt x="57150" y="64293"/>
                </a:lnTo>
                <a:lnTo>
                  <a:pt x="78581" y="78581"/>
                </a:lnTo>
                <a:lnTo>
                  <a:pt x="100012" y="85725"/>
                </a:lnTo>
                <a:lnTo>
                  <a:pt x="114300" y="100012"/>
                </a:lnTo>
                <a:lnTo>
                  <a:pt x="128587" y="114300"/>
                </a:lnTo>
                <a:lnTo>
                  <a:pt x="135731" y="128587"/>
                </a:lnTo>
                <a:lnTo>
                  <a:pt x="142875" y="142875"/>
                </a:lnTo>
                <a:lnTo>
                  <a:pt x="150019" y="157162"/>
                </a:lnTo>
                <a:lnTo>
                  <a:pt x="150019" y="178593"/>
                </a:lnTo>
                <a:lnTo>
                  <a:pt x="142875" y="192881"/>
                </a:lnTo>
                <a:lnTo>
                  <a:pt x="135731" y="207168"/>
                </a:lnTo>
                <a:lnTo>
                  <a:pt x="128587" y="221456"/>
                </a:lnTo>
                <a:lnTo>
                  <a:pt x="114300" y="228600"/>
                </a:lnTo>
                <a:lnTo>
                  <a:pt x="100012" y="235743"/>
                </a:lnTo>
                <a:lnTo>
                  <a:pt x="78581" y="235743"/>
                </a:lnTo>
                <a:lnTo>
                  <a:pt x="64294" y="228600"/>
                </a:lnTo>
                <a:lnTo>
                  <a:pt x="57150" y="221456"/>
                </a:lnTo>
                <a:lnTo>
                  <a:pt x="50006" y="214312"/>
                </a:lnTo>
                <a:lnTo>
                  <a:pt x="50006" y="21431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0" name="Freeform 119"/>
          <p:cNvSpPr/>
          <p:nvPr/>
        </p:nvSpPr>
        <p:spPr>
          <a:xfrm>
            <a:off x="2650332" y="5207794"/>
            <a:ext cx="271463" cy="321470"/>
          </a:xfrm>
          <a:custGeom>
            <a:avLst/>
            <a:gdLst/>
            <a:ahLst/>
            <a:cxnLst/>
            <a:rect l="0" t="0" r="0" b="0"/>
            <a:pathLst>
              <a:path w="271463" h="321470">
                <a:moveTo>
                  <a:pt x="100012" y="221456"/>
                </a:moveTo>
                <a:lnTo>
                  <a:pt x="100012" y="221456"/>
                </a:lnTo>
                <a:lnTo>
                  <a:pt x="100012" y="221456"/>
                </a:lnTo>
                <a:lnTo>
                  <a:pt x="92868" y="214312"/>
                </a:lnTo>
                <a:lnTo>
                  <a:pt x="85725" y="200025"/>
                </a:lnTo>
                <a:lnTo>
                  <a:pt x="78581" y="185737"/>
                </a:lnTo>
                <a:lnTo>
                  <a:pt x="71437" y="164306"/>
                </a:lnTo>
                <a:lnTo>
                  <a:pt x="57150" y="142875"/>
                </a:lnTo>
                <a:lnTo>
                  <a:pt x="42862" y="128587"/>
                </a:lnTo>
                <a:lnTo>
                  <a:pt x="35718" y="121444"/>
                </a:lnTo>
                <a:lnTo>
                  <a:pt x="28575" y="121444"/>
                </a:lnTo>
                <a:lnTo>
                  <a:pt x="14287" y="128587"/>
                </a:lnTo>
                <a:lnTo>
                  <a:pt x="7143" y="142875"/>
                </a:lnTo>
                <a:lnTo>
                  <a:pt x="7143" y="164306"/>
                </a:lnTo>
                <a:lnTo>
                  <a:pt x="0" y="185737"/>
                </a:lnTo>
                <a:lnTo>
                  <a:pt x="0" y="207169"/>
                </a:lnTo>
                <a:lnTo>
                  <a:pt x="0" y="235744"/>
                </a:lnTo>
                <a:lnTo>
                  <a:pt x="7143" y="257175"/>
                </a:lnTo>
                <a:lnTo>
                  <a:pt x="14287" y="278606"/>
                </a:lnTo>
                <a:lnTo>
                  <a:pt x="21431" y="292894"/>
                </a:lnTo>
                <a:lnTo>
                  <a:pt x="28575" y="300037"/>
                </a:lnTo>
                <a:lnTo>
                  <a:pt x="35718" y="307181"/>
                </a:lnTo>
                <a:lnTo>
                  <a:pt x="42862" y="307181"/>
                </a:lnTo>
                <a:lnTo>
                  <a:pt x="50006" y="300037"/>
                </a:lnTo>
                <a:lnTo>
                  <a:pt x="50006" y="292894"/>
                </a:lnTo>
                <a:lnTo>
                  <a:pt x="57150" y="278606"/>
                </a:lnTo>
                <a:lnTo>
                  <a:pt x="57150" y="264319"/>
                </a:lnTo>
                <a:lnTo>
                  <a:pt x="57150" y="242887"/>
                </a:lnTo>
                <a:lnTo>
                  <a:pt x="64293" y="228600"/>
                </a:lnTo>
                <a:lnTo>
                  <a:pt x="64293" y="207169"/>
                </a:lnTo>
                <a:lnTo>
                  <a:pt x="64293" y="200025"/>
                </a:lnTo>
                <a:lnTo>
                  <a:pt x="64293" y="192881"/>
                </a:lnTo>
                <a:lnTo>
                  <a:pt x="64293" y="185737"/>
                </a:lnTo>
                <a:lnTo>
                  <a:pt x="64293" y="192881"/>
                </a:lnTo>
                <a:lnTo>
                  <a:pt x="64293" y="200025"/>
                </a:lnTo>
                <a:lnTo>
                  <a:pt x="64293" y="214312"/>
                </a:lnTo>
                <a:lnTo>
                  <a:pt x="71437" y="228600"/>
                </a:lnTo>
                <a:lnTo>
                  <a:pt x="78581" y="250031"/>
                </a:lnTo>
                <a:lnTo>
                  <a:pt x="92868" y="271462"/>
                </a:lnTo>
                <a:lnTo>
                  <a:pt x="100012" y="292894"/>
                </a:lnTo>
                <a:lnTo>
                  <a:pt x="114300" y="307181"/>
                </a:lnTo>
                <a:lnTo>
                  <a:pt x="128587" y="314325"/>
                </a:lnTo>
                <a:lnTo>
                  <a:pt x="142875" y="321469"/>
                </a:lnTo>
                <a:lnTo>
                  <a:pt x="157162" y="321469"/>
                </a:lnTo>
                <a:lnTo>
                  <a:pt x="171450" y="314325"/>
                </a:lnTo>
                <a:lnTo>
                  <a:pt x="185737" y="300037"/>
                </a:lnTo>
                <a:lnTo>
                  <a:pt x="192881" y="278606"/>
                </a:lnTo>
                <a:lnTo>
                  <a:pt x="200025" y="250031"/>
                </a:lnTo>
                <a:lnTo>
                  <a:pt x="207168" y="214312"/>
                </a:lnTo>
                <a:lnTo>
                  <a:pt x="207168" y="171450"/>
                </a:lnTo>
                <a:lnTo>
                  <a:pt x="214312" y="128587"/>
                </a:lnTo>
                <a:lnTo>
                  <a:pt x="207168" y="85725"/>
                </a:lnTo>
                <a:lnTo>
                  <a:pt x="207168" y="50006"/>
                </a:lnTo>
                <a:lnTo>
                  <a:pt x="207168" y="21431"/>
                </a:lnTo>
                <a:lnTo>
                  <a:pt x="200025" y="7144"/>
                </a:lnTo>
                <a:lnTo>
                  <a:pt x="200025" y="0"/>
                </a:lnTo>
                <a:lnTo>
                  <a:pt x="192881" y="0"/>
                </a:lnTo>
                <a:lnTo>
                  <a:pt x="192881" y="0"/>
                </a:lnTo>
                <a:lnTo>
                  <a:pt x="192881" y="7144"/>
                </a:lnTo>
                <a:lnTo>
                  <a:pt x="192881" y="21431"/>
                </a:lnTo>
                <a:lnTo>
                  <a:pt x="192881" y="50006"/>
                </a:lnTo>
                <a:lnTo>
                  <a:pt x="200025" y="85725"/>
                </a:lnTo>
                <a:lnTo>
                  <a:pt x="207168" y="121444"/>
                </a:lnTo>
                <a:lnTo>
                  <a:pt x="207168" y="157162"/>
                </a:lnTo>
                <a:lnTo>
                  <a:pt x="221456" y="192881"/>
                </a:lnTo>
                <a:lnTo>
                  <a:pt x="228600" y="221456"/>
                </a:lnTo>
                <a:lnTo>
                  <a:pt x="235743" y="250031"/>
                </a:lnTo>
                <a:lnTo>
                  <a:pt x="250031" y="278606"/>
                </a:lnTo>
                <a:lnTo>
                  <a:pt x="250031" y="292894"/>
                </a:lnTo>
                <a:lnTo>
                  <a:pt x="264318" y="307181"/>
                </a:lnTo>
                <a:lnTo>
                  <a:pt x="264318" y="314325"/>
                </a:lnTo>
                <a:lnTo>
                  <a:pt x="271462" y="321469"/>
                </a:lnTo>
                <a:lnTo>
                  <a:pt x="271462" y="3214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1" name="Freeform 120"/>
          <p:cNvSpPr/>
          <p:nvPr/>
        </p:nvSpPr>
        <p:spPr>
          <a:xfrm>
            <a:off x="2807494" y="5357813"/>
            <a:ext cx="157164" cy="57151"/>
          </a:xfrm>
          <a:custGeom>
            <a:avLst/>
            <a:gdLst/>
            <a:ahLst/>
            <a:cxnLst/>
            <a:rect l="0" t="0" r="0" b="0"/>
            <a:pathLst>
              <a:path w="157164" h="57151">
                <a:moveTo>
                  <a:pt x="0" y="0"/>
                </a:moveTo>
                <a:lnTo>
                  <a:pt x="0" y="0"/>
                </a:lnTo>
                <a:lnTo>
                  <a:pt x="0" y="0"/>
                </a:lnTo>
                <a:lnTo>
                  <a:pt x="0" y="0"/>
                </a:lnTo>
                <a:lnTo>
                  <a:pt x="0" y="7143"/>
                </a:lnTo>
                <a:lnTo>
                  <a:pt x="7144" y="14287"/>
                </a:lnTo>
                <a:lnTo>
                  <a:pt x="14288" y="21431"/>
                </a:lnTo>
                <a:lnTo>
                  <a:pt x="21431" y="28575"/>
                </a:lnTo>
                <a:lnTo>
                  <a:pt x="35719" y="35718"/>
                </a:lnTo>
                <a:lnTo>
                  <a:pt x="42863" y="42862"/>
                </a:lnTo>
                <a:lnTo>
                  <a:pt x="57150" y="50006"/>
                </a:lnTo>
                <a:lnTo>
                  <a:pt x="78581" y="57150"/>
                </a:lnTo>
                <a:lnTo>
                  <a:pt x="92869" y="57150"/>
                </a:lnTo>
                <a:lnTo>
                  <a:pt x="114300" y="57150"/>
                </a:lnTo>
                <a:lnTo>
                  <a:pt x="135731" y="50006"/>
                </a:lnTo>
                <a:lnTo>
                  <a:pt x="150019" y="42862"/>
                </a:lnTo>
                <a:lnTo>
                  <a:pt x="157163" y="35718"/>
                </a:lnTo>
                <a:lnTo>
                  <a:pt x="157163" y="3571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2" name="Freeform 121"/>
          <p:cNvSpPr/>
          <p:nvPr/>
        </p:nvSpPr>
        <p:spPr>
          <a:xfrm>
            <a:off x="2986088" y="5286375"/>
            <a:ext cx="35720" cy="221457"/>
          </a:xfrm>
          <a:custGeom>
            <a:avLst/>
            <a:gdLst/>
            <a:ahLst/>
            <a:cxnLst/>
            <a:rect l="0" t="0" r="0" b="0"/>
            <a:pathLst>
              <a:path w="35720" h="221457">
                <a:moveTo>
                  <a:pt x="35719" y="0"/>
                </a:moveTo>
                <a:lnTo>
                  <a:pt x="35719" y="0"/>
                </a:lnTo>
                <a:lnTo>
                  <a:pt x="35719" y="7144"/>
                </a:lnTo>
                <a:lnTo>
                  <a:pt x="28575" y="28575"/>
                </a:lnTo>
                <a:lnTo>
                  <a:pt x="21431" y="50006"/>
                </a:lnTo>
                <a:lnTo>
                  <a:pt x="14287" y="78581"/>
                </a:lnTo>
                <a:lnTo>
                  <a:pt x="7144" y="107156"/>
                </a:lnTo>
                <a:lnTo>
                  <a:pt x="7144" y="135731"/>
                </a:lnTo>
                <a:lnTo>
                  <a:pt x="0" y="164306"/>
                </a:lnTo>
                <a:lnTo>
                  <a:pt x="0" y="185738"/>
                </a:lnTo>
                <a:lnTo>
                  <a:pt x="7144" y="207169"/>
                </a:lnTo>
                <a:lnTo>
                  <a:pt x="14287" y="214313"/>
                </a:lnTo>
                <a:lnTo>
                  <a:pt x="14287" y="221456"/>
                </a:lnTo>
                <a:lnTo>
                  <a:pt x="14287"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3" name="Freeform 122"/>
          <p:cNvSpPr/>
          <p:nvPr/>
        </p:nvSpPr>
        <p:spPr>
          <a:xfrm>
            <a:off x="3043238" y="5350669"/>
            <a:ext cx="128588" cy="235745"/>
          </a:xfrm>
          <a:custGeom>
            <a:avLst/>
            <a:gdLst/>
            <a:ahLst/>
            <a:cxnLst/>
            <a:rect l="0" t="0" r="0" b="0"/>
            <a:pathLst>
              <a:path w="128588" h="235745">
                <a:moveTo>
                  <a:pt x="85725" y="0"/>
                </a:moveTo>
                <a:lnTo>
                  <a:pt x="85725" y="0"/>
                </a:lnTo>
                <a:lnTo>
                  <a:pt x="78581" y="0"/>
                </a:lnTo>
                <a:lnTo>
                  <a:pt x="64294" y="7144"/>
                </a:lnTo>
                <a:lnTo>
                  <a:pt x="57150" y="7144"/>
                </a:lnTo>
                <a:lnTo>
                  <a:pt x="42862" y="14287"/>
                </a:lnTo>
                <a:lnTo>
                  <a:pt x="28575" y="21431"/>
                </a:lnTo>
                <a:lnTo>
                  <a:pt x="14287" y="28575"/>
                </a:lnTo>
                <a:lnTo>
                  <a:pt x="7144" y="35719"/>
                </a:lnTo>
                <a:lnTo>
                  <a:pt x="0" y="42862"/>
                </a:lnTo>
                <a:lnTo>
                  <a:pt x="0" y="50006"/>
                </a:lnTo>
                <a:lnTo>
                  <a:pt x="0" y="57150"/>
                </a:lnTo>
                <a:lnTo>
                  <a:pt x="14287" y="64294"/>
                </a:lnTo>
                <a:lnTo>
                  <a:pt x="21431" y="78581"/>
                </a:lnTo>
                <a:lnTo>
                  <a:pt x="35719" y="85725"/>
                </a:lnTo>
                <a:lnTo>
                  <a:pt x="57150" y="100012"/>
                </a:lnTo>
                <a:lnTo>
                  <a:pt x="71437" y="114300"/>
                </a:lnTo>
                <a:lnTo>
                  <a:pt x="85725" y="121444"/>
                </a:lnTo>
                <a:lnTo>
                  <a:pt x="100012" y="135731"/>
                </a:lnTo>
                <a:lnTo>
                  <a:pt x="114300" y="150019"/>
                </a:lnTo>
                <a:lnTo>
                  <a:pt x="128587" y="164306"/>
                </a:lnTo>
                <a:lnTo>
                  <a:pt x="128587" y="178594"/>
                </a:lnTo>
                <a:lnTo>
                  <a:pt x="128587" y="192881"/>
                </a:lnTo>
                <a:lnTo>
                  <a:pt x="121444" y="207169"/>
                </a:lnTo>
                <a:lnTo>
                  <a:pt x="114300" y="214312"/>
                </a:lnTo>
                <a:lnTo>
                  <a:pt x="100012" y="228600"/>
                </a:lnTo>
                <a:lnTo>
                  <a:pt x="92869" y="228600"/>
                </a:lnTo>
                <a:lnTo>
                  <a:pt x="85725" y="235744"/>
                </a:lnTo>
                <a:lnTo>
                  <a:pt x="85725"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4" name="Freeform 123"/>
          <p:cNvSpPr/>
          <p:nvPr/>
        </p:nvSpPr>
        <p:spPr>
          <a:xfrm>
            <a:off x="3171825" y="5236369"/>
            <a:ext cx="264320" cy="528638"/>
          </a:xfrm>
          <a:custGeom>
            <a:avLst/>
            <a:gdLst/>
            <a:ahLst/>
            <a:cxnLst/>
            <a:rect l="0" t="0" r="0" b="0"/>
            <a:pathLst>
              <a:path w="264320" h="528638">
                <a:moveTo>
                  <a:pt x="100013" y="0"/>
                </a:moveTo>
                <a:lnTo>
                  <a:pt x="100013" y="0"/>
                </a:lnTo>
                <a:lnTo>
                  <a:pt x="92869" y="0"/>
                </a:lnTo>
                <a:lnTo>
                  <a:pt x="92869" y="0"/>
                </a:lnTo>
                <a:lnTo>
                  <a:pt x="85725" y="7144"/>
                </a:lnTo>
                <a:lnTo>
                  <a:pt x="78582" y="14287"/>
                </a:lnTo>
                <a:lnTo>
                  <a:pt x="71438" y="28575"/>
                </a:lnTo>
                <a:lnTo>
                  <a:pt x="57150" y="50006"/>
                </a:lnTo>
                <a:lnTo>
                  <a:pt x="42863" y="71437"/>
                </a:lnTo>
                <a:lnTo>
                  <a:pt x="28575" y="107156"/>
                </a:lnTo>
                <a:lnTo>
                  <a:pt x="14288" y="135731"/>
                </a:lnTo>
                <a:lnTo>
                  <a:pt x="7144" y="164306"/>
                </a:lnTo>
                <a:lnTo>
                  <a:pt x="7144" y="185737"/>
                </a:lnTo>
                <a:lnTo>
                  <a:pt x="0" y="207169"/>
                </a:lnTo>
                <a:lnTo>
                  <a:pt x="7144" y="228600"/>
                </a:lnTo>
                <a:lnTo>
                  <a:pt x="14288" y="242887"/>
                </a:lnTo>
                <a:lnTo>
                  <a:pt x="21432" y="250031"/>
                </a:lnTo>
                <a:lnTo>
                  <a:pt x="35719" y="257175"/>
                </a:lnTo>
                <a:lnTo>
                  <a:pt x="42863" y="257175"/>
                </a:lnTo>
                <a:lnTo>
                  <a:pt x="57150" y="257175"/>
                </a:lnTo>
                <a:lnTo>
                  <a:pt x="71438" y="257175"/>
                </a:lnTo>
                <a:lnTo>
                  <a:pt x="78582" y="257175"/>
                </a:lnTo>
                <a:lnTo>
                  <a:pt x="92869" y="250031"/>
                </a:lnTo>
                <a:lnTo>
                  <a:pt x="100013" y="242887"/>
                </a:lnTo>
                <a:lnTo>
                  <a:pt x="107157" y="235744"/>
                </a:lnTo>
                <a:lnTo>
                  <a:pt x="114300" y="228600"/>
                </a:lnTo>
                <a:lnTo>
                  <a:pt x="121444" y="214312"/>
                </a:lnTo>
                <a:lnTo>
                  <a:pt x="128588" y="207169"/>
                </a:lnTo>
                <a:lnTo>
                  <a:pt x="135732" y="192881"/>
                </a:lnTo>
                <a:lnTo>
                  <a:pt x="135732" y="185737"/>
                </a:lnTo>
                <a:lnTo>
                  <a:pt x="142875" y="178594"/>
                </a:lnTo>
                <a:lnTo>
                  <a:pt x="142875" y="178594"/>
                </a:lnTo>
                <a:lnTo>
                  <a:pt x="142875" y="171450"/>
                </a:lnTo>
                <a:lnTo>
                  <a:pt x="142875" y="171450"/>
                </a:lnTo>
                <a:lnTo>
                  <a:pt x="142875" y="178594"/>
                </a:lnTo>
                <a:lnTo>
                  <a:pt x="142875" y="178594"/>
                </a:lnTo>
                <a:lnTo>
                  <a:pt x="142875" y="192881"/>
                </a:lnTo>
                <a:lnTo>
                  <a:pt x="135732" y="207169"/>
                </a:lnTo>
                <a:lnTo>
                  <a:pt x="135732" y="228600"/>
                </a:lnTo>
                <a:lnTo>
                  <a:pt x="135732" y="250031"/>
                </a:lnTo>
                <a:lnTo>
                  <a:pt x="135732" y="264319"/>
                </a:lnTo>
                <a:lnTo>
                  <a:pt x="142875" y="278606"/>
                </a:lnTo>
                <a:lnTo>
                  <a:pt x="150019" y="292894"/>
                </a:lnTo>
                <a:lnTo>
                  <a:pt x="150019" y="300037"/>
                </a:lnTo>
                <a:lnTo>
                  <a:pt x="157163" y="300037"/>
                </a:lnTo>
                <a:lnTo>
                  <a:pt x="171450" y="300037"/>
                </a:lnTo>
                <a:lnTo>
                  <a:pt x="178594" y="292894"/>
                </a:lnTo>
                <a:lnTo>
                  <a:pt x="185738" y="278606"/>
                </a:lnTo>
                <a:lnTo>
                  <a:pt x="192882" y="264319"/>
                </a:lnTo>
                <a:lnTo>
                  <a:pt x="200025" y="242887"/>
                </a:lnTo>
                <a:lnTo>
                  <a:pt x="207169" y="221456"/>
                </a:lnTo>
                <a:lnTo>
                  <a:pt x="214313" y="200025"/>
                </a:lnTo>
                <a:lnTo>
                  <a:pt x="221457" y="178594"/>
                </a:lnTo>
                <a:lnTo>
                  <a:pt x="221457" y="164306"/>
                </a:lnTo>
                <a:lnTo>
                  <a:pt x="221457" y="150019"/>
                </a:lnTo>
                <a:lnTo>
                  <a:pt x="221457" y="142875"/>
                </a:lnTo>
                <a:lnTo>
                  <a:pt x="221457" y="142875"/>
                </a:lnTo>
                <a:lnTo>
                  <a:pt x="221457" y="150019"/>
                </a:lnTo>
                <a:lnTo>
                  <a:pt x="221457" y="157162"/>
                </a:lnTo>
                <a:lnTo>
                  <a:pt x="221457" y="171450"/>
                </a:lnTo>
                <a:lnTo>
                  <a:pt x="221457" y="192881"/>
                </a:lnTo>
                <a:lnTo>
                  <a:pt x="228600" y="221456"/>
                </a:lnTo>
                <a:lnTo>
                  <a:pt x="235744" y="250031"/>
                </a:lnTo>
                <a:lnTo>
                  <a:pt x="242888" y="278606"/>
                </a:lnTo>
                <a:lnTo>
                  <a:pt x="250032" y="314325"/>
                </a:lnTo>
                <a:lnTo>
                  <a:pt x="257175" y="342900"/>
                </a:lnTo>
                <a:lnTo>
                  <a:pt x="257175" y="371475"/>
                </a:lnTo>
                <a:lnTo>
                  <a:pt x="264319" y="400050"/>
                </a:lnTo>
                <a:lnTo>
                  <a:pt x="257175" y="435769"/>
                </a:lnTo>
                <a:lnTo>
                  <a:pt x="257175" y="464344"/>
                </a:lnTo>
                <a:lnTo>
                  <a:pt x="242888" y="485775"/>
                </a:lnTo>
                <a:lnTo>
                  <a:pt x="235744" y="507206"/>
                </a:lnTo>
                <a:lnTo>
                  <a:pt x="221457" y="521494"/>
                </a:lnTo>
                <a:lnTo>
                  <a:pt x="207169" y="528637"/>
                </a:lnTo>
                <a:lnTo>
                  <a:pt x="185738" y="528637"/>
                </a:lnTo>
                <a:lnTo>
                  <a:pt x="178594" y="521494"/>
                </a:lnTo>
                <a:lnTo>
                  <a:pt x="164307" y="514350"/>
                </a:lnTo>
                <a:lnTo>
                  <a:pt x="164307" y="5143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Freeform 124"/>
          <p:cNvSpPr/>
          <p:nvPr/>
        </p:nvSpPr>
        <p:spPr>
          <a:xfrm>
            <a:off x="3550444" y="5229225"/>
            <a:ext cx="157164" cy="307182"/>
          </a:xfrm>
          <a:custGeom>
            <a:avLst/>
            <a:gdLst/>
            <a:ahLst/>
            <a:cxnLst/>
            <a:rect l="0" t="0" r="0" b="0"/>
            <a:pathLst>
              <a:path w="157164" h="307182">
                <a:moveTo>
                  <a:pt x="35719" y="0"/>
                </a:moveTo>
                <a:lnTo>
                  <a:pt x="35719" y="0"/>
                </a:lnTo>
                <a:lnTo>
                  <a:pt x="35719" y="7144"/>
                </a:lnTo>
                <a:lnTo>
                  <a:pt x="28575" y="21431"/>
                </a:lnTo>
                <a:lnTo>
                  <a:pt x="28575" y="50006"/>
                </a:lnTo>
                <a:lnTo>
                  <a:pt x="28575" y="78581"/>
                </a:lnTo>
                <a:lnTo>
                  <a:pt x="28575" y="114300"/>
                </a:lnTo>
                <a:lnTo>
                  <a:pt x="21431" y="150019"/>
                </a:lnTo>
                <a:lnTo>
                  <a:pt x="21431" y="185738"/>
                </a:lnTo>
                <a:lnTo>
                  <a:pt x="14288" y="214313"/>
                </a:lnTo>
                <a:lnTo>
                  <a:pt x="14288" y="242888"/>
                </a:lnTo>
                <a:lnTo>
                  <a:pt x="7144" y="264319"/>
                </a:lnTo>
                <a:lnTo>
                  <a:pt x="0" y="285750"/>
                </a:lnTo>
                <a:lnTo>
                  <a:pt x="0" y="292894"/>
                </a:lnTo>
                <a:lnTo>
                  <a:pt x="0" y="292894"/>
                </a:lnTo>
                <a:lnTo>
                  <a:pt x="0" y="292894"/>
                </a:lnTo>
                <a:lnTo>
                  <a:pt x="0" y="292894"/>
                </a:lnTo>
                <a:lnTo>
                  <a:pt x="0" y="278606"/>
                </a:lnTo>
                <a:lnTo>
                  <a:pt x="0" y="264319"/>
                </a:lnTo>
                <a:lnTo>
                  <a:pt x="7144" y="242888"/>
                </a:lnTo>
                <a:lnTo>
                  <a:pt x="14288" y="221456"/>
                </a:lnTo>
                <a:lnTo>
                  <a:pt x="21431" y="200025"/>
                </a:lnTo>
                <a:lnTo>
                  <a:pt x="35719" y="185738"/>
                </a:lnTo>
                <a:lnTo>
                  <a:pt x="42863" y="171450"/>
                </a:lnTo>
                <a:lnTo>
                  <a:pt x="57150" y="157163"/>
                </a:lnTo>
                <a:lnTo>
                  <a:pt x="71438" y="157163"/>
                </a:lnTo>
                <a:lnTo>
                  <a:pt x="92869" y="157163"/>
                </a:lnTo>
                <a:lnTo>
                  <a:pt x="107156" y="157163"/>
                </a:lnTo>
                <a:lnTo>
                  <a:pt x="121444" y="164306"/>
                </a:lnTo>
                <a:lnTo>
                  <a:pt x="135731" y="171450"/>
                </a:lnTo>
                <a:lnTo>
                  <a:pt x="142875" y="185738"/>
                </a:lnTo>
                <a:lnTo>
                  <a:pt x="157163" y="200025"/>
                </a:lnTo>
                <a:lnTo>
                  <a:pt x="157163" y="214313"/>
                </a:lnTo>
                <a:lnTo>
                  <a:pt x="157163" y="228600"/>
                </a:lnTo>
                <a:lnTo>
                  <a:pt x="150019" y="242888"/>
                </a:lnTo>
                <a:lnTo>
                  <a:pt x="135731" y="264319"/>
                </a:lnTo>
                <a:lnTo>
                  <a:pt x="128588" y="278606"/>
                </a:lnTo>
                <a:lnTo>
                  <a:pt x="107156" y="292894"/>
                </a:lnTo>
                <a:lnTo>
                  <a:pt x="92869" y="300038"/>
                </a:lnTo>
                <a:lnTo>
                  <a:pt x="71438" y="307181"/>
                </a:lnTo>
                <a:lnTo>
                  <a:pt x="57150" y="307181"/>
                </a:lnTo>
                <a:lnTo>
                  <a:pt x="50006" y="307181"/>
                </a:lnTo>
                <a:lnTo>
                  <a:pt x="50006" y="30718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Freeform 125"/>
          <p:cNvSpPr/>
          <p:nvPr/>
        </p:nvSpPr>
        <p:spPr>
          <a:xfrm>
            <a:off x="3729038" y="5336381"/>
            <a:ext cx="107157" cy="200026"/>
          </a:xfrm>
          <a:custGeom>
            <a:avLst/>
            <a:gdLst/>
            <a:ahLst/>
            <a:cxnLst/>
            <a:rect l="0" t="0" r="0" b="0"/>
            <a:pathLst>
              <a:path w="107157" h="200026">
                <a:moveTo>
                  <a:pt x="7144" y="0"/>
                </a:moveTo>
                <a:lnTo>
                  <a:pt x="7144" y="7144"/>
                </a:lnTo>
                <a:lnTo>
                  <a:pt x="7144" y="21432"/>
                </a:lnTo>
                <a:lnTo>
                  <a:pt x="7144" y="35719"/>
                </a:lnTo>
                <a:lnTo>
                  <a:pt x="0" y="64294"/>
                </a:lnTo>
                <a:lnTo>
                  <a:pt x="0" y="85725"/>
                </a:lnTo>
                <a:lnTo>
                  <a:pt x="0" y="114300"/>
                </a:lnTo>
                <a:lnTo>
                  <a:pt x="0" y="128588"/>
                </a:lnTo>
                <a:lnTo>
                  <a:pt x="0" y="142875"/>
                </a:lnTo>
                <a:lnTo>
                  <a:pt x="7144" y="150019"/>
                </a:lnTo>
                <a:lnTo>
                  <a:pt x="7144" y="150019"/>
                </a:lnTo>
                <a:lnTo>
                  <a:pt x="14287" y="150019"/>
                </a:lnTo>
                <a:lnTo>
                  <a:pt x="21431" y="135732"/>
                </a:lnTo>
                <a:lnTo>
                  <a:pt x="35719" y="121444"/>
                </a:lnTo>
                <a:lnTo>
                  <a:pt x="50006" y="107157"/>
                </a:lnTo>
                <a:lnTo>
                  <a:pt x="57150" y="85725"/>
                </a:lnTo>
                <a:lnTo>
                  <a:pt x="71437" y="64294"/>
                </a:lnTo>
                <a:lnTo>
                  <a:pt x="78581" y="42863"/>
                </a:lnTo>
                <a:lnTo>
                  <a:pt x="85725" y="28575"/>
                </a:lnTo>
                <a:lnTo>
                  <a:pt x="92869" y="21432"/>
                </a:lnTo>
                <a:lnTo>
                  <a:pt x="92869" y="21432"/>
                </a:lnTo>
                <a:lnTo>
                  <a:pt x="92869" y="35719"/>
                </a:lnTo>
                <a:lnTo>
                  <a:pt x="92869" y="50007"/>
                </a:lnTo>
                <a:lnTo>
                  <a:pt x="92869" y="78582"/>
                </a:lnTo>
                <a:lnTo>
                  <a:pt x="92869" y="107157"/>
                </a:lnTo>
                <a:lnTo>
                  <a:pt x="92869" y="135732"/>
                </a:lnTo>
                <a:lnTo>
                  <a:pt x="92869" y="157163"/>
                </a:lnTo>
                <a:lnTo>
                  <a:pt x="100012" y="178594"/>
                </a:lnTo>
                <a:lnTo>
                  <a:pt x="100012" y="192882"/>
                </a:lnTo>
                <a:lnTo>
                  <a:pt x="107156" y="200025"/>
                </a:lnTo>
                <a:lnTo>
                  <a:pt x="107156"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7" name="Freeform 126"/>
          <p:cNvSpPr/>
          <p:nvPr/>
        </p:nvSpPr>
        <p:spPr>
          <a:xfrm>
            <a:off x="3886200" y="5322094"/>
            <a:ext cx="114301" cy="207170"/>
          </a:xfrm>
          <a:custGeom>
            <a:avLst/>
            <a:gdLst/>
            <a:ahLst/>
            <a:cxnLst/>
            <a:rect l="0" t="0" r="0" b="0"/>
            <a:pathLst>
              <a:path w="114301" h="207170">
                <a:moveTo>
                  <a:pt x="114300" y="0"/>
                </a:moveTo>
                <a:lnTo>
                  <a:pt x="114300" y="0"/>
                </a:lnTo>
                <a:lnTo>
                  <a:pt x="100013" y="0"/>
                </a:lnTo>
                <a:lnTo>
                  <a:pt x="92869" y="0"/>
                </a:lnTo>
                <a:lnTo>
                  <a:pt x="78582" y="7144"/>
                </a:lnTo>
                <a:lnTo>
                  <a:pt x="64294" y="14287"/>
                </a:lnTo>
                <a:lnTo>
                  <a:pt x="42863" y="21431"/>
                </a:lnTo>
                <a:lnTo>
                  <a:pt x="28575" y="28575"/>
                </a:lnTo>
                <a:lnTo>
                  <a:pt x="14288" y="42862"/>
                </a:lnTo>
                <a:lnTo>
                  <a:pt x="7144" y="50006"/>
                </a:lnTo>
                <a:lnTo>
                  <a:pt x="0" y="64294"/>
                </a:lnTo>
                <a:lnTo>
                  <a:pt x="0" y="71437"/>
                </a:lnTo>
                <a:lnTo>
                  <a:pt x="0" y="78581"/>
                </a:lnTo>
                <a:lnTo>
                  <a:pt x="14288" y="85725"/>
                </a:lnTo>
                <a:lnTo>
                  <a:pt x="21432" y="100012"/>
                </a:lnTo>
                <a:lnTo>
                  <a:pt x="42863" y="107156"/>
                </a:lnTo>
                <a:lnTo>
                  <a:pt x="57150" y="107156"/>
                </a:lnTo>
                <a:lnTo>
                  <a:pt x="71438" y="114300"/>
                </a:lnTo>
                <a:lnTo>
                  <a:pt x="85725" y="121444"/>
                </a:lnTo>
                <a:lnTo>
                  <a:pt x="100013" y="135731"/>
                </a:lnTo>
                <a:lnTo>
                  <a:pt x="114300" y="142875"/>
                </a:lnTo>
                <a:lnTo>
                  <a:pt x="114300" y="157162"/>
                </a:lnTo>
                <a:lnTo>
                  <a:pt x="114300" y="171450"/>
                </a:lnTo>
                <a:lnTo>
                  <a:pt x="107157" y="185737"/>
                </a:lnTo>
                <a:lnTo>
                  <a:pt x="92869" y="200025"/>
                </a:lnTo>
                <a:lnTo>
                  <a:pt x="78582" y="207169"/>
                </a:lnTo>
                <a:lnTo>
                  <a:pt x="71438" y="207169"/>
                </a:lnTo>
                <a:lnTo>
                  <a:pt x="64294" y="207169"/>
                </a:lnTo>
                <a:lnTo>
                  <a:pt x="57150" y="207169"/>
                </a:lnTo>
                <a:lnTo>
                  <a:pt x="57150"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8" name="Freeform 127"/>
          <p:cNvSpPr/>
          <p:nvPr/>
        </p:nvSpPr>
        <p:spPr>
          <a:xfrm>
            <a:off x="4036219" y="5336381"/>
            <a:ext cx="142876" cy="207170"/>
          </a:xfrm>
          <a:custGeom>
            <a:avLst/>
            <a:gdLst/>
            <a:ahLst/>
            <a:cxnLst/>
            <a:rect l="0" t="0" r="0" b="0"/>
            <a:pathLst>
              <a:path w="142876" h="207170">
                <a:moveTo>
                  <a:pt x="0" y="57150"/>
                </a:moveTo>
                <a:lnTo>
                  <a:pt x="0" y="64294"/>
                </a:lnTo>
                <a:lnTo>
                  <a:pt x="0" y="78582"/>
                </a:lnTo>
                <a:lnTo>
                  <a:pt x="7144" y="92869"/>
                </a:lnTo>
                <a:lnTo>
                  <a:pt x="7144" y="114300"/>
                </a:lnTo>
                <a:lnTo>
                  <a:pt x="7144" y="128588"/>
                </a:lnTo>
                <a:lnTo>
                  <a:pt x="14288" y="142875"/>
                </a:lnTo>
                <a:lnTo>
                  <a:pt x="14288" y="157163"/>
                </a:lnTo>
                <a:lnTo>
                  <a:pt x="21431" y="164307"/>
                </a:lnTo>
                <a:lnTo>
                  <a:pt x="28575" y="171450"/>
                </a:lnTo>
                <a:lnTo>
                  <a:pt x="35719" y="171450"/>
                </a:lnTo>
                <a:lnTo>
                  <a:pt x="50006" y="171450"/>
                </a:lnTo>
                <a:lnTo>
                  <a:pt x="64294" y="178594"/>
                </a:lnTo>
                <a:lnTo>
                  <a:pt x="78581" y="178594"/>
                </a:lnTo>
                <a:lnTo>
                  <a:pt x="85725" y="178594"/>
                </a:lnTo>
                <a:lnTo>
                  <a:pt x="92869" y="185738"/>
                </a:lnTo>
                <a:lnTo>
                  <a:pt x="100013" y="185738"/>
                </a:lnTo>
                <a:lnTo>
                  <a:pt x="107156" y="192882"/>
                </a:lnTo>
                <a:lnTo>
                  <a:pt x="107156" y="200025"/>
                </a:lnTo>
                <a:lnTo>
                  <a:pt x="107156" y="200025"/>
                </a:lnTo>
                <a:lnTo>
                  <a:pt x="100013" y="207169"/>
                </a:lnTo>
                <a:lnTo>
                  <a:pt x="100013" y="207169"/>
                </a:lnTo>
                <a:lnTo>
                  <a:pt x="92869" y="200025"/>
                </a:lnTo>
                <a:lnTo>
                  <a:pt x="85725" y="192882"/>
                </a:lnTo>
                <a:lnTo>
                  <a:pt x="78581" y="178594"/>
                </a:lnTo>
                <a:lnTo>
                  <a:pt x="71438" y="164307"/>
                </a:lnTo>
                <a:lnTo>
                  <a:pt x="71438" y="142875"/>
                </a:lnTo>
                <a:lnTo>
                  <a:pt x="57150" y="114300"/>
                </a:lnTo>
                <a:lnTo>
                  <a:pt x="57150" y="85725"/>
                </a:lnTo>
                <a:lnTo>
                  <a:pt x="57150" y="57150"/>
                </a:lnTo>
                <a:lnTo>
                  <a:pt x="57150" y="28575"/>
                </a:lnTo>
                <a:lnTo>
                  <a:pt x="57150" y="14288"/>
                </a:lnTo>
                <a:lnTo>
                  <a:pt x="64294" y="0"/>
                </a:lnTo>
                <a:lnTo>
                  <a:pt x="71438" y="0"/>
                </a:lnTo>
                <a:lnTo>
                  <a:pt x="71438" y="7144"/>
                </a:lnTo>
                <a:lnTo>
                  <a:pt x="78581" y="21432"/>
                </a:lnTo>
                <a:lnTo>
                  <a:pt x="85725" y="35719"/>
                </a:lnTo>
                <a:lnTo>
                  <a:pt x="100013" y="57150"/>
                </a:lnTo>
                <a:lnTo>
                  <a:pt x="107156" y="78582"/>
                </a:lnTo>
                <a:lnTo>
                  <a:pt x="114300" y="100013"/>
                </a:lnTo>
                <a:lnTo>
                  <a:pt x="121444" y="121444"/>
                </a:lnTo>
                <a:lnTo>
                  <a:pt x="135731" y="135732"/>
                </a:lnTo>
                <a:lnTo>
                  <a:pt x="142875" y="150019"/>
                </a:lnTo>
                <a:lnTo>
                  <a:pt x="142875" y="157163"/>
                </a:lnTo>
                <a:lnTo>
                  <a:pt x="142875" y="1571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9" name="Freeform 128"/>
          <p:cNvSpPr/>
          <p:nvPr/>
        </p:nvSpPr>
        <p:spPr>
          <a:xfrm>
            <a:off x="4193382" y="5350669"/>
            <a:ext cx="85726" cy="150020"/>
          </a:xfrm>
          <a:custGeom>
            <a:avLst/>
            <a:gdLst/>
            <a:ahLst/>
            <a:cxnLst/>
            <a:rect l="0" t="0" r="0" b="0"/>
            <a:pathLst>
              <a:path w="85726" h="150020">
                <a:moveTo>
                  <a:pt x="0" y="78581"/>
                </a:moveTo>
                <a:lnTo>
                  <a:pt x="0" y="78581"/>
                </a:lnTo>
                <a:lnTo>
                  <a:pt x="0" y="85725"/>
                </a:lnTo>
                <a:lnTo>
                  <a:pt x="7143" y="92869"/>
                </a:lnTo>
                <a:lnTo>
                  <a:pt x="21431" y="100012"/>
                </a:lnTo>
                <a:lnTo>
                  <a:pt x="28575" y="100012"/>
                </a:lnTo>
                <a:lnTo>
                  <a:pt x="42862" y="107156"/>
                </a:lnTo>
                <a:lnTo>
                  <a:pt x="50006" y="100012"/>
                </a:lnTo>
                <a:lnTo>
                  <a:pt x="57150" y="100012"/>
                </a:lnTo>
                <a:lnTo>
                  <a:pt x="64293" y="100012"/>
                </a:lnTo>
                <a:lnTo>
                  <a:pt x="71437" y="92869"/>
                </a:lnTo>
                <a:lnTo>
                  <a:pt x="78581" y="78581"/>
                </a:lnTo>
                <a:lnTo>
                  <a:pt x="78581" y="71437"/>
                </a:lnTo>
                <a:lnTo>
                  <a:pt x="85725" y="50006"/>
                </a:lnTo>
                <a:lnTo>
                  <a:pt x="78581" y="35719"/>
                </a:lnTo>
                <a:lnTo>
                  <a:pt x="78581" y="21431"/>
                </a:lnTo>
                <a:lnTo>
                  <a:pt x="71437" y="7144"/>
                </a:lnTo>
                <a:lnTo>
                  <a:pt x="64293" y="0"/>
                </a:lnTo>
                <a:lnTo>
                  <a:pt x="57150" y="0"/>
                </a:lnTo>
                <a:lnTo>
                  <a:pt x="42862" y="7144"/>
                </a:lnTo>
                <a:lnTo>
                  <a:pt x="35718" y="21431"/>
                </a:lnTo>
                <a:lnTo>
                  <a:pt x="28575" y="42862"/>
                </a:lnTo>
                <a:lnTo>
                  <a:pt x="21431" y="64294"/>
                </a:lnTo>
                <a:lnTo>
                  <a:pt x="21431" y="85725"/>
                </a:lnTo>
                <a:lnTo>
                  <a:pt x="21431" y="107156"/>
                </a:lnTo>
                <a:lnTo>
                  <a:pt x="21431" y="121444"/>
                </a:lnTo>
                <a:lnTo>
                  <a:pt x="35718" y="135731"/>
                </a:lnTo>
                <a:lnTo>
                  <a:pt x="42862" y="142875"/>
                </a:lnTo>
                <a:lnTo>
                  <a:pt x="50006" y="150019"/>
                </a:lnTo>
                <a:lnTo>
                  <a:pt x="50006"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0" name="Freeform 129"/>
          <p:cNvSpPr/>
          <p:nvPr/>
        </p:nvSpPr>
        <p:spPr>
          <a:xfrm>
            <a:off x="4314825" y="5300663"/>
            <a:ext cx="135733" cy="228601"/>
          </a:xfrm>
          <a:custGeom>
            <a:avLst/>
            <a:gdLst/>
            <a:ahLst/>
            <a:cxnLst/>
            <a:rect l="0" t="0" r="0" b="0"/>
            <a:pathLst>
              <a:path w="135733" h="228601">
                <a:moveTo>
                  <a:pt x="135732" y="0"/>
                </a:moveTo>
                <a:lnTo>
                  <a:pt x="128588" y="0"/>
                </a:lnTo>
                <a:lnTo>
                  <a:pt x="128588" y="0"/>
                </a:lnTo>
                <a:lnTo>
                  <a:pt x="114300" y="0"/>
                </a:lnTo>
                <a:lnTo>
                  <a:pt x="107157" y="0"/>
                </a:lnTo>
                <a:lnTo>
                  <a:pt x="85725" y="14287"/>
                </a:lnTo>
                <a:lnTo>
                  <a:pt x="64294" y="21431"/>
                </a:lnTo>
                <a:lnTo>
                  <a:pt x="42863" y="35718"/>
                </a:lnTo>
                <a:lnTo>
                  <a:pt x="28575" y="50006"/>
                </a:lnTo>
                <a:lnTo>
                  <a:pt x="14288" y="71437"/>
                </a:lnTo>
                <a:lnTo>
                  <a:pt x="7144" y="85725"/>
                </a:lnTo>
                <a:lnTo>
                  <a:pt x="0" y="92868"/>
                </a:lnTo>
                <a:lnTo>
                  <a:pt x="0" y="107156"/>
                </a:lnTo>
                <a:lnTo>
                  <a:pt x="7144" y="121443"/>
                </a:lnTo>
                <a:lnTo>
                  <a:pt x="14288" y="128587"/>
                </a:lnTo>
                <a:lnTo>
                  <a:pt x="28575" y="142875"/>
                </a:lnTo>
                <a:lnTo>
                  <a:pt x="42863" y="150018"/>
                </a:lnTo>
                <a:lnTo>
                  <a:pt x="57150" y="157162"/>
                </a:lnTo>
                <a:lnTo>
                  <a:pt x="71438" y="164306"/>
                </a:lnTo>
                <a:lnTo>
                  <a:pt x="85725" y="171450"/>
                </a:lnTo>
                <a:lnTo>
                  <a:pt x="92869" y="178593"/>
                </a:lnTo>
                <a:lnTo>
                  <a:pt x="92869" y="185737"/>
                </a:lnTo>
                <a:lnTo>
                  <a:pt x="92869" y="192881"/>
                </a:lnTo>
                <a:lnTo>
                  <a:pt x="92869" y="200025"/>
                </a:lnTo>
                <a:lnTo>
                  <a:pt x="78582" y="214312"/>
                </a:lnTo>
                <a:lnTo>
                  <a:pt x="71438" y="221456"/>
                </a:lnTo>
                <a:lnTo>
                  <a:pt x="57150" y="221456"/>
                </a:lnTo>
                <a:lnTo>
                  <a:pt x="50007" y="228600"/>
                </a:lnTo>
                <a:lnTo>
                  <a:pt x="35719" y="221456"/>
                </a:lnTo>
                <a:lnTo>
                  <a:pt x="35719" y="221456"/>
                </a:lnTo>
                <a:lnTo>
                  <a:pt x="35719"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Freeform 130"/>
          <p:cNvSpPr/>
          <p:nvPr/>
        </p:nvSpPr>
        <p:spPr>
          <a:xfrm>
            <a:off x="4429125" y="5343525"/>
            <a:ext cx="128589" cy="192882"/>
          </a:xfrm>
          <a:custGeom>
            <a:avLst/>
            <a:gdLst/>
            <a:ahLst/>
            <a:cxnLst/>
            <a:rect l="0" t="0" r="0" b="0"/>
            <a:pathLst>
              <a:path w="128589" h="192882">
                <a:moveTo>
                  <a:pt x="128588" y="0"/>
                </a:moveTo>
                <a:lnTo>
                  <a:pt x="128588" y="0"/>
                </a:lnTo>
                <a:lnTo>
                  <a:pt x="128588" y="0"/>
                </a:lnTo>
                <a:lnTo>
                  <a:pt x="121444" y="0"/>
                </a:lnTo>
                <a:lnTo>
                  <a:pt x="114300" y="0"/>
                </a:lnTo>
                <a:lnTo>
                  <a:pt x="100013" y="0"/>
                </a:lnTo>
                <a:lnTo>
                  <a:pt x="78582" y="7144"/>
                </a:lnTo>
                <a:lnTo>
                  <a:pt x="57150" y="14288"/>
                </a:lnTo>
                <a:lnTo>
                  <a:pt x="35719" y="28575"/>
                </a:lnTo>
                <a:lnTo>
                  <a:pt x="21432" y="50006"/>
                </a:lnTo>
                <a:lnTo>
                  <a:pt x="7144" y="57150"/>
                </a:lnTo>
                <a:lnTo>
                  <a:pt x="0" y="71438"/>
                </a:lnTo>
                <a:lnTo>
                  <a:pt x="0" y="78581"/>
                </a:lnTo>
                <a:lnTo>
                  <a:pt x="7144" y="92869"/>
                </a:lnTo>
                <a:lnTo>
                  <a:pt x="14288" y="107156"/>
                </a:lnTo>
                <a:lnTo>
                  <a:pt x="28575" y="114300"/>
                </a:lnTo>
                <a:lnTo>
                  <a:pt x="50007" y="128588"/>
                </a:lnTo>
                <a:lnTo>
                  <a:pt x="64294" y="135731"/>
                </a:lnTo>
                <a:lnTo>
                  <a:pt x="78582" y="142875"/>
                </a:lnTo>
                <a:lnTo>
                  <a:pt x="100013" y="150019"/>
                </a:lnTo>
                <a:lnTo>
                  <a:pt x="107157" y="157163"/>
                </a:lnTo>
                <a:lnTo>
                  <a:pt x="114300" y="164306"/>
                </a:lnTo>
                <a:lnTo>
                  <a:pt x="121444" y="164306"/>
                </a:lnTo>
                <a:lnTo>
                  <a:pt x="121444" y="171450"/>
                </a:lnTo>
                <a:lnTo>
                  <a:pt x="121444" y="178594"/>
                </a:lnTo>
                <a:lnTo>
                  <a:pt x="114300" y="185738"/>
                </a:lnTo>
                <a:lnTo>
                  <a:pt x="107157" y="192881"/>
                </a:lnTo>
                <a:lnTo>
                  <a:pt x="92869" y="192881"/>
                </a:lnTo>
                <a:lnTo>
                  <a:pt x="78582" y="192881"/>
                </a:lnTo>
                <a:lnTo>
                  <a:pt x="71438" y="192881"/>
                </a:lnTo>
                <a:lnTo>
                  <a:pt x="57150" y="185738"/>
                </a:lnTo>
                <a:lnTo>
                  <a:pt x="50007" y="178594"/>
                </a:lnTo>
                <a:lnTo>
                  <a:pt x="50007"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2" name="Freeform 131"/>
          <p:cNvSpPr/>
          <p:nvPr/>
        </p:nvSpPr>
        <p:spPr>
          <a:xfrm>
            <a:off x="4650582" y="5179219"/>
            <a:ext cx="464345" cy="350045"/>
          </a:xfrm>
          <a:custGeom>
            <a:avLst/>
            <a:gdLst/>
            <a:ahLst/>
            <a:cxnLst/>
            <a:rect l="0" t="0" r="0" b="0"/>
            <a:pathLst>
              <a:path w="464345" h="350045">
                <a:moveTo>
                  <a:pt x="128587" y="271462"/>
                </a:moveTo>
                <a:lnTo>
                  <a:pt x="128587" y="271462"/>
                </a:lnTo>
                <a:lnTo>
                  <a:pt x="128587" y="271462"/>
                </a:lnTo>
                <a:lnTo>
                  <a:pt x="128587" y="271462"/>
                </a:lnTo>
                <a:lnTo>
                  <a:pt x="121443" y="264319"/>
                </a:lnTo>
                <a:lnTo>
                  <a:pt x="114300" y="257175"/>
                </a:lnTo>
                <a:lnTo>
                  <a:pt x="100012" y="242887"/>
                </a:lnTo>
                <a:lnTo>
                  <a:pt x="92868" y="228600"/>
                </a:lnTo>
                <a:lnTo>
                  <a:pt x="78581" y="214312"/>
                </a:lnTo>
                <a:lnTo>
                  <a:pt x="57150" y="200025"/>
                </a:lnTo>
                <a:lnTo>
                  <a:pt x="42862" y="200025"/>
                </a:lnTo>
                <a:lnTo>
                  <a:pt x="35718" y="200025"/>
                </a:lnTo>
                <a:lnTo>
                  <a:pt x="21431" y="207169"/>
                </a:lnTo>
                <a:lnTo>
                  <a:pt x="14287" y="221456"/>
                </a:lnTo>
                <a:lnTo>
                  <a:pt x="7143" y="235744"/>
                </a:lnTo>
                <a:lnTo>
                  <a:pt x="0" y="257175"/>
                </a:lnTo>
                <a:lnTo>
                  <a:pt x="0" y="278606"/>
                </a:lnTo>
                <a:lnTo>
                  <a:pt x="7143" y="307181"/>
                </a:lnTo>
                <a:lnTo>
                  <a:pt x="14287" y="328612"/>
                </a:lnTo>
                <a:lnTo>
                  <a:pt x="28575" y="342900"/>
                </a:lnTo>
                <a:lnTo>
                  <a:pt x="35718" y="350044"/>
                </a:lnTo>
                <a:lnTo>
                  <a:pt x="50006" y="350044"/>
                </a:lnTo>
                <a:lnTo>
                  <a:pt x="57150" y="342900"/>
                </a:lnTo>
                <a:lnTo>
                  <a:pt x="71437" y="335756"/>
                </a:lnTo>
                <a:lnTo>
                  <a:pt x="85725" y="314325"/>
                </a:lnTo>
                <a:lnTo>
                  <a:pt x="92868" y="285750"/>
                </a:lnTo>
                <a:lnTo>
                  <a:pt x="100012" y="257175"/>
                </a:lnTo>
                <a:lnTo>
                  <a:pt x="107156" y="221456"/>
                </a:lnTo>
                <a:lnTo>
                  <a:pt x="107156" y="178594"/>
                </a:lnTo>
                <a:lnTo>
                  <a:pt x="114300" y="128587"/>
                </a:lnTo>
                <a:lnTo>
                  <a:pt x="114300" y="85725"/>
                </a:lnTo>
                <a:lnTo>
                  <a:pt x="121443" y="50006"/>
                </a:lnTo>
                <a:lnTo>
                  <a:pt x="121443" y="21431"/>
                </a:lnTo>
                <a:lnTo>
                  <a:pt x="121443" y="7144"/>
                </a:lnTo>
                <a:lnTo>
                  <a:pt x="121443" y="7144"/>
                </a:lnTo>
                <a:lnTo>
                  <a:pt x="121443" y="7144"/>
                </a:lnTo>
                <a:lnTo>
                  <a:pt x="121443" y="21431"/>
                </a:lnTo>
                <a:lnTo>
                  <a:pt x="121443" y="42862"/>
                </a:lnTo>
                <a:lnTo>
                  <a:pt x="121443" y="78581"/>
                </a:lnTo>
                <a:lnTo>
                  <a:pt x="121443" y="114300"/>
                </a:lnTo>
                <a:lnTo>
                  <a:pt x="121443" y="164306"/>
                </a:lnTo>
                <a:lnTo>
                  <a:pt x="128587" y="207169"/>
                </a:lnTo>
                <a:lnTo>
                  <a:pt x="135731" y="250031"/>
                </a:lnTo>
                <a:lnTo>
                  <a:pt x="142875" y="278606"/>
                </a:lnTo>
                <a:lnTo>
                  <a:pt x="157162" y="307181"/>
                </a:lnTo>
                <a:lnTo>
                  <a:pt x="171450" y="321469"/>
                </a:lnTo>
                <a:lnTo>
                  <a:pt x="185737" y="335756"/>
                </a:lnTo>
                <a:lnTo>
                  <a:pt x="200025" y="335756"/>
                </a:lnTo>
                <a:lnTo>
                  <a:pt x="214312" y="335756"/>
                </a:lnTo>
                <a:lnTo>
                  <a:pt x="221456" y="328612"/>
                </a:lnTo>
                <a:lnTo>
                  <a:pt x="235744" y="314325"/>
                </a:lnTo>
                <a:lnTo>
                  <a:pt x="242888" y="300037"/>
                </a:lnTo>
                <a:lnTo>
                  <a:pt x="242888" y="278606"/>
                </a:lnTo>
                <a:lnTo>
                  <a:pt x="250031" y="250031"/>
                </a:lnTo>
                <a:lnTo>
                  <a:pt x="250031" y="228600"/>
                </a:lnTo>
                <a:lnTo>
                  <a:pt x="242888" y="200025"/>
                </a:lnTo>
                <a:lnTo>
                  <a:pt x="242888" y="185737"/>
                </a:lnTo>
                <a:lnTo>
                  <a:pt x="235744" y="171450"/>
                </a:lnTo>
                <a:lnTo>
                  <a:pt x="228600" y="164306"/>
                </a:lnTo>
                <a:lnTo>
                  <a:pt x="214312" y="164306"/>
                </a:lnTo>
                <a:lnTo>
                  <a:pt x="207168" y="164306"/>
                </a:lnTo>
                <a:lnTo>
                  <a:pt x="207168" y="178594"/>
                </a:lnTo>
                <a:lnTo>
                  <a:pt x="207168" y="192881"/>
                </a:lnTo>
                <a:lnTo>
                  <a:pt x="200025" y="214312"/>
                </a:lnTo>
                <a:lnTo>
                  <a:pt x="200025" y="235744"/>
                </a:lnTo>
                <a:lnTo>
                  <a:pt x="207168" y="264319"/>
                </a:lnTo>
                <a:lnTo>
                  <a:pt x="207168" y="285750"/>
                </a:lnTo>
                <a:lnTo>
                  <a:pt x="221456" y="307181"/>
                </a:lnTo>
                <a:lnTo>
                  <a:pt x="228600" y="321469"/>
                </a:lnTo>
                <a:lnTo>
                  <a:pt x="242888" y="335756"/>
                </a:lnTo>
                <a:lnTo>
                  <a:pt x="257175" y="335756"/>
                </a:lnTo>
                <a:lnTo>
                  <a:pt x="271463" y="335756"/>
                </a:lnTo>
                <a:lnTo>
                  <a:pt x="285750" y="321469"/>
                </a:lnTo>
                <a:lnTo>
                  <a:pt x="292894" y="307181"/>
                </a:lnTo>
                <a:lnTo>
                  <a:pt x="307181" y="278606"/>
                </a:lnTo>
                <a:lnTo>
                  <a:pt x="314325" y="250031"/>
                </a:lnTo>
                <a:lnTo>
                  <a:pt x="321469" y="207169"/>
                </a:lnTo>
                <a:lnTo>
                  <a:pt x="328613" y="171450"/>
                </a:lnTo>
                <a:lnTo>
                  <a:pt x="335756" y="128587"/>
                </a:lnTo>
                <a:lnTo>
                  <a:pt x="342900" y="85725"/>
                </a:lnTo>
                <a:lnTo>
                  <a:pt x="342900" y="50006"/>
                </a:lnTo>
                <a:lnTo>
                  <a:pt x="342900" y="21431"/>
                </a:lnTo>
                <a:lnTo>
                  <a:pt x="342900" y="7144"/>
                </a:lnTo>
                <a:lnTo>
                  <a:pt x="342900" y="0"/>
                </a:lnTo>
                <a:lnTo>
                  <a:pt x="342900" y="7144"/>
                </a:lnTo>
                <a:lnTo>
                  <a:pt x="342900" y="28575"/>
                </a:lnTo>
                <a:lnTo>
                  <a:pt x="342900" y="50006"/>
                </a:lnTo>
                <a:lnTo>
                  <a:pt x="342900" y="85725"/>
                </a:lnTo>
                <a:lnTo>
                  <a:pt x="342900" y="128587"/>
                </a:lnTo>
                <a:lnTo>
                  <a:pt x="342900" y="164306"/>
                </a:lnTo>
                <a:lnTo>
                  <a:pt x="342900" y="200025"/>
                </a:lnTo>
                <a:lnTo>
                  <a:pt x="342900" y="235744"/>
                </a:lnTo>
                <a:lnTo>
                  <a:pt x="350044" y="257175"/>
                </a:lnTo>
                <a:lnTo>
                  <a:pt x="350044" y="278606"/>
                </a:lnTo>
                <a:lnTo>
                  <a:pt x="350044" y="285750"/>
                </a:lnTo>
                <a:lnTo>
                  <a:pt x="350044" y="285750"/>
                </a:lnTo>
                <a:lnTo>
                  <a:pt x="357188" y="285750"/>
                </a:lnTo>
                <a:lnTo>
                  <a:pt x="357188" y="285750"/>
                </a:lnTo>
                <a:lnTo>
                  <a:pt x="357188" y="278606"/>
                </a:lnTo>
                <a:lnTo>
                  <a:pt x="357188" y="271462"/>
                </a:lnTo>
                <a:lnTo>
                  <a:pt x="364331" y="250031"/>
                </a:lnTo>
                <a:lnTo>
                  <a:pt x="364331" y="228600"/>
                </a:lnTo>
                <a:lnTo>
                  <a:pt x="371475" y="207169"/>
                </a:lnTo>
                <a:lnTo>
                  <a:pt x="371475" y="185737"/>
                </a:lnTo>
                <a:lnTo>
                  <a:pt x="378619" y="171450"/>
                </a:lnTo>
                <a:lnTo>
                  <a:pt x="385763" y="157162"/>
                </a:lnTo>
                <a:lnTo>
                  <a:pt x="392906" y="150019"/>
                </a:lnTo>
                <a:lnTo>
                  <a:pt x="400050" y="150019"/>
                </a:lnTo>
                <a:lnTo>
                  <a:pt x="414338" y="150019"/>
                </a:lnTo>
                <a:lnTo>
                  <a:pt x="421481" y="150019"/>
                </a:lnTo>
                <a:lnTo>
                  <a:pt x="428625" y="157162"/>
                </a:lnTo>
                <a:lnTo>
                  <a:pt x="442913" y="171450"/>
                </a:lnTo>
                <a:lnTo>
                  <a:pt x="457200" y="185737"/>
                </a:lnTo>
                <a:lnTo>
                  <a:pt x="457200" y="200025"/>
                </a:lnTo>
                <a:lnTo>
                  <a:pt x="464344" y="214312"/>
                </a:lnTo>
                <a:lnTo>
                  <a:pt x="464344" y="228600"/>
                </a:lnTo>
                <a:lnTo>
                  <a:pt x="464344" y="242887"/>
                </a:lnTo>
                <a:lnTo>
                  <a:pt x="464344" y="264319"/>
                </a:lnTo>
                <a:lnTo>
                  <a:pt x="457200" y="278606"/>
                </a:lnTo>
                <a:lnTo>
                  <a:pt x="450056" y="300037"/>
                </a:lnTo>
                <a:lnTo>
                  <a:pt x="435769" y="314325"/>
                </a:lnTo>
                <a:lnTo>
                  <a:pt x="421481" y="328612"/>
                </a:lnTo>
                <a:lnTo>
                  <a:pt x="407194" y="335756"/>
                </a:lnTo>
                <a:lnTo>
                  <a:pt x="392906" y="335756"/>
                </a:lnTo>
                <a:lnTo>
                  <a:pt x="385763" y="321469"/>
                </a:lnTo>
                <a:lnTo>
                  <a:pt x="378619" y="314325"/>
                </a:lnTo>
                <a:lnTo>
                  <a:pt x="371475" y="300037"/>
                </a:lnTo>
                <a:lnTo>
                  <a:pt x="371475" y="3000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3" name="Freeform 132"/>
          <p:cNvSpPr/>
          <p:nvPr/>
        </p:nvSpPr>
        <p:spPr>
          <a:xfrm>
            <a:off x="5122070" y="5179219"/>
            <a:ext cx="7144" cy="264320"/>
          </a:xfrm>
          <a:custGeom>
            <a:avLst/>
            <a:gdLst/>
            <a:ahLst/>
            <a:cxnLst/>
            <a:rect l="0" t="0" r="0" b="0"/>
            <a:pathLst>
              <a:path w="7144" h="264320">
                <a:moveTo>
                  <a:pt x="0" y="0"/>
                </a:moveTo>
                <a:lnTo>
                  <a:pt x="0" y="0"/>
                </a:lnTo>
                <a:lnTo>
                  <a:pt x="7143" y="14287"/>
                </a:lnTo>
                <a:lnTo>
                  <a:pt x="7143" y="28575"/>
                </a:lnTo>
                <a:lnTo>
                  <a:pt x="7143" y="50006"/>
                </a:lnTo>
                <a:lnTo>
                  <a:pt x="7143" y="78581"/>
                </a:lnTo>
                <a:lnTo>
                  <a:pt x="7143" y="114300"/>
                </a:lnTo>
                <a:lnTo>
                  <a:pt x="7143" y="142875"/>
                </a:lnTo>
                <a:lnTo>
                  <a:pt x="7143" y="171450"/>
                </a:lnTo>
                <a:lnTo>
                  <a:pt x="7143" y="200025"/>
                </a:lnTo>
                <a:lnTo>
                  <a:pt x="7143" y="221456"/>
                </a:lnTo>
                <a:lnTo>
                  <a:pt x="7143" y="235744"/>
                </a:lnTo>
                <a:lnTo>
                  <a:pt x="7143" y="250031"/>
                </a:lnTo>
                <a:lnTo>
                  <a:pt x="7143" y="257175"/>
                </a:lnTo>
                <a:lnTo>
                  <a:pt x="7143" y="264319"/>
                </a:lnTo>
                <a:lnTo>
                  <a:pt x="7143" y="2643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4" name="Freeform 133"/>
          <p:cNvSpPr/>
          <p:nvPr/>
        </p:nvSpPr>
        <p:spPr>
          <a:xfrm>
            <a:off x="5122070" y="5272088"/>
            <a:ext cx="164307" cy="285751"/>
          </a:xfrm>
          <a:custGeom>
            <a:avLst/>
            <a:gdLst/>
            <a:ahLst/>
            <a:cxnLst/>
            <a:rect l="0" t="0" r="0" b="0"/>
            <a:pathLst>
              <a:path w="164307" h="285751">
                <a:moveTo>
                  <a:pt x="0" y="71437"/>
                </a:moveTo>
                <a:lnTo>
                  <a:pt x="0" y="64293"/>
                </a:lnTo>
                <a:lnTo>
                  <a:pt x="0" y="57150"/>
                </a:lnTo>
                <a:lnTo>
                  <a:pt x="0" y="42862"/>
                </a:lnTo>
                <a:lnTo>
                  <a:pt x="7143" y="28575"/>
                </a:lnTo>
                <a:lnTo>
                  <a:pt x="14287" y="21431"/>
                </a:lnTo>
                <a:lnTo>
                  <a:pt x="21431" y="14287"/>
                </a:lnTo>
                <a:lnTo>
                  <a:pt x="35718" y="7143"/>
                </a:lnTo>
                <a:lnTo>
                  <a:pt x="50006" y="0"/>
                </a:lnTo>
                <a:lnTo>
                  <a:pt x="57150" y="0"/>
                </a:lnTo>
                <a:lnTo>
                  <a:pt x="71437" y="0"/>
                </a:lnTo>
                <a:lnTo>
                  <a:pt x="78581" y="0"/>
                </a:lnTo>
                <a:lnTo>
                  <a:pt x="85725" y="0"/>
                </a:lnTo>
                <a:lnTo>
                  <a:pt x="92868" y="7143"/>
                </a:lnTo>
                <a:lnTo>
                  <a:pt x="92868" y="14287"/>
                </a:lnTo>
                <a:lnTo>
                  <a:pt x="85725" y="21431"/>
                </a:lnTo>
                <a:lnTo>
                  <a:pt x="78581" y="42862"/>
                </a:lnTo>
                <a:lnTo>
                  <a:pt x="64293" y="57150"/>
                </a:lnTo>
                <a:lnTo>
                  <a:pt x="50006" y="71437"/>
                </a:lnTo>
                <a:lnTo>
                  <a:pt x="42862" y="85725"/>
                </a:lnTo>
                <a:lnTo>
                  <a:pt x="35718" y="92868"/>
                </a:lnTo>
                <a:lnTo>
                  <a:pt x="35718" y="92868"/>
                </a:lnTo>
                <a:lnTo>
                  <a:pt x="35718" y="100012"/>
                </a:lnTo>
                <a:lnTo>
                  <a:pt x="35718" y="100012"/>
                </a:lnTo>
                <a:lnTo>
                  <a:pt x="42862" y="92868"/>
                </a:lnTo>
                <a:lnTo>
                  <a:pt x="57150" y="92868"/>
                </a:lnTo>
                <a:lnTo>
                  <a:pt x="71437" y="92868"/>
                </a:lnTo>
                <a:lnTo>
                  <a:pt x="85725" y="92868"/>
                </a:lnTo>
                <a:lnTo>
                  <a:pt x="100012" y="100012"/>
                </a:lnTo>
                <a:lnTo>
                  <a:pt x="114300" y="100012"/>
                </a:lnTo>
                <a:lnTo>
                  <a:pt x="135731" y="107156"/>
                </a:lnTo>
                <a:lnTo>
                  <a:pt x="150018" y="121443"/>
                </a:lnTo>
                <a:lnTo>
                  <a:pt x="157162" y="135731"/>
                </a:lnTo>
                <a:lnTo>
                  <a:pt x="164306" y="150018"/>
                </a:lnTo>
                <a:lnTo>
                  <a:pt x="164306" y="171450"/>
                </a:lnTo>
                <a:lnTo>
                  <a:pt x="164306" y="192881"/>
                </a:lnTo>
                <a:lnTo>
                  <a:pt x="164306" y="214312"/>
                </a:lnTo>
                <a:lnTo>
                  <a:pt x="157162" y="242887"/>
                </a:lnTo>
                <a:lnTo>
                  <a:pt x="142875" y="257175"/>
                </a:lnTo>
                <a:lnTo>
                  <a:pt x="128587" y="271462"/>
                </a:lnTo>
                <a:lnTo>
                  <a:pt x="114300" y="278606"/>
                </a:lnTo>
                <a:lnTo>
                  <a:pt x="107156" y="285750"/>
                </a:lnTo>
                <a:lnTo>
                  <a:pt x="107156" y="2857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5" name="Freeform 134"/>
          <p:cNvSpPr/>
          <p:nvPr/>
        </p:nvSpPr>
        <p:spPr>
          <a:xfrm>
            <a:off x="5107782" y="5279231"/>
            <a:ext cx="114301" cy="21433"/>
          </a:xfrm>
          <a:custGeom>
            <a:avLst/>
            <a:gdLst/>
            <a:ahLst/>
            <a:cxnLst/>
            <a:rect l="0" t="0" r="0" b="0"/>
            <a:pathLst>
              <a:path w="114301" h="21433">
                <a:moveTo>
                  <a:pt x="0" y="7144"/>
                </a:moveTo>
                <a:lnTo>
                  <a:pt x="0" y="7144"/>
                </a:lnTo>
                <a:lnTo>
                  <a:pt x="0" y="7144"/>
                </a:lnTo>
                <a:lnTo>
                  <a:pt x="7144" y="0"/>
                </a:lnTo>
                <a:lnTo>
                  <a:pt x="7144" y="0"/>
                </a:lnTo>
                <a:lnTo>
                  <a:pt x="21431" y="0"/>
                </a:lnTo>
                <a:lnTo>
                  <a:pt x="28575" y="0"/>
                </a:lnTo>
                <a:lnTo>
                  <a:pt x="35719" y="0"/>
                </a:lnTo>
                <a:lnTo>
                  <a:pt x="50006" y="7144"/>
                </a:lnTo>
                <a:lnTo>
                  <a:pt x="71438" y="7144"/>
                </a:lnTo>
                <a:lnTo>
                  <a:pt x="92869" y="14288"/>
                </a:lnTo>
                <a:lnTo>
                  <a:pt x="114300" y="21432"/>
                </a:lnTo>
                <a:lnTo>
                  <a:pt x="114300" y="21432"/>
                </a:lnTo>
                <a:lnTo>
                  <a:pt x="114300" y="2143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6" name="Freeform 135"/>
          <p:cNvSpPr/>
          <p:nvPr/>
        </p:nvSpPr>
        <p:spPr>
          <a:xfrm>
            <a:off x="5343526" y="5514975"/>
            <a:ext cx="57151" cy="171451"/>
          </a:xfrm>
          <a:custGeom>
            <a:avLst/>
            <a:gdLst/>
            <a:ahLst/>
            <a:cxnLst/>
            <a:rect l="0" t="0" r="0" b="0"/>
            <a:pathLst>
              <a:path w="57151" h="171451">
                <a:moveTo>
                  <a:pt x="57150" y="0"/>
                </a:moveTo>
                <a:lnTo>
                  <a:pt x="57150" y="7144"/>
                </a:lnTo>
                <a:lnTo>
                  <a:pt x="50006" y="28575"/>
                </a:lnTo>
                <a:lnTo>
                  <a:pt x="42862" y="50006"/>
                </a:lnTo>
                <a:lnTo>
                  <a:pt x="28575" y="85725"/>
                </a:lnTo>
                <a:lnTo>
                  <a:pt x="21431" y="114300"/>
                </a:lnTo>
                <a:lnTo>
                  <a:pt x="14287" y="142875"/>
                </a:lnTo>
                <a:lnTo>
                  <a:pt x="7144" y="164306"/>
                </a:lnTo>
                <a:lnTo>
                  <a:pt x="0" y="171450"/>
                </a:lnTo>
                <a:lnTo>
                  <a:pt x="0"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Freeform 136"/>
          <p:cNvSpPr/>
          <p:nvPr/>
        </p:nvSpPr>
        <p:spPr>
          <a:xfrm>
            <a:off x="5486401" y="5379244"/>
            <a:ext cx="192882" cy="328613"/>
          </a:xfrm>
          <a:custGeom>
            <a:avLst/>
            <a:gdLst/>
            <a:ahLst/>
            <a:cxnLst/>
            <a:rect l="0" t="0" r="0" b="0"/>
            <a:pathLst>
              <a:path w="192882" h="328613">
                <a:moveTo>
                  <a:pt x="21431" y="21431"/>
                </a:moveTo>
                <a:lnTo>
                  <a:pt x="21431" y="28575"/>
                </a:lnTo>
                <a:lnTo>
                  <a:pt x="14287" y="35719"/>
                </a:lnTo>
                <a:lnTo>
                  <a:pt x="7144" y="42862"/>
                </a:lnTo>
                <a:lnTo>
                  <a:pt x="0" y="64294"/>
                </a:lnTo>
                <a:lnTo>
                  <a:pt x="0" y="78581"/>
                </a:lnTo>
                <a:lnTo>
                  <a:pt x="0" y="100012"/>
                </a:lnTo>
                <a:lnTo>
                  <a:pt x="0" y="114300"/>
                </a:lnTo>
                <a:lnTo>
                  <a:pt x="7144" y="128587"/>
                </a:lnTo>
                <a:lnTo>
                  <a:pt x="14287" y="135731"/>
                </a:lnTo>
                <a:lnTo>
                  <a:pt x="28575" y="142875"/>
                </a:lnTo>
                <a:lnTo>
                  <a:pt x="42862" y="142875"/>
                </a:lnTo>
                <a:lnTo>
                  <a:pt x="57150" y="142875"/>
                </a:lnTo>
                <a:lnTo>
                  <a:pt x="71437" y="128587"/>
                </a:lnTo>
                <a:lnTo>
                  <a:pt x="85725" y="121444"/>
                </a:lnTo>
                <a:lnTo>
                  <a:pt x="92869" y="107156"/>
                </a:lnTo>
                <a:lnTo>
                  <a:pt x="107156" y="85725"/>
                </a:lnTo>
                <a:lnTo>
                  <a:pt x="121444" y="71437"/>
                </a:lnTo>
                <a:lnTo>
                  <a:pt x="128587" y="50006"/>
                </a:lnTo>
                <a:lnTo>
                  <a:pt x="135731" y="35719"/>
                </a:lnTo>
                <a:lnTo>
                  <a:pt x="142875" y="21431"/>
                </a:lnTo>
                <a:lnTo>
                  <a:pt x="142875" y="7144"/>
                </a:lnTo>
                <a:lnTo>
                  <a:pt x="142875" y="0"/>
                </a:lnTo>
                <a:lnTo>
                  <a:pt x="142875" y="0"/>
                </a:lnTo>
                <a:lnTo>
                  <a:pt x="142875" y="7144"/>
                </a:lnTo>
                <a:lnTo>
                  <a:pt x="142875" y="14287"/>
                </a:lnTo>
                <a:lnTo>
                  <a:pt x="142875" y="28575"/>
                </a:lnTo>
                <a:lnTo>
                  <a:pt x="142875" y="57150"/>
                </a:lnTo>
                <a:lnTo>
                  <a:pt x="150019" y="85725"/>
                </a:lnTo>
                <a:lnTo>
                  <a:pt x="150019" y="114300"/>
                </a:lnTo>
                <a:lnTo>
                  <a:pt x="157162" y="150019"/>
                </a:lnTo>
                <a:lnTo>
                  <a:pt x="164306" y="185737"/>
                </a:lnTo>
                <a:lnTo>
                  <a:pt x="171450" y="214312"/>
                </a:lnTo>
                <a:lnTo>
                  <a:pt x="178594" y="242887"/>
                </a:lnTo>
                <a:lnTo>
                  <a:pt x="185737" y="264319"/>
                </a:lnTo>
                <a:lnTo>
                  <a:pt x="192881" y="285750"/>
                </a:lnTo>
                <a:lnTo>
                  <a:pt x="185737" y="300037"/>
                </a:lnTo>
                <a:lnTo>
                  <a:pt x="178594" y="314325"/>
                </a:lnTo>
                <a:lnTo>
                  <a:pt x="171450" y="321469"/>
                </a:lnTo>
                <a:lnTo>
                  <a:pt x="157162" y="328612"/>
                </a:lnTo>
                <a:lnTo>
                  <a:pt x="150019" y="328612"/>
                </a:lnTo>
                <a:lnTo>
                  <a:pt x="135731" y="328612"/>
                </a:lnTo>
                <a:lnTo>
                  <a:pt x="128587" y="321469"/>
                </a:lnTo>
                <a:lnTo>
                  <a:pt x="128587" y="3214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Freeform 137"/>
          <p:cNvSpPr/>
          <p:nvPr/>
        </p:nvSpPr>
        <p:spPr>
          <a:xfrm>
            <a:off x="5657851" y="5336381"/>
            <a:ext cx="135732" cy="200026"/>
          </a:xfrm>
          <a:custGeom>
            <a:avLst/>
            <a:gdLst/>
            <a:ahLst/>
            <a:cxnLst/>
            <a:rect l="0" t="0" r="0" b="0"/>
            <a:pathLst>
              <a:path w="135732" h="200026">
                <a:moveTo>
                  <a:pt x="42862" y="0"/>
                </a:moveTo>
                <a:lnTo>
                  <a:pt x="50006" y="0"/>
                </a:lnTo>
                <a:lnTo>
                  <a:pt x="50006" y="7144"/>
                </a:lnTo>
                <a:lnTo>
                  <a:pt x="57150" y="14288"/>
                </a:lnTo>
                <a:lnTo>
                  <a:pt x="57150" y="35719"/>
                </a:lnTo>
                <a:lnTo>
                  <a:pt x="57150" y="64294"/>
                </a:lnTo>
                <a:lnTo>
                  <a:pt x="64294" y="92869"/>
                </a:lnTo>
                <a:lnTo>
                  <a:pt x="64294" y="121444"/>
                </a:lnTo>
                <a:lnTo>
                  <a:pt x="64294" y="150019"/>
                </a:lnTo>
                <a:lnTo>
                  <a:pt x="71437" y="171450"/>
                </a:lnTo>
                <a:lnTo>
                  <a:pt x="78581" y="185738"/>
                </a:lnTo>
                <a:lnTo>
                  <a:pt x="85725" y="192882"/>
                </a:lnTo>
                <a:lnTo>
                  <a:pt x="92869" y="200025"/>
                </a:lnTo>
                <a:lnTo>
                  <a:pt x="100012" y="200025"/>
                </a:lnTo>
                <a:lnTo>
                  <a:pt x="107156" y="192882"/>
                </a:lnTo>
                <a:lnTo>
                  <a:pt x="114300" y="185738"/>
                </a:lnTo>
                <a:lnTo>
                  <a:pt x="121444" y="171450"/>
                </a:lnTo>
                <a:lnTo>
                  <a:pt x="128587" y="157163"/>
                </a:lnTo>
                <a:lnTo>
                  <a:pt x="135731" y="135732"/>
                </a:lnTo>
                <a:lnTo>
                  <a:pt x="135731" y="107157"/>
                </a:lnTo>
                <a:lnTo>
                  <a:pt x="135731" y="85725"/>
                </a:lnTo>
                <a:lnTo>
                  <a:pt x="128587" y="64294"/>
                </a:lnTo>
                <a:lnTo>
                  <a:pt x="121444" y="35719"/>
                </a:lnTo>
                <a:lnTo>
                  <a:pt x="107156" y="21432"/>
                </a:lnTo>
                <a:lnTo>
                  <a:pt x="85725" y="7144"/>
                </a:lnTo>
                <a:lnTo>
                  <a:pt x="64294" y="0"/>
                </a:lnTo>
                <a:lnTo>
                  <a:pt x="50006" y="7144"/>
                </a:lnTo>
                <a:lnTo>
                  <a:pt x="28575" y="14288"/>
                </a:lnTo>
                <a:lnTo>
                  <a:pt x="14287" y="35719"/>
                </a:lnTo>
                <a:lnTo>
                  <a:pt x="7144" y="50007"/>
                </a:lnTo>
                <a:lnTo>
                  <a:pt x="0" y="57150"/>
                </a:lnTo>
                <a:lnTo>
                  <a:pt x="0" y="571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Freeform 138"/>
          <p:cNvSpPr/>
          <p:nvPr/>
        </p:nvSpPr>
        <p:spPr>
          <a:xfrm>
            <a:off x="5836445" y="5357813"/>
            <a:ext cx="121444" cy="164307"/>
          </a:xfrm>
          <a:custGeom>
            <a:avLst/>
            <a:gdLst/>
            <a:ahLst/>
            <a:cxnLst/>
            <a:rect l="0" t="0" r="0" b="0"/>
            <a:pathLst>
              <a:path w="121444" h="164307">
                <a:moveTo>
                  <a:pt x="21431" y="0"/>
                </a:moveTo>
                <a:lnTo>
                  <a:pt x="21431" y="0"/>
                </a:lnTo>
                <a:lnTo>
                  <a:pt x="21431" y="0"/>
                </a:lnTo>
                <a:lnTo>
                  <a:pt x="21431" y="0"/>
                </a:lnTo>
                <a:lnTo>
                  <a:pt x="14287" y="7143"/>
                </a:lnTo>
                <a:lnTo>
                  <a:pt x="7143" y="21431"/>
                </a:lnTo>
                <a:lnTo>
                  <a:pt x="7143" y="42862"/>
                </a:lnTo>
                <a:lnTo>
                  <a:pt x="0" y="64293"/>
                </a:lnTo>
                <a:lnTo>
                  <a:pt x="0" y="92868"/>
                </a:lnTo>
                <a:lnTo>
                  <a:pt x="0" y="114300"/>
                </a:lnTo>
                <a:lnTo>
                  <a:pt x="7143" y="128587"/>
                </a:lnTo>
                <a:lnTo>
                  <a:pt x="7143" y="142875"/>
                </a:lnTo>
                <a:lnTo>
                  <a:pt x="14287" y="157162"/>
                </a:lnTo>
                <a:lnTo>
                  <a:pt x="21431" y="157162"/>
                </a:lnTo>
                <a:lnTo>
                  <a:pt x="28575" y="164306"/>
                </a:lnTo>
                <a:lnTo>
                  <a:pt x="35718" y="157162"/>
                </a:lnTo>
                <a:lnTo>
                  <a:pt x="50006" y="150018"/>
                </a:lnTo>
                <a:lnTo>
                  <a:pt x="57150" y="142875"/>
                </a:lnTo>
                <a:lnTo>
                  <a:pt x="57150" y="128587"/>
                </a:lnTo>
                <a:lnTo>
                  <a:pt x="57150" y="114300"/>
                </a:lnTo>
                <a:lnTo>
                  <a:pt x="57150" y="92868"/>
                </a:lnTo>
                <a:lnTo>
                  <a:pt x="57150" y="71437"/>
                </a:lnTo>
                <a:lnTo>
                  <a:pt x="57150" y="50006"/>
                </a:lnTo>
                <a:lnTo>
                  <a:pt x="57150" y="35718"/>
                </a:lnTo>
                <a:lnTo>
                  <a:pt x="57150" y="21431"/>
                </a:lnTo>
                <a:lnTo>
                  <a:pt x="57150" y="21431"/>
                </a:lnTo>
                <a:lnTo>
                  <a:pt x="57150" y="21431"/>
                </a:lnTo>
                <a:lnTo>
                  <a:pt x="57150" y="28575"/>
                </a:lnTo>
                <a:lnTo>
                  <a:pt x="64293" y="35718"/>
                </a:lnTo>
                <a:lnTo>
                  <a:pt x="64293" y="50006"/>
                </a:lnTo>
                <a:lnTo>
                  <a:pt x="78581" y="71437"/>
                </a:lnTo>
                <a:lnTo>
                  <a:pt x="85725" y="85725"/>
                </a:lnTo>
                <a:lnTo>
                  <a:pt x="100012" y="107156"/>
                </a:lnTo>
                <a:lnTo>
                  <a:pt x="114300" y="121443"/>
                </a:lnTo>
                <a:lnTo>
                  <a:pt x="121443" y="128587"/>
                </a:lnTo>
                <a:lnTo>
                  <a:pt x="121443" y="12858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0" name="Freeform 139"/>
          <p:cNvSpPr/>
          <p:nvPr/>
        </p:nvSpPr>
        <p:spPr>
          <a:xfrm>
            <a:off x="6050757" y="5307806"/>
            <a:ext cx="121445" cy="228601"/>
          </a:xfrm>
          <a:custGeom>
            <a:avLst/>
            <a:gdLst/>
            <a:ahLst/>
            <a:cxnLst/>
            <a:rect l="0" t="0" r="0" b="0"/>
            <a:pathLst>
              <a:path w="121445" h="228601">
                <a:moveTo>
                  <a:pt x="121444" y="14288"/>
                </a:moveTo>
                <a:lnTo>
                  <a:pt x="121444" y="14288"/>
                </a:lnTo>
                <a:lnTo>
                  <a:pt x="114300" y="7144"/>
                </a:lnTo>
                <a:lnTo>
                  <a:pt x="100013" y="7144"/>
                </a:lnTo>
                <a:lnTo>
                  <a:pt x="92869" y="0"/>
                </a:lnTo>
                <a:lnTo>
                  <a:pt x="71438" y="0"/>
                </a:lnTo>
                <a:lnTo>
                  <a:pt x="57150" y="14288"/>
                </a:lnTo>
                <a:lnTo>
                  <a:pt x="42863" y="28575"/>
                </a:lnTo>
                <a:lnTo>
                  <a:pt x="28575" y="50007"/>
                </a:lnTo>
                <a:lnTo>
                  <a:pt x="14288" y="78582"/>
                </a:lnTo>
                <a:lnTo>
                  <a:pt x="7144" y="114300"/>
                </a:lnTo>
                <a:lnTo>
                  <a:pt x="0" y="142875"/>
                </a:lnTo>
                <a:lnTo>
                  <a:pt x="0" y="171450"/>
                </a:lnTo>
                <a:lnTo>
                  <a:pt x="7144" y="192882"/>
                </a:lnTo>
                <a:lnTo>
                  <a:pt x="14288" y="207169"/>
                </a:lnTo>
                <a:lnTo>
                  <a:pt x="21431" y="221457"/>
                </a:lnTo>
                <a:lnTo>
                  <a:pt x="28575" y="228600"/>
                </a:lnTo>
                <a:lnTo>
                  <a:pt x="28575" y="2286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1" name="Freeform 140"/>
          <p:cNvSpPr/>
          <p:nvPr/>
        </p:nvSpPr>
        <p:spPr>
          <a:xfrm>
            <a:off x="6215063" y="5350669"/>
            <a:ext cx="85726" cy="178595"/>
          </a:xfrm>
          <a:custGeom>
            <a:avLst/>
            <a:gdLst/>
            <a:ahLst/>
            <a:cxnLst/>
            <a:rect l="0" t="0" r="0" b="0"/>
            <a:pathLst>
              <a:path w="85726" h="178595">
                <a:moveTo>
                  <a:pt x="71438" y="14287"/>
                </a:moveTo>
                <a:lnTo>
                  <a:pt x="71438" y="14287"/>
                </a:lnTo>
                <a:lnTo>
                  <a:pt x="71438" y="7144"/>
                </a:lnTo>
                <a:lnTo>
                  <a:pt x="64294" y="7144"/>
                </a:lnTo>
                <a:lnTo>
                  <a:pt x="57150" y="0"/>
                </a:lnTo>
                <a:lnTo>
                  <a:pt x="42863" y="7144"/>
                </a:lnTo>
                <a:lnTo>
                  <a:pt x="35719" y="21431"/>
                </a:lnTo>
                <a:lnTo>
                  <a:pt x="21432" y="35719"/>
                </a:lnTo>
                <a:lnTo>
                  <a:pt x="14288" y="57150"/>
                </a:lnTo>
                <a:lnTo>
                  <a:pt x="0" y="85725"/>
                </a:lnTo>
                <a:lnTo>
                  <a:pt x="0" y="114300"/>
                </a:lnTo>
                <a:lnTo>
                  <a:pt x="0" y="135731"/>
                </a:lnTo>
                <a:lnTo>
                  <a:pt x="0" y="150019"/>
                </a:lnTo>
                <a:lnTo>
                  <a:pt x="7144" y="164306"/>
                </a:lnTo>
                <a:lnTo>
                  <a:pt x="21432" y="171450"/>
                </a:lnTo>
                <a:lnTo>
                  <a:pt x="35719" y="178594"/>
                </a:lnTo>
                <a:lnTo>
                  <a:pt x="42863" y="178594"/>
                </a:lnTo>
                <a:lnTo>
                  <a:pt x="57150" y="171450"/>
                </a:lnTo>
                <a:lnTo>
                  <a:pt x="71438" y="164306"/>
                </a:lnTo>
                <a:lnTo>
                  <a:pt x="78582" y="157162"/>
                </a:lnTo>
                <a:lnTo>
                  <a:pt x="85725" y="150019"/>
                </a:lnTo>
                <a:lnTo>
                  <a:pt x="85725" y="135731"/>
                </a:lnTo>
                <a:lnTo>
                  <a:pt x="85725" y="121444"/>
                </a:lnTo>
                <a:lnTo>
                  <a:pt x="78582" y="107156"/>
                </a:lnTo>
                <a:lnTo>
                  <a:pt x="71438" y="85725"/>
                </a:lnTo>
                <a:lnTo>
                  <a:pt x="64294" y="64294"/>
                </a:lnTo>
                <a:lnTo>
                  <a:pt x="50007" y="42862"/>
                </a:lnTo>
                <a:lnTo>
                  <a:pt x="42863" y="35719"/>
                </a:lnTo>
                <a:lnTo>
                  <a:pt x="35719" y="21431"/>
                </a:lnTo>
                <a:lnTo>
                  <a:pt x="28575" y="21431"/>
                </a:lnTo>
                <a:lnTo>
                  <a:pt x="21432" y="14287"/>
                </a:lnTo>
                <a:lnTo>
                  <a:pt x="21432" y="21431"/>
                </a:lnTo>
                <a:lnTo>
                  <a:pt x="21432" y="21431"/>
                </a:lnTo>
                <a:lnTo>
                  <a:pt x="21432" y="21431"/>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2" name="Freeform 141"/>
          <p:cNvSpPr/>
          <p:nvPr/>
        </p:nvSpPr>
        <p:spPr>
          <a:xfrm>
            <a:off x="6400801" y="5179219"/>
            <a:ext cx="400051" cy="371476"/>
          </a:xfrm>
          <a:custGeom>
            <a:avLst/>
            <a:gdLst/>
            <a:ahLst/>
            <a:cxnLst/>
            <a:rect l="0" t="0" r="0" b="0"/>
            <a:pathLst>
              <a:path w="400051" h="371476">
                <a:moveTo>
                  <a:pt x="7144" y="157162"/>
                </a:moveTo>
                <a:lnTo>
                  <a:pt x="7144" y="157162"/>
                </a:lnTo>
                <a:lnTo>
                  <a:pt x="7144" y="157162"/>
                </a:lnTo>
                <a:lnTo>
                  <a:pt x="7144" y="164306"/>
                </a:lnTo>
                <a:lnTo>
                  <a:pt x="0" y="178594"/>
                </a:lnTo>
                <a:lnTo>
                  <a:pt x="0" y="200025"/>
                </a:lnTo>
                <a:lnTo>
                  <a:pt x="0" y="221456"/>
                </a:lnTo>
                <a:lnTo>
                  <a:pt x="0" y="250031"/>
                </a:lnTo>
                <a:lnTo>
                  <a:pt x="0" y="264319"/>
                </a:lnTo>
                <a:lnTo>
                  <a:pt x="0" y="285750"/>
                </a:lnTo>
                <a:lnTo>
                  <a:pt x="7144" y="292894"/>
                </a:lnTo>
                <a:lnTo>
                  <a:pt x="14287" y="300037"/>
                </a:lnTo>
                <a:lnTo>
                  <a:pt x="21431" y="300037"/>
                </a:lnTo>
                <a:lnTo>
                  <a:pt x="28575" y="300037"/>
                </a:lnTo>
                <a:lnTo>
                  <a:pt x="35719" y="292894"/>
                </a:lnTo>
                <a:lnTo>
                  <a:pt x="42862" y="285750"/>
                </a:lnTo>
                <a:lnTo>
                  <a:pt x="50006" y="278606"/>
                </a:lnTo>
                <a:lnTo>
                  <a:pt x="57150" y="264319"/>
                </a:lnTo>
                <a:lnTo>
                  <a:pt x="57150" y="250031"/>
                </a:lnTo>
                <a:lnTo>
                  <a:pt x="57150" y="235744"/>
                </a:lnTo>
                <a:lnTo>
                  <a:pt x="50006" y="221456"/>
                </a:lnTo>
                <a:lnTo>
                  <a:pt x="50006" y="207169"/>
                </a:lnTo>
                <a:lnTo>
                  <a:pt x="42862" y="200025"/>
                </a:lnTo>
                <a:lnTo>
                  <a:pt x="42862" y="200025"/>
                </a:lnTo>
                <a:lnTo>
                  <a:pt x="42862" y="207169"/>
                </a:lnTo>
                <a:lnTo>
                  <a:pt x="42862" y="214312"/>
                </a:lnTo>
                <a:lnTo>
                  <a:pt x="50006" y="235744"/>
                </a:lnTo>
                <a:lnTo>
                  <a:pt x="57150" y="257175"/>
                </a:lnTo>
                <a:lnTo>
                  <a:pt x="64294" y="278606"/>
                </a:lnTo>
                <a:lnTo>
                  <a:pt x="71437" y="300037"/>
                </a:lnTo>
                <a:lnTo>
                  <a:pt x="85725" y="314325"/>
                </a:lnTo>
                <a:lnTo>
                  <a:pt x="100012" y="328612"/>
                </a:lnTo>
                <a:lnTo>
                  <a:pt x="107156" y="335756"/>
                </a:lnTo>
                <a:lnTo>
                  <a:pt x="121444" y="335756"/>
                </a:lnTo>
                <a:lnTo>
                  <a:pt x="135731" y="321469"/>
                </a:lnTo>
                <a:lnTo>
                  <a:pt x="142875" y="307181"/>
                </a:lnTo>
                <a:lnTo>
                  <a:pt x="150019" y="285750"/>
                </a:lnTo>
                <a:lnTo>
                  <a:pt x="164306" y="257175"/>
                </a:lnTo>
                <a:lnTo>
                  <a:pt x="171450" y="228600"/>
                </a:lnTo>
                <a:lnTo>
                  <a:pt x="171450" y="192881"/>
                </a:lnTo>
                <a:lnTo>
                  <a:pt x="171450" y="150019"/>
                </a:lnTo>
                <a:lnTo>
                  <a:pt x="171450" y="114300"/>
                </a:lnTo>
                <a:lnTo>
                  <a:pt x="171450" y="78581"/>
                </a:lnTo>
                <a:lnTo>
                  <a:pt x="171450" y="50006"/>
                </a:lnTo>
                <a:lnTo>
                  <a:pt x="171450" y="28575"/>
                </a:lnTo>
                <a:lnTo>
                  <a:pt x="171450" y="28575"/>
                </a:lnTo>
                <a:lnTo>
                  <a:pt x="171450" y="28575"/>
                </a:lnTo>
                <a:lnTo>
                  <a:pt x="171450" y="50006"/>
                </a:lnTo>
                <a:lnTo>
                  <a:pt x="178594" y="71437"/>
                </a:lnTo>
                <a:lnTo>
                  <a:pt x="178594" y="100012"/>
                </a:lnTo>
                <a:lnTo>
                  <a:pt x="185737" y="135731"/>
                </a:lnTo>
                <a:lnTo>
                  <a:pt x="192881" y="178594"/>
                </a:lnTo>
                <a:lnTo>
                  <a:pt x="207169" y="214312"/>
                </a:lnTo>
                <a:lnTo>
                  <a:pt x="221456" y="242887"/>
                </a:lnTo>
                <a:lnTo>
                  <a:pt x="235744" y="271462"/>
                </a:lnTo>
                <a:lnTo>
                  <a:pt x="250031" y="292894"/>
                </a:lnTo>
                <a:lnTo>
                  <a:pt x="264319" y="300037"/>
                </a:lnTo>
                <a:lnTo>
                  <a:pt x="278606" y="307181"/>
                </a:lnTo>
                <a:lnTo>
                  <a:pt x="292894" y="307181"/>
                </a:lnTo>
                <a:lnTo>
                  <a:pt x="307181" y="307181"/>
                </a:lnTo>
                <a:lnTo>
                  <a:pt x="314325" y="300037"/>
                </a:lnTo>
                <a:lnTo>
                  <a:pt x="321469" y="292894"/>
                </a:lnTo>
                <a:lnTo>
                  <a:pt x="328612" y="278606"/>
                </a:lnTo>
                <a:lnTo>
                  <a:pt x="335756" y="257175"/>
                </a:lnTo>
                <a:lnTo>
                  <a:pt x="335756" y="235744"/>
                </a:lnTo>
                <a:lnTo>
                  <a:pt x="328612" y="214312"/>
                </a:lnTo>
                <a:lnTo>
                  <a:pt x="321469" y="200025"/>
                </a:lnTo>
                <a:lnTo>
                  <a:pt x="314325" y="185737"/>
                </a:lnTo>
                <a:lnTo>
                  <a:pt x="307181" y="171450"/>
                </a:lnTo>
                <a:lnTo>
                  <a:pt x="300037" y="171450"/>
                </a:lnTo>
                <a:lnTo>
                  <a:pt x="285750" y="171450"/>
                </a:lnTo>
                <a:lnTo>
                  <a:pt x="278606" y="171450"/>
                </a:lnTo>
                <a:lnTo>
                  <a:pt x="278606" y="185737"/>
                </a:lnTo>
                <a:lnTo>
                  <a:pt x="271462" y="192881"/>
                </a:lnTo>
                <a:lnTo>
                  <a:pt x="264319" y="214312"/>
                </a:lnTo>
                <a:lnTo>
                  <a:pt x="264319" y="235744"/>
                </a:lnTo>
                <a:lnTo>
                  <a:pt x="271462" y="257175"/>
                </a:lnTo>
                <a:lnTo>
                  <a:pt x="278606" y="278606"/>
                </a:lnTo>
                <a:lnTo>
                  <a:pt x="285750" y="300037"/>
                </a:lnTo>
                <a:lnTo>
                  <a:pt x="292894" y="314325"/>
                </a:lnTo>
                <a:lnTo>
                  <a:pt x="307181" y="321469"/>
                </a:lnTo>
                <a:lnTo>
                  <a:pt x="321469" y="321469"/>
                </a:lnTo>
                <a:lnTo>
                  <a:pt x="328612" y="314325"/>
                </a:lnTo>
                <a:lnTo>
                  <a:pt x="342900" y="307181"/>
                </a:lnTo>
                <a:lnTo>
                  <a:pt x="357187" y="285750"/>
                </a:lnTo>
                <a:lnTo>
                  <a:pt x="364331" y="264319"/>
                </a:lnTo>
                <a:lnTo>
                  <a:pt x="364331" y="228600"/>
                </a:lnTo>
                <a:lnTo>
                  <a:pt x="371475" y="200025"/>
                </a:lnTo>
                <a:lnTo>
                  <a:pt x="371475" y="164306"/>
                </a:lnTo>
                <a:lnTo>
                  <a:pt x="371475" y="121444"/>
                </a:lnTo>
                <a:lnTo>
                  <a:pt x="364331" y="85725"/>
                </a:lnTo>
                <a:lnTo>
                  <a:pt x="357187" y="50006"/>
                </a:lnTo>
                <a:lnTo>
                  <a:pt x="350044" y="21431"/>
                </a:lnTo>
                <a:lnTo>
                  <a:pt x="350044" y="7144"/>
                </a:lnTo>
                <a:lnTo>
                  <a:pt x="342900" y="0"/>
                </a:lnTo>
                <a:lnTo>
                  <a:pt x="342900" y="0"/>
                </a:lnTo>
                <a:lnTo>
                  <a:pt x="342900" y="0"/>
                </a:lnTo>
                <a:lnTo>
                  <a:pt x="342900" y="7144"/>
                </a:lnTo>
                <a:lnTo>
                  <a:pt x="342900" y="21431"/>
                </a:lnTo>
                <a:lnTo>
                  <a:pt x="342900" y="42862"/>
                </a:lnTo>
                <a:lnTo>
                  <a:pt x="342900" y="71437"/>
                </a:lnTo>
                <a:lnTo>
                  <a:pt x="342900" y="107156"/>
                </a:lnTo>
                <a:lnTo>
                  <a:pt x="350044" y="142875"/>
                </a:lnTo>
                <a:lnTo>
                  <a:pt x="350044" y="178594"/>
                </a:lnTo>
                <a:lnTo>
                  <a:pt x="357187" y="214312"/>
                </a:lnTo>
                <a:lnTo>
                  <a:pt x="364331" y="250031"/>
                </a:lnTo>
                <a:lnTo>
                  <a:pt x="364331" y="278606"/>
                </a:lnTo>
                <a:lnTo>
                  <a:pt x="371475" y="307181"/>
                </a:lnTo>
                <a:lnTo>
                  <a:pt x="378619" y="328612"/>
                </a:lnTo>
                <a:lnTo>
                  <a:pt x="385762" y="350044"/>
                </a:lnTo>
                <a:lnTo>
                  <a:pt x="385762" y="364331"/>
                </a:lnTo>
                <a:lnTo>
                  <a:pt x="392906" y="371475"/>
                </a:lnTo>
                <a:lnTo>
                  <a:pt x="400050" y="371475"/>
                </a:lnTo>
                <a:lnTo>
                  <a:pt x="400050" y="371475"/>
                </a:lnTo>
                <a:lnTo>
                  <a:pt x="400050" y="3714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3" name="Freeform 142"/>
          <p:cNvSpPr/>
          <p:nvPr/>
        </p:nvSpPr>
        <p:spPr>
          <a:xfrm>
            <a:off x="6993732" y="5193506"/>
            <a:ext cx="50007" cy="350045"/>
          </a:xfrm>
          <a:custGeom>
            <a:avLst/>
            <a:gdLst/>
            <a:ahLst/>
            <a:cxnLst/>
            <a:rect l="0" t="0" r="0" b="0"/>
            <a:pathLst>
              <a:path w="50007" h="350045">
                <a:moveTo>
                  <a:pt x="7144" y="0"/>
                </a:moveTo>
                <a:lnTo>
                  <a:pt x="7144" y="7144"/>
                </a:lnTo>
                <a:lnTo>
                  <a:pt x="7144" y="14288"/>
                </a:lnTo>
                <a:lnTo>
                  <a:pt x="7144" y="28575"/>
                </a:lnTo>
                <a:lnTo>
                  <a:pt x="7144" y="50007"/>
                </a:lnTo>
                <a:lnTo>
                  <a:pt x="0" y="78582"/>
                </a:lnTo>
                <a:lnTo>
                  <a:pt x="0" y="114300"/>
                </a:lnTo>
                <a:lnTo>
                  <a:pt x="0" y="150019"/>
                </a:lnTo>
                <a:lnTo>
                  <a:pt x="0" y="185738"/>
                </a:lnTo>
                <a:lnTo>
                  <a:pt x="0" y="228600"/>
                </a:lnTo>
                <a:lnTo>
                  <a:pt x="0" y="257175"/>
                </a:lnTo>
                <a:lnTo>
                  <a:pt x="7144" y="285750"/>
                </a:lnTo>
                <a:lnTo>
                  <a:pt x="14288" y="314325"/>
                </a:lnTo>
                <a:lnTo>
                  <a:pt x="21431" y="328613"/>
                </a:lnTo>
                <a:lnTo>
                  <a:pt x="28575" y="342900"/>
                </a:lnTo>
                <a:lnTo>
                  <a:pt x="35719" y="350044"/>
                </a:lnTo>
                <a:lnTo>
                  <a:pt x="50006" y="350044"/>
                </a:lnTo>
                <a:lnTo>
                  <a:pt x="50006" y="350044"/>
                </a:lnTo>
                <a:lnTo>
                  <a:pt x="50006" y="3500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4" name="Freeform 143"/>
          <p:cNvSpPr/>
          <p:nvPr/>
        </p:nvSpPr>
        <p:spPr>
          <a:xfrm>
            <a:off x="7086601" y="5343525"/>
            <a:ext cx="92870" cy="192882"/>
          </a:xfrm>
          <a:custGeom>
            <a:avLst/>
            <a:gdLst/>
            <a:ahLst/>
            <a:cxnLst/>
            <a:rect l="0" t="0" r="0" b="0"/>
            <a:pathLst>
              <a:path w="92870" h="192882">
                <a:moveTo>
                  <a:pt x="35719" y="0"/>
                </a:moveTo>
                <a:lnTo>
                  <a:pt x="35719" y="0"/>
                </a:lnTo>
                <a:lnTo>
                  <a:pt x="35719" y="14288"/>
                </a:lnTo>
                <a:lnTo>
                  <a:pt x="28575" y="28575"/>
                </a:lnTo>
                <a:lnTo>
                  <a:pt x="28575" y="50006"/>
                </a:lnTo>
                <a:lnTo>
                  <a:pt x="21431" y="71438"/>
                </a:lnTo>
                <a:lnTo>
                  <a:pt x="21431" y="100013"/>
                </a:lnTo>
                <a:lnTo>
                  <a:pt x="21431" y="128588"/>
                </a:lnTo>
                <a:lnTo>
                  <a:pt x="21431" y="150019"/>
                </a:lnTo>
                <a:lnTo>
                  <a:pt x="28575" y="164306"/>
                </a:lnTo>
                <a:lnTo>
                  <a:pt x="28575" y="178594"/>
                </a:lnTo>
                <a:lnTo>
                  <a:pt x="35719" y="185738"/>
                </a:lnTo>
                <a:lnTo>
                  <a:pt x="42862" y="192881"/>
                </a:lnTo>
                <a:lnTo>
                  <a:pt x="50006" y="185738"/>
                </a:lnTo>
                <a:lnTo>
                  <a:pt x="57150" y="178594"/>
                </a:lnTo>
                <a:lnTo>
                  <a:pt x="71437" y="171450"/>
                </a:lnTo>
                <a:lnTo>
                  <a:pt x="78581" y="157163"/>
                </a:lnTo>
                <a:lnTo>
                  <a:pt x="85725" y="142875"/>
                </a:lnTo>
                <a:lnTo>
                  <a:pt x="85725" y="128588"/>
                </a:lnTo>
                <a:lnTo>
                  <a:pt x="92869" y="107156"/>
                </a:lnTo>
                <a:lnTo>
                  <a:pt x="92869" y="85725"/>
                </a:lnTo>
                <a:lnTo>
                  <a:pt x="92869" y="71438"/>
                </a:lnTo>
                <a:lnTo>
                  <a:pt x="92869" y="57150"/>
                </a:lnTo>
                <a:lnTo>
                  <a:pt x="78581" y="50006"/>
                </a:lnTo>
                <a:lnTo>
                  <a:pt x="71437" y="42863"/>
                </a:lnTo>
                <a:lnTo>
                  <a:pt x="64294" y="35719"/>
                </a:lnTo>
                <a:lnTo>
                  <a:pt x="50006" y="42863"/>
                </a:lnTo>
                <a:lnTo>
                  <a:pt x="35719" y="50006"/>
                </a:lnTo>
                <a:lnTo>
                  <a:pt x="21431" y="57150"/>
                </a:lnTo>
                <a:lnTo>
                  <a:pt x="14287" y="71438"/>
                </a:lnTo>
                <a:lnTo>
                  <a:pt x="7144" y="78581"/>
                </a:lnTo>
                <a:lnTo>
                  <a:pt x="0" y="85725"/>
                </a:lnTo>
                <a:lnTo>
                  <a:pt x="0" y="92869"/>
                </a:lnTo>
                <a:lnTo>
                  <a:pt x="0" y="928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5" name="Freeform 144"/>
          <p:cNvSpPr/>
          <p:nvPr/>
        </p:nvSpPr>
        <p:spPr>
          <a:xfrm>
            <a:off x="7250907" y="5314950"/>
            <a:ext cx="128589" cy="207170"/>
          </a:xfrm>
          <a:custGeom>
            <a:avLst/>
            <a:gdLst/>
            <a:ahLst/>
            <a:cxnLst/>
            <a:rect l="0" t="0" r="0" b="0"/>
            <a:pathLst>
              <a:path w="128589" h="207170">
                <a:moveTo>
                  <a:pt x="42863" y="14288"/>
                </a:moveTo>
                <a:lnTo>
                  <a:pt x="50006" y="7144"/>
                </a:lnTo>
                <a:lnTo>
                  <a:pt x="50006" y="7144"/>
                </a:lnTo>
                <a:lnTo>
                  <a:pt x="50006" y="7144"/>
                </a:lnTo>
                <a:lnTo>
                  <a:pt x="50006" y="0"/>
                </a:lnTo>
                <a:lnTo>
                  <a:pt x="50006" y="0"/>
                </a:lnTo>
                <a:lnTo>
                  <a:pt x="42863" y="7144"/>
                </a:lnTo>
                <a:lnTo>
                  <a:pt x="35719" y="7144"/>
                </a:lnTo>
                <a:lnTo>
                  <a:pt x="21431" y="14288"/>
                </a:lnTo>
                <a:lnTo>
                  <a:pt x="14288" y="21431"/>
                </a:lnTo>
                <a:lnTo>
                  <a:pt x="7144" y="28575"/>
                </a:lnTo>
                <a:lnTo>
                  <a:pt x="0" y="35719"/>
                </a:lnTo>
                <a:lnTo>
                  <a:pt x="7144" y="42863"/>
                </a:lnTo>
                <a:lnTo>
                  <a:pt x="7144" y="50006"/>
                </a:lnTo>
                <a:lnTo>
                  <a:pt x="21431" y="57150"/>
                </a:lnTo>
                <a:lnTo>
                  <a:pt x="35719" y="71438"/>
                </a:lnTo>
                <a:lnTo>
                  <a:pt x="42863" y="78581"/>
                </a:lnTo>
                <a:lnTo>
                  <a:pt x="64294" y="85725"/>
                </a:lnTo>
                <a:lnTo>
                  <a:pt x="78581" y="100013"/>
                </a:lnTo>
                <a:lnTo>
                  <a:pt x="92869" y="107156"/>
                </a:lnTo>
                <a:lnTo>
                  <a:pt x="107156" y="114300"/>
                </a:lnTo>
                <a:lnTo>
                  <a:pt x="114300" y="128588"/>
                </a:lnTo>
                <a:lnTo>
                  <a:pt x="121444" y="135731"/>
                </a:lnTo>
                <a:lnTo>
                  <a:pt x="128588" y="150019"/>
                </a:lnTo>
                <a:lnTo>
                  <a:pt x="128588" y="164306"/>
                </a:lnTo>
                <a:lnTo>
                  <a:pt x="121444" y="171450"/>
                </a:lnTo>
                <a:lnTo>
                  <a:pt x="107156" y="185738"/>
                </a:lnTo>
                <a:lnTo>
                  <a:pt x="100013" y="200025"/>
                </a:lnTo>
                <a:lnTo>
                  <a:pt x="78581" y="207169"/>
                </a:lnTo>
                <a:lnTo>
                  <a:pt x="64294" y="207169"/>
                </a:lnTo>
                <a:lnTo>
                  <a:pt x="50006" y="200025"/>
                </a:lnTo>
                <a:lnTo>
                  <a:pt x="42863" y="192881"/>
                </a:lnTo>
                <a:lnTo>
                  <a:pt x="35719" y="185738"/>
                </a:lnTo>
                <a:lnTo>
                  <a:pt x="35719" y="18573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6" name="Freeform 145"/>
          <p:cNvSpPr/>
          <p:nvPr/>
        </p:nvSpPr>
        <p:spPr>
          <a:xfrm>
            <a:off x="7372351" y="5350669"/>
            <a:ext cx="107157" cy="178595"/>
          </a:xfrm>
          <a:custGeom>
            <a:avLst/>
            <a:gdLst/>
            <a:ahLst/>
            <a:cxnLst/>
            <a:rect l="0" t="0" r="0" b="0"/>
            <a:pathLst>
              <a:path w="107157" h="178595">
                <a:moveTo>
                  <a:pt x="0" y="64294"/>
                </a:moveTo>
                <a:lnTo>
                  <a:pt x="0" y="64294"/>
                </a:lnTo>
                <a:lnTo>
                  <a:pt x="0" y="71437"/>
                </a:lnTo>
                <a:lnTo>
                  <a:pt x="7144" y="85725"/>
                </a:lnTo>
                <a:lnTo>
                  <a:pt x="21431" y="100012"/>
                </a:lnTo>
                <a:lnTo>
                  <a:pt x="28575" y="114300"/>
                </a:lnTo>
                <a:lnTo>
                  <a:pt x="35719" y="121444"/>
                </a:lnTo>
                <a:lnTo>
                  <a:pt x="50006" y="128587"/>
                </a:lnTo>
                <a:lnTo>
                  <a:pt x="57150" y="128587"/>
                </a:lnTo>
                <a:lnTo>
                  <a:pt x="71437" y="128587"/>
                </a:lnTo>
                <a:lnTo>
                  <a:pt x="78581" y="121444"/>
                </a:lnTo>
                <a:lnTo>
                  <a:pt x="85725" y="114300"/>
                </a:lnTo>
                <a:lnTo>
                  <a:pt x="92869" y="100012"/>
                </a:lnTo>
                <a:lnTo>
                  <a:pt x="100012" y="92869"/>
                </a:lnTo>
                <a:lnTo>
                  <a:pt x="107156" y="71437"/>
                </a:lnTo>
                <a:lnTo>
                  <a:pt x="107156" y="57150"/>
                </a:lnTo>
                <a:lnTo>
                  <a:pt x="107156" y="35719"/>
                </a:lnTo>
                <a:lnTo>
                  <a:pt x="107156" y="21431"/>
                </a:lnTo>
                <a:lnTo>
                  <a:pt x="100012" y="7144"/>
                </a:lnTo>
                <a:lnTo>
                  <a:pt x="92869" y="0"/>
                </a:lnTo>
                <a:lnTo>
                  <a:pt x="78581" y="0"/>
                </a:lnTo>
                <a:lnTo>
                  <a:pt x="64294" y="0"/>
                </a:lnTo>
                <a:lnTo>
                  <a:pt x="57150" y="14287"/>
                </a:lnTo>
                <a:lnTo>
                  <a:pt x="42862" y="35719"/>
                </a:lnTo>
                <a:lnTo>
                  <a:pt x="35719" y="57150"/>
                </a:lnTo>
                <a:lnTo>
                  <a:pt x="21431" y="78581"/>
                </a:lnTo>
                <a:lnTo>
                  <a:pt x="21431" y="107156"/>
                </a:lnTo>
                <a:lnTo>
                  <a:pt x="21431" y="128587"/>
                </a:lnTo>
                <a:lnTo>
                  <a:pt x="28575" y="142875"/>
                </a:lnTo>
                <a:lnTo>
                  <a:pt x="42862" y="164306"/>
                </a:lnTo>
                <a:lnTo>
                  <a:pt x="64294" y="171450"/>
                </a:lnTo>
                <a:lnTo>
                  <a:pt x="78581" y="178594"/>
                </a:lnTo>
                <a:lnTo>
                  <a:pt x="100012" y="178594"/>
                </a:lnTo>
                <a:lnTo>
                  <a:pt x="107156" y="171450"/>
                </a:lnTo>
                <a:lnTo>
                  <a:pt x="107156"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7" name="Freeform 146"/>
          <p:cNvSpPr/>
          <p:nvPr/>
        </p:nvSpPr>
        <p:spPr>
          <a:xfrm>
            <a:off x="7643813" y="5314950"/>
            <a:ext cx="100014" cy="321470"/>
          </a:xfrm>
          <a:custGeom>
            <a:avLst/>
            <a:gdLst/>
            <a:ahLst/>
            <a:cxnLst/>
            <a:rect l="0" t="0" r="0" b="0"/>
            <a:pathLst>
              <a:path w="100014" h="321470">
                <a:moveTo>
                  <a:pt x="28575" y="57150"/>
                </a:moveTo>
                <a:lnTo>
                  <a:pt x="21432" y="64294"/>
                </a:lnTo>
                <a:lnTo>
                  <a:pt x="21432" y="71438"/>
                </a:lnTo>
                <a:lnTo>
                  <a:pt x="21432" y="85725"/>
                </a:lnTo>
                <a:lnTo>
                  <a:pt x="14288" y="114300"/>
                </a:lnTo>
                <a:lnTo>
                  <a:pt x="14288" y="142875"/>
                </a:lnTo>
                <a:lnTo>
                  <a:pt x="21432" y="171450"/>
                </a:lnTo>
                <a:lnTo>
                  <a:pt x="21432" y="200025"/>
                </a:lnTo>
                <a:lnTo>
                  <a:pt x="28575" y="235744"/>
                </a:lnTo>
                <a:lnTo>
                  <a:pt x="35719" y="257175"/>
                </a:lnTo>
                <a:lnTo>
                  <a:pt x="42863" y="285750"/>
                </a:lnTo>
                <a:lnTo>
                  <a:pt x="42863" y="300038"/>
                </a:lnTo>
                <a:lnTo>
                  <a:pt x="50007" y="314325"/>
                </a:lnTo>
                <a:lnTo>
                  <a:pt x="50007" y="321469"/>
                </a:lnTo>
                <a:lnTo>
                  <a:pt x="50007" y="321469"/>
                </a:lnTo>
                <a:lnTo>
                  <a:pt x="42863" y="321469"/>
                </a:lnTo>
                <a:lnTo>
                  <a:pt x="42863" y="314325"/>
                </a:lnTo>
                <a:lnTo>
                  <a:pt x="35719" y="300038"/>
                </a:lnTo>
                <a:lnTo>
                  <a:pt x="28575" y="278606"/>
                </a:lnTo>
                <a:lnTo>
                  <a:pt x="21432" y="250031"/>
                </a:lnTo>
                <a:lnTo>
                  <a:pt x="14288" y="221456"/>
                </a:lnTo>
                <a:lnTo>
                  <a:pt x="7144" y="185738"/>
                </a:lnTo>
                <a:lnTo>
                  <a:pt x="0" y="142875"/>
                </a:lnTo>
                <a:lnTo>
                  <a:pt x="0" y="107156"/>
                </a:lnTo>
                <a:lnTo>
                  <a:pt x="0" y="71438"/>
                </a:lnTo>
                <a:lnTo>
                  <a:pt x="0" y="42863"/>
                </a:lnTo>
                <a:lnTo>
                  <a:pt x="14288" y="28575"/>
                </a:lnTo>
                <a:lnTo>
                  <a:pt x="21432" y="14288"/>
                </a:lnTo>
                <a:lnTo>
                  <a:pt x="35719" y="7144"/>
                </a:lnTo>
                <a:lnTo>
                  <a:pt x="42863" y="0"/>
                </a:lnTo>
                <a:lnTo>
                  <a:pt x="64294" y="7144"/>
                </a:lnTo>
                <a:lnTo>
                  <a:pt x="71438" y="14288"/>
                </a:lnTo>
                <a:lnTo>
                  <a:pt x="85725" y="28575"/>
                </a:lnTo>
                <a:lnTo>
                  <a:pt x="92869" y="42863"/>
                </a:lnTo>
                <a:lnTo>
                  <a:pt x="100013" y="57150"/>
                </a:lnTo>
                <a:lnTo>
                  <a:pt x="100013" y="78581"/>
                </a:lnTo>
                <a:lnTo>
                  <a:pt x="100013" y="100013"/>
                </a:lnTo>
                <a:lnTo>
                  <a:pt x="92869" y="114300"/>
                </a:lnTo>
                <a:lnTo>
                  <a:pt x="92869" y="121444"/>
                </a:lnTo>
                <a:lnTo>
                  <a:pt x="92869" y="1214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8" name="Freeform 147"/>
          <p:cNvSpPr/>
          <p:nvPr/>
        </p:nvSpPr>
        <p:spPr>
          <a:xfrm>
            <a:off x="7736682" y="5279231"/>
            <a:ext cx="335757" cy="235745"/>
          </a:xfrm>
          <a:custGeom>
            <a:avLst/>
            <a:gdLst/>
            <a:ahLst/>
            <a:cxnLst/>
            <a:rect l="0" t="0" r="0" b="0"/>
            <a:pathLst>
              <a:path w="335757" h="235745">
                <a:moveTo>
                  <a:pt x="0" y="150019"/>
                </a:moveTo>
                <a:lnTo>
                  <a:pt x="0" y="150019"/>
                </a:lnTo>
                <a:lnTo>
                  <a:pt x="14288" y="150019"/>
                </a:lnTo>
                <a:lnTo>
                  <a:pt x="21431" y="150019"/>
                </a:lnTo>
                <a:lnTo>
                  <a:pt x="35719" y="157163"/>
                </a:lnTo>
                <a:lnTo>
                  <a:pt x="42863" y="150019"/>
                </a:lnTo>
                <a:lnTo>
                  <a:pt x="57150" y="150019"/>
                </a:lnTo>
                <a:lnTo>
                  <a:pt x="64294" y="142875"/>
                </a:lnTo>
                <a:lnTo>
                  <a:pt x="71438" y="128588"/>
                </a:lnTo>
                <a:lnTo>
                  <a:pt x="85725" y="114300"/>
                </a:lnTo>
                <a:lnTo>
                  <a:pt x="85725" y="100013"/>
                </a:lnTo>
                <a:lnTo>
                  <a:pt x="92869" y="78582"/>
                </a:lnTo>
                <a:lnTo>
                  <a:pt x="92869" y="64294"/>
                </a:lnTo>
                <a:lnTo>
                  <a:pt x="100013" y="42863"/>
                </a:lnTo>
                <a:lnTo>
                  <a:pt x="92869" y="28575"/>
                </a:lnTo>
                <a:lnTo>
                  <a:pt x="92869" y="21432"/>
                </a:lnTo>
                <a:lnTo>
                  <a:pt x="85725" y="14288"/>
                </a:lnTo>
                <a:lnTo>
                  <a:pt x="78581" y="21432"/>
                </a:lnTo>
                <a:lnTo>
                  <a:pt x="71438" y="28575"/>
                </a:lnTo>
                <a:lnTo>
                  <a:pt x="64294" y="42863"/>
                </a:lnTo>
                <a:lnTo>
                  <a:pt x="57150" y="64294"/>
                </a:lnTo>
                <a:lnTo>
                  <a:pt x="57150" y="85725"/>
                </a:lnTo>
                <a:lnTo>
                  <a:pt x="57150" y="107157"/>
                </a:lnTo>
                <a:lnTo>
                  <a:pt x="64294" y="121444"/>
                </a:lnTo>
                <a:lnTo>
                  <a:pt x="71438" y="142875"/>
                </a:lnTo>
                <a:lnTo>
                  <a:pt x="85725" y="157163"/>
                </a:lnTo>
                <a:lnTo>
                  <a:pt x="92869" y="164307"/>
                </a:lnTo>
                <a:lnTo>
                  <a:pt x="107156" y="171450"/>
                </a:lnTo>
                <a:lnTo>
                  <a:pt x="121444" y="171450"/>
                </a:lnTo>
                <a:lnTo>
                  <a:pt x="142875" y="171450"/>
                </a:lnTo>
                <a:lnTo>
                  <a:pt x="157163" y="164307"/>
                </a:lnTo>
                <a:lnTo>
                  <a:pt x="164306" y="157163"/>
                </a:lnTo>
                <a:lnTo>
                  <a:pt x="171450" y="150019"/>
                </a:lnTo>
                <a:lnTo>
                  <a:pt x="178594" y="142875"/>
                </a:lnTo>
                <a:lnTo>
                  <a:pt x="185738" y="135732"/>
                </a:lnTo>
                <a:lnTo>
                  <a:pt x="185738" y="121444"/>
                </a:lnTo>
                <a:lnTo>
                  <a:pt x="178594" y="100013"/>
                </a:lnTo>
                <a:lnTo>
                  <a:pt x="178594" y="85725"/>
                </a:lnTo>
                <a:lnTo>
                  <a:pt x="171450" y="64294"/>
                </a:lnTo>
                <a:lnTo>
                  <a:pt x="157163" y="42863"/>
                </a:lnTo>
                <a:lnTo>
                  <a:pt x="157163" y="28575"/>
                </a:lnTo>
                <a:lnTo>
                  <a:pt x="150019" y="21432"/>
                </a:lnTo>
                <a:lnTo>
                  <a:pt x="142875" y="14288"/>
                </a:lnTo>
                <a:lnTo>
                  <a:pt x="142875" y="7144"/>
                </a:lnTo>
                <a:lnTo>
                  <a:pt x="142875" y="7144"/>
                </a:lnTo>
                <a:lnTo>
                  <a:pt x="150019" y="0"/>
                </a:lnTo>
                <a:lnTo>
                  <a:pt x="157163" y="0"/>
                </a:lnTo>
                <a:lnTo>
                  <a:pt x="157163" y="0"/>
                </a:lnTo>
                <a:lnTo>
                  <a:pt x="171450" y="0"/>
                </a:lnTo>
                <a:lnTo>
                  <a:pt x="185738" y="7144"/>
                </a:lnTo>
                <a:lnTo>
                  <a:pt x="200025" y="7144"/>
                </a:lnTo>
                <a:lnTo>
                  <a:pt x="214313" y="14288"/>
                </a:lnTo>
                <a:lnTo>
                  <a:pt x="228600" y="14288"/>
                </a:lnTo>
                <a:lnTo>
                  <a:pt x="242888" y="21432"/>
                </a:lnTo>
                <a:lnTo>
                  <a:pt x="257175" y="21432"/>
                </a:lnTo>
                <a:lnTo>
                  <a:pt x="271463" y="28575"/>
                </a:lnTo>
                <a:lnTo>
                  <a:pt x="278606" y="35719"/>
                </a:lnTo>
                <a:lnTo>
                  <a:pt x="285750" y="35719"/>
                </a:lnTo>
                <a:lnTo>
                  <a:pt x="285750" y="42863"/>
                </a:lnTo>
                <a:lnTo>
                  <a:pt x="285750" y="42863"/>
                </a:lnTo>
                <a:lnTo>
                  <a:pt x="285750" y="42863"/>
                </a:lnTo>
                <a:lnTo>
                  <a:pt x="278606" y="50007"/>
                </a:lnTo>
                <a:lnTo>
                  <a:pt x="278606" y="50007"/>
                </a:lnTo>
                <a:lnTo>
                  <a:pt x="271463" y="50007"/>
                </a:lnTo>
                <a:lnTo>
                  <a:pt x="271463" y="57150"/>
                </a:lnTo>
                <a:lnTo>
                  <a:pt x="271463" y="57150"/>
                </a:lnTo>
                <a:lnTo>
                  <a:pt x="278606" y="64294"/>
                </a:lnTo>
                <a:lnTo>
                  <a:pt x="278606" y="71438"/>
                </a:lnTo>
                <a:lnTo>
                  <a:pt x="285750" y="78582"/>
                </a:lnTo>
                <a:lnTo>
                  <a:pt x="300038" y="85725"/>
                </a:lnTo>
                <a:lnTo>
                  <a:pt x="307181" y="92869"/>
                </a:lnTo>
                <a:lnTo>
                  <a:pt x="314325" y="107157"/>
                </a:lnTo>
                <a:lnTo>
                  <a:pt x="321469" y="121444"/>
                </a:lnTo>
                <a:lnTo>
                  <a:pt x="328613" y="135732"/>
                </a:lnTo>
                <a:lnTo>
                  <a:pt x="335756" y="150019"/>
                </a:lnTo>
                <a:lnTo>
                  <a:pt x="335756" y="164307"/>
                </a:lnTo>
                <a:lnTo>
                  <a:pt x="335756" y="178594"/>
                </a:lnTo>
                <a:lnTo>
                  <a:pt x="328613" y="192882"/>
                </a:lnTo>
                <a:lnTo>
                  <a:pt x="321469" y="207169"/>
                </a:lnTo>
                <a:lnTo>
                  <a:pt x="307181" y="221457"/>
                </a:lnTo>
                <a:lnTo>
                  <a:pt x="292894" y="228600"/>
                </a:lnTo>
                <a:lnTo>
                  <a:pt x="278606" y="235744"/>
                </a:lnTo>
                <a:lnTo>
                  <a:pt x="271463" y="235744"/>
                </a:lnTo>
                <a:lnTo>
                  <a:pt x="264319" y="235744"/>
                </a:lnTo>
                <a:lnTo>
                  <a:pt x="264319" y="2357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9" name="Freeform 148"/>
          <p:cNvSpPr/>
          <p:nvPr/>
        </p:nvSpPr>
        <p:spPr>
          <a:xfrm>
            <a:off x="8151020" y="5043488"/>
            <a:ext cx="685801" cy="528638"/>
          </a:xfrm>
          <a:custGeom>
            <a:avLst/>
            <a:gdLst/>
            <a:ahLst/>
            <a:cxnLst/>
            <a:rect l="0" t="0" r="0" b="0"/>
            <a:pathLst>
              <a:path w="685801" h="528638">
                <a:moveTo>
                  <a:pt x="14287" y="271462"/>
                </a:moveTo>
                <a:lnTo>
                  <a:pt x="14287" y="278606"/>
                </a:lnTo>
                <a:lnTo>
                  <a:pt x="14287" y="285750"/>
                </a:lnTo>
                <a:lnTo>
                  <a:pt x="14287" y="307181"/>
                </a:lnTo>
                <a:lnTo>
                  <a:pt x="14287" y="328612"/>
                </a:lnTo>
                <a:lnTo>
                  <a:pt x="14287" y="350043"/>
                </a:lnTo>
                <a:lnTo>
                  <a:pt x="14287" y="378618"/>
                </a:lnTo>
                <a:lnTo>
                  <a:pt x="14287" y="400050"/>
                </a:lnTo>
                <a:lnTo>
                  <a:pt x="21431" y="421481"/>
                </a:lnTo>
                <a:lnTo>
                  <a:pt x="21431" y="442912"/>
                </a:lnTo>
                <a:lnTo>
                  <a:pt x="28575" y="450056"/>
                </a:lnTo>
                <a:lnTo>
                  <a:pt x="35718" y="464343"/>
                </a:lnTo>
                <a:lnTo>
                  <a:pt x="42862" y="464343"/>
                </a:lnTo>
                <a:lnTo>
                  <a:pt x="57150" y="464343"/>
                </a:lnTo>
                <a:lnTo>
                  <a:pt x="64293" y="464343"/>
                </a:lnTo>
                <a:lnTo>
                  <a:pt x="71437" y="457200"/>
                </a:lnTo>
                <a:lnTo>
                  <a:pt x="78581" y="450056"/>
                </a:lnTo>
                <a:lnTo>
                  <a:pt x="85725" y="435768"/>
                </a:lnTo>
                <a:lnTo>
                  <a:pt x="92868" y="414337"/>
                </a:lnTo>
                <a:lnTo>
                  <a:pt x="92868" y="392906"/>
                </a:lnTo>
                <a:lnTo>
                  <a:pt x="92868" y="371475"/>
                </a:lnTo>
                <a:lnTo>
                  <a:pt x="92868" y="342900"/>
                </a:lnTo>
                <a:lnTo>
                  <a:pt x="85725" y="321468"/>
                </a:lnTo>
                <a:lnTo>
                  <a:pt x="78581" y="300037"/>
                </a:lnTo>
                <a:lnTo>
                  <a:pt x="71437" y="285750"/>
                </a:lnTo>
                <a:lnTo>
                  <a:pt x="57150" y="271462"/>
                </a:lnTo>
                <a:lnTo>
                  <a:pt x="42862" y="264318"/>
                </a:lnTo>
                <a:lnTo>
                  <a:pt x="28575" y="264318"/>
                </a:lnTo>
                <a:lnTo>
                  <a:pt x="21431" y="271462"/>
                </a:lnTo>
                <a:lnTo>
                  <a:pt x="7143" y="278606"/>
                </a:lnTo>
                <a:lnTo>
                  <a:pt x="0" y="292893"/>
                </a:lnTo>
                <a:lnTo>
                  <a:pt x="0" y="307181"/>
                </a:lnTo>
                <a:lnTo>
                  <a:pt x="0" y="321468"/>
                </a:lnTo>
                <a:lnTo>
                  <a:pt x="0" y="335756"/>
                </a:lnTo>
                <a:lnTo>
                  <a:pt x="7143" y="350043"/>
                </a:lnTo>
                <a:lnTo>
                  <a:pt x="14287" y="357187"/>
                </a:lnTo>
                <a:lnTo>
                  <a:pt x="28575" y="357187"/>
                </a:lnTo>
                <a:lnTo>
                  <a:pt x="42862" y="364331"/>
                </a:lnTo>
                <a:lnTo>
                  <a:pt x="57150" y="357187"/>
                </a:lnTo>
                <a:lnTo>
                  <a:pt x="78581" y="357187"/>
                </a:lnTo>
                <a:lnTo>
                  <a:pt x="92868" y="357187"/>
                </a:lnTo>
                <a:lnTo>
                  <a:pt x="107156" y="357187"/>
                </a:lnTo>
                <a:lnTo>
                  <a:pt x="114300" y="364331"/>
                </a:lnTo>
                <a:lnTo>
                  <a:pt x="121443" y="371475"/>
                </a:lnTo>
                <a:lnTo>
                  <a:pt x="121443" y="378618"/>
                </a:lnTo>
                <a:lnTo>
                  <a:pt x="128587" y="392906"/>
                </a:lnTo>
                <a:lnTo>
                  <a:pt x="128587" y="400050"/>
                </a:lnTo>
                <a:lnTo>
                  <a:pt x="128587" y="407193"/>
                </a:lnTo>
                <a:lnTo>
                  <a:pt x="128587" y="414337"/>
                </a:lnTo>
                <a:lnTo>
                  <a:pt x="128587" y="414337"/>
                </a:lnTo>
                <a:lnTo>
                  <a:pt x="128587" y="414337"/>
                </a:lnTo>
                <a:lnTo>
                  <a:pt x="128587" y="407193"/>
                </a:lnTo>
                <a:lnTo>
                  <a:pt x="128587" y="400050"/>
                </a:lnTo>
                <a:lnTo>
                  <a:pt x="128587" y="392906"/>
                </a:lnTo>
                <a:lnTo>
                  <a:pt x="128587" y="378618"/>
                </a:lnTo>
                <a:lnTo>
                  <a:pt x="128587" y="364331"/>
                </a:lnTo>
                <a:lnTo>
                  <a:pt x="135731" y="342900"/>
                </a:lnTo>
                <a:lnTo>
                  <a:pt x="135731" y="321468"/>
                </a:lnTo>
                <a:lnTo>
                  <a:pt x="135731" y="300037"/>
                </a:lnTo>
                <a:lnTo>
                  <a:pt x="142875" y="278606"/>
                </a:lnTo>
                <a:lnTo>
                  <a:pt x="150018" y="264318"/>
                </a:lnTo>
                <a:lnTo>
                  <a:pt x="157162" y="250031"/>
                </a:lnTo>
                <a:lnTo>
                  <a:pt x="157162" y="250031"/>
                </a:lnTo>
                <a:lnTo>
                  <a:pt x="164306" y="257175"/>
                </a:lnTo>
                <a:lnTo>
                  <a:pt x="164306" y="271462"/>
                </a:lnTo>
                <a:lnTo>
                  <a:pt x="164306" y="285750"/>
                </a:lnTo>
                <a:lnTo>
                  <a:pt x="171450" y="307181"/>
                </a:lnTo>
                <a:lnTo>
                  <a:pt x="178593" y="328612"/>
                </a:lnTo>
                <a:lnTo>
                  <a:pt x="185737" y="357187"/>
                </a:lnTo>
                <a:lnTo>
                  <a:pt x="200025" y="378618"/>
                </a:lnTo>
                <a:lnTo>
                  <a:pt x="207168" y="392906"/>
                </a:lnTo>
                <a:lnTo>
                  <a:pt x="221456" y="407193"/>
                </a:lnTo>
                <a:lnTo>
                  <a:pt x="242887" y="414337"/>
                </a:lnTo>
                <a:lnTo>
                  <a:pt x="257175" y="414337"/>
                </a:lnTo>
                <a:lnTo>
                  <a:pt x="271462" y="407193"/>
                </a:lnTo>
                <a:lnTo>
                  <a:pt x="285750" y="400050"/>
                </a:lnTo>
                <a:lnTo>
                  <a:pt x="292893" y="392906"/>
                </a:lnTo>
                <a:lnTo>
                  <a:pt x="307181" y="378618"/>
                </a:lnTo>
                <a:lnTo>
                  <a:pt x="314325" y="364331"/>
                </a:lnTo>
                <a:lnTo>
                  <a:pt x="314325" y="350043"/>
                </a:lnTo>
                <a:lnTo>
                  <a:pt x="314325" y="328612"/>
                </a:lnTo>
                <a:lnTo>
                  <a:pt x="314325" y="314325"/>
                </a:lnTo>
                <a:lnTo>
                  <a:pt x="314325" y="300037"/>
                </a:lnTo>
                <a:lnTo>
                  <a:pt x="307181" y="292893"/>
                </a:lnTo>
                <a:lnTo>
                  <a:pt x="300037" y="285750"/>
                </a:lnTo>
                <a:lnTo>
                  <a:pt x="300037" y="285750"/>
                </a:lnTo>
                <a:lnTo>
                  <a:pt x="292893" y="292893"/>
                </a:lnTo>
                <a:lnTo>
                  <a:pt x="285750" y="300037"/>
                </a:lnTo>
                <a:lnTo>
                  <a:pt x="278606" y="314325"/>
                </a:lnTo>
                <a:lnTo>
                  <a:pt x="278606" y="321468"/>
                </a:lnTo>
                <a:lnTo>
                  <a:pt x="285750" y="335756"/>
                </a:lnTo>
                <a:lnTo>
                  <a:pt x="285750" y="342900"/>
                </a:lnTo>
                <a:lnTo>
                  <a:pt x="300037" y="357187"/>
                </a:lnTo>
                <a:lnTo>
                  <a:pt x="307181" y="364331"/>
                </a:lnTo>
                <a:lnTo>
                  <a:pt x="314325" y="364331"/>
                </a:lnTo>
                <a:lnTo>
                  <a:pt x="314325" y="371475"/>
                </a:lnTo>
                <a:lnTo>
                  <a:pt x="328612" y="371475"/>
                </a:lnTo>
                <a:lnTo>
                  <a:pt x="335756" y="371475"/>
                </a:lnTo>
                <a:lnTo>
                  <a:pt x="335756" y="371475"/>
                </a:lnTo>
                <a:lnTo>
                  <a:pt x="342900" y="364331"/>
                </a:lnTo>
                <a:lnTo>
                  <a:pt x="335756" y="364331"/>
                </a:lnTo>
                <a:lnTo>
                  <a:pt x="342900" y="364331"/>
                </a:lnTo>
                <a:lnTo>
                  <a:pt x="342900" y="357187"/>
                </a:lnTo>
                <a:lnTo>
                  <a:pt x="342900" y="357187"/>
                </a:lnTo>
                <a:lnTo>
                  <a:pt x="342900" y="357187"/>
                </a:lnTo>
                <a:lnTo>
                  <a:pt x="342900" y="357187"/>
                </a:lnTo>
                <a:lnTo>
                  <a:pt x="350043" y="364331"/>
                </a:lnTo>
                <a:lnTo>
                  <a:pt x="350043" y="371475"/>
                </a:lnTo>
                <a:lnTo>
                  <a:pt x="350043" y="378618"/>
                </a:lnTo>
                <a:lnTo>
                  <a:pt x="357187" y="392906"/>
                </a:lnTo>
                <a:lnTo>
                  <a:pt x="364331" y="400050"/>
                </a:lnTo>
                <a:lnTo>
                  <a:pt x="378618" y="407193"/>
                </a:lnTo>
                <a:lnTo>
                  <a:pt x="385762" y="407193"/>
                </a:lnTo>
                <a:lnTo>
                  <a:pt x="392906" y="407193"/>
                </a:lnTo>
                <a:lnTo>
                  <a:pt x="400050" y="407193"/>
                </a:lnTo>
                <a:lnTo>
                  <a:pt x="414337" y="392906"/>
                </a:lnTo>
                <a:lnTo>
                  <a:pt x="421481" y="378618"/>
                </a:lnTo>
                <a:lnTo>
                  <a:pt x="435768" y="364331"/>
                </a:lnTo>
                <a:lnTo>
                  <a:pt x="442912" y="335756"/>
                </a:lnTo>
                <a:lnTo>
                  <a:pt x="450056" y="307181"/>
                </a:lnTo>
                <a:lnTo>
                  <a:pt x="457200" y="271462"/>
                </a:lnTo>
                <a:lnTo>
                  <a:pt x="464343" y="228600"/>
                </a:lnTo>
                <a:lnTo>
                  <a:pt x="471487" y="178593"/>
                </a:lnTo>
                <a:lnTo>
                  <a:pt x="478631" y="135731"/>
                </a:lnTo>
                <a:lnTo>
                  <a:pt x="478631" y="85725"/>
                </a:lnTo>
                <a:lnTo>
                  <a:pt x="485775" y="50006"/>
                </a:lnTo>
                <a:lnTo>
                  <a:pt x="485775" y="21431"/>
                </a:lnTo>
                <a:lnTo>
                  <a:pt x="485775" y="7143"/>
                </a:lnTo>
                <a:lnTo>
                  <a:pt x="485775" y="0"/>
                </a:lnTo>
                <a:lnTo>
                  <a:pt x="485775" y="0"/>
                </a:lnTo>
                <a:lnTo>
                  <a:pt x="485775" y="7143"/>
                </a:lnTo>
                <a:lnTo>
                  <a:pt x="478631" y="21431"/>
                </a:lnTo>
                <a:lnTo>
                  <a:pt x="478631" y="50006"/>
                </a:lnTo>
                <a:lnTo>
                  <a:pt x="478631" y="85725"/>
                </a:lnTo>
                <a:lnTo>
                  <a:pt x="478631" y="121443"/>
                </a:lnTo>
                <a:lnTo>
                  <a:pt x="485775" y="171450"/>
                </a:lnTo>
                <a:lnTo>
                  <a:pt x="492918" y="221456"/>
                </a:lnTo>
                <a:lnTo>
                  <a:pt x="492918" y="271462"/>
                </a:lnTo>
                <a:lnTo>
                  <a:pt x="507206" y="321468"/>
                </a:lnTo>
                <a:lnTo>
                  <a:pt x="514350" y="371475"/>
                </a:lnTo>
                <a:lnTo>
                  <a:pt x="528637" y="414337"/>
                </a:lnTo>
                <a:lnTo>
                  <a:pt x="535781" y="457200"/>
                </a:lnTo>
                <a:lnTo>
                  <a:pt x="550068" y="485775"/>
                </a:lnTo>
                <a:lnTo>
                  <a:pt x="557212" y="507206"/>
                </a:lnTo>
                <a:lnTo>
                  <a:pt x="571500" y="521493"/>
                </a:lnTo>
                <a:lnTo>
                  <a:pt x="592931" y="528637"/>
                </a:lnTo>
                <a:lnTo>
                  <a:pt x="600075" y="528637"/>
                </a:lnTo>
                <a:lnTo>
                  <a:pt x="621506" y="521493"/>
                </a:lnTo>
                <a:lnTo>
                  <a:pt x="635793" y="492918"/>
                </a:lnTo>
                <a:lnTo>
                  <a:pt x="657225" y="457200"/>
                </a:lnTo>
                <a:lnTo>
                  <a:pt x="671512" y="428625"/>
                </a:lnTo>
                <a:lnTo>
                  <a:pt x="685800" y="400050"/>
                </a:lnTo>
                <a:lnTo>
                  <a:pt x="685800" y="4000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0" name="Freeform 149"/>
          <p:cNvSpPr/>
          <p:nvPr/>
        </p:nvSpPr>
        <p:spPr>
          <a:xfrm>
            <a:off x="1785938" y="4507707"/>
            <a:ext cx="135732" cy="385763"/>
          </a:xfrm>
          <a:custGeom>
            <a:avLst/>
            <a:gdLst/>
            <a:ahLst/>
            <a:cxnLst/>
            <a:rect l="0" t="0" r="0" b="0"/>
            <a:pathLst>
              <a:path w="135732" h="385763">
                <a:moveTo>
                  <a:pt x="35718" y="107156"/>
                </a:moveTo>
                <a:lnTo>
                  <a:pt x="35718" y="100012"/>
                </a:lnTo>
                <a:lnTo>
                  <a:pt x="28575" y="100012"/>
                </a:lnTo>
                <a:lnTo>
                  <a:pt x="28575" y="100012"/>
                </a:lnTo>
                <a:lnTo>
                  <a:pt x="14287" y="100012"/>
                </a:lnTo>
                <a:lnTo>
                  <a:pt x="14287" y="100012"/>
                </a:lnTo>
                <a:lnTo>
                  <a:pt x="14287" y="107156"/>
                </a:lnTo>
                <a:lnTo>
                  <a:pt x="14287" y="121443"/>
                </a:lnTo>
                <a:lnTo>
                  <a:pt x="14287" y="142875"/>
                </a:lnTo>
                <a:lnTo>
                  <a:pt x="21431" y="171450"/>
                </a:lnTo>
                <a:lnTo>
                  <a:pt x="21431" y="207168"/>
                </a:lnTo>
                <a:lnTo>
                  <a:pt x="28575" y="235743"/>
                </a:lnTo>
                <a:lnTo>
                  <a:pt x="35718" y="271462"/>
                </a:lnTo>
                <a:lnTo>
                  <a:pt x="35718" y="300037"/>
                </a:lnTo>
                <a:lnTo>
                  <a:pt x="42862" y="328612"/>
                </a:lnTo>
                <a:lnTo>
                  <a:pt x="42862" y="350043"/>
                </a:lnTo>
                <a:lnTo>
                  <a:pt x="42862" y="364331"/>
                </a:lnTo>
                <a:lnTo>
                  <a:pt x="50006" y="378618"/>
                </a:lnTo>
                <a:lnTo>
                  <a:pt x="50006" y="385762"/>
                </a:lnTo>
                <a:lnTo>
                  <a:pt x="50006" y="385762"/>
                </a:lnTo>
                <a:lnTo>
                  <a:pt x="42862" y="385762"/>
                </a:lnTo>
                <a:lnTo>
                  <a:pt x="42862" y="378618"/>
                </a:lnTo>
                <a:lnTo>
                  <a:pt x="35718" y="364331"/>
                </a:lnTo>
                <a:lnTo>
                  <a:pt x="28575" y="342900"/>
                </a:lnTo>
                <a:lnTo>
                  <a:pt x="21431" y="314325"/>
                </a:lnTo>
                <a:lnTo>
                  <a:pt x="14287" y="278606"/>
                </a:lnTo>
                <a:lnTo>
                  <a:pt x="7143" y="235743"/>
                </a:lnTo>
                <a:lnTo>
                  <a:pt x="0" y="192881"/>
                </a:lnTo>
                <a:lnTo>
                  <a:pt x="0" y="142875"/>
                </a:lnTo>
                <a:lnTo>
                  <a:pt x="0" y="107156"/>
                </a:lnTo>
                <a:lnTo>
                  <a:pt x="7143" y="71437"/>
                </a:lnTo>
                <a:lnTo>
                  <a:pt x="21431" y="42862"/>
                </a:lnTo>
                <a:lnTo>
                  <a:pt x="35718" y="21431"/>
                </a:lnTo>
                <a:lnTo>
                  <a:pt x="50006" y="7143"/>
                </a:lnTo>
                <a:lnTo>
                  <a:pt x="71437" y="0"/>
                </a:lnTo>
                <a:lnTo>
                  <a:pt x="85725" y="7143"/>
                </a:lnTo>
                <a:lnTo>
                  <a:pt x="100012" y="14287"/>
                </a:lnTo>
                <a:lnTo>
                  <a:pt x="114300" y="21431"/>
                </a:lnTo>
                <a:lnTo>
                  <a:pt x="128587" y="35718"/>
                </a:lnTo>
                <a:lnTo>
                  <a:pt x="135731" y="57150"/>
                </a:lnTo>
                <a:lnTo>
                  <a:pt x="135731" y="78581"/>
                </a:lnTo>
                <a:lnTo>
                  <a:pt x="135731" y="107156"/>
                </a:lnTo>
                <a:lnTo>
                  <a:pt x="128587" y="128587"/>
                </a:lnTo>
                <a:lnTo>
                  <a:pt x="121443" y="157162"/>
                </a:lnTo>
                <a:lnTo>
                  <a:pt x="107156" y="185737"/>
                </a:lnTo>
                <a:lnTo>
                  <a:pt x="85725" y="207168"/>
                </a:lnTo>
                <a:lnTo>
                  <a:pt x="64293" y="228600"/>
                </a:lnTo>
                <a:lnTo>
                  <a:pt x="50006" y="250031"/>
                </a:lnTo>
                <a:lnTo>
                  <a:pt x="28575" y="264318"/>
                </a:lnTo>
                <a:lnTo>
                  <a:pt x="14287" y="264318"/>
                </a:lnTo>
                <a:lnTo>
                  <a:pt x="7143" y="264318"/>
                </a:lnTo>
                <a:lnTo>
                  <a:pt x="0" y="264318"/>
                </a:lnTo>
                <a:lnTo>
                  <a:pt x="0" y="26431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1" name="Freeform 150"/>
          <p:cNvSpPr/>
          <p:nvPr/>
        </p:nvSpPr>
        <p:spPr>
          <a:xfrm>
            <a:off x="2000250" y="4543425"/>
            <a:ext cx="71439" cy="185739"/>
          </a:xfrm>
          <a:custGeom>
            <a:avLst/>
            <a:gdLst/>
            <a:ahLst/>
            <a:cxnLst/>
            <a:rect l="0" t="0" r="0" b="0"/>
            <a:pathLst>
              <a:path w="71439" h="185739">
                <a:moveTo>
                  <a:pt x="42863" y="0"/>
                </a:moveTo>
                <a:lnTo>
                  <a:pt x="42863" y="0"/>
                </a:lnTo>
                <a:lnTo>
                  <a:pt x="42863" y="0"/>
                </a:lnTo>
                <a:lnTo>
                  <a:pt x="35719" y="7144"/>
                </a:lnTo>
                <a:lnTo>
                  <a:pt x="28575" y="21432"/>
                </a:lnTo>
                <a:lnTo>
                  <a:pt x="21431" y="42863"/>
                </a:lnTo>
                <a:lnTo>
                  <a:pt x="14288" y="64294"/>
                </a:lnTo>
                <a:lnTo>
                  <a:pt x="7144" y="92869"/>
                </a:lnTo>
                <a:lnTo>
                  <a:pt x="0" y="114300"/>
                </a:lnTo>
                <a:lnTo>
                  <a:pt x="0" y="135732"/>
                </a:lnTo>
                <a:lnTo>
                  <a:pt x="0" y="157163"/>
                </a:lnTo>
                <a:lnTo>
                  <a:pt x="0" y="171450"/>
                </a:lnTo>
                <a:lnTo>
                  <a:pt x="7144" y="178594"/>
                </a:lnTo>
                <a:lnTo>
                  <a:pt x="14288" y="178594"/>
                </a:lnTo>
                <a:lnTo>
                  <a:pt x="28575" y="185738"/>
                </a:lnTo>
                <a:lnTo>
                  <a:pt x="35719" y="178594"/>
                </a:lnTo>
                <a:lnTo>
                  <a:pt x="42863" y="178594"/>
                </a:lnTo>
                <a:lnTo>
                  <a:pt x="57150" y="171450"/>
                </a:lnTo>
                <a:lnTo>
                  <a:pt x="64294" y="164307"/>
                </a:lnTo>
                <a:lnTo>
                  <a:pt x="71438" y="150019"/>
                </a:lnTo>
                <a:lnTo>
                  <a:pt x="71438" y="135732"/>
                </a:lnTo>
                <a:lnTo>
                  <a:pt x="71438" y="121444"/>
                </a:lnTo>
                <a:lnTo>
                  <a:pt x="71438" y="100013"/>
                </a:lnTo>
                <a:lnTo>
                  <a:pt x="64294" y="85725"/>
                </a:lnTo>
                <a:lnTo>
                  <a:pt x="57150" y="64294"/>
                </a:lnTo>
                <a:lnTo>
                  <a:pt x="42863" y="50007"/>
                </a:lnTo>
                <a:lnTo>
                  <a:pt x="35719" y="42863"/>
                </a:lnTo>
                <a:lnTo>
                  <a:pt x="21431" y="42863"/>
                </a:lnTo>
                <a:lnTo>
                  <a:pt x="7144" y="42863"/>
                </a:lnTo>
                <a:lnTo>
                  <a:pt x="7144" y="42863"/>
                </a:lnTo>
                <a:lnTo>
                  <a:pt x="7144" y="4286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2" name="Freeform 151"/>
          <p:cNvSpPr/>
          <p:nvPr/>
        </p:nvSpPr>
        <p:spPr>
          <a:xfrm>
            <a:off x="2143125" y="4500563"/>
            <a:ext cx="100014" cy="221457"/>
          </a:xfrm>
          <a:custGeom>
            <a:avLst/>
            <a:gdLst/>
            <a:ahLst/>
            <a:cxnLst/>
            <a:rect l="0" t="0" r="0" b="0"/>
            <a:pathLst>
              <a:path w="100014" h="221457">
                <a:moveTo>
                  <a:pt x="92869" y="14287"/>
                </a:moveTo>
                <a:lnTo>
                  <a:pt x="92869" y="7144"/>
                </a:lnTo>
                <a:lnTo>
                  <a:pt x="92869" y="7144"/>
                </a:lnTo>
                <a:lnTo>
                  <a:pt x="85725" y="7144"/>
                </a:lnTo>
                <a:lnTo>
                  <a:pt x="78581" y="0"/>
                </a:lnTo>
                <a:lnTo>
                  <a:pt x="71438" y="0"/>
                </a:lnTo>
                <a:lnTo>
                  <a:pt x="57150" y="0"/>
                </a:lnTo>
                <a:lnTo>
                  <a:pt x="42863" y="14287"/>
                </a:lnTo>
                <a:lnTo>
                  <a:pt x="28575" y="21431"/>
                </a:lnTo>
                <a:lnTo>
                  <a:pt x="14288" y="28575"/>
                </a:lnTo>
                <a:lnTo>
                  <a:pt x="7144" y="35719"/>
                </a:lnTo>
                <a:lnTo>
                  <a:pt x="0" y="42862"/>
                </a:lnTo>
                <a:lnTo>
                  <a:pt x="0" y="57150"/>
                </a:lnTo>
                <a:lnTo>
                  <a:pt x="7144" y="64294"/>
                </a:lnTo>
                <a:lnTo>
                  <a:pt x="14288" y="71437"/>
                </a:lnTo>
                <a:lnTo>
                  <a:pt x="28575" y="85725"/>
                </a:lnTo>
                <a:lnTo>
                  <a:pt x="42863" y="92869"/>
                </a:lnTo>
                <a:lnTo>
                  <a:pt x="57150" y="107156"/>
                </a:lnTo>
                <a:lnTo>
                  <a:pt x="71438" y="114300"/>
                </a:lnTo>
                <a:lnTo>
                  <a:pt x="85725" y="121444"/>
                </a:lnTo>
                <a:lnTo>
                  <a:pt x="92869" y="128587"/>
                </a:lnTo>
                <a:lnTo>
                  <a:pt x="100013" y="135731"/>
                </a:lnTo>
                <a:lnTo>
                  <a:pt x="100013" y="150019"/>
                </a:lnTo>
                <a:lnTo>
                  <a:pt x="100013" y="164306"/>
                </a:lnTo>
                <a:lnTo>
                  <a:pt x="85725" y="178594"/>
                </a:lnTo>
                <a:lnTo>
                  <a:pt x="78581" y="192881"/>
                </a:lnTo>
                <a:lnTo>
                  <a:pt x="64294" y="207169"/>
                </a:lnTo>
                <a:lnTo>
                  <a:pt x="42863" y="214312"/>
                </a:lnTo>
                <a:lnTo>
                  <a:pt x="28575" y="221456"/>
                </a:lnTo>
                <a:lnTo>
                  <a:pt x="14288" y="221456"/>
                </a:lnTo>
                <a:lnTo>
                  <a:pt x="0" y="221456"/>
                </a:lnTo>
                <a:lnTo>
                  <a:pt x="0" y="221456"/>
                </a:lnTo>
                <a:lnTo>
                  <a:pt x="0" y="2214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3" name="Freeform 152"/>
          <p:cNvSpPr/>
          <p:nvPr/>
        </p:nvSpPr>
        <p:spPr>
          <a:xfrm>
            <a:off x="2264569" y="4471988"/>
            <a:ext cx="114301" cy="271463"/>
          </a:xfrm>
          <a:custGeom>
            <a:avLst/>
            <a:gdLst/>
            <a:ahLst/>
            <a:cxnLst/>
            <a:rect l="0" t="0" r="0" b="0"/>
            <a:pathLst>
              <a:path w="114301" h="271463">
                <a:moveTo>
                  <a:pt x="114300" y="0"/>
                </a:moveTo>
                <a:lnTo>
                  <a:pt x="114300" y="0"/>
                </a:lnTo>
                <a:lnTo>
                  <a:pt x="107156" y="7144"/>
                </a:lnTo>
                <a:lnTo>
                  <a:pt x="100012" y="14287"/>
                </a:lnTo>
                <a:lnTo>
                  <a:pt x="85725" y="21431"/>
                </a:lnTo>
                <a:lnTo>
                  <a:pt x="71437" y="35719"/>
                </a:lnTo>
                <a:lnTo>
                  <a:pt x="57150" y="50006"/>
                </a:lnTo>
                <a:lnTo>
                  <a:pt x="35719" y="64294"/>
                </a:lnTo>
                <a:lnTo>
                  <a:pt x="21431" y="78581"/>
                </a:lnTo>
                <a:lnTo>
                  <a:pt x="7144" y="85725"/>
                </a:lnTo>
                <a:lnTo>
                  <a:pt x="0" y="92869"/>
                </a:lnTo>
                <a:lnTo>
                  <a:pt x="0" y="107156"/>
                </a:lnTo>
                <a:lnTo>
                  <a:pt x="7144" y="107156"/>
                </a:lnTo>
                <a:lnTo>
                  <a:pt x="14287" y="114300"/>
                </a:lnTo>
                <a:lnTo>
                  <a:pt x="21431" y="121444"/>
                </a:lnTo>
                <a:lnTo>
                  <a:pt x="35719" y="128587"/>
                </a:lnTo>
                <a:lnTo>
                  <a:pt x="50006" y="135731"/>
                </a:lnTo>
                <a:lnTo>
                  <a:pt x="64294" y="142875"/>
                </a:lnTo>
                <a:lnTo>
                  <a:pt x="78581" y="150019"/>
                </a:lnTo>
                <a:lnTo>
                  <a:pt x="92869" y="150019"/>
                </a:lnTo>
                <a:lnTo>
                  <a:pt x="100012" y="157162"/>
                </a:lnTo>
                <a:lnTo>
                  <a:pt x="107156" y="171450"/>
                </a:lnTo>
                <a:lnTo>
                  <a:pt x="107156" y="178594"/>
                </a:lnTo>
                <a:lnTo>
                  <a:pt x="107156" y="192881"/>
                </a:lnTo>
                <a:lnTo>
                  <a:pt x="100012" y="214312"/>
                </a:lnTo>
                <a:lnTo>
                  <a:pt x="85725" y="228600"/>
                </a:lnTo>
                <a:lnTo>
                  <a:pt x="71437" y="242887"/>
                </a:lnTo>
                <a:lnTo>
                  <a:pt x="50006" y="257175"/>
                </a:lnTo>
                <a:lnTo>
                  <a:pt x="28575" y="264319"/>
                </a:lnTo>
                <a:lnTo>
                  <a:pt x="14287" y="271462"/>
                </a:lnTo>
                <a:lnTo>
                  <a:pt x="7144" y="271462"/>
                </a:lnTo>
                <a:lnTo>
                  <a:pt x="7144" y="2714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4" name="Freeform 153"/>
          <p:cNvSpPr/>
          <p:nvPr/>
        </p:nvSpPr>
        <p:spPr>
          <a:xfrm>
            <a:off x="2371725" y="4514850"/>
            <a:ext cx="128589" cy="207170"/>
          </a:xfrm>
          <a:custGeom>
            <a:avLst/>
            <a:gdLst/>
            <a:ahLst/>
            <a:cxnLst/>
            <a:rect l="0" t="0" r="0" b="0"/>
            <a:pathLst>
              <a:path w="128589" h="207170">
                <a:moveTo>
                  <a:pt x="0" y="185738"/>
                </a:moveTo>
                <a:lnTo>
                  <a:pt x="7144" y="185738"/>
                </a:lnTo>
                <a:lnTo>
                  <a:pt x="21431" y="185738"/>
                </a:lnTo>
                <a:lnTo>
                  <a:pt x="28575" y="178594"/>
                </a:lnTo>
                <a:lnTo>
                  <a:pt x="50006" y="171450"/>
                </a:lnTo>
                <a:lnTo>
                  <a:pt x="64294" y="164307"/>
                </a:lnTo>
                <a:lnTo>
                  <a:pt x="78582" y="157163"/>
                </a:lnTo>
                <a:lnTo>
                  <a:pt x="92869" y="135732"/>
                </a:lnTo>
                <a:lnTo>
                  <a:pt x="107157" y="121444"/>
                </a:lnTo>
                <a:lnTo>
                  <a:pt x="121444" y="100013"/>
                </a:lnTo>
                <a:lnTo>
                  <a:pt x="128588" y="78582"/>
                </a:lnTo>
                <a:lnTo>
                  <a:pt x="128588" y="57150"/>
                </a:lnTo>
                <a:lnTo>
                  <a:pt x="128588" y="35719"/>
                </a:lnTo>
                <a:lnTo>
                  <a:pt x="128588" y="21432"/>
                </a:lnTo>
                <a:lnTo>
                  <a:pt x="121444" y="7144"/>
                </a:lnTo>
                <a:lnTo>
                  <a:pt x="107157" y="0"/>
                </a:lnTo>
                <a:lnTo>
                  <a:pt x="100013" y="7144"/>
                </a:lnTo>
                <a:lnTo>
                  <a:pt x="85725" y="14288"/>
                </a:lnTo>
                <a:lnTo>
                  <a:pt x="78582" y="28575"/>
                </a:lnTo>
                <a:lnTo>
                  <a:pt x="64294" y="50007"/>
                </a:lnTo>
                <a:lnTo>
                  <a:pt x="57150" y="71438"/>
                </a:lnTo>
                <a:lnTo>
                  <a:pt x="57150" y="100013"/>
                </a:lnTo>
                <a:lnTo>
                  <a:pt x="57150" y="128588"/>
                </a:lnTo>
                <a:lnTo>
                  <a:pt x="57150" y="150019"/>
                </a:lnTo>
                <a:lnTo>
                  <a:pt x="64294" y="171450"/>
                </a:lnTo>
                <a:lnTo>
                  <a:pt x="71438" y="192882"/>
                </a:lnTo>
                <a:lnTo>
                  <a:pt x="85725" y="200025"/>
                </a:lnTo>
                <a:lnTo>
                  <a:pt x="107157" y="207169"/>
                </a:lnTo>
                <a:lnTo>
                  <a:pt x="121444" y="207169"/>
                </a:lnTo>
                <a:lnTo>
                  <a:pt x="128588" y="207169"/>
                </a:lnTo>
                <a:lnTo>
                  <a:pt x="128588"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5" name="Freeform 154"/>
          <p:cNvSpPr/>
          <p:nvPr/>
        </p:nvSpPr>
        <p:spPr>
          <a:xfrm>
            <a:off x="2550319" y="4521994"/>
            <a:ext cx="92870" cy="185739"/>
          </a:xfrm>
          <a:custGeom>
            <a:avLst/>
            <a:gdLst/>
            <a:ahLst/>
            <a:cxnLst/>
            <a:rect l="0" t="0" r="0" b="0"/>
            <a:pathLst>
              <a:path w="92870" h="185739">
                <a:moveTo>
                  <a:pt x="92869" y="14288"/>
                </a:moveTo>
                <a:lnTo>
                  <a:pt x="85725" y="14288"/>
                </a:lnTo>
                <a:lnTo>
                  <a:pt x="78581" y="7144"/>
                </a:lnTo>
                <a:lnTo>
                  <a:pt x="71438" y="7144"/>
                </a:lnTo>
                <a:lnTo>
                  <a:pt x="57150" y="0"/>
                </a:lnTo>
                <a:lnTo>
                  <a:pt x="42863" y="0"/>
                </a:lnTo>
                <a:lnTo>
                  <a:pt x="28575" y="0"/>
                </a:lnTo>
                <a:lnTo>
                  <a:pt x="21431" y="0"/>
                </a:lnTo>
                <a:lnTo>
                  <a:pt x="7144" y="7144"/>
                </a:lnTo>
                <a:lnTo>
                  <a:pt x="0" y="7144"/>
                </a:lnTo>
                <a:lnTo>
                  <a:pt x="0" y="14288"/>
                </a:lnTo>
                <a:lnTo>
                  <a:pt x="0" y="14288"/>
                </a:lnTo>
                <a:lnTo>
                  <a:pt x="7144" y="21431"/>
                </a:lnTo>
                <a:lnTo>
                  <a:pt x="21431" y="28575"/>
                </a:lnTo>
                <a:lnTo>
                  <a:pt x="28575" y="35719"/>
                </a:lnTo>
                <a:lnTo>
                  <a:pt x="42863" y="50006"/>
                </a:lnTo>
                <a:lnTo>
                  <a:pt x="57150" y="57150"/>
                </a:lnTo>
                <a:lnTo>
                  <a:pt x="71438" y="71438"/>
                </a:lnTo>
                <a:lnTo>
                  <a:pt x="85725" y="85725"/>
                </a:lnTo>
                <a:lnTo>
                  <a:pt x="92869" y="92869"/>
                </a:lnTo>
                <a:lnTo>
                  <a:pt x="92869" y="107156"/>
                </a:lnTo>
                <a:lnTo>
                  <a:pt x="92869" y="128588"/>
                </a:lnTo>
                <a:lnTo>
                  <a:pt x="92869" y="142875"/>
                </a:lnTo>
                <a:lnTo>
                  <a:pt x="78581" y="157163"/>
                </a:lnTo>
                <a:lnTo>
                  <a:pt x="64294" y="171450"/>
                </a:lnTo>
                <a:lnTo>
                  <a:pt x="50006" y="178594"/>
                </a:lnTo>
                <a:lnTo>
                  <a:pt x="35719" y="185738"/>
                </a:lnTo>
                <a:lnTo>
                  <a:pt x="21431" y="185738"/>
                </a:lnTo>
                <a:lnTo>
                  <a:pt x="14288" y="178594"/>
                </a:lnTo>
                <a:lnTo>
                  <a:pt x="7144" y="178594"/>
                </a:lnTo>
                <a:lnTo>
                  <a:pt x="7144" y="17859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6" name="Freeform 155"/>
          <p:cNvSpPr/>
          <p:nvPr/>
        </p:nvSpPr>
        <p:spPr>
          <a:xfrm>
            <a:off x="2643188" y="4521994"/>
            <a:ext cx="92870" cy="200026"/>
          </a:xfrm>
          <a:custGeom>
            <a:avLst/>
            <a:gdLst/>
            <a:ahLst/>
            <a:cxnLst/>
            <a:rect l="0" t="0" r="0" b="0"/>
            <a:pathLst>
              <a:path w="92870" h="200026">
                <a:moveTo>
                  <a:pt x="64294" y="0"/>
                </a:moveTo>
                <a:lnTo>
                  <a:pt x="71437" y="0"/>
                </a:lnTo>
                <a:lnTo>
                  <a:pt x="71437" y="0"/>
                </a:lnTo>
                <a:lnTo>
                  <a:pt x="71437" y="0"/>
                </a:lnTo>
                <a:lnTo>
                  <a:pt x="71437" y="0"/>
                </a:lnTo>
                <a:lnTo>
                  <a:pt x="71437" y="7144"/>
                </a:lnTo>
                <a:lnTo>
                  <a:pt x="71437" y="7144"/>
                </a:lnTo>
                <a:lnTo>
                  <a:pt x="64294" y="14288"/>
                </a:lnTo>
                <a:lnTo>
                  <a:pt x="57150" y="21431"/>
                </a:lnTo>
                <a:lnTo>
                  <a:pt x="42862" y="28575"/>
                </a:lnTo>
                <a:lnTo>
                  <a:pt x="28575" y="42863"/>
                </a:lnTo>
                <a:lnTo>
                  <a:pt x="14287" y="50006"/>
                </a:lnTo>
                <a:lnTo>
                  <a:pt x="7144" y="64294"/>
                </a:lnTo>
                <a:lnTo>
                  <a:pt x="0" y="71438"/>
                </a:lnTo>
                <a:lnTo>
                  <a:pt x="0" y="71438"/>
                </a:lnTo>
                <a:lnTo>
                  <a:pt x="0" y="78581"/>
                </a:lnTo>
                <a:lnTo>
                  <a:pt x="0" y="85725"/>
                </a:lnTo>
                <a:lnTo>
                  <a:pt x="14287" y="92869"/>
                </a:lnTo>
                <a:lnTo>
                  <a:pt x="21431" y="100013"/>
                </a:lnTo>
                <a:lnTo>
                  <a:pt x="35719" y="107156"/>
                </a:lnTo>
                <a:lnTo>
                  <a:pt x="50006" y="114300"/>
                </a:lnTo>
                <a:lnTo>
                  <a:pt x="64294" y="121444"/>
                </a:lnTo>
                <a:lnTo>
                  <a:pt x="71437" y="128588"/>
                </a:lnTo>
                <a:lnTo>
                  <a:pt x="85725" y="128588"/>
                </a:lnTo>
                <a:lnTo>
                  <a:pt x="85725" y="135731"/>
                </a:lnTo>
                <a:lnTo>
                  <a:pt x="92869" y="150019"/>
                </a:lnTo>
                <a:lnTo>
                  <a:pt x="85725" y="157163"/>
                </a:lnTo>
                <a:lnTo>
                  <a:pt x="85725" y="171450"/>
                </a:lnTo>
                <a:lnTo>
                  <a:pt x="71437" y="185738"/>
                </a:lnTo>
                <a:lnTo>
                  <a:pt x="64294" y="192881"/>
                </a:lnTo>
                <a:lnTo>
                  <a:pt x="50006" y="200025"/>
                </a:lnTo>
                <a:lnTo>
                  <a:pt x="35719" y="200025"/>
                </a:lnTo>
                <a:lnTo>
                  <a:pt x="28575" y="200025"/>
                </a:lnTo>
                <a:lnTo>
                  <a:pt x="28575" y="200025"/>
                </a:lnTo>
                <a:lnTo>
                  <a:pt x="28575" y="20002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7" name="Freeform 156"/>
          <p:cNvSpPr/>
          <p:nvPr/>
        </p:nvSpPr>
        <p:spPr>
          <a:xfrm>
            <a:off x="2786063" y="4514850"/>
            <a:ext cx="478632" cy="235745"/>
          </a:xfrm>
          <a:custGeom>
            <a:avLst/>
            <a:gdLst/>
            <a:ahLst/>
            <a:cxnLst/>
            <a:rect l="0" t="0" r="0" b="0"/>
            <a:pathLst>
              <a:path w="478632" h="235745">
                <a:moveTo>
                  <a:pt x="0" y="35719"/>
                </a:moveTo>
                <a:lnTo>
                  <a:pt x="0" y="42863"/>
                </a:lnTo>
                <a:lnTo>
                  <a:pt x="0" y="50007"/>
                </a:lnTo>
                <a:lnTo>
                  <a:pt x="0" y="71438"/>
                </a:lnTo>
                <a:lnTo>
                  <a:pt x="7144" y="92869"/>
                </a:lnTo>
                <a:lnTo>
                  <a:pt x="7144" y="121444"/>
                </a:lnTo>
                <a:lnTo>
                  <a:pt x="14287" y="150019"/>
                </a:lnTo>
                <a:lnTo>
                  <a:pt x="14287" y="171450"/>
                </a:lnTo>
                <a:lnTo>
                  <a:pt x="14287" y="192882"/>
                </a:lnTo>
                <a:lnTo>
                  <a:pt x="21431" y="214313"/>
                </a:lnTo>
                <a:lnTo>
                  <a:pt x="28575" y="228600"/>
                </a:lnTo>
                <a:lnTo>
                  <a:pt x="35719" y="235744"/>
                </a:lnTo>
                <a:lnTo>
                  <a:pt x="50006" y="235744"/>
                </a:lnTo>
                <a:lnTo>
                  <a:pt x="57150" y="235744"/>
                </a:lnTo>
                <a:lnTo>
                  <a:pt x="71437" y="221457"/>
                </a:lnTo>
                <a:lnTo>
                  <a:pt x="92869" y="207169"/>
                </a:lnTo>
                <a:lnTo>
                  <a:pt x="107156" y="185738"/>
                </a:lnTo>
                <a:lnTo>
                  <a:pt x="121444" y="157163"/>
                </a:lnTo>
                <a:lnTo>
                  <a:pt x="135731" y="135732"/>
                </a:lnTo>
                <a:lnTo>
                  <a:pt x="142875" y="107157"/>
                </a:lnTo>
                <a:lnTo>
                  <a:pt x="157162" y="85725"/>
                </a:lnTo>
                <a:lnTo>
                  <a:pt x="157162" y="64294"/>
                </a:lnTo>
                <a:lnTo>
                  <a:pt x="157162" y="50007"/>
                </a:lnTo>
                <a:lnTo>
                  <a:pt x="157162" y="42863"/>
                </a:lnTo>
                <a:lnTo>
                  <a:pt x="157162" y="42863"/>
                </a:lnTo>
                <a:lnTo>
                  <a:pt x="150019" y="50007"/>
                </a:lnTo>
                <a:lnTo>
                  <a:pt x="142875" y="57150"/>
                </a:lnTo>
                <a:lnTo>
                  <a:pt x="142875" y="71438"/>
                </a:lnTo>
                <a:lnTo>
                  <a:pt x="142875" y="92869"/>
                </a:lnTo>
                <a:lnTo>
                  <a:pt x="135731" y="114300"/>
                </a:lnTo>
                <a:lnTo>
                  <a:pt x="142875" y="128588"/>
                </a:lnTo>
                <a:lnTo>
                  <a:pt x="142875" y="150019"/>
                </a:lnTo>
                <a:lnTo>
                  <a:pt x="150019" y="164307"/>
                </a:lnTo>
                <a:lnTo>
                  <a:pt x="157162" y="171450"/>
                </a:lnTo>
                <a:lnTo>
                  <a:pt x="164306" y="178594"/>
                </a:lnTo>
                <a:lnTo>
                  <a:pt x="171450" y="185738"/>
                </a:lnTo>
                <a:lnTo>
                  <a:pt x="178594" y="185738"/>
                </a:lnTo>
                <a:lnTo>
                  <a:pt x="185737" y="185738"/>
                </a:lnTo>
                <a:lnTo>
                  <a:pt x="192881" y="185738"/>
                </a:lnTo>
                <a:lnTo>
                  <a:pt x="192881" y="185738"/>
                </a:lnTo>
                <a:lnTo>
                  <a:pt x="192881" y="171450"/>
                </a:lnTo>
                <a:lnTo>
                  <a:pt x="192881" y="157163"/>
                </a:lnTo>
                <a:lnTo>
                  <a:pt x="185737" y="142875"/>
                </a:lnTo>
                <a:lnTo>
                  <a:pt x="178594" y="121444"/>
                </a:lnTo>
                <a:lnTo>
                  <a:pt x="171450" y="92869"/>
                </a:lnTo>
                <a:lnTo>
                  <a:pt x="157162" y="71438"/>
                </a:lnTo>
                <a:lnTo>
                  <a:pt x="150019" y="57150"/>
                </a:lnTo>
                <a:lnTo>
                  <a:pt x="142875" y="35719"/>
                </a:lnTo>
                <a:lnTo>
                  <a:pt x="135731" y="28575"/>
                </a:lnTo>
                <a:lnTo>
                  <a:pt x="135731" y="21432"/>
                </a:lnTo>
                <a:lnTo>
                  <a:pt x="135731" y="14288"/>
                </a:lnTo>
                <a:lnTo>
                  <a:pt x="135731" y="7144"/>
                </a:lnTo>
                <a:lnTo>
                  <a:pt x="142875" y="7144"/>
                </a:lnTo>
                <a:lnTo>
                  <a:pt x="150019" y="7144"/>
                </a:lnTo>
                <a:lnTo>
                  <a:pt x="164306" y="14288"/>
                </a:lnTo>
                <a:lnTo>
                  <a:pt x="178594" y="21432"/>
                </a:lnTo>
                <a:lnTo>
                  <a:pt x="192881" y="28575"/>
                </a:lnTo>
                <a:lnTo>
                  <a:pt x="207169" y="42863"/>
                </a:lnTo>
                <a:lnTo>
                  <a:pt x="214312" y="57150"/>
                </a:lnTo>
                <a:lnTo>
                  <a:pt x="228600" y="78582"/>
                </a:lnTo>
                <a:lnTo>
                  <a:pt x="235744" y="92869"/>
                </a:lnTo>
                <a:lnTo>
                  <a:pt x="235744" y="114300"/>
                </a:lnTo>
                <a:lnTo>
                  <a:pt x="242887" y="128588"/>
                </a:lnTo>
                <a:lnTo>
                  <a:pt x="242887" y="142875"/>
                </a:lnTo>
                <a:lnTo>
                  <a:pt x="242887" y="150019"/>
                </a:lnTo>
                <a:lnTo>
                  <a:pt x="242887" y="157163"/>
                </a:lnTo>
                <a:lnTo>
                  <a:pt x="242887" y="157163"/>
                </a:lnTo>
                <a:lnTo>
                  <a:pt x="242887" y="157163"/>
                </a:lnTo>
                <a:lnTo>
                  <a:pt x="242887" y="150019"/>
                </a:lnTo>
                <a:lnTo>
                  <a:pt x="242887" y="142875"/>
                </a:lnTo>
                <a:lnTo>
                  <a:pt x="242887" y="135732"/>
                </a:lnTo>
                <a:lnTo>
                  <a:pt x="242887" y="121444"/>
                </a:lnTo>
                <a:lnTo>
                  <a:pt x="250031" y="107157"/>
                </a:lnTo>
                <a:lnTo>
                  <a:pt x="250031" y="85725"/>
                </a:lnTo>
                <a:lnTo>
                  <a:pt x="257175" y="64294"/>
                </a:lnTo>
                <a:lnTo>
                  <a:pt x="257175" y="42863"/>
                </a:lnTo>
                <a:lnTo>
                  <a:pt x="264319" y="28575"/>
                </a:lnTo>
                <a:lnTo>
                  <a:pt x="271462" y="21432"/>
                </a:lnTo>
                <a:lnTo>
                  <a:pt x="271462" y="14288"/>
                </a:lnTo>
                <a:lnTo>
                  <a:pt x="278606" y="14288"/>
                </a:lnTo>
                <a:lnTo>
                  <a:pt x="278606" y="21432"/>
                </a:lnTo>
                <a:lnTo>
                  <a:pt x="278606" y="28575"/>
                </a:lnTo>
                <a:lnTo>
                  <a:pt x="285750" y="42863"/>
                </a:lnTo>
                <a:lnTo>
                  <a:pt x="292894" y="64294"/>
                </a:lnTo>
                <a:lnTo>
                  <a:pt x="292894" y="85725"/>
                </a:lnTo>
                <a:lnTo>
                  <a:pt x="300037" y="107157"/>
                </a:lnTo>
                <a:lnTo>
                  <a:pt x="307181" y="128588"/>
                </a:lnTo>
                <a:lnTo>
                  <a:pt x="314325" y="142875"/>
                </a:lnTo>
                <a:lnTo>
                  <a:pt x="321469" y="157163"/>
                </a:lnTo>
                <a:lnTo>
                  <a:pt x="328612" y="164307"/>
                </a:lnTo>
                <a:lnTo>
                  <a:pt x="328612" y="171450"/>
                </a:lnTo>
                <a:lnTo>
                  <a:pt x="335756" y="171450"/>
                </a:lnTo>
                <a:lnTo>
                  <a:pt x="335756" y="171450"/>
                </a:lnTo>
                <a:lnTo>
                  <a:pt x="335756" y="164307"/>
                </a:lnTo>
                <a:lnTo>
                  <a:pt x="342900" y="164307"/>
                </a:lnTo>
                <a:lnTo>
                  <a:pt x="342900" y="150019"/>
                </a:lnTo>
                <a:lnTo>
                  <a:pt x="342900" y="128588"/>
                </a:lnTo>
                <a:lnTo>
                  <a:pt x="350044" y="107157"/>
                </a:lnTo>
                <a:lnTo>
                  <a:pt x="350044" y="85725"/>
                </a:lnTo>
                <a:lnTo>
                  <a:pt x="357187" y="57150"/>
                </a:lnTo>
                <a:lnTo>
                  <a:pt x="357187" y="35719"/>
                </a:lnTo>
                <a:lnTo>
                  <a:pt x="364331" y="21432"/>
                </a:lnTo>
                <a:lnTo>
                  <a:pt x="378619" y="14288"/>
                </a:lnTo>
                <a:lnTo>
                  <a:pt x="392906" y="7144"/>
                </a:lnTo>
                <a:lnTo>
                  <a:pt x="400050" y="0"/>
                </a:lnTo>
                <a:lnTo>
                  <a:pt x="414337" y="7144"/>
                </a:lnTo>
                <a:lnTo>
                  <a:pt x="428625" y="14288"/>
                </a:lnTo>
                <a:lnTo>
                  <a:pt x="435769" y="21432"/>
                </a:lnTo>
                <a:lnTo>
                  <a:pt x="450056" y="35719"/>
                </a:lnTo>
                <a:lnTo>
                  <a:pt x="464344" y="50007"/>
                </a:lnTo>
                <a:lnTo>
                  <a:pt x="471487" y="64294"/>
                </a:lnTo>
                <a:lnTo>
                  <a:pt x="478631" y="78582"/>
                </a:lnTo>
                <a:lnTo>
                  <a:pt x="478631" y="92869"/>
                </a:lnTo>
                <a:lnTo>
                  <a:pt x="471487" y="107157"/>
                </a:lnTo>
                <a:lnTo>
                  <a:pt x="471487" y="121444"/>
                </a:lnTo>
                <a:lnTo>
                  <a:pt x="464344" y="135732"/>
                </a:lnTo>
                <a:lnTo>
                  <a:pt x="457200" y="150019"/>
                </a:lnTo>
                <a:lnTo>
                  <a:pt x="435769" y="164307"/>
                </a:lnTo>
                <a:lnTo>
                  <a:pt x="428625" y="164307"/>
                </a:lnTo>
                <a:lnTo>
                  <a:pt x="414337" y="164307"/>
                </a:lnTo>
                <a:lnTo>
                  <a:pt x="407194" y="157163"/>
                </a:lnTo>
                <a:lnTo>
                  <a:pt x="400050" y="157163"/>
                </a:lnTo>
                <a:lnTo>
                  <a:pt x="392906" y="150019"/>
                </a:lnTo>
                <a:lnTo>
                  <a:pt x="392906" y="15001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8" name="Freeform 157"/>
          <p:cNvSpPr/>
          <p:nvPr/>
        </p:nvSpPr>
        <p:spPr>
          <a:xfrm>
            <a:off x="3471863" y="4536282"/>
            <a:ext cx="135732" cy="157163"/>
          </a:xfrm>
          <a:custGeom>
            <a:avLst/>
            <a:gdLst/>
            <a:ahLst/>
            <a:cxnLst/>
            <a:rect l="0" t="0" r="0" b="0"/>
            <a:pathLst>
              <a:path w="135732" h="157163">
                <a:moveTo>
                  <a:pt x="21431" y="0"/>
                </a:moveTo>
                <a:lnTo>
                  <a:pt x="21431" y="0"/>
                </a:lnTo>
                <a:lnTo>
                  <a:pt x="14287" y="0"/>
                </a:lnTo>
                <a:lnTo>
                  <a:pt x="14287" y="0"/>
                </a:lnTo>
                <a:lnTo>
                  <a:pt x="7144" y="7143"/>
                </a:lnTo>
                <a:lnTo>
                  <a:pt x="7144" y="21431"/>
                </a:lnTo>
                <a:lnTo>
                  <a:pt x="0" y="35718"/>
                </a:lnTo>
                <a:lnTo>
                  <a:pt x="0" y="64293"/>
                </a:lnTo>
                <a:lnTo>
                  <a:pt x="0" y="85725"/>
                </a:lnTo>
                <a:lnTo>
                  <a:pt x="7144" y="107156"/>
                </a:lnTo>
                <a:lnTo>
                  <a:pt x="7144" y="121443"/>
                </a:lnTo>
                <a:lnTo>
                  <a:pt x="14287" y="142875"/>
                </a:lnTo>
                <a:lnTo>
                  <a:pt x="21431" y="150018"/>
                </a:lnTo>
                <a:lnTo>
                  <a:pt x="21431" y="157162"/>
                </a:lnTo>
                <a:lnTo>
                  <a:pt x="28575" y="157162"/>
                </a:lnTo>
                <a:lnTo>
                  <a:pt x="35719" y="157162"/>
                </a:lnTo>
                <a:lnTo>
                  <a:pt x="35719" y="150018"/>
                </a:lnTo>
                <a:lnTo>
                  <a:pt x="42862" y="142875"/>
                </a:lnTo>
                <a:lnTo>
                  <a:pt x="50006" y="128587"/>
                </a:lnTo>
                <a:lnTo>
                  <a:pt x="57150" y="107156"/>
                </a:lnTo>
                <a:lnTo>
                  <a:pt x="57150" y="92868"/>
                </a:lnTo>
                <a:lnTo>
                  <a:pt x="64294" y="78581"/>
                </a:lnTo>
                <a:lnTo>
                  <a:pt x="64294" y="64293"/>
                </a:lnTo>
                <a:lnTo>
                  <a:pt x="64294" y="64293"/>
                </a:lnTo>
                <a:lnTo>
                  <a:pt x="64294" y="64293"/>
                </a:lnTo>
                <a:lnTo>
                  <a:pt x="71437" y="64293"/>
                </a:lnTo>
                <a:lnTo>
                  <a:pt x="71437" y="78581"/>
                </a:lnTo>
                <a:lnTo>
                  <a:pt x="78581" y="92868"/>
                </a:lnTo>
                <a:lnTo>
                  <a:pt x="85725" y="107156"/>
                </a:lnTo>
                <a:lnTo>
                  <a:pt x="92869" y="114300"/>
                </a:lnTo>
                <a:lnTo>
                  <a:pt x="100012" y="128587"/>
                </a:lnTo>
                <a:lnTo>
                  <a:pt x="107156" y="135731"/>
                </a:lnTo>
                <a:lnTo>
                  <a:pt x="121444" y="142875"/>
                </a:lnTo>
                <a:lnTo>
                  <a:pt x="128587" y="150018"/>
                </a:lnTo>
                <a:lnTo>
                  <a:pt x="135731" y="157162"/>
                </a:lnTo>
                <a:lnTo>
                  <a:pt x="135731" y="157162"/>
                </a:lnTo>
                <a:lnTo>
                  <a:pt x="135731" y="157162"/>
                </a:lnTo>
                <a:lnTo>
                  <a:pt x="135731" y="157162"/>
                </a:lnTo>
                <a:lnTo>
                  <a:pt x="135731" y="150018"/>
                </a:lnTo>
                <a:lnTo>
                  <a:pt x="135731" y="142875"/>
                </a:lnTo>
                <a:lnTo>
                  <a:pt x="135731" y="121443"/>
                </a:lnTo>
                <a:lnTo>
                  <a:pt x="135731" y="92868"/>
                </a:lnTo>
                <a:lnTo>
                  <a:pt x="135731" y="57150"/>
                </a:lnTo>
                <a:lnTo>
                  <a:pt x="128587" y="28575"/>
                </a:lnTo>
                <a:lnTo>
                  <a:pt x="128587" y="7143"/>
                </a:lnTo>
                <a:lnTo>
                  <a:pt x="128587" y="71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9" name="Freeform 158"/>
          <p:cNvSpPr/>
          <p:nvPr/>
        </p:nvSpPr>
        <p:spPr>
          <a:xfrm>
            <a:off x="3643313" y="4336257"/>
            <a:ext cx="207170" cy="364332"/>
          </a:xfrm>
          <a:custGeom>
            <a:avLst/>
            <a:gdLst/>
            <a:ahLst/>
            <a:cxnLst/>
            <a:rect l="0" t="0" r="0" b="0"/>
            <a:pathLst>
              <a:path w="207170" h="364332">
                <a:moveTo>
                  <a:pt x="0" y="0"/>
                </a:moveTo>
                <a:lnTo>
                  <a:pt x="0" y="0"/>
                </a:lnTo>
                <a:lnTo>
                  <a:pt x="7144" y="14287"/>
                </a:lnTo>
                <a:lnTo>
                  <a:pt x="14287" y="35718"/>
                </a:lnTo>
                <a:lnTo>
                  <a:pt x="21431" y="64293"/>
                </a:lnTo>
                <a:lnTo>
                  <a:pt x="28575" y="107156"/>
                </a:lnTo>
                <a:lnTo>
                  <a:pt x="35719" y="142875"/>
                </a:lnTo>
                <a:lnTo>
                  <a:pt x="42862" y="185737"/>
                </a:lnTo>
                <a:lnTo>
                  <a:pt x="50006" y="221456"/>
                </a:lnTo>
                <a:lnTo>
                  <a:pt x="57150" y="250031"/>
                </a:lnTo>
                <a:lnTo>
                  <a:pt x="64294" y="278606"/>
                </a:lnTo>
                <a:lnTo>
                  <a:pt x="71437" y="300037"/>
                </a:lnTo>
                <a:lnTo>
                  <a:pt x="71437" y="321468"/>
                </a:lnTo>
                <a:lnTo>
                  <a:pt x="71437" y="328612"/>
                </a:lnTo>
                <a:lnTo>
                  <a:pt x="78581" y="335756"/>
                </a:lnTo>
                <a:lnTo>
                  <a:pt x="78581" y="335756"/>
                </a:lnTo>
                <a:lnTo>
                  <a:pt x="78581" y="335756"/>
                </a:lnTo>
                <a:lnTo>
                  <a:pt x="78581" y="328612"/>
                </a:lnTo>
                <a:lnTo>
                  <a:pt x="78581" y="321468"/>
                </a:lnTo>
                <a:lnTo>
                  <a:pt x="71437" y="307181"/>
                </a:lnTo>
                <a:lnTo>
                  <a:pt x="71437" y="278606"/>
                </a:lnTo>
                <a:lnTo>
                  <a:pt x="71437" y="250031"/>
                </a:lnTo>
                <a:lnTo>
                  <a:pt x="71437" y="228600"/>
                </a:lnTo>
                <a:lnTo>
                  <a:pt x="78581" y="207168"/>
                </a:lnTo>
                <a:lnTo>
                  <a:pt x="78581" y="192881"/>
                </a:lnTo>
                <a:lnTo>
                  <a:pt x="85725" y="178593"/>
                </a:lnTo>
                <a:lnTo>
                  <a:pt x="92869" y="178593"/>
                </a:lnTo>
                <a:lnTo>
                  <a:pt x="100012" y="178593"/>
                </a:lnTo>
                <a:lnTo>
                  <a:pt x="107156" y="185737"/>
                </a:lnTo>
                <a:lnTo>
                  <a:pt x="114300" y="192881"/>
                </a:lnTo>
                <a:lnTo>
                  <a:pt x="121444" y="214312"/>
                </a:lnTo>
                <a:lnTo>
                  <a:pt x="128587" y="235743"/>
                </a:lnTo>
                <a:lnTo>
                  <a:pt x="135731" y="257175"/>
                </a:lnTo>
                <a:lnTo>
                  <a:pt x="142875" y="278606"/>
                </a:lnTo>
                <a:lnTo>
                  <a:pt x="157162" y="300037"/>
                </a:lnTo>
                <a:lnTo>
                  <a:pt x="164306" y="321468"/>
                </a:lnTo>
                <a:lnTo>
                  <a:pt x="171450" y="335756"/>
                </a:lnTo>
                <a:lnTo>
                  <a:pt x="178594" y="350043"/>
                </a:lnTo>
                <a:lnTo>
                  <a:pt x="185737" y="357187"/>
                </a:lnTo>
                <a:lnTo>
                  <a:pt x="185737" y="364331"/>
                </a:lnTo>
                <a:lnTo>
                  <a:pt x="192881" y="357187"/>
                </a:lnTo>
                <a:lnTo>
                  <a:pt x="200025" y="350043"/>
                </a:lnTo>
                <a:lnTo>
                  <a:pt x="207169" y="342900"/>
                </a:lnTo>
                <a:lnTo>
                  <a:pt x="207169" y="335756"/>
                </a:lnTo>
                <a:lnTo>
                  <a:pt x="207169" y="33575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0" name="Freeform 159"/>
          <p:cNvSpPr/>
          <p:nvPr/>
        </p:nvSpPr>
        <p:spPr>
          <a:xfrm>
            <a:off x="3886200" y="4500563"/>
            <a:ext cx="35720" cy="171451"/>
          </a:xfrm>
          <a:custGeom>
            <a:avLst/>
            <a:gdLst/>
            <a:ahLst/>
            <a:cxnLst/>
            <a:rect l="0" t="0" r="0" b="0"/>
            <a:pathLst>
              <a:path w="35720" h="171451">
                <a:moveTo>
                  <a:pt x="7144" y="0"/>
                </a:moveTo>
                <a:lnTo>
                  <a:pt x="0" y="0"/>
                </a:lnTo>
                <a:lnTo>
                  <a:pt x="0" y="0"/>
                </a:lnTo>
                <a:lnTo>
                  <a:pt x="0" y="7144"/>
                </a:lnTo>
                <a:lnTo>
                  <a:pt x="0" y="21431"/>
                </a:lnTo>
                <a:lnTo>
                  <a:pt x="0" y="35719"/>
                </a:lnTo>
                <a:lnTo>
                  <a:pt x="0" y="57150"/>
                </a:lnTo>
                <a:lnTo>
                  <a:pt x="7144" y="85725"/>
                </a:lnTo>
                <a:lnTo>
                  <a:pt x="7144" y="107156"/>
                </a:lnTo>
                <a:lnTo>
                  <a:pt x="14288" y="128587"/>
                </a:lnTo>
                <a:lnTo>
                  <a:pt x="14288" y="150019"/>
                </a:lnTo>
                <a:lnTo>
                  <a:pt x="28575" y="164306"/>
                </a:lnTo>
                <a:lnTo>
                  <a:pt x="35719" y="171450"/>
                </a:lnTo>
                <a:lnTo>
                  <a:pt x="35719" y="171450"/>
                </a:lnTo>
                <a:lnTo>
                  <a:pt x="35719" y="17145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1" name="Freeform 160"/>
          <p:cNvSpPr/>
          <p:nvPr/>
        </p:nvSpPr>
        <p:spPr>
          <a:xfrm>
            <a:off x="3964782" y="4400550"/>
            <a:ext cx="292894" cy="307183"/>
          </a:xfrm>
          <a:custGeom>
            <a:avLst/>
            <a:gdLst/>
            <a:ahLst/>
            <a:cxnLst/>
            <a:rect l="0" t="0" r="0" b="0"/>
            <a:pathLst>
              <a:path w="292894" h="307183">
                <a:moveTo>
                  <a:pt x="57150" y="171450"/>
                </a:moveTo>
                <a:lnTo>
                  <a:pt x="57150" y="164307"/>
                </a:lnTo>
                <a:lnTo>
                  <a:pt x="57150" y="157163"/>
                </a:lnTo>
                <a:lnTo>
                  <a:pt x="50006" y="150019"/>
                </a:lnTo>
                <a:lnTo>
                  <a:pt x="42862" y="142875"/>
                </a:lnTo>
                <a:lnTo>
                  <a:pt x="35718" y="135732"/>
                </a:lnTo>
                <a:lnTo>
                  <a:pt x="28575" y="142875"/>
                </a:lnTo>
                <a:lnTo>
                  <a:pt x="14287" y="157163"/>
                </a:lnTo>
                <a:lnTo>
                  <a:pt x="7143" y="171450"/>
                </a:lnTo>
                <a:lnTo>
                  <a:pt x="0" y="192882"/>
                </a:lnTo>
                <a:lnTo>
                  <a:pt x="0" y="214313"/>
                </a:lnTo>
                <a:lnTo>
                  <a:pt x="0" y="242888"/>
                </a:lnTo>
                <a:lnTo>
                  <a:pt x="0" y="257175"/>
                </a:lnTo>
                <a:lnTo>
                  <a:pt x="7143" y="271463"/>
                </a:lnTo>
                <a:lnTo>
                  <a:pt x="14287" y="285750"/>
                </a:lnTo>
                <a:lnTo>
                  <a:pt x="28575" y="285750"/>
                </a:lnTo>
                <a:lnTo>
                  <a:pt x="42862" y="285750"/>
                </a:lnTo>
                <a:lnTo>
                  <a:pt x="57150" y="278607"/>
                </a:lnTo>
                <a:lnTo>
                  <a:pt x="64293" y="271463"/>
                </a:lnTo>
                <a:lnTo>
                  <a:pt x="78581" y="257175"/>
                </a:lnTo>
                <a:lnTo>
                  <a:pt x="85725" y="235744"/>
                </a:lnTo>
                <a:lnTo>
                  <a:pt x="100012" y="207169"/>
                </a:lnTo>
                <a:lnTo>
                  <a:pt x="107156" y="178594"/>
                </a:lnTo>
                <a:lnTo>
                  <a:pt x="107156" y="142875"/>
                </a:lnTo>
                <a:lnTo>
                  <a:pt x="114300" y="107157"/>
                </a:lnTo>
                <a:lnTo>
                  <a:pt x="114300" y="71438"/>
                </a:lnTo>
                <a:lnTo>
                  <a:pt x="114300" y="42863"/>
                </a:lnTo>
                <a:lnTo>
                  <a:pt x="121443" y="21432"/>
                </a:lnTo>
                <a:lnTo>
                  <a:pt x="121443" y="7144"/>
                </a:lnTo>
                <a:lnTo>
                  <a:pt x="114300" y="0"/>
                </a:lnTo>
                <a:lnTo>
                  <a:pt x="114300" y="7144"/>
                </a:lnTo>
                <a:lnTo>
                  <a:pt x="114300" y="21432"/>
                </a:lnTo>
                <a:lnTo>
                  <a:pt x="121443" y="42863"/>
                </a:lnTo>
                <a:lnTo>
                  <a:pt x="121443" y="71438"/>
                </a:lnTo>
                <a:lnTo>
                  <a:pt x="128587" y="107157"/>
                </a:lnTo>
                <a:lnTo>
                  <a:pt x="128587" y="135732"/>
                </a:lnTo>
                <a:lnTo>
                  <a:pt x="135731" y="171450"/>
                </a:lnTo>
                <a:lnTo>
                  <a:pt x="142875" y="200025"/>
                </a:lnTo>
                <a:lnTo>
                  <a:pt x="150018" y="221457"/>
                </a:lnTo>
                <a:lnTo>
                  <a:pt x="150018" y="242888"/>
                </a:lnTo>
                <a:lnTo>
                  <a:pt x="157162" y="250032"/>
                </a:lnTo>
                <a:lnTo>
                  <a:pt x="164306" y="264319"/>
                </a:lnTo>
                <a:lnTo>
                  <a:pt x="171450" y="264319"/>
                </a:lnTo>
                <a:lnTo>
                  <a:pt x="178593" y="264319"/>
                </a:lnTo>
                <a:lnTo>
                  <a:pt x="178593" y="264319"/>
                </a:lnTo>
                <a:lnTo>
                  <a:pt x="185737" y="264319"/>
                </a:lnTo>
                <a:lnTo>
                  <a:pt x="192881" y="264319"/>
                </a:lnTo>
                <a:lnTo>
                  <a:pt x="192881" y="250032"/>
                </a:lnTo>
                <a:lnTo>
                  <a:pt x="200025" y="242888"/>
                </a:lnTo>
                <a:lnTo>
                  <a:pt x="200025" y="228600"/>
                </a:lnTo>
                <a:lnTo>
                  <a:pt x="200025" y="214313"/>
                </a:lnTo>
                <a:lnTo>
                  <a:pt x="207168" y="214313"/>
                </a:lnTo>
                <a:lnTo>
                  <a:pt x="207168" y="207169"/>
                </a:lnTo>
                <a:lnTo>
                  <a:pt x="214312" y="207169"/>
                </a:lnTo>
                <a:lnTo>
                  <a:pt x="214312" y="214313"/>
                </a:lnTo>
                <a:lnTo>
                  <a:pt x="214312" y="221457"/>
                </a:lnTo>
                <a:lnTo>
                  <a:pt x="221456" y="228600"/>
                </a:lnTo>
                <a:lnTo>
                  <a:pt x="235743" y="250032"/>
                </a:lnTo>
                <a:lnTo>
                  <a:pt x="250031" y="264319"/>
                </a:lnTo>
                <a:lnTo>
                  <a:pt x="257175" y="278607"/>
                </a:lnTo>
                <a:lnTo>
                  <a:pt x="271462" y="292894"/>
                </a:lnTo>
                <a:lnTo>
                  <a:pt x="285750" y="307182"/>
                </a:lnTo>
                <a:lnTo>
                  <a:pt x="292893" y="307182"/>
                </a:lnTo>
                <a:lnTo>
                  <a:pt x="292893" y="30718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2" name="Freeform 161"/>
          <p:cNvSpPr/>
          <p:nvPr/>
        </p:nvSpPr>
        <p:spPr>
          <a:xfrm>
            <a:off x="4021932" y="4393407"/>
            <a:ext cx="7144" cy="7144"/>
          </a:xfrm>
          <a:custGeom>
            <a:avLst/>
            <a:gdLst/>
            <a:ahLst/>
            <a:cxnLst/>
            <a:rect l="0" t="0" r="0" b="0"/>
            <a:pathLst>
              <a:path w="7144" h="7144">
                <a:moveTo>
                  <a:pt x="7143" y="0"/>
                </a:moveTo>
                <a:lnTo>
                  <a:pt x="7143" y="0"/>
                </a:lnTo>
                <a:lnTo>
                  <a:pt x="7143" y="0"/>
                </a:lnTo>
                <a:lnTo>
                  <a:pt x="0" y="0"/>
                </a:lnTo>
                <a:lnTo>
                  <a:pt x="0" y="7143"/>
                </a:lnTo>
                <a:lnTo>
                  <a:pt x="7143" y="7143"/>
                </a:lnTo>
                <a:lnTo>
                  <a:pt x="7143" y="7143"/>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3" name="Freeform 162"/>
          <p:cNvSpPr/>
          <p:nvPr/>
        </p:nvSpPr>
        <p:spPr>
          <a:xfrm>
            <a:off x="4400550" y="4507707"/>
            <a:ext cx="335758" cy="214313"/>
          </a:xfrm>
          <a:custGeom>
            <a:avLst/>
            <a:gdLst/>
            <a:ahLst/>
            <a:cxnLst/>
            <a:rect l="0" t="0" r="0" b="0"/>
            <a:pathLst>
              <a:path w="335758" h="214313">
                <a:moveTo>
                  <a:pt x="100013" y="100012"/>
                </a:moveTo>
                <a:lnTo>
                  <a:pt x="92869" y="100012"/>
                </a:lnTo>
                <a:lnTo>
                  <a:pt x="92869" y="100012"/>
                </a:lnTo>
                <a:lnTo>
                  <a:pt x="85725" y="100012"/>
                </a:lnTo>
                <a:lnTo>
                  <a:pt x="78582" y="85725"/>
                </a:lnTo>
                <a:lnTo>
                  <a:pt x="71438" y="78581"/>
                </a:lnTo>
                <a:lnTo>
                  <a:pt x="71438" y="64293"/>
                </a:lnTo>
                <a:lnTo>
                  <a:pt x="64294" y="50006"/>
                </a:lnTo>
                <a:lnTo>
                  <a:pt x="50007" y="35718"/>
                </a:lnTo>
                <a:lnTo>
                  <a:pt x="42863" y="21431"/>
                </a:lnTo>
                <a:lnTo>
                  <a:pt x="35719" y="21431"/>
                </a:lnTo>
                <a:lnTo>
                  <a:pt x="28575" y="21431"/>
                </a:lnTo>
                <a:lnTo>
                  <a:pt x="21432" y="35718"/>
                </a:lnTo>
                <a:lnTo>
                  <a:pt x="14288" y="50006"/>
                </a:lnTo>
                <a:lnTo>
                  <a:pt x="7144" y="71437"/>
                </a:lnTo>
                <a:lnTo>
                  <a:pt x="7144" y="92868"/>
                </a:lnTo>
                <a:lnTo>
                  <a:pt x="0" y="121443"/>
                </a:lnTo>
                <a:lnTo>
                  <a:pt x="0" y="142875"/>
                </a:lnTo>
                <a:lnTo>
                  <a:pt x="7144" y="164306"/>
                </a:lnTo>
                <a:lnTo>
                  <a:pt x="7144" y="178593"/>
                </a:lnTo>
                <a:lnTo>
                  <a:pt x="14288" y="192881"/>
                </a:lnTo>
                <a:lnTo>
                  <a:pt x="21432" y="200025"/>
                </a:lnTo>
                <a:lnTo>
                  <a:pt x="28575" y="200025"/>
                </a:lnTo>
                <a:lnTo>
                  <a:pt x="35719" y="192881"/>
                </a:lnTo>
                <a:lnTo>
                  <a:pt x="42863" y="178593"/>
                </a:lnTo>
                <a:lnTo>
                  <a:pt x="50007" y="164306"/>
                </a:lnTo>
                <a:lnTo>
                  <a:pt x="50007" y="142875"/>
                </a:lnTo>
                <a:lnTo>
                  <a:pt x="57150" y="114300"/>
                </a:lnTo>
                <a:lnTo>
                  <a:pt x="57150" y="92868"/>
                </a:lnTo>
                <a:lnTo>
                  <a:pt x="57150" y="64293"/>
                </a:lnTo>
                <a:lnTo>
                  <a:pt x="57150" y="42862"/>
                </a:lnTo>
                <a:lnTo>
                  <a:pt x="64294" y="21431"/>
                </a:lnTo>
                <a:lnTo>
                  <a:pt x="64294" y="14287"/>
                </a:lnTo>
                <a:lnTo>
                  <a:pt x="64294" y="7143"/>
                </a:lnTo>
                <a:lnTo>
                  <a:pt x="64294" y="7143"/>
                </a:lnTo>
                <a:lnTo>
                  <a:pt x="64294" y="21431"/>
                </a:lnTo>
                <a:lnTo>
                  <a:pt x="64294" y="35718"/>
                </a:lnTo>
                <a:lnTo>
                  <a:pt x="64294" y="57150"/>
                </a:lnTo>
                <a:lnTo>
                  <a:pt x="71438" y="85725"/>
                </a:lnTo>
                <a:lnTo>
                  <a:pt x="78582" y="114300"/>
                </a:lnTo>
                <a:lnTo>
                  <a:pt x="85725" y="142875"/>
                </a:lnTo>
                <a:lnTo>
                  <a:pt x="92869" y="164306"/>
                </a:lnTo>
                <a:lnTo>
                  <a:pt x="100013" y="185737"/>
                </a:lnTo>
                <a:lnTo>
                  <a:pt x="114300" y="192881"/>
                </a:lnTo>
                <a:lnTo>
                  <a:pt x="128588" y="207168"/>
                </a:lnTo>
                <a:lnTo>
                  <a:pt x="135732" y="207168"/>
                </a:lnTo>
                <a:lnTo>
                  <a:pt x="142875" y="214312"/>
                </a:lnTo>
                <a:lnTo>
                  <a:pt x="142875" y="207168"/>
                </a:lnTo>
                <a:lnTo>
                  <a:pt x="150019" y="207168"/>
                </a:lnTo>
                <a:lnTo>
                  <a:pt x="150019" y="192881"/>
                </a:lnTo>
                <a:lnTo>
                  <a:pt x="157163" y="178593"/>
                </a:lnTo>
                <a:lnTo>
                  <a:pt x="157163" y="157162"/>
                </a:lnTo>
                <a:lnTo>
                  <a:pt x="150019" y="128587"/>
                </a:lnTo>
                <a:lnTo>
                  <a:pt x="150019" y="100012"/>
                </a:lnTo>
                <a:lnTo>
                  <a:pt x="150019" y="78581"/>
                </a:lnTo>
                <a:lnTo>
                  <a:pt x="150019" y="50006"/>
                </a:lnTo>
                <a:lnTo>
                  <a:pt x="150019" y="28575"/>
                </a:lnTo>
                <a:lnTo>
                  <a:pt x="150019" y="14287"/>
                </a:lnTo>
                <a:lnTo>
                  <a:pt x="150019" y="7143"/>
                </a:lnTo>
                <a:lnTo>
                  <a:pt x="150019" y="7143"/>
                </a:lnTo>
                <a:lnTo>
                  <a:pt x="150019" y="7143"/>
                </a:lnTo>
                <a:lnTo>
                  <a:pt x="157163" y="14287"/>
                </a:lnTo>
                <a:lnTo>
                  <a:pt x="164307" y="21431"/>
                </a:lnTo>
                <a:lnTo>
                  <a:pt x="171450" y="35718"/>
                </a:lnTo>
                <a:lnTo>
                  <a:pt x="178594" y="42862"/>
                </a:lnTo>
                <a:lnTo>
                  <a:pt x="192882" y="57150"/>
                </a:lnTo>
                <a:lnTo>
                  <a:pt x="207169" y="71437"/>
                </a:lnTo>
                <a:lnTo>
                  <a:pt x="228600" y="78581"/>
                </a:lnTo>
                <a:lnTo>
                  <a:pt x="242888" y="85725"/>
                </a:lnTo>
                <a:lnTo>
                  <a:pt x="257175" y="92868"/>
                </a:lnTo>
                <a:lnTo>
                  <a:pt x="271463" y="92868"/>
                </a:lnTo>
                <a:lnTo>
                  <a:pt x="285750" y="92868"/>
                </a:lnTo>
                <a:lnTo>
                  <a:pt x="300038" y="85725"/>
                </a:lnTo>
                <a:lnTo>
                  <a:pt x="307182" y="78581"/>
                </a:lnTo>
                <a:lnTo>
                  <a:pt x="314325" y="71437"/>
                </a:lnTo>
                <a:lnTo>
                  <a:pt x="321469" y="64293"/>
                </a:lnTo>
                <a:lnTo>
                  <a:pt x="328613" y="50006"/>
                </a:lnTo>
                <a:lnTo>
                  <a:pt x="328613" y="28575"/>
                </a:lnTo>
                <a:lnTo>
                  <a:pt x="328613" y="14287"/>
                </a:lnTo>
                <a:lnTo>
                  <a:pt x="328613" y="7143"/>
                </a:lnTo>
                <a:lnTo>
                  <a:pt x="321469" y="0"/>
                </a:lnTo>
                <a:lnTo>
                  <a:pt x="314325" y="0"/>
                </a:lnTo>
                <a:lnTo>
                  <a:pt x="307182" y="7143"/>
                </a:lnTo>
                <a:lnTo>
                  <a:pt x="300038" y="21431"/>
                </a:lnTo>
                <a:lnTo>
                  <a:pt x="292894" y="35718"/>
                </a:lnTo>
                <a:lnTo>
                  <a:pt x="285750" y="57150"/>
                </a:lnTo>
                <a:lnTo>
                  <a:pt x="285750" y="78581"/>
                </a:lnTo>
                <a:lnTo>
                  <a:pt x="285750" y="100012"/>
                </a:lnTo>
                <a:lnTo>
                  <a:pt x="285750" y="121443"/>
                </a:lnTo>
                <a:lnTo>
                  <a:pt x="292894" y="135731"/>
                </a:lnTo>
                <a:lnTo>
                  <a:pt x="307182" y="150018"/>
                </a:lnTo>
                <a:lnTo>
                  <a:pt x="314325" y="157162"/>
                </a:lnTo>
                <a:lnTo>
                  <a:pt x="328613" y="157162"/>
                </a:lnTo>
                <a:lnTo>
                  <a:pt x="335757" y="157162"/>
                </a:lnTo>
                <a:lnTo>
                  <a:pt x="335757" y="15716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4" name="Freeform 163"/>
          <p:cNvSpPr/>
          <p:nvPr/>
        </p:nvSpPr>
        <p:spPr>
          <a:xfrm>
            <a:off x="4964907" y="4529138"/>
            <a:ext cx="100014" cy="207170"/>
          </a:xfrm>
          <a:custGeom>
            <a:avLst/>
            <a:gdLst/>
            <a:ahLst/>
            <a:cxnLst/>
            <a:rect l="0" t="0" r="0" b="0"/>
            <a:pathLst>
              <a:path w="100014" h="207170">
                <a:moveTo>
                  <a:pt x="78581" y="0"/>
                </a:moveTo>
                <a:lnTo>
                  <a:pt x="78581" y="0"/>
                </a:lnTo>
                <a:lnTo>
                  <a:pt x="71438" y="0"/>
                </a:lnTo>
                <a:lnTo>
                  <a:pt x="64294" y="0"/>
                </a:lnTo>
                <a:lnTo>
                  <a:pt x="57150" y="0"/>
                </a:lnTo>
                <a:lnTo>
                  <a:pt x="42863" y="0"/>
                </a:lnTo>
                <a:lnTo>
                  <a:pt x="35719" y="7144"/>
                </a:lnTo>
                <a:lnTo>
                  <a:pt x="21431" y="14287"/>
                </a:lnTo>
                <a:lnTo>
                  <a:pt x="7144" y="21431"/>
                </a:lnTo>
                <a:lnTo>
                  <a:pt x="0" y="28575"/>
                </a:lnTo>
                <a:lnTo>
                  <a:pt x="0" y="42862"/>
                </a:lnTo>
                <a:lnTo>
                  <a:pt x="0" y="50006"/>
                </a:lnTo>
                <a:lnTo>
                  <a:pt x="7144" y="64294"/>
                </a:lnTo>
                <a:lnTo>
                  <a:pt x="14288" y="78581"/>
                </a:lnTo>
                <a:lnTo>
                  <a:pt x="35719" y="92869"/>
                </a:lnTo>
                <a:lnTo>
                  <a:pt x="42863" y="107156"/>
                </a:lnTo>
                <a:lnTo>
                  <a:pt x="57150" y="114300"/>
                </a:lnTo>
                <a:lnTo>
                  <a:pt x="71438" y="128587"/>
                </a:lnTo>
                <a:lnTo>
                  <a:pt x="85725" y="135731"/>
                </a:lnTo>
                <a:lnTo>
                  <a:pt x="92869" y="142875"/>
                </a:lnTo>
                <a:lnTo>
                  <a:pt x="100013" y="157162"/>
                </a:lnTo>
                <a:lnTo>
                  <a:pt x="100013" y="164306"/>
                </a:lnTo>
                <a:lnTo>
                  <a:pt x="100013" y="178594"/>
                </a:lnTo>
                <a:lnTo>
                  <a:pt x="85725" y="185737"/>
                </a:lnTo>
                <a:lnTo>
                  <a:pt x="78581" y="200025"/>
                </a:lnTo>
                <a:lnTo>
                  <a:pt x="64294" y="207169"/>
                </a:lnTo>
                <a:lnTo>
                  <a:pt x="50006" y="207169"/>
                </a:lnTo>
                <a:lnTo>
                  <a:pt x="42863" y="207169"/>
                </a:lnTo>
                <a:lnTo>
                  <a:pt x="35719" y="200025"/>
                </a:lnTo>
                <a:lnTo>
                  <a:pt x="21431" y="192881"/>
                </a:lnTo>
                <a:lnTo>
                  <a:pt x="21431" y="185737"/>
                </a:lnTo>
                <a:lnTo>
                  <a:pt x="21431" y="1857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5" name="Freeform 164"/>
          <p:cNvSpPr/>
          <p:nvPr/>
        </p:nvSpPr>
        <p:spPr>
          <a:xfrm>
            <a:off x="5093495" y="4486275"/>
            <a:ext cx="114301" cy="200026"/>
          </a:xfrm>
          <a:custGeom>
            <a:avLst/>
            <a:gdLst/>
            <a:ahLst/>
            <a:cxnLst/>
            <a:rect l="0" t="0" r="0" b="0"/>
            <a:pathLst>
              <a:path w="114301" h="200026">
                <a:moveTo>
                  <a:pt x="7143" y="0"/>
                </a:moveTo>
                <a:lnTo>
                  <a:pt x="7143" y="0"/>
                </a:lnTo>
                <a:lnTo>
                  <a:pt x="7143" y="7144"/>
                </a:lnTo>
                <a:lnTo>
                  <a:pt x="7143" y="21432"/>
                </a:lnTo>
                <a:lnTo>
                  <a:pt x="0" y="42863"/>
                </a:lnTo>
                <a:lnTo>
                  <a:pt x="0" y="64294"/>
                </a:lnTo>
                <a:lnTo>
                  <a:pt x="7143" y="85725"/>
                </a:lnTo>
                <a:lnTo>
                  <a:pt x="7143" y="107157"/>
                </a:lnTo>
                <a:lnTo>
                  <a:pt x="14287" y="135732"/>
                </a:lnTo>
                <a:lnTo>
                  <a:pt x="21431" y="150019"/>
                </a:lnTo>
                <a:lnTo>
                  <a:pt x="35718" y="164307"/>
                </a:lnTo>
                <a:lnTo>
                  <a:pt x="42862" y="178594"/>
                </a:lnTo>
                <a:lnTo>
                  <a:pt x="50006" y="185738"/>
                </a:lnTo>
                <a:lnTo>
                  <a:pt x="64293" y="192882"/>
                </a:lnTo>
                <a:lnTo>
                  <a:pt x="78581" y="200025"/>
                </a:lnTo>
                <a:lnTo>
                  <a:pt x="92868" y="200025"/>
                </a:lnTo>
                <a:lnTo>
                  <a:pt x="107156" y="200025"/>
                </a:lnTo>
                <a:lnTo>
                  <a:pt x="114300" y="192882"/>
                </a:lnTo>
                <a:lnTo>
                  <a:pt x="114300" y="192882"/>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6" name="Freeform 165"/>
          <p:cNvSpPr/>
          <p:nvPr/>
        </p:nvSpPr>
        <p:spPr>
          <a:xfrm>
            <a:off x="5122070" y="4493419"/>
            <a:ext cx="121444" cy="207170"/>
          </a:xfrm>
          <a:custGeom>
            <a:avLst/>
            <a:gdLst/>
            <a:ahLst/>
            <a:cxnLst/>
            <a:rect l="0" t="0" r="0" b="0"/>
            <a:pathLst>
              <a:path w="121444" h="207170">
                <a:moveTo>
                  <a:pt x="0" y="0"/>
                </a:moveTo>
                <a:lnTo>
                  <a:pt x="0" y="0"/>
                </a:lnTo>
                <a:lnTo>
                  <a:pt x="0" y="0"/>
                </a:lnTo>
                <a:lnTo>
                  <a:pt x="0" y="7144"/>
                </a:lnTo>
                <a:lnTo>
                  <a:pt x="0" y="7144"/>
                </a:lnTo>
                <a:lnTo>
                  <a:pt x="7143" y="7144"/>
                </a:lnTo>
                <a:lnTo>
                  <a:pt x="14287" y="7144"/>
                </a:lnTo>
                <a:lnTo>
                  <a:pt x="21431" y="7144"/>
                </a:lnTo>
                <a:lnTo>
                  <a:pt x="35718" y="14288"/>
                </a:lnTo>
                <a:lnTo>
                  <a:pt x="50006" y="14288"/>
                </a:lnTo>
                <a:lnTo>
                  <a:pt x="64293" y="21431"/>
                </a:lnTo>
                <a:lnTo>
                  <a:pt x="78581" y="21431"/>
                </a:lnTo>
                <a:lnTo>
                  <a:pt x="92868" y="28575"/>
                </a:lnTo>
                <a:lnTo>
                  <a:pt x="100012" y="35719"/>
                </a:lnTo>
                <a:lnTo>
                  <a:pt x="107156" y="50006"/>
                </a:lnTo>
                <a:lnTo>
                  <a:pt x="114300" y="64294"/>
                </a:lnTo>
                <a:lnTo>
                  <a:pt x="114300" y="71438"/>
                </a:lnTo>
                <a:lnTo>
                  <a:pt x="121443" y="92869"/>
                </a:lnTo>
                <a:lnTo>
                  <a:pt x="114300" y="107156"/>
                </a:lnTo>
                <a:lnTo>
                  <a:pt x="114300" y="128588"/>
                </a:lnTo>
                <a:lnTo>
                  <a:pt x="100012" y="150019"/>
                </a:lnTo>
                <a:lnTo>
                  <a:pt x="92868" y="164306"/>
                </a:lnTo>
                <a:lnTo>
                  <a:pt x="78581" y="178594"/>
                </a:lnTo>
                <a:lnTo>
                  <a:pt x="64293" y="192881"/>
                </a:lnTo>
                <a:lnTo>
                  <a:pt x="50006" y="200025"/>
                </a:lnTo>
                <a:lnTo>
                  <a:pt x="42862" y="207169"/>
                </a:lnTo>
                <a:lnTo>
                  <a:pt x="35718" y="207169"/>
                </a:lnTo>
                <a:lnTo>
                  <a:pt x="35718" y="20716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7" name="Freeform 166"/>
          <p:cNvSpPr/>
          <p:nvPr/>
        </p:nvSpPr>
        <p:spPr>
          <a:xfrm>
            <a:off x="5300663" y="4307682"/>
            <a:ext cx="264320" cy="421482"/>
          </a:xfrm>
          <a:custGeom>
            <a:avLst/>
            <a:gdLst/>
            <a:ahLst/>
            <a:cxnLst/>
            <a:rect l="0" t="0" r="0" b="0"/>
            <a:pathLst>
              <a:path w="264320" h="421482">
                <a:moveTo>
                  <a:pt x="7144" y="35718"/>
                </a:moveTo>
                <a:lnTo>
                  <a:pt x="7144" y="42862"/>
                </a:lnTo>
                <a:lnTo>
                  <a:pt x="0" y="57150"/>
                </a:lnTo>
                <a:lnTo>
                  <a:pt x="0" y="78581"/>
                </a:lnTo>
                <a:lnTo>
                  <a:pt x="0" y="107156"/>
                </a:lnTo>
                <a:lnTo>
                  <a:pt x="7144" y="150018"/>
                </a:lnTo>
                <a:lnTo>
                  <a:pt x="14288" y="185737"/>
                </a:lnTo>
                <a:lnTo>
                  <a:pt x="21432" y="228600"/>
                </a:lnTo>
                <a:lnTo>
                  <a:pt x="28575" y="271462"/>
                </a:lnTo>
                <a:lnTo>
                  <a:pt x="35719" y="300037"/>
                </a:lnTo>
                <a:lnTo>
                  <a:pt x="50007" y="335756"/>
                </a:lnTo>
                <a:lnTo>
                  <a:pt x="57150" y="364331"/>
                </a:lnTo>
                <a:lnTo>
                  <a:pt x="71438" y="378618"/>
                </a:lnTo>
                <a:lnTo>
                  <a:pt x="85725" y="392906"/>
                </a:lnTo>
                <a:lnTo>
                  <a:pt x="100013" y="400050"/>
                </a:lnTo>
                <a:lnTo>
                  <a:pt x="114300" y="407193"/>
                </a:lnTo>
                <a:lnTo>
                  <a:pt x="128588" y="400050"/>
                </a:lnTo>
                <a:lnTo>
                  <a:pt x="135732" y="392906"/>
                </a:lnTo>
                <a:lnTo>
                  <a:pt x="150019" y="385762"/>
                </a:lnTo>
                <a:lnTo>
                  <a:pt x="157163" y="371475"/>
                </a:lnTo>
                <a:lnTo>
                  <a:pt x="164307" y="350043"/>
                </a:lnTo>
                <a:lnTo>
                  <a:pt x="171450" y="328612"/>
                </a:lnTo>
                <a:lnTo>
                  <a:pt x="171450" y="307181"/>
                </a:lnTo>
                <a:lnTo>
                  <a:pt x="164307" y="278606"/>
                </a:lnTo>
                <a:lnTo>
                  <a:pt x="157163" y="257175"/>
                </a:lnTo>
                <a:lnTo>
                  <a:pt x="150019" y="242887"/>
                </a:lnTo>
                <a:lnTo>
                  <a:pt x="135732" y="228600"/>
                </a:lnTo>
                <a:lnTo>
                  <a:pt x="128588" y="221456"/>
                </a:lnTo>
                <a:lnTo>
                  <a:pt x="114300" y="221456"/>
                </a:lnTo>
                <a:lnTo>
                  <a:pt x="107157" y="228600"/>
                </a:lnTo>
                <a:lnTo>
                  <a:pt x="92869" y="242887"/>
                </a:lnTo>
                <a:lnTo>
                  <a:pt x="85725" y="257175"/>
                </a:lnTo>
                <a:lnTo>
                  <a:pt x="78582" y="285750"/>
                </a:lnTo>
                <a:lnTo>
                  <a:pt x="78582" y="307181"/>
                </a:lnTo>
                <a:lnTo>
                  <a:pt x="78582" y="328612"/>
                </a:lnTo>
                <a:lnTo>
                  <a:pt x="85725" y="350043"/>
                </a:lnTo>
                <a:lnTo>
                  <a:pt x="92869" y="364331"/>
                </a:lnTo>
                <a:lnTo>
                  <a:pt x="100013" y="371475"/>
                </a:lnTo>
                <a:lnTo>
                  <a:pt x="114300" y="371475"/>
                </a:lnTo>
                <a:lnTo>
                  <a:pt x="121444" y="364331"/>
                </a:lnTo>
                <a:lnTo>
                  <a:pt x="128588" y="357187"/>
                </a:lnTo>
                <a:lnTo>
                  <a:pt x="135732" y="335756"/>
                </a:lnTo>
                <a:lnTo>
                  <a:pt x="150019" y="307181"/>
                </a:lnTo>
                <a:lnTo>
                  <a:pt x="157163" y="271462"/>
                </a:lnTo>
                <a:lnTo>
                  <a:pt x="164307" y="235743"/>
                </a:lnTo>
                <a:lnTo>
                  <a:pt x="171450" y="192881"/>
                </a:lnTo>
                <a:lnTo>
                  <a:pt x="171450" y="157162"/>
                </a:lnTo>
                <a:lnTo>
                  <a:pt x="171450" y="114300"/>
                </a:lnTo>
                <a:lnTo>
                  <a:pt x="164307" y="71437"/>
                </a:lnTo>
                <a:lnTo>
                  <a:pt x="164307" y="35718"/>
                </a:lnTo>
                <a:lnTo>
                  <a:pt x="157163" y="14287"/>
                </a:lnTo>
                <a:lnTo>
                  <a:pt x="157163" y="0"/>
                </a:lnTo>
                <a:lnTo>
                  <a:pt x="150019" y="0"/>
                </a:lnTo>
                <a:lnTo>
                  <a:pt x="142875" y="7143"/>
                </a:lnTo>
                <a:lnTo>
                  <a:pt x="142875" y="21431"/>
                </a:lnTo>
                <a:lnTo>
                  <a:pt x="142875" y="50006"/>
                </a:lnTo>
                <a:lnTo>
                  <a:pt x="142875" y="78581"/>
                </a:lnTo>
                <a:lnTo>
                  <a:pt x="150019" y="121443"/>
                </a:lnTo>
                <a:lnTo>
                  <a:pt x="157163" y="157162"/>
                </a:lnTo>
                <a:lnTo>
                  <a:pt x="164307" y="200025"/>
                </a:lnTo>
                <a:lnTo>
                  <a:pt x="178594" y="242887"/>
                </a:lnTo>
                <a:lnTo>
                  <a:pt x="185738" y="278606"/>
                </a:lnTo>
                <a:lnTo>
                  <a:pt x="192882" y="314325"/>
                </a:lnTo>
                <a:lnTo>
                  <a:pt x="200025" y="342900"/>
                </a:lnTo>
                <a:lnTo>
                  <a:pt x="214313" y="371475"/>
                </a:lnTo>
                <a:lnTo>
                  <a:pt x="221457" y="392906"/>
                </a:lnTo>
                <a:lnTo>
                  <a:pt x="235744" y="414337"/>
                </a:lnTo>
                <a:lnTo>
                  <a:pt x="242888" y="421481"/>
                </a:lnTo>
                <a:lnTo>
                  <a:pt x="250032" y="421481"/>
                </a:lnTo>
                <a:lnTo>
                  <a:pt x="257175" y="421481"/>
                </a:lnTo>
                <a:lnTo>
                  <a:pt x="264319" y="414337"/>
                </a:lnTo>
                <a:lnTo>
                  <a:pt x="264319" y="414337"/>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8" name="Freeform 167"/>
          <p:cNvSpPr/>
          <p:nvPr/>
        </p:nvSpPr>
        <p:spPr>
          <a:xfrm>
            <a:off x="5765007" y="4514850"/>
            <a:ext cx="150020" cy="200026"/>
          </a:xfrm>
          <a:custGeom>
            <a:avLst/>
            <a:gdLst/>
            <a:ahLst/>
            <a:cxnLst/>
            <a:rect l="0" t="0" r="0" b="0"/>
            <a:pathLst>
              <a:path w="150020" h="200026">
                <a:moveTo>
                  <a:pt x="0" y="107157"/>
                </a:moveTo>
                <a:lnTo>
                  <a:pt x="0" y="114300"/>
                </a:lnTo>
                <a:lnTo>
                  <a:pt x="7144" y="128588"/>
                </a:lnTo>
                <a:lnTo>
                  <a:pt x="14288" y="150019"/>
                </a:lnTo>
                <a:lnTo>
                  <a:pt x="21431" y="171450"/>
                </a:lnTo>
                <a:lnTo>
                  <a:pt x="35719" y="185738"/>
                </a:lnTo>
                <a:lnTo>
                  <a:pt x="50006" y="200025"/>
                </a:lnTo>
                <a:lnTo>
                  <a:pt x="64294" y="200025"/>
                </a:lnTo>
                <a:lnTo>
                  <a:pt x="85725" y="200025"/>
                </a:lnTo>
                <a:lnTo>
                  <a:pt x="100013" y="192882"/>
                </a:lnTo>
                <a:lnTo>
                  <a:pt x="114300" y="178594"/>
                </a:lnTo>
                <a:lnTo>
                  <a:pt x="128588" y="164307"/>
                </a:lnTo>
                <a:lnTo>
                  <a:pt x="135731" y="142875"/>
                </a:lnTo>
                <a:lnTo>
                  <a:pt x="150019" y="121444"/>
                </a:lnTo>
                <a:lnTo>
                  <a:pt x="150019" y="100013"/>
                </a:lnTo>
                <a:lnTo>
                  <a:pt x="150019" y="78582"/>
                </a:lnTo>
                <a:lnTo>
                  <a:pt x="150019" y="57150"/>
                </a:lnTo>
                <a:lnTo>
                  <a:pt x="142875" y="35719"/>
                </a:lnTo>
                <a:lnTo>
                  <a:pt x="128588" y="21432"/>
                </a:lnTo>
                <a:lnTo>
                  <a:pt x="121444" y="7144"/>
                </a:lnTo>
                <a:lnTo>
                  <a:pt x="100013" y="0"/>
                </a:lnTo>
                <a:lnTo>
                  <a:pt x="78581" y="0"/>
                </a:lnTo>
                <a:lnTo>
                  <a:pt x="57150" y="7144"/>
                </a:lnTo>
                <a:lnTo>
                  <a:pt x="42863" y="21432"/>
                </a:lnTo>
                <a:lnTo>
                  <a:pt x="21431" y="35719"/>
                </a:lnTo>
                <a:lnTo>
                  <a:pt x="7144" y="50007"/>
                </a:lnTo>
                <a:lnTo>
                  <a:pt x="0" y="64294"/>
                </a:lnTo>
                <a:lnTo>
                  <a:pt x="0" y="78582"/>
                </a:lnTo>
                <a:lnTo>
                  <a:pt x="0" y="92869"/>
                </a:lnTo>
                <a:lnTo>
                  <a:pt x="7144" y="107157"/>
                </a:lnTo>
                <a:lnTo>
                  <a:pt x="14288" y="107157"/>
                </a:lnTo>
                <a:lnTo>
                  <a:pt x="21431" y="114300"/>
                </a:lnTo>
                <a:lnTo>
                  <a:pt x="21431" y="1143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9" name="Freeform 168"/>
          <p:cNvSpPr/>
          <p:nvPr/>
        </p:nvSpPr>
        <p:spPr>
          <a:xfrm>
            <a:off x="5972176" y="4386263"/>
            <a:ext cx="100013" cy="371476"/>
          </a:xfrm>
          <a:custGeom>
            <a:avLst/>
            <a:gdLst/>
            <a:ahLst/>
            <a:cxnLst/>
            <a:rect l="0" t="0" r="0" b="0"/>
            <a:pathLst>
              <a:path w="100013" h="371476">
                <a:moveTo>
                  <a:pt x="92869" y="57150"/>
                </a:moveTo>
                <a:lnTo>
                  <a:pt x="92869" y="50006"/>
                </a:lnTo>
                <a:lnTo>
                  <a:pt x="100012" y="42862"/>
                </a:lnTo>
                <a:lnTo>
                  <a:pt x="100012" y="28575"/>
                </a:lnTo>
                <a:lnTo>
                  <a:pt x="100012" y="14287"/>
                </a:lnTo>
                <a:lnTo>
                  <a:pt x="92869" y="7144"/>
                </a:lnTo>
                <a:lnTo>
                  <a:pt x="85725" y="0"/>
                </a:lnTo>
                <a:lnTo>
                  <a:pt x="71437" y="0"/>
                </a:lnTo>
                <a:lnTo>
                  <a:pt x="57150" y="7144"/>
                </a:lnTo>
                <a:lnTo>
                  <a:pt x="42862" y="28575"/>
                </a:lnTo>
                <a:lnTo>
                  <a:pt x="28575" y="50006"/>
                </a:lnTo>
                <a:lnTo>
                  <a:pt x="21431" y="85725"/>
                </a:lnTo>
                <a:lnTo>
                  <a:pt x="7144" y="121444"/>
                </a:lnTo>
                <a:lnTo>
                  <a:pt x="0" y="157162"/>
                </a:lnTo>
                <a:lnTo>
                  <a:pt x="0" y="192881"/>
                </a:lnTo>
                <a:lnTo>
                  <a:pt x="0" y="235744"/>
                </a:lnTo>
                <a:lnTo>
                  <a:pt x="7144" y="271462"/>
                </a:lnTo>
                <a:lnTo>
                  <a:pt x="14287" y="307181"/>
                </a:lnTo>
                <a:lnTo>
                  <a:pt x="21431" y="335756"/>
                </a:lnTo>
                <a:lnTo>
                  <a:pt x="28575" y="357187"/>
                </a:lnTo>
                <a:lnTo>
                  <a:pt x="35719" y="371475"/>
                </a:lnTo>
                <a:lnTo>
                  <a:pt x="35719" y="37147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0" name="Freeform 169"/>
          <p:cNvSpPr/>
          <p:nvPr/>
        </p:nvSpPr>
        <p:spPr>
          <a:xfrm>
            <a:off x="6029326" y="4500563"/>
            <a:ext cx="128588" cy="221457"/>
          </a:xfrm>
          <a:custGeom>
            <a:avLst/>
            <a:gdLst/>
            <a:ahLst/>
            <a:cxnLst/>
            <a:rect l="0" t="0" r="0" b="0"/>
            <a:pathLst>
              <a:path w="128588" h="221457">
                <a:moveTo>
                  <a:pt x="7144" y="221456"/>
                </a:moveTo>
                <a:lnTo>
                  <a:pt x="7144" y="214312"/>
                </a:lnTo>
                <a:lnTo>
                  <a:pt x="7144" y="200025"/>
                </a:lnTo>
                <a:lnTo>
                  <a:pt x="0" y="178594"/>
                </a:lnTo>
                <a:lnTo>
                  <a:pt x="0" y="157162"/>
                </a:lnTo>
                <a:lnTo>
                  <a:pt x="0" y="135731"/>
                </a:lnTo>
                <a:lnTo>
                  <a:pt x="7144" y="121444"/>
                </a:lnTo>
                <a:lnTo>
                  <a:pt x="14287" y="107156"/>
                </a:lnTo>
                <a:lnTo>
                  <a:pt x="21431" y="100012"/>
                </a:lnTo>
                <a:lnTo>
                  <a:pt x="35719" y="92869"/>
                </a:lnTo>
                <a:lnTo>
                  <a:pt x="50006" y="78581"/>
                </a:lnTo>
                <a:lnTo>
                  <a:pt x="71437" y="71437"/>
                </a:lnTo>
                <a:lnTo>
                  <a:pt x="85725" y="57150"/>
                </a:lnTo>
                <a:lnTo>
                  <a:pt x="107156" y="35719"/>
                </a:lnTo>
                <a:lnTo>
                  <a:pt x="121444" y="14287"/>
                </a:lnTo>
                <a:lnTo>
                  <a:pt x="128587" y="0"/>
                </a:lnTo>
                <a:lnTo>
                  <a:pt x="128587"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1" name="Freeform 170"/>
          <p:cNvSpPr/>
          <p:nvPr/>
        </p:nvSpPr>
        <p:spPr>
          <a:xfrm>
            <a:off x="6129338" y="4400550"/>
            <a:ext cx="128589" cy="342901"/>
          </a:xfrm>
          <a:custGeom>
            <a:avLst/>
            <a:gdLst/>
            <a:ahLst/>
            <a:cxnLst/>
            <a:rect l="0" t="0" r="0" b="0"/>
            <a:pathLst>
              <a:path w="128589" h="342901">
                <a:moveTo>
                  <a:pt x="128588" y="7144"/>
                </a:moveTo>
                <a:lnTo>
                  <a:pt x="128588" y="7144"/>
                </a:lnTo>
                <a:lnTo>
                  <a:pt x="121444" y="7144"/>
                </a:lnTo>
                <a:lnTo>
                  <a:pt x="107157" y="0"/>
                </a:lnTo>
                <a:lnTo>
                  <a:pt x="92869" y="0"/>
                </a:lnTo>
                <a:lnTo>
                  <a:pt x="71438" y="7144"/>
                </a:lnTo>
                <a:lnTo>
                  <a:pt x="57150" y="21432"/>
                </a:lnTo>
                <a:lnTo>
                  <a:pt x="42863" y="35719"/>
                </a:lnTo>
                <a:lnTo>
                  <a:pt x="28575" y="64294"/>
                </a:lnTo>
                <a:lnTo>
                  <a:pt x="14288" y="92869"/>
                </a:lnTo>
                <a:lnTo>
                  <a:pt x="7144" y="121444"/>
                </a:lnTo>
                <a:lnTo>
                  <a:pt x="0" y="150019"/>
                </a:lnTo>
                <a:lnTo>
                  <a:pt x="0" y="185738"/>
                </a:lnTo>
                <a:lnTo>
                  <a:pt x="0" y="214313"/>
                </a:lnTo>
                <a:lnTo>
                  <a:pt x="7144" y="242888"/>
                </a:lnTo>
                <a:lnTo>
                  <a:pt x="7144" y="271463"/>
                </a:lnTo>
                <a:lnTo>
                  <a:pt x="14288" y="300038"/>
                </a:lnTo>
                <a:lnTo>
                  <a:pt x="21432" y="314325"/>
                </a:lnTo>
                <a:lnTo>
                  <a:pt x="28575" y="328613"/>
                </a:lnTo>
                <a:lnTo>
                  <a:pt x="35719" y="335757"/>
                </a:lnTo>
                <a:lnTo>
                  <a:pt x="42863" y="342900"/>
                </a:lnTo>
                <a:lnTo>
                  <a:pt x="42863" y="342900"/>
                </a:lnTo>
                <a:lnTo>
                  <a:pt x="42863" y="342900"/>
                </a:lnTo>
                <a:lnTo>
                  <a:pt x="50007" y="342900"/>
                </a:lnTo>
                <a:lnTo>
                  <a:pt x="50007" y="34290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2" name="Freeform 171"/>
          <p:cNvSpPr/>
          <p:nvPr/>
        </p:nvSpPr>
        <p:spPr>
          <a:xfrm>
            <a:off x="6107907" y="4557713"/>
            <a:ext cx="121445" cy="7145"/>
          </a:xfrm>
          <a:custGeom>
            <a:avLst/>
            <a:gdLst/>
            <a:ahLst/>
            <a:cxnLst/>
            <a:rect l="0" t="0" r="0" b="0"/>
            <a:pathLst>
              <a:path w="121445" h="7145">
                <a:moveTo>
                  <a:pt x="0" y="0"/>
                </a:moveTo>
                <a:lnTo>
                  <a:pt x="0" y="0"/>
                </a:lnTo>
                <a:lnTo>
                  <a:pt x="0" y="0"/>
                </a:lnTo>
                <a:lnTo>
                  <a:pt x="0" y="0"/>
                </a:lnTo>
                <a:lnTo>
                  <a:pt x="0" y="0"/>
                </a:lnTo>
                <a:lnTo>
                  <a:pt x="14288" y="7144"/>
                </a:lnTo>
                <a:lnTo>
                  <a:pt x="28575" y="7144"/>
                </a:lnTo>
                <a:lnTo>
                  <a:pt x="50006" y="7144"/>
                </a:lnTo>
                <a:lnTo>
                  <a:pt x="71438" y="7144"/>
                </a:lnTo>
                <a:lnTo>
                  <a:pt x="92869" y="7144"/>
                </a:lnTo>
                <a:lnTo>
                  <a:pt x="114300" y="7144"/>
                </a:lnTo>
                <a:lnTo>
                  <a:pt x="121444" y="7144"/>
                </a:lnTo>
                <a:lnTo>
                  <a:pt x="121444" y="7144"/>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3" name="Freeform 172"/>
          <p:cNvSpPr/>
          <p:nvPr/>
        </p:nvSpPr>
        <p:spPr>
          <a:xfrm>
            <a:off x="6343651" y="4657725"/>
            <a:ext cx="7145" cy="7145"/>
          </a:xfrm>
          <a:custGeom>
            <a:avLst/>
            <a:gdLst/>
            <a:ahLst/>
            <a:cxnLst/>
            <a:rect l="0" t="0" r="0" b="0"/>
            <a:pathLst>
              <a:path w="7145" h="7145">
                <a:moveTo>
                  <a:pt x="0" y="7144"/>
                </a:moveTo>
                <a:lnTo>
                  <a:pt x="0" y="7144"/>
                </a:lnTo>
                <a:lnTo>
                  <a:pt x="0" y="7144"/>
                </a:lnTo>
                <a:lnTo>
                  <a:pt x="7144" y="0"/>
                </a:lnTo>
                <a:lnTo>
                  <a:pt x="7144"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236622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TotalTime>
  <Words>1889</Words>
  <Application>Microsoft Office PowerPoint</Application>
  <PresentationFormat>On-screen Show (4:3)</PresentationFormat>
  <Paragraphs>301</Paragraphs>
  <Slides>44</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Lucida Handwriting</vt:lpstr>
      <vt:lpstr>Segoe Print</vt:lpstr>
      <vt:lpstr>Times New Roman</vt:lpstr>
      <vt:lpstr>Wingdings</vt:lpstr>
      <vt:lpstr>Office Theme</vt:lpstr>
      <vt:lpstr>PowerPoint Presentation</vt:lpstr>
      <vt:lpstr>PowerPoint Presentation</vt:lpstr>
      <vt:lpstr>PowerPoint Presentation</vt:lpstr>
      <vt:lpstr>PowerPoint Presentation</vt:lpstr>
      <vt:lpstr>This is a business which is owned and managed by one person </vt:lpstr>
      <vt:lpstr>PowerPoint Presentation</vt:lpstr>
      <vt:lpstr>PowerPoint Presentation</vt:lpstr>
      <vt:lpstr>This is a business which is owned by 2 – 20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Margaret Bennie</cp:lastModifiedBy>
  <cp:revision>22</cp:revision>
  <dcterms:created xsi:type="dcterms:W3CDTF">2010-07-07T19:48:02Z</dcterms:created>
  <dcterms:modified xsi:type="dcterms:W3CDTF">2017-09-04T13:28:03Z</dcterms:modified>
</cp:coreProperties>
</file>