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7"/>
  </p:notesMasterIdLst>
  <p:handoutMasterIdLst>
    <p:handoutMasterId r:id="rId38"/>
  </p:handoutMasterIdLst>
  <p:sldIdLst>
    <p:sldId id="273" r:id="rId2"/>
    <p:sldId id="257" r:id="rId3"/>
    <p:sldId id="291" r:id="rId4"/>
    <p:sldId id="260" r:id="rId5"/>
    <p:sldId id="261" r:id="rId6"/>
    <p:sldId id="274" r:id="rId7"/>
    <p:sldId id="290" r:id="rId8"/>
    <p:sldId id="262" r:id="rId9"/>
    <p:sldId id="263" r:id="rId10"/>
    <p:sldId id="264" r:id="rId11"/>
    <p:sldId id="265" r:id="rId12"/>
    <p:sldId id="276" r:id="rId13"/>
    <p:sldId id="266" r:id="rId14"/>
    <p:sldId id="267" r:id="rId15"/>
    <p:sldId id="268" r:id="rId16"/>
    <p:sldId id="269" r:id="rId17"/>
    <p:sldId id="270" r:id="rId18"/>
    <p:sldId id="275" r:id="rId19"/>
    <p:sldId id="294" r:id="rId20"/>
    <p:sldId id="271" r:id="rId21"/>
    <p:sldId id="272"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5" r:id="rId36"/>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2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8" autoAdjust="0"/>
  </p:normalViewPr>
  <p:slideViewPr>
    <p:cSldViewPr>
      <p:cViewPr varScale="1">
        <p:scale>
          <a:sx n="66" d="100"/>
          <a:sy n="66" d="100"/>
        </p:scale>
        <p:origin x="6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A1355-9424-4E82-80E3-83D805F77539}"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GB"/>
        </a:p>
      </dgm:t>
    </dgm:pt>
    <dgm:pt modelId="{E326E57C-521A-4C02-B80F-E8AC06E7DF4B}">
      <dgm:prSet phldrT="[Text]"/>
      <dgm:spPr/>
      <dgm:t>
        <a:bodyPr/>
        <a:lstStyle/>
        <a:p>
          <a:r>
            <a:rPr lang="en-GB" dirty="0" smtClean="0"/>
            <a:t>Sectors of industry</a:t>
          </a:r>
          <a:endParaRPr lang="en-GB" dirty="0"/>
        </a:p>
      </dgm:t>
    </dgm:pt>
    <dgm:pt modelId="{58128B53-99EB-49EF-97CC-863E4016786E}" type="parTrans" cxnId="{2883123C-C1D4-46B1-B649-7D30F2249F6F}">
      <dgm:prSet/>
      <dgm:spPr/>
      <dgm:t>
        <a:bodyPr/>
        <a:lstStyle/>
        <a:p>
          <a:endParaRPr lang="en-GB"/>
        </a:p>
      </dgm:t>
    </dgm:pt>
    <dgm:pt modelId="{4487D058-2532-45C6-9F8D-7468A714E645}" type="sibTrans" cxnId="{2883123C-C1D4-46B1-B649-7D30F2249F6F}">
      <dgm:prSet/>
      <dgm:spPr/>
      <dgm:t>
        <a:bodyPr/>
        <a:lstStyle/>
        <a:p>
          <a:endParaRPr lang="en-GB"/>
        </a:p>
      </dgm:t>
    </dgm:pt>
    <dgm:pt modelId="{04926D79-38F6-4A0A-99A3-42E49692CDD7}">
      <dgm:prSet phldrT="[Text]"/>
      <dgm:spPr/>
      <dgm:t>
        <a:bodyPr/>
        <a:lstStyle/>
        <a:p>
          <a:r>
            <a:rPr lang="en-GB" dirty="0" smtClean="0"/>
            <a:t>Primary</a:t>
          </a:r>
          <a:endParaRPr lang="en-GB" dirty="0"/>
        </a:p>
      </dgm:t>
    </dgm:pt>
    <dgm:pt modelId="{6E140383-F536-42C4-9881-94C099960C9E}" type="parTrans" cxnId="{4F36894F-3ECC-46EE-BF93-44C079E1020B}">
      <dgm:prSet/>
      <dgm:spPr/>
      <dgm:t>
        <a:bodyPr/>
        <a:lstStyle/>
        <a:p>
          <a:endParaRPr lang="en-GB"/>
        </a:p>
      </dgm:t>
    </dgm:pt>
    <dgm:pt modelId="{D8D807F6-60CC-404B-85EB-ECA8DF55E755}" type="sibTrans" cxnId="{4F36894F-3ECC-46EE-BF93-44C079E1020B}">
      <dgm:prSet/>
      <dgm:spPr/>
      <dgm:t>
        <a:bodyPr/>
        <a:lstStyle/>
        <a:p>
          <a:endParaRPr lang="en-GB"/>
        </a:p>
      </dgm:t>
    </dgm:pt>
    <dgm:pt modelId="{95AF2D68-D549-4071-BB52-49E23DE15844}">
      <dgm:prSet phldrT="[Text]"/>
      <dgm:spPr/>
      <dgm:t>
        <a:bodyPr/>
        <a:lstStyle/>
        <a:p>
          <a:r>
            <a:rPr lang="en-GB" dirty="0" smtClean="0"/>
            <a:t>Secondary</a:t>
          </a:r>
          <a:endParaRPr lang="en-GB" dirty="0"/>
        </a:p>
      </dgm:t>
    </dgm:pt>
    <dgm:pt modelId="{2FB3A5F7-714D-4977-9171-93149941717C}" type="parTrans" cxnId="{08A645B0-3C52-4B74-8B57-FFFB314B2DBF}">
      <dgm:prSet/>
      <dgm:spPr/>
      <dgm:t>
        <a:bodyPr/>
        <a:lstStyle/>
        <a:p>
          <a:endParaRPr lang="en-GB"/>
        </a:p>
      </dgm:t>
    </dgm:pt>
    <dgm:pt modelId="{38E8250A-7563-47FB-A037-FF2CD5F41D32}" type="sibTrans" cxnId="{08A645B0-3C52-4B74-8B57-FFFB314B2DBF}">
      <dgm:prSet/>
      <dgm:spPr/>
      <dgm:t>
        <a:bodyPr/>
        <a:lstStyle/>
        <a:p>
          <a:endParaRPr lang="en-GB"/>
        </a:p>
      </dgm:t>
    </dgm:pt>
    <dgm:pt modelId="{946FDFB0-AEF5-4550-9476-31F5312AAB68}">
      <dgm:prSet phldrT="[Text]"/>
      <dgm:spPr/>
      <dgm:t>
        <a:bodyPr/>
        <a:lstStyle/>
        <a:p>
          <a:r>
            <a:rPr lang="en-GB" dirty="0" smtClean="0"/>
            <a:t>Tertiary</a:t>
          </a:r>
          <a:endParaRPr lang="en-GB" dirty="0"/>
        </a:p>
      </dgm:t>
    </dgm:pt>
    <dgm:pt modelId="{5EEBBD4A-84CA-4C89-9C84-8F639C44142B}" type="parTrans" cxnId="{C258447D-5861-4199-B792-4CA596DCA8A1}">
      <dgm:prSet/>
      <dgm:spPr/>
      <dgm:t>
        <a:bodyPr/>
        <a:lstStyle/>
        <a:p>
          <a:endParaRPr lang="en-GB"/>
        </a:p>
      </dgm:t>
    </dgm:pt>
    <dgm:pt modelId="{EAEBFE89-53DE-47DE-BBB3-86EEB7AFA33E}" type="sibTrans" cxnId="{C258447D-5861-4199-B792-4CA596DCA8A1}">
      <dgm:prSet/>
      <dgm:spPr/>
      <dgm:t>
        <a:bodyPr/>
        <a:lstStyle/>
        <a:p>
          <a:endParaRPr lang="en-GB"/>
        </a:p>
      </dgm:t>
    </dgm:pt>
    <dgm:pt modelId="{C7443993-7BD0-4236-A72C-14C5196D6101}">
      <dgm:prSet phldrT="[Text]"/>
      <dgm:spPr/>
      <dgm:t>
        <a:bodyPr/>
        <a:lstStyle/>
        <a:p>
          <a:r>
            <a:rPr lang="en-GB" dirty="0" smtClean="0"/>
            <a:t>Quaternary</a:t>
          </a:r>
          <a:endParaRPr lang="en-GB" dirty="0"/>
        </a:p>
      </dgm:t>
    </dgm:pt>
    <dgm:pt modelId="{EAB3C76E-590E-430C-A4E9-C9B9788599BB}" type="parTrans" cxnId="{07565837-7083-4172-89BB-1FD52A587977}">
      <dgm:prSet/>
      <dgm:spPr/>
      <dgm:t>
        <a:bodyPr/>
        <a:lstStyle/>
        <a:p>
          <a:endParaRPr lang="en-GB"/>
        </a:p>
      </dgm:t>
    </dgm:pt>
    <dgm:pt modelId="{6A3C120E-42EA-4D7F-A189-234FC200E44F}" type="sibTrans" cxnId="{07565837-7083-4172-89BB-1FD52A587977}">
      <dgm:prSet/>
      <dgm:spPr/>
      <dgm:t>
        <a:bodyPr/>
        <a:lstStyle/>
        <a:p>
          <a:endParaRPr lang="en-GB"/>
        </a:p>
      </dgm:t>
    </dgm:pt>
    <dgm:pt modelId="{A374618E-631E-4C2B-A416-B9E572DFF3A5}" type="pres">
      <dgm:prSet presAssocID="{2EDA1355-9424-4E82-80E3-83D805F77539}" presName="diagram" presStyleCnt="0">
        <dgm:presLayoutVars>
          <dgm:chMax val="1"/>
          <dgm:dir/>
          <dgm:animLvl val="ctr"/>
          <dgm:resizeHandles val="exact"/>
        </dgm:presLayoutVars>
      </dgm:prSet>
      <dgm:spPr/>
      <dgm:t>
        <a:bodyPr/>
        <a:lstStyle/>
        <a:p>
          <a:endParaRPr lang="en-GB"/>
        </a:p>
      </dgm:t>
    </dgm:pt>
    <dgm:pt modelId="{3B3ADEDF-27BA-44FB-B22D-C6347133B4EA}" type="pres">
      <dgm:prSet presAssocID="{2EDA1355-9424-4E82-80E3-83D805F77539}" presName="matrix" presStyleCnt="0"/>
      <dgm:spPr/>
    </dgm:pt>
    <dgm:pt modelId="{5DB04E75-55BC-4C7D-BB8E-70B6AA311B76}" type="pres">
      <dgm:prSet presAssocID="{2EDA1355-9424-4E82-80E3-83D805F77539}" presName="tile1" presStyleLbl="node1" presStyleIdx="0" presStyleCnt="4"/>
      <dgm:spPr/>
      <dgm:t>
        <a:bodyPr/>
        <a:lstStyle/>
        <a:p>
          <a:endParaRPr lang="en-GB"/>
        </a:p>
      </dgm:t>
    </dgm:pt>
    <dgm:pt modelId="{925C64C6-7B5F-41AD-A054-420BBEEB5CF5}" type="pres">
      <dgm:prSet presAssocID="{2EDA1355-9424-4E82-80E3-83D805F77539}" presName="tile1text" presStyleLbl="node1" presStyleIdx="0" presStyleCnt="4">
        <dgm:presLayoutVars>
          <dgm:chMax val="0"/>
          <dgm:chPref val="0"/>
          <dgm:bulletEnabled val="1"/>
        </dgm:presLayoutVars>
      </dgm:prSet>
      <dgm:spPr/>
      <dgm:t>
        <a:bodyPr/>
        <a:lstStyle/>
        <a:p>
          <a:endParaRPr lang="en-GB"/>
        </a:p>
      </dgm:t>
    </dgm:pt>
    <dgm:pt modelId="{D870AF08-B2B6-456F-8763-B288D7E58216}" type="pres">
      <dgm:prSet presAssocID="{2EDA1355-9424-4E82-80E3-83D805F77539}" presName="tile2" presStyleLbl="node1" presStyleIdx="1" presStyleCnt="4"/>
      <dgm:spPr/>
      <dgm:t>
        <a:bodyPr/>
        <a:lstStyle/>
        <a:p>
          <a:endParaRPr lang="en-GB"/>
        </a:p>
      </dgm:t>
    </dgm:pt>
    <dgm:pt modelId="{5A35C44F-0018-4986-929F-AAEDB91A44B4}" type="pres">
      <dgm:prSet presAssocID="{2EDA1355-9424-4E82-80E3-83D805F77539}" presName="tile2text" presStyleLbl="node1" presStyleIdx="1" presStyleCnt="4">
        <dgm:presLayoutVars>
          <dgm:chMax val="0"/>
          <dgm:chPref val="0"/>
          <dgm:bulletEnabled val="1"/>
        </dgm:presLayoutVars>
      </dgm:prSet>
      <dgm:spPr/>
      <dgm:t>
        <a:bodyPr/>
        <a:lstStyle/>
        <a:p>
          <a:endParaRPr lang="en-GB"/>
        </a:p>
      </dgm:t>
    </dgm:pt>
    <dgm:pt modelId="{4072AB28-C192-40C1-81D2-256B458B9D92}" type="pres">
      <dgm:prSet presAssocID="{2EDA1355-9424-4E82-80E3-83D805F77539}" presName="tile3" presStyleLbl="node1" presStyleIdx="2" presStyleCnt="4"/>
      <dgm:spPr/>
      <dgm:t>
        <a:bodyPr/>
        <a:lstStyle/>
        <a:p>
          <a:endParaRPr lang="en-GB"/>
        </a:p>
      </dgm:t>
    </dgm:pt>
    <dgm:pt modelId="{A5563C05-F26E-4096-ADF1-3301A0760F5B}" type="pres">
      <dgm:prSet presAssocID="{2EDA1355-9424-4E82-80E3-83D805F77539}" presName="tile3text" presStyleLbl="node1" presStyleIdx="2" presStyleCnt="4">
        <dgm:presLayoutVars>
          <dgm:chMax val="0"/>
          <dgm:chPref val="0"/>
          <dgm:bulletEnabled val="1"/>
        </dgm:presLayoutVars>
      </dgm:prSet>
      <dgm:spPr/>
      <dgm:t>
        <a:bodyPr/>
        <a:lstStyle/>
        <a:p>
          <a:endParaRPr lang="en-GB"/>
        </a:p>
      </dgm:t>
    </dgm:pt>
    <dgm:pt modelId="{176A7DCD-F7F2-4797-ADCC-BC22513C60A6}" type="pres">
      <dgm:prSet presAssocID="{2EDA1355-9424-4E82-80E3-83D805F77539}" presName="tile4" presStyleLbl="node1" presStyleIdx="3" presStyleCnt="4"/>
      <dgm:spPr/>
      <dgm:t>
        <a:bodyPr/>
        <a:lstStyle/>
        <a:p>
          <a:endParaRPr lang="en-GB"/>
        </a:p>
      </dgm:t>
    </dgm:pt>
    <dgm:pt modelId="{7F4F7E73-8A8B-45AD-8673-1E6EC7F198AC}" type="pres">
      <dgm:prSet presAssocID="{2EDA1355-9424-4E82-80E3-83D805F77539}" presName="tile4text" presStyleLbl="node1" presStyleIdx="3" presStyleCnt="4">
        <dgm:presLayoutVars>
          <dgm:chMax val="0"/>
          <dgm:chPref val="0"/>
          <dgm:bulletEnabled val="1"/>
        </dgm:presLayoutVars>
      </dgm:prSet>
      <dgm:spPr/>
      <dgm:t>
        <a:bodyPr/>
        <a:lstStyle/>
        <a:p>
          <a:endParaRPr lang="en-GB"/>
        </a:p>
      </dgm:t>
    </dgm:pt>
    <dgm:pt modelId="{5C2A0080-6A14-4DE2-99F0-D49BAD9F7E0E}" type="pres">
      <dgm:prSet presAssocID="{2EDA1355-9424-4E82-80E3-83D805F77539}" presName="centerTile" presStyleLbl="fgShp" presStyleIdx="0" presStyleCnt="1">
        <dgm:presLayoutVars>
          <dgm:chMax val="0"/>
          <dgm:chPref val="0"/>
        </dgm:presLayoutVars>
      </dgm:prSet>
      <dgm:spPr/>
      <dgm:t>
        <a:bodyPr/>
        <a:lstStyle/>
        <a:p>
          <a:endParaRPr lang="en-GB"/>
        </a:p>
      </dgm:t>
    </dgm:pt>
  </dgm:ptLst>
  <dgm:cxnLst>
    <dgm:cxn modelId="{FFC273A6-1F4E-44E2-969B-C3F7B23DCBD1}" type="presOf" srcId="{946FDFB0-AEF5-4550-9476-31F5312AAB68}" destId="{4072AB28-C192-40C1-81D2-256B458B9D92}" srcOrd="0" destOrd="0" presId="urn:microsoft.com/office/officeart/2005/8/layout/matrix1"/>
    <dgm:cxn modelId="{B6012774-BB3A-4A1B-A4C5-1937BFF796E0}" type="presOf" srcId="{2EDA1355-9424-4E82-80E3-83D805F77539}" destId="{A374618E-631E-4C2B-A416-B9E572DFF3A5}" srcOrd="0" destOrd="0" presId="urn:microsoft.com/office/officeart/2005/8/layout/matrix1"/>
    <dgm:cxn modelId="{7837FE09-5FFF-4A68-B4E8-469B666991F1}" type="presOf" srcId="{E326E57C-521A-4C02-B80F-E8AC06E7DF4B}" destId="{5C2A0080-6A14-4DE2-99F0-D49BAD9F7E0E}" srcOrd="0" destOrd="0" presId="urn:microsoft.com/office/officeart/2005/8/layout/matrix1"/>
    <dgm:cxn modelId="{63A77F00-BF91-4926-B1A2-6F1CD4473D89}" type="presOf" srcId="{04926D79-38F6-4A0A-99A3-42E49692CDD7}" destId="{5DB04E75-55BC-4C7D-BB8E-70B6AA311B76}" srcOrd="0" destOrd="0" presId="urn:microsoft.com/office/officeart/2005/8/layout/matrix1"/>
    <dgm:cxn modelId="{2883123C-C1D4-46B1-B649-7D30F2249F6F}" srcId="{2EDA1355-9424-4E82-80E3-83D805F77539}" destId="{E326E57C-521A-4C02-B80F-E8AC06E7DF4B}" srcOrd="0" destOrd="0" parTransId="{58128B53-99EB-49EF-97CC-863E4016786E}" sibTransId="{4487D058-2532-45C6-9F8D-7468A714E645}"/>
    <dgm:cxn modelId="{8A892075-C196-4C81-A76D-99B3CDB0CEBC}" type="presOf" srcId="{C7443993-7BD0-4236-A72C-14C5196D6101}" destId="{176A7DCD-F7F2-4797-ADCC-BC22513C60A6}" srcOrd="0" destOrd="0" presId="urn:microsoft.com/office/officeart/2005/8/layout/matrix1"/>
    <dgm:cxn modelId="{8DC6EDB5-50DA-498C-A60E-7D82E368F857}" type="presOf" srcId="{C7443993-7BD0-4236-A72C-14C5196D6101}" destId="{7F4F7E73-8A8B-45AD-8673-1E6EC7F198AC}" srcOrd="1" destOrd="0" presId="urn:microsoft.com/office/officeart/2005/8/layout/matrix1"/>
    <dgm:cxn modelId="{15A56E59-205B-42E3-B45D-C64450BCBD30}" type="presOf" srcId="{95AF2D68-D549-4071-BB52-49E23DE15844}" destId="{D870AF08-B2B6-456F-8763-B288D7E58216}" srcOrd="0" destOrd="0" presId="urn:microsoft.com/office/officeart/2005/8/layout/matrix1"/>
    <dgm:cxn modelId="{CF528499-B1C6-4EA2-B47E-E69360AAC187}" type="presOf" srcId="{04926D79-38F6-4A0A-99A3-42E49692CDD7}" destId="{925C64C6-7B5F-41AD-A054-420BBEEB5CF5}" srcOrd="1" destOrd="0" presId="urn:microsoft.com/office/officeart/2005/8/layout/matrix1"/>
    <dgm:cxn modelId="{0A4ED3D9-BEAD-4880-A5A5-754B8A42ADC2}" type="presOf" srcId="{946FDFB0-AEF5-4550-9476-31F5312AAB68}" destId="{A5563C05-F26E-4096-ADF1-3301A0760F5B}" srcOrd="1" destOrd="0" presId="urn:microsoft.com/office/officeart/2005/8/layout/matrix1"/>
    <dgm:cxn modelId="{4F36894F-3ECC-46EE-BF93-44C079E1020B}" srcId="{E326E57C-521A-4C02-B80F-E8AC06E7DF4B}" destId="{04926D79-38F6-4A0A-99A3-42E49692CDD7}" srcOrd="0" destOrd="0" parTransId="{6E140383-F536-42C4-9881-94C099960C9E}" sibTransId="{D8D807F6-60CC-404B-85EB-ECA8DF55E755}"/>
    <dgm:cxn modelId="{26E2F638-1698-4824-8D22-03D156513E9C}" type="presOf" srcId="{95AF2D68-D549-4071-BB52-49E23DE15844}" destId="{5A35C44F-0018-4986-929F-AAEDB91A44B4}" srcOrd="1" destOrd="0" presId="urn:microsoft.com/office/officeart/2005/8/layout/matrix1"/>
    <dgm:cxn modelId="{C258447D-5861-4199-B792-4CA596DCA8A1}" srcId="{E326E57C-521A-4C02-B80F-E8AC06E7DF4B}" destId="{946FDFB0-AEF5-4550-9476-31F5312AAB68}" srcOrd="2" destOrd="0" parTransId="{5EEBBD4A-84CA-4C89-9C84-8F639C44142B}" sibTransId="{EAEBFE89-53DE-47DE-BBB3-86EEB7AFA33E}"/>
    <dgm:cxn modelId="{08A645B0-3C52-4B74-8B57-FFFB314B2DBF}" srcId="{E326E57C-521A-4C02-B80F-E8AC06E7DF4B}" destId="{95AF2D68-D549-4071-BB52-49E23DE15844}" srcOrd="1" destOrd="0" parTransId="{2FB3A5F7-714D-4977-9171-93149941717C}" sibTransId="{38E8250A-7563-47FB-A037-FF2CD5F41D32}"/>
    <dgm:cxn modelId="{07565837-7083-4172-89BB-1FD52A587977}" srcId="{E326E57C-521A-4C02-B80F-E8AC06E7DF4B}" destId="{C7443993-7BD0-4236-A72C-14C5196D6101}" srcOrd="3" destOrd="0" parTransId="{EAB3C76E-590E-430C-A4E9-C9B9788599BB}" sibTransId="{6A3C120E-42EA-4D7F-A189-234FC200E44F}"/>
    <dgm:cxn modelId="{567AEB99-2A55-49CE-AC86-62354728C824}" type="presParOf" srcId="{A374618E-631E-4C2B-A416-B9E572DFF3A5}" destId="{3B3ADEDF-27BA-44FB-B22D-C6347133B4EA}" srcOrd="0" destOrd="0" presId="urn:microsoft.com/office/officeart/2005/8/layout/matrix1"/>
    <dgm:cxn modelId="{C6C76B45-1CD9-4F7C-B0B9-832C3F193BC1}" type="presParOf" srcId="{3B3ADEDF-27BA-44FB-B22D-C6347133B4EA}" destId="{5DB04E75-55BC-4C7D-BB8E-70B6AA311B76}" srcOrd="0" destOrd="0" presId="urn:microsoft.com/office/officeart/2005/8/layout/matrix1"/>
    <dgm:cxn modelId="{46C89C10-E272-4953-96C5-DA5AA3A625F7}" type="presParOf" srcId="{3B3ADEDF-27BA-44FB-B22D-C6347133B4EA}" destId="{925C64C6-7B5F-41AD-A054-420BBEEB5CF5}" srcOrd="1" destOrd="0" presId="urn:microsoft.com/office/officeart/2005/8/layout/matrix1"/>
    <dgm:cxn modelId="{8513A57D-7526-4270-A837-22D8DCFD7896}" type="presParOf" srcId="{3B3ADEDF-27BA-44FB-B22D-C6347133B4EA}" destId="{D870AF08-B2B6-456F-8763-B288D7E58216}" srcOrd="2" destOrd="0" presId="urn:microsoft.com/office/officeart/2005/8/layout/matrix1"/>
    <dgm:cxn modelId="{9464A383-EFDA-4078-AA40-5F7F05631F68}" type="presParOf" srcId="{3B3ADEDF-27BA-44FB-B22D-C6347133B4EA}" destId="{5A35C44F-0018-4986-929F-AAEDB91A44B4}" srcOrd="3" destOrd="0" presId="urn:microsoft.com/office/officeart/2005/8/layout/matrix1"/>
    <dgm:cxn modelId="{C6EE6A6A-C860-4106-8D78-46103B1C6A7F}" type="presParOf" srcId="{3B3ADEDF-27BA-44FB-B22D-C6347133B4EA}" destId="{4072AB28-C192-40C1-81D2-256B458B9D92}" srcOrd="4" destOrd="0" presId="urn:microsoft.com/office/officeart/2005/8/layout/matrix1"/>
    <dgm:cxn modelId="{1932BED9-F827-44BB-B7ED-00548D4A069B}" type="presParOf" srcId="{3B3ADEDF-27BA-44FB-B22D-C6347133B4EA}" destId="{A5563C05-F26E-4096-ADF1-3301A0760F5B}" srcOrd="5" destOrd="0" presId="urn:microsoft.com/office/officeart/2005/8/layout/matrix1"/>
    <dgm:cxn modelId="{66A5EFB5-188E-4DE6-9EE1-1752A300763A}" type="presParOf" srcId="{3B3ADEDF-27BA-44FB-B22D-C6347133B4EA}" destId="{176A7DCD-F7F2-4797-ADCC-BC22513C60A6}" srcOrd="6" destOrd="0" presId="urn:microsoft.com/office/officeart/2005/8/layout/matrix1"/>
    <dgm:cxn modelId="{B2542E47-0ECC-4939-9DB8-18E4BAA7B3FB}" type="presParOf" srcId="{3B3ADEDF-27BA-44FB-B22D-C6347133B4EA}" destId="{7F4F7E73-8A8B-45AD-8673-1E6EC7F198AC}" srcOrd="7" destOrd="0" presId="urn:microsoft.com/office/officeart/2005/8/layout/matrix1"/>
    <dgm:cxn modelId="{6A2BF781-2FC4-4AD5-9556-2606C42B998F}" type="presParOf" srcId="{A374618E-631E-4C2B-A416-B9E572DFF3A5}" destId="{5C2A0080-6A14-4DE2-99F0-D49BAD9F7E0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74BE28-9367-453A-B7F2-3D9D5AB22A4C}" type="doc">
      <dgm:prSet loTypeId="urn:microsoft.com/office/officeart/2005/8/layout/default#5" loCatId="list" qsTypeId="urn:microsoft.com/office/officeart/2005/8/quickstyle/simple3" qsCatId="simple" csTypeId="urn:microsoft.com/office/officeart/2005/8/colors/colorful2" csCatId="colorful" phldr="1"/>
      <dgm:spPr/>
      <dgm:t>
        <a:bodyPr/>
        <a:lstStyle/>
        <a:p>
          <a:endParaRPr lang="en-GB"/>
        </a:p>
      </dgm:t>
    </dgm:pt>
    <dgm:pt modelId="{BE857F00-688E-4ADE-B072-DFBA973ACD0F}">
      <dgm:prSet phldrT="[Text]">
        <dgm:style>
          <a:lnRef idx="1">
            <a:schemeClr val="accent2"/>
          </a:lnRef>
          <a:fillRef idx="2">
            <a:schemeClr val="accent2"/>
          </a:fillRef>
          <a:effectRef idx="1">
            <a:schemeClr val="accent2"/>
          </a:effectRef>
          <a:fontRef idx="minor">
            <a:schemeClr val="dk1"/>
          </a:fontRef>
        </dgm:style>
      </dgm:prSet>
      <dgm:spPr/>
      <dgm:t>
        <a:bodyPr/>
        <a:lstStyle/>
        <a:p>
          <a:r>
            <a:rPr lang="en-GB" b="1" dirty="0" smtClean="0"/>
            <a:t>Decline</a:t>
          </a:r>
          <a:r>
            <a:rPr lang="en-GB" dirty="0" smtClean="0"/>
            <a:t> in manufacturing, steel factories and shipbuilding</a:t>
          </a:r>
          <a:endParaRPr lang="en-GB" dirty="0"/>
        </a:p>
      </dgm:t>
    </dgm:pt>
    <dgm:pt modelId="{3966BDBA-6968-45CC-A98C-9E5F3CA550E6}" type="parTrans" cxnId="{1E86C3F8-3F96-484E-BFCF-D079A322AA48}">
      <dgm:prSet/>
      <dgm:spPr/>
      <dgm:t>
        <a:bodyPr/>
        <a:lstStyle/>
        <a:p>
          <a:endParaRPr lang="en-GB"/>
        </a:p>
      </dgm:t>
    </dgm:pt>
    <dgm:pt modelId="{8ABABDF5-00A5-47FE-B4CB-41D5C641A819}" type="sibTrans" cxnId="{1E86C3F8-3F96-484E-BFCF-D079A322AA48}">
      <dgm:prSet/>
      <dgm:spPr/>
      <dgm:t>
        <a:bodyPr/>
        <a:lstStyle/>
        <a:p>
          <a:endParaRPr lang="en-GB"/>
        </a:p>
      </dgm:t>
    </dgm:pt>
    <dgm:pt modelId="{A664024F-F8F2-4D7D-8773-8586AFE0411C}">
      <dgm:prSet>
        <dgm:style>
          <a:lnRef idx="1">
            <a:schemeClr val="accent2"/>
          </a:lnRef>
          <a:fillRef idx="2">
            <a:schemeClr val="accent2"/>
          </a:fillRef>
          <a:effectRef idx="1">
            <a:schemeClr val="accent2"/>
          </a:effectRef>
          <a:fontRef idx="minor">
            <a:schemeClr val="dk1"/>
          </a:fontRef>
        </dgm:style>
      </dgm:prSet>
      <dgm:spPr/>
      <dgm:t>
        <a:bodyPr/>
        <a:lstStyle/>
        <a:p>
          <a:r>
            <a:rPr lang="en-GB" b="1" dirty="0" smtClean="0"/>
            <a:t>Global threats </a:t>
          </a:r>
          <a:r>
            <a:rPr lang="en-GB" dirty="0" smtClean="0"/>
            <a:t>, increased competition from abroad</a:t>
          </a:r>
        </a:p>
      </dgm:t>
    </dgm:pt>
    <dgm:pt modelId="{3F3D0788-1C84-4A84-81CD-EBDFF42CD856}" type="parTrans" cxnId="{82BFD4F5-EEFB-416E-A33E-CABEEA81C48B}">
      <dgm:prSet/>
      <dgm:spPr/>
      <dgm:t>
        <a:bodyPr/>
        <a:lstStyle/>
        <a:p>
          <a:endParaRPr lang="en-GB"/>
        </a:p>
      </dgm:t>
    </dgm:pt>
    <dgm:pt modelId="{06A50F9A-E139-4BF4-B3D2-4543EC4268C9}" type="sibTrans" cxnId="{82BFD4F5-EEFB-416E-A33E-CABEEA81C48B}">
      <dgm:prSet/>
      <dgm:spPr/>
      <dgm:t>
        <a:bodyPr/>
        <a:lstStyle/>
        <a:p>
          <a:endParaRPr lang="en-GB"/>
        </a:p>
      </dgm:t>
    </dgm:pt>
    <dgm:pt modelId="{3F40BFFF-3720-4FD2-A8CF-A566A5255554}">
      <dgm:prSet>
        <dgm:style>
          <a:lnRef idx="1">
            <a:schemeClr val="accent1"/>
          </a:lnRef>
          <a:fillRef idx="2">
            <a:schemeClr val="accent1"/>
          </a:fillRef>
          <a:effectRef idx="1">
            <a:schemeClr val="accent1"/>
          </a:effectRef>
          <a:fontRef idx="minor">
            <a:schemeClr val="dk1"/>
          </a:fontRef>
        </dgm:style>
      </dgm:prSet>
      <dgm:spPr/>
      <dgm:t>
        <a:bodyPr/>
        <a:lstStyle/>
        <a:p>
          <a:r>
            <a:rPr lang="en-GB" dirty="0" smtClean="0"/>
            <a:t>Tertiary Sector has </a:t>
          </a:r>
          <a:r>
            <a:rPr lang="en-GB" b="1" dirty="0" smtClean="0"/>
            <a:t>grown</a:t>
          </a:r>
          <a:r>
            <a:rPr lang="en-GB" dirty="0" smtClean="0"/>
            <a:t> considerably</a:t>
          </a:r>
        </a:p>
      </dgm:t>
    </dgm:pt>
    <dgm:pt modelId="{53F247A5-D9CF-42D7-9F9D-500BA6736691}" type="parTrans" cxnId="{0687563B-2FE4-4C2C-92F3-9B05F466A659}">
      <dgm:prSet/>
      <dgm:spPr/>
      <dgm:t>
        <a:bodyPr/>
        <a:lstStyle/>
        <a:p>
          <a:endParaRPr lang="en-GB"/>
        </a:p>
      </dgm:t>
    </dgm:pt>
    <dgm:pt modelId="{44B0B837-0CAA-46ED-83BE-529D5819F8C3}" type="sibTrans" cxnId="{0687563B-2FE4-4C2C-92F3-9B05F466A659}">
      <dgm:prSet/>
      <dgm:spPr/>
      <dgm:t>
        <a:bodyPr/>
        <a:lstStyle/>
        <a:p>
          <a:endParaRPr lang="en-GB"/>
        </a:p>
      </dgm:t>
    </dgm:pt>
    <dgm:pt modelId="{FD260656-5136-4A2D-8772-C4A6436847A6}">
      <dgm:prSet>
        <dgm:style>
          <a:lnRef idx="1">
            <a:schemeClr val="accent1"/>
          </a:lnRef>
          <a:fillRef idx="2">
            <a:schemeClr val="accent1"/>
          </a:fillRef>
          <a:effectRef idx="1">
            <a:schemeClr val="accent1"/>
          </a:effectRef>
          <a:fontRef idx="minor">
            <a:schemeClr val="dk1"/>
          </a:fontRef>
        </dgm:style>
      </dgm:prSet>
      <dgm:spPr/>
      <dgm:t>
        <a:bodyPr/>
        <a:lstStyle/>
        <a:p>
          <a:r>
            <a:rPr lang="en-GB" b="1" dirty="0" smtClean="0"/>
            <a:t>More disposable income </a:t>
          </a:r>
          <a:r>
            <a:rPr lang="en-GB" dirty="0" smtClean="0"/>
            <a:t>for services, such as beauty</a:t>
          </a:r>
          <a:endParaRPr lang="en-GB" dirty="0"/>
        </a:p>
      </dgm:t>
    </dgm:pt>
    <dgm:pt modelId="{58C1930C-0C9C-40ED-9C72-75D43D529E49}" type="parTrans" cxnId="{31D6723B-99AA-4040-9DC1-6E409835521B}">
      <dgm:prSet/>
      <dgm:spPr/>
      <dgm:t>
        <a:bodyPr/>
        <a:lstStyle/>
        <a:p>
          <a:endParaRPr lang="en-GB"/>
        </a:p>
      </dgm:t>
    </dgm:pt>
    <dgm:pt modelId="{97D8DA28-AF94-4AD0-B71E-8C116C78E4D0}" type="sibTrans" cxnId="{31D6723B-99AA-4040-9DC1-6E409835521B}">
      <dgm:prSet/>
      <dgm:spPr/>
      <dgm:t>
        <a:bodyPr/>
        <a:lstStyle/>
        <a:p>
          <a:endParaRPr lang="en-GB"/>
        </a:p>
      </dgm:t>
    </dgm:pt>
    <dgm:pt modelId="{8F17D05C-A04F-4558-8181-902544CD6E94}" type="pres">
      <dgm:prSet presAssocID="{8374BE28-9367-453A-B7F2-3D9D5AB22A4C}" presName="diagram" presStyleCnt="0">
        <dgm:presLayoutVars>
          <dgm:dir/>
          <dgm:resizeHandles val="exact"/>
        </dgm:presLayoutVars>
      </dgm:prSet>
      <dgm:spPr/>
      <dgm:t>
        <a:bodyPr/>
        <a:lstStyle/>
        <a:p>
          <a:endParaRPr lang="en-GB"/>
        </a:p>
      </dgm:t>
    </dgm:pt>
    <dgm:pt modelId="{90E459B0-8D69-4B98-BCEE-7893BEE33AA2}" type="pres">
      <dgm:prSet presAssocID="{BE857F00-688E-4ADE-B072-DFBA973ACD0F}" presName="node" presStyleLbl="node1" presStyleIdx="0" presStyleCnt="4">
        <dgm:presLayoutVars>
          <dgm:bulletEnabled val="1"/>
        </dgm:presLayoutVars>
      </dgm:prSet>
      <dgm:spPr/>
      <dgm:t>
        <a:bodyPr/>
        <a:lstStyle/>
        <a:p>
          <a:endParaRPr lang="en-GB"/>
        </a:p>
      </dgm:t>
    </dgm:pt>
    <dgm:pt modelId="{DDB81F73-3718-4FFE-B49F-BCA3C0ADBC63}" type="pres">
      <dgm:prSet presAssocID="{8ABABDF5-00A5-47FE-B4CB-41D5C641A819}" presName="sibTrans" presStyleCnt="0"/>
      <dgm:spPr/>
    </dgm:pt>
    <dgm:pt modelId="{9A4A9999-FDD1-4DBB-A6AB-B775B4A1F806}" type="pres">
      <dgm:prSet presAssocID="{A664024F-F8F2-4D7D-8773-8586AFE0411C}" presName="node" presStyleLbl="node1" presStyleIdx="1" presStyleCnt="4">
        <dgm:presLayoutVars>
          <dgm:bulletEnabled val="1"/>
        </dgm:presLayoutVars>
      </dgm:prSet>
      <dgm:spPr/>
      <dgm:t>
        <a:bodyPr/>
        <a:lstStyle/>
        <a:p>
          <a:endParaRPr lang="en-GB"/>
        </a:p>
      </dgm:t>
    </dgm:pt>
    <dgm:pt modelId="{5EE9BA23-7D23-43AA-848C-D18B217D40F7}" type="pres">
      <dgm:prSet presAssocID="{06A50F9A-E139-4BF4-B3D2-4543EC4268C9}" presName="sibTrans" presStyleCnt="0"/>
      <dgm:spPr/>
    </dgm:pt>
    <dgm:pt modelId="{A354466D-EA93-4206-BBE6-BAFB2594F2E6}" type="pres">
      <dgm:prSet presAssocID="{3F40BFFF-3720-4FD2-A8CF-A566A5255554}" presName="node" presStyleLbl="node1" presStyleIdx="2" presStyleCnt="4">
        <dgm:presLayoutVars>
          <dgm:bulletEnabled val="1"/>
        </dgm:presLayoutVars>
      </dgm:prSet>
      <dgm:spPr/>
      <dgm:t>
        <a:bodyPr/>
        <a:lstStyle/>
        <a:p>
          <a:endParaRPr lang="en-GB"/>
        </a:p>
      </dgm:t>
    </dgm:pt>
    <dgm:pt modelId="{8A8F84C2-0C49-47B8-928C-67EF18629A4E}" type="pres">
      <dgm:prSet presAssocID="{44B0B837-0CAA-46ED-83BE-529D5819F8C3}" presName="sibTrans" presStyleCnt="0"/>
      <dgm:spPr/>
    </dgm:pt>
    <dgm:pt modelId="{074A49EA-2BBF-4B92-BE2C-AA96735EBFD9}" type="pres">
      <dgm:prSet presAssocID="{FD260656-5136-4A2D-8772-C4A6436847A6}" presName="node" presStyleLbl="node1" presStyleIdx="3" presStyleCnt="4">
        <dgm:presLayoutVars>
          <dgm:bulletEnabled val="1"/>
        </dgm:presLayoutVars>
      </dgm:prSet>
      <dgm:spPr/>
      <dgm:t>
        <a:bodyPr/>
        <a:lstStyle/>
        <a:p>
          <a:endParaRPr lang="en-GB"/>
        </a:p>
      </dgm:t>
    </dgm:pt>
  </dgm:ptLst>
  <dgm:cxnLst>
    <dgm:cxn modelId="{51839D42-FC76-423F-921A-19FF547ADC41}" type="presOf" srcId="{8374BE28-9367-453A-B7F2-3D9D5AB22A4C}" destId="{8F17D05C-A04F-4558-8181-902544CD6E94}" srcOrd="0" destOrd="0" presId="urn:microsoft.com/office/officeart/2005/8/layout/default#5"/>
    <dgm:cxn modelId="{73384300-BAB1-45C8-B8B3-74E1E9EEEEC7}" type="presOf" srcId="{FD260656-5136-4A2D-8772-C4A6436847A6}" destId="{074A49EA-2BBF-4B92-BE2C-AA96735EBFD9}" srcOrd="0" destOrd="0" presId="urn:microsoft.com/office/officeart/2005/8/layout/default#5"/>
    <dgm:cxn modelId="{1E86C3F8-3F96-484E-BFCF-D079A322AA48}" srcId="{8374BE28-9367-453A-B7F2-3D9D5AB22A4C}" destId="{BE857F00-688E-4ADE-B072-DFBA973ACD0F}" srcOrd="0" destOrd="0" parTransId="{3966BDBA-6968-45CC-A98C-9E5F3CA550E6}" sibTransId="{8ABABDF5-00A5-47FE-B4CB-41D5C641A819}"/>
    <dgm:cxn modelId="{82BFD4F5-EEFB-416E-A33E-CABEEA81C48B}" srcId="{8374BE28-9367-453A-B7F2-3D9D5AB22A4C}" destId="{A664024F-F8F2-4D7D-8773-8586AFE0411C}" srcOrd="1" destOrd="0" parTransId="{3F3D0788-1C84-4A84-81CD-EBDFF42CD856}" sibTransId="{06A50F9A-E139-4BF4-B3D2-4543EC4268C9}"/>
    <dgm:cxn modelId="{3D2CBFD1-0DBD-495D-B5E5-B77AF6A2676F}" type="presOf" srcId="{BE857F00-688E-4ADE-B072-DFBA973ACD0F}" destId="{90E459B0-8D69-4B98-BCEE-7893BEE33AA2}" srcOrd="0" destOrd="0" presId="urn:microsoft.com/office/officeart/2005/8/layout/default#5"/>
    <dgm:cxn modelId="{1FCFD2E1-B9EE-40AE-AA71-EF7B2EF81921}" type="presOf" srcId="{3F40BFFF-3720-4FD2-A8CF-A566A5255554}" destId="{A354466D-EA93-4206-BBE6-BAFB2594F2E6}" srcOrd="0" destOrd="0" presId="urn:microsoft.com/office/officeart/2005/8/layout/default#5"/>
    <dgm:cxn modelId="{31D6723B-99AA-4040-9DC1-6E409835521B}" srcId="{8374BE28-9367-453A-B7F2-3D9D5AB22A4C}" destId="{FD260656-5136-4A2D-8772-C4A6436847A6}" srcOrd="3" destOrd="0" parTransId="{58C1930C-0C9C-40ED-9C72-75D43D529E49}" sibTransId="{97D8DA28-AF94-4AD0-B71E-8C116C78E4D0}"/>
    <dgm:cxn modelId="{0687563B-2FE4-4C2C-92F3-9B05F466A659}" srcId="{8374BE28-9367-453A-B7F2-3D9D5AB22A4C}" destId="{3F40BFFF-3720-4FD2-A8CF-A566A5255554}" srcOrd="2" destOrd="0" parTransId="{53F247A5-D9CF-42D7-9F9D-500BA6736691}" sibTransId="{44B0B837-0CAA-46ED-83BE-529D5819F8C3}"/>
    <dgm:cxn modelId="{EA62367E-0307-48B9-BFF2-6BD902704555}" type="presOf" srcId="{A664024F-F8F2-4D7D-8773-8586AFE0411C}" destId="{9A4A9999-FDD1-4DBB-A6AB-B775B4A1F806}" srcOrd="0" destOrd="0" presId="urn:microsoft.com/office/officeart/2005/8/layout/default#5"/>
    <dgm:cxn modelId="{4313B78E-21F3-4379-BC60-28CA7E8F7046}" type="presParOf" srcId="{8F17D05C-A04F-4558-8181-902544CD6E94}" destId="{90E459B0-8D69-4B98-BCEE-7893BEE33AA2}" srcOrd="0" destOrd="0" presId="urn:microsoft.com/office/officeart/2005/8/layout/default#5"/>
    <dgm:cxn modelId="{89AB8D27-BD0B-44E6-AC6E-2ED99B0F2853}" type="presParOf" srcId="{8F17D05C-A04F-4558-8181-902544CD6E94}" destId="{DDB81F73-3718-4FFE-B49F-BCA3C0ADBC63}" srcOrd="1" destOrd="0" presId="urn:microsoft.com/office/officeart/2005/8/layout/default#5"/>
    <dgm:cxn modelId="{B5B4F0D7-247A-4BB9-A280-35B636656E30}" type="presParOf" srcId="{8F17D05C-A04F-4558-8181-902544CD6E94}" destId="{9A4A9999-FDD1-4DBB-A6AB-B775B4A1F806}" srcOrd="2" destOrd="0" presId="urn:microsoft.com/office/officeart/2005/8/layout/default#5"/>
    <dgm:cxn modelId="{23146C5F-5FCE-4D96-88D4-72BAAB8C4140}" type="presParOf" srcId="{8F17D05C-A04F-4558-8181-902544CD6E94}" destId="{5EE9BA23-7D23-43AA-848C-D18B217D40F7}" srcOrd="3" destOrd="0" presId="urn:microsoft.com/office/officeart/2005/8/layout/default#5"/>
    <dgm:cxn modelId="{A8F782B4-2AE8-4835-8B23-5EC4EA906B9D}" type="presParOf" srcId="{8F17D05C-A04F-4558-8181-902544CD6E94}" destId="{A354466D-EA93-4206-BBE6-BAFB2594F2E6}" srcOrd="4" destOrd="0" presId="urn:microsoft.com/office/officeart/2005/8/layout/default#5"/>
    <dgm:cxn modelId="{36CD9446-2ACE-40FE-AF57-088E853A13D9}" type="presParOf" srcId="{8F17D05C-A04F-4558-8181-902544CD6E94}" destId="{8A8F84C2-0C49-47B8-928C-67EF18629A4E}" srcOrd="5" destOrd="0" presId="urn:microsoft.com/office/officeart/2005/8/layout/default#5"/>
    <dgm:cxn modelId="{9B72A0E5-5BA6-4899-819A-818EA4A5D91F}" type="presParOf" srcId="{8F17D05C-A04F-4558-8181-902544CD6E94}" destId="{074A49EA-2BBF-4B92-BE2C-AA96735EBFD9}" srcOrd="6" destOrd="0" presId="urn:microsoft.com/office/officeart/2005/8/layout/defaul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5697B-8B65-4A2F-B353-93409AC8AB08}"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GB"/>
        </a:p>
      </dgm:t>
    </dgm:pt>
    <dgm:pt modelId="{2E517A70-EF94-4157-A606-2F34C945FF74}">
      <dgm:prSet phldrT="[Text]" custT="1"/>
      <dgm:spPr/>
      <dgm:t>
        <a:bodyPr/>
        <a:lstStyle/>
        <a:p>
          <a:r>
            <a:rPr lang="en-GB" sz="2200" dirty="0" smtClean="0"/>
            <a:t>Private</a:t>
          </a:r>
          <a:endParaRPr lang="en-GB" sz="2200" dirty="0"/>
        </a:p>
      </dgm:t>
    </dgm:pt>
    <dgm:pt modelId="{65A7A838-65D6-4980-9CAC-51811A16BE02}" type="parTrans" cxnId="{23904507-375E-459E-B5D1-3E48C330B83C}">
      <dgm:prSet/>
      <dgm:spPr/>
      <dgm:t>
        <a:bodyPr/>
        <a:lstStyle/>
        <a:p>
          <a:endParaRPr lang="en-GB" sz="2300"/>
        </a:p>
      </dgm:t>
    </dgm:pt>
    <dgm:pt modelId="{DBCE57BB-81CE-49D3-B6D3-B747FBBAB832}" type="sibTrans" cxnId="{23904507-375E-459E-B5D1-3E48C330B83C}">
      <dgm:prSet/>
      <dgm:spPr/>
      <dgm:t>
        <a:bodyPr/>
        <a:lstStyle/>
        <a:p>
          <a:endParaRPr lang="en-GB" sz="2300"/>
        </a:p>
      </dgm:t>
    </dgm:pt>
    <dgm:pt modelId="{BEB4BD87-0053-4B26-90A5-4B528291BB14}">
      <dgm:prSet phldrT="[Text]" custT="1"/>
      <dgm:spPr/>
      <dgm:t>
        <a:bodyPr/>
        <a:lstStyle/>
        <a:p>
          <a:r>
            <a:rPr lang="en-GB" sz="2200" dirty="0" smtClean="0"/>
            <a:t>Public</a:t>
          </a:r>
          <a:endParaRPr lang="en-GB" sz="2200" dirty="0"/>
        </a:p>
      </dgm:t>
    </dgm:pt>
    <dgm:pt modelId="{8404E0E8-3B54-44C9-8023-F0D2F81D3EF9}" type="parTrans" cxnId="{034CFA53-1D38-48E2-850E-BE4A76B7D7A5}">
      <dgm:prSet/>
      <dgm:spPr/>
      <dgm:t>
        <a:bodyPr/>
        <a:lstStyle/>
        <a:p>
          <a:endParaRPr lang="en-GB" sz="2300"/>
        </a:p>
      </dgm:t>
    </dgm:pt>
    <dgm:pt modelId="{AA5AC784-DB30-43E6-8B48-9C781510EBF0}" type="sibTrans" cxnId="{034CFA53-1D38-48E2-850E-BE4A76B7D7A5}">
      <dgm:prSet/>
      <dgm:spPr/>
      <dgm:t>
        <a:bodyPr/>
        <a:lstStyle/>
        <a:p>
          <a:endParaRPr lang="en-GB" sz="2300"/>
        </a:p>
      </dgm:t>
    </dgm:pt>
    <dgm:pt modelId="{CFA14284-BCF1-4E18-A273-C45B612195D6}">
      <dgm:prSet phldrT="[Text]" custT="1"/>
      <dgm:spPr/>
      <dgm:t>
        <a:bodyPr/>
        <a:lstStyle/>
        <a:p>
          <a:r>
            <a:rPr lang="en-GB" sz="2200" dirty="0" smtClean="0"/>
            <a:t>Third</a:t>
          </a:r>
          <a:endParaRPr lang="en-GB" sz="2200" dirty="0"/>
        </a:p>
      </dgm:t>
    </dgm:pt>
    <dgm:pt modelId="{7CC24882-3E98-4C6D-84C4-4CCFF497E7EE}" type="parTrans" cxnId="{6FF996BE-0FB8-4F0C-B98D-1E166114148A}">
      <dgm:prSet/>
      <dgm:spPr/>
      <dgm:t>
        <a:bodyPr/>
        <a:lstStyle/>
        <a:p>
          <a:endParaRPr lang="en-GB" sz="2300"/>
        </a:p>
      </dgm:t>
    </dgm:pt>
    <dgm:pt modelId="{3AC3E369-903B-4FB7-9E00-BF7EEEFE94AD}" type="sibTrans" cxnId="{6FF996BE-0FB8-4F0C-B98D-1E166114148A}">
      <dgm:prSet/>
      <dgm:spPr/>
      <dgm:t>
        <a:bodyPr/>
        <a:lstStyle/>
        <a:p>
          <a:endParaRPr lang="en-GB" sz="2300"/>
        </a:p>
      </dgm:t>
    </dgm:pt>
    <dgm:pt modelId="{C816AE39-53D2-42D5-B501-D1C5D65C4E31}">
      <dgm:prSet phldrT="[Text]" custT="1"/>
      <dgm:spPr/>
      <dgm:t>
        <a:bodyPr/>
        <a:lstStyle/>
        <a:p>
          <a:r>
            <a:rPr lang="en-GB" sz="1750" b="1" dirty="0" smtClean="0"/>
            <a:t>ECONOMY</a:t>
          </a:r>
          <a:endParaRPr lang="en-GB" sz="1750" b="1" dirty="0"/>
        </a:p>
      </dgm:t>
    </dgm:pt>
    <dgm:pt modelId="{9C1663E7-7BD1-4957-A620-1BB8385BD1BD}" type="sibTrans" cxnId="{4B0B8B8E-4FAC-480A-9498-700400BF3485}">
      <dgm:prSet/>
      <dgm:spPr/>
      <dgm:t>
        <a:bodyPr/>
        <a:lstStyle/>
        <a:p>
          <a:endParaRPr lang="en-GB" sz="2300"/>
        </a:p>
      </dgm:t>
    </dgm:pt>
    <dgm:pt modelId="{0FC5C12B-9546-48A7-A9D2-6D0456220224}" type="parTrans" cxnId="{4B0B8B8E-4FAC-480A-9498-700400BF3485}">
      <dgm:prSet/>
      <dgm:spPr/>
      <dgm:t>
        <a:bodyPr/>
        <a:lstStyle/>
        <a:p>
          <a:endParaRPr lang="en-GB" sz="2300"/>
        </a:p>
      </dgm:t>
    </dgm:pt>
    <dgm:pt modelId="{54C78D0C-AA13-45F5-A489-5A20F80B5AE7}" type="pres">
      <dgm:prSet presAssocID="{3345697B-8B65-4A2F-B353-93409AC8AB08}" presName="Name0" presStyleCnt="0">
        <dgm:presLayoutVars>
          <dgm:chMax val="1"/>
          <dgm:dir/>
          <dgm:animLvl val="ctr"/>
          <dgm:resizeHandles val="exact"/>
        </dgm:presLayoutVars>
      </dgm:prSet>
      <dgm:spPr/>
      <dgm:t>
        <a:bodyPr/>
        <a:lstStyle/>
        <a:p>
          <a:endParaRPr lang="en-GB"/>
        </a:p>
      </dgm:t>
    </dgm:pt>
    <dgm:pt modelId="{D2808097-537C-4145-9E07-C3FA2891F223}" type="pres">
      <dgm:prSet presAssocID="{C816AE39-53D2-42D5-B501-D1C5D65C4E31}" presName="centerShape" presStyleLbl="node0" presStyleIdx="0" presStyleCnt="1" custScaleX="80458" custScaleY="80458"/>
      <dgm:spPr/>
      <dgm:t>
        <a:bodyPr/>
        <a:lstStyle/>
        <a:p>
          <a:endParaRPr lang="en-GB"/>
        </a:p>
      </dgm:t>
    </dgm:pt>
    <dgm:pt modelId="{349DB0F6-C263-42FC-AE82-80361FE2A661}" type="pres">
      <dgm:prSet presAssocID="{2E517A70-EF94-4157-A606-2F34C945FF74}" presName="node" presStyleLbl="node1" presStyleIdx="0" presStyleCnt="3" custScaleX="144077" custScaleY="144077">
        <dgm:presLayoutVars>
          <dgm:bulletEnabled val="1"/>
        </dgm:presLayoutVars>
      </dgm:prSet>
      <dgm:spPr/>
      <dgm:t>
        <a:bodyPr/>
        <a:lstStyle/>
        <a:p>
          <a:endParaRPr lang="en-GB"/>
        </a:p>
      </dgm:t>
    </dgm:pt>
    <dgm:pt modelId="{E4601240-D822-4B70-B3EA-0095ACAB5D90}" type="pres">
      <dgm:prSet presAssocID="{2E517A70-EF94-4157-A606-2F34C945FF74}" presName="dummy" presStyleCnt="0"/>
      <dgm:spPr/>
      <dgm:t>
        <a:bodyPr/>
        <a:lstStyle/>
        <a:p>
          <a:endParaRPr lang="en-GB"/>
        </a:p>
      </dgm:t>
    </dgm:pt>
    <dgm:pt modelId="{0673FCAD-7EAB-48FB-B5D6-E4828B03F420}" type="pres">
      <dgm:prSet presAssocID="{DBCE57BB-81CE-49D3-B6D3-B747FBBAB832}" presName="sibTrans" presStyleLbl="sibTrans2D1" presStyleIdx="0" presStyleCnt="3"/>
      <dgm:spPr/>
      <dgm:t>
        <a:bodyPr/>
        <a:lstStyle/>
        <a:p>
          <a:endParaRPr lang="en-GB"/>
        </a:p>
      </dgm:t>
    </dgm:pt>
    <dgm:pt modelId="{B6130BBD-B4F0-4EFB-B674-6654D943DE62}" type="pres">
      <dgm:prSet presAssocID="{BEB4BD87-0053-4B26-90A5-4B528291BB14}" presName="node" presStyleLbl="node1" presStyleIdx="1" presStyleCnt="3" custScaleX="144077" custScaleY="144077">
        <dgm:presLayoutVars>
          <dgm:bulletEnabled val="1"/>
        </dgm:presLayoutVars>
      </dgm:prSet>
      <dgm:spPr/>
      <dgm:t>
        <a:bodyPr/>
        <a:lstStyle/>
        <a:p>
          <a:endParaRPr lang="en-GB"/>
        </a:p>
      </dgm:t>
    </dgm:pt>
    <dgm:pt modelId="{23847A13-FDE7-430C-9F93-E6963E520D02}" type="pres">
      <dgm:prSet presAssocID="{BEB4BD87-0053-4B26-90A5-4B528291BB14}" presName="dummy" presStyleCnt="0"/>
      <dgm:spPr/>
      <dgm:t>
        <a:bodyPr/>
        <a:lstStyle/>
        <a:p>
          <a:endParaRPr lang="en-GB"/>
        </a:p>
      </dgm:t>
    </dgm:pt>
    <dgm:pt modelId="{78E13250-0A22-4A79-842C-26DF4BD042F6}" type="pres">
      <dgm:prSet presAssocID="{AA5AC784-DB30-43E6-8B48-9C781510EBF0}" presName="sibTrans" presStyleLbl="sibTrans2D1" presStyleIdx="1" presStyleCnt="3"/>
      <dgm:spPr/>
      <dgm:t>
        <a:bodyPr/>
        <a:lstStyle/>
        <a:p>
          <a:endParaRPr lang="en-GB"/>
        </a:p>
      </dgm:t>
    </dgm:pt>
    <dgm:pt modelId="{9892B1B4-B655-4959-A176-FA06DA42CDA4}" type="pres">
      <dgm:prSet presAssocID="{CFA14284-BCF1-4E18-A273-C45B612195D6}" presName="node" presStyleLbl="node1" presStyleIdx="2" presStyleCnt="3" custScaleX="144077" custScaleY="144077">
        <dgm:presLayoutVars>
          <dgm:bulletEnabled val="1"/>
        </dgm:presLayoutVars>
      </dgm:prSet>
      <dgm:spPr/>
      <dgm:t>
        <a:bodyPr/>
        <a:lstStyle/>
        <a:p>
          <a:endParaRPr lang="en-GB"/>
        </a:p>
      </dgm:t>
    </dgm:pt>
    <dgm:pt modelId="{EBBD42CC-7340-43CA-B718-88A8ADA2348A}" type="pres">
      <dgm:prSet presAssocID="{CFA14284-BCF1-4E18-A273-C45B612195D6}" presName="dummy" presStyleCnt="0"/>
      <dgm:spPr/>
      <dgm:t>
        <a:bodyPr/>
        <a:lstStyle/>
        <a:p>
          <a:endParaRPr lang="en-GB"/>
        </a:p>
      </dgm:t>
    </dgm:pt>
    <dgm:pt modelId="{CE07FE83-1120-4CFB-ACF2-75617F3D5EB4}" type="pres">
      <dgm:prSet presAssocID="{3AC3E369-903B-4FB7-9E00-BF7EEEFE94AD}" presName="sibTrans" presStyleLbl="sibTrans2D1" presStyleIdx="2" presStyleCnt="3"/>
      <dgm:spPr/>
      <dgm:t>
        <a:bodyPr/>
        <a:lstStyle/>
        <a:p>
          <a:endParaRPr lang="en-GB"/>
        </a:p>
      </dgm:t>
    </dgm:pt>
  </dgm:ptLst>
  <dgm:cxnLst>
    <dgm:cxn modelId="{D92BFDC2-6FA2-49B1-B895-A2C79947F0B1}" type="presOf" srcId="{AA5AC784-DB30-43E6-8B48-9C781510EBF0}" destId="{78E13250-0A22-4A79-842C-26DF4BD042F6}" srcOrd="0" destOrd="0" presId="urn:microsoft.com/office/officeart/2005/8/layout/radial6"/>
    <dgm:cxn modelId="{DC7B1377-8F01-4828-B198-48783AA7E483}" type="presOf" srcId="{DBCE57BB-81CE-49D3-B6D3-B747FBBAB832}" destId="{0673FCAD-7EAB-48FB-B5D6-E4828B03F420}" srcOrd="0" destOrd="0" presId="urn:microsoft.com/office/officeart/2005/8/layout/radial6"/>
    <dgm:cxn modelId="{4558ADDC-2FEF-491C-8E51-28B97EAC41DE}" type="presOf" srcId="{CFA14284-BCF1-4E18-A273-C45B612195D6}" destId="{9892B1B4-B655-4959-A176-FA06DA42CDA4}" srcOrd="0" destOrd="0" presId="urn:microsoft.com/office/officeart/2005/8/layout/radial6"/>
    <dgm:cxn modelId="{9D4E698D-6246-4321-9BC4-DF7CA0A418DE}" type="presOf" srcId="{C816AE39-53D2-42D5-B501-D1C5D65C4E31}" destId="{D2808097-537C-4145-9E07-C3FA2891F223}" srcOrd="0" destOrd="0" presId="urn:microsoft.com/office/officeart/2005/8/layout/radial6"/>
    <dgm:cxn modelId="{4BBAC9EA-9FF5-4DB0-97E0-E5987B83396E}" type="presOf" srcId="{3345697B-8B65-4A2F-B353-93409AC8AB08}" destId="{54C78D0C-AA13-45F5-A489-5A20F80B5AE7}" srcOrd="0" destOrd="0" presId="urn:microsoft.com/office/officeart/2005/8/layout/radial6"/>
    <dgm:cxn modelId="{7E01111B-DD73-4BC5-AAAC-465CC77B804D}" type="presOf" srcId="{2E517A70-EF94-4157-A606-2F34C945FF74}" destId="{349DB0F6-C263-42FC-AE82-80361FE2A661}" srcOrd="0" destOrd="0" presId="urn:microsoft.com/office/officeart/2005/8/layout/radial6"/>
    <dgm:cxn modelId="{BBDA980A-7CAB-463B-B3A1-CC9C45FF53D0}" type="presOf" srcId="{BEB4BD87-0053-4B26-90A5-4B528291BB14}" destId="{B6130BBD-B4F0-4EFB-B674-6654D943DE62}" srcOrd="0" destOrd="0" presId="urn:microsoft.com/office/officeart/2005/8/layout/radial6"/>
    <dgm:cxn modelId="{0402DC6B-61B1-41DB-A418-10471A1FE8C7}" type="presOf" srcId="{3AC3E369-903B-4FB7-9E00-BF7EEEFE94AD}" destId="{CE07FE83-1120-4CFB-ACF2-75617F3D5EB4}" srcOrd="0" destOrd="0" presId="urn:microsoft.com/office/officeart/2005/8/layout/radial6"/>
    <dgm:cxn modelId="{034CFA53-1D38-48E2-850E-BE4A76B7D7A5}" srcId="{C816AE39-53D2-42D5-B501-D1C5D65C4E31}" destId="{BEB4BD87-0053-4B26-90A5-4B528291BB14}" srcOrd="1" destOrd="0" parTransId="{8404E0E8-3B54-44C9-8023-F0D2F81D3EF9}" sibTransId="{AA5AC784-DB30-43E6-8B48-9C781510EBF0}"/>
    <dgm:cxn modelId="{23904507-375E-459E-B5D1-3E48C330B83C}" srcId="{C816AE39-53D2-42D5-B501-D1C5D65C4E31}" destId="{2E517A70-EF94-4157-A606-2F34C945FF74}" srcOrd="0" destOrd="0" parTransId="{65A7A838-65D6-4980-9CAC-51811A16BE02}" sibTransId="{DBCE57BB-81CE-49D3-B6D3-B747FBBAB832}"/>
    <dgm:cxn modelId="{4B0B8B8E-4FAC-480A-9498-700400BF3485}" srcId="{3345697B-8B65-4A2F-B353-93409AC8AB08}" destId="{C816AE39-53D2-42D5-B501-D1C5D65C4E31}" srcOrd="0" destOrd="0" parTransId="{0FC5C12B-9546-48A7-A9D2-6D0456220224}" sibTransId="{9C1663E7-7BD1-4957-A620-1BB8385BD1BD}"/>
    <dgm:cxn modelId="{6FF996BE-0FB8-4F0C-B98D-1E166114148A}" srcId="{C816AE39-53D2-42D5-B501-D1C5D65C4E31}" destId="{CFA14284-BCF1-4E18-A273-C45B612195D6}" srcOrd="2" destOrd="0" parTransId="{7CC24882-3E98-4C6D-84C4-4CCFF497E7EE}" sibTransId="{3AC3E369-903B-4FB7-9E00-BF7EEEFE94AD}"/>
    <dgm:cxn modelId="{0FAE42B5-323B-4B69-9074-50AF2FFC570D}" type="presParOf" srcId="{54C78D0C-AA13-45F5-A489-5A20F80B5AE7}" destId="{D2808097-537C-4145-9E07-C3FA2891F223}" srcOrd="0" destOrd="0" presId="urn:microsoft.com/office/officeart/2005/8/layout/radial6"/>
    <dgm:cxn modelId="{5C924B51-D278-4F56-928C-A1F5AE61A031}" type="presParOf" srcId="{54C78D0C-AA13-45F5-A489-5A20F80B5AE7}" destId="{349DB0F6-C263-42FC-AE82-80361FE2A661}" srcOrd="1" destOrd="0" presId="urn:microsoft.com/office/officeart/2005/8/layout/radial6"/>
    <dgm:cxn modelId="{59B14E21-5260-4FA7-857C-4B7EE42996AD}" type="presParOf" srcId="{54C78D0C-AA13-45F5-A489-5A20F80B5AE7}" destId="{E4601240-D822-4B70-B3EA-0095ACAB5D90}" srcOrd="2" destOrd="0" presId="urn:microsoft.com/office/officeart/2005/8/layout/radial6"/>
    <dgm:cxn modelId="{E3B023D9-EE83-4913-9F22-96A635148735}" type="presParOf" srcId="{54C78D0C-AA13-45F5-A489-5A20F80B5AE7}" destId="{0673FCAD-7EAB-48FB-B5D6-E4828B03F420}" srcOrd="3" destOrd="0" presId="urn:microsoft.com/office/officeart/2005/8/layout/radial6"/>
    <dgm:cxn modelId="{F05E7AA5-4539-4531-8898-C435F9C7599A}" type="presParOf" srcId="{54C78D0C-AA13-45F5-A489-5A20F80B5AE7}" destId="{B6130BBD-B4F0-4EFB-B674-6654D943DE62}" srcOrd="4" destOrd="0" presId="urn:microsoft.com/office/officeart/2005/8/layout/radial6"/>
    <dgm:cxn modelId="{67B7B81D-24B6-4EB1-A5CE-93B6FF4B1322}" type="presParOf" srcId="{54C78D0C-AA13-45F5-A489-5A20F80B5AE7}" destId="{23847A13-FDE7-430C-9F93-E6963E520D02}" srcOrd="5" destOrd="0" presId="urn:microsoft.com/office/officeart/2005/8/layout/radial6"/>
    <dgm:cxn modelId="{B2DB7B40-E22B-4C5F-86BC-ED21E42D253D}" type="presParOf" srcId="{54C78D0C-AA13-45F5-A489-5A20F80B5AE7}" destId="{78E13250-0A22-4A79-842C-26DF4BD042F6}" srcOrd="6" destOrd="0" presId="urn:microsoft.com/office/officeart/2005/8/layout/radial6"/>
    <dgm:cxn modelId="{FA287F7A-9E79-4B23-9ADD-1196848333AB}" type="presParOf" srcId="{54C78D0C-AA13-45F5-A489-5A20F80B5AE7}" destId="{9892B1B4-B655-4959-A176-FA06DA42CDA4}" srcOrd="7" destOrd="0" presId="urn:microsoft.com/office/officeart/2005/8/layout/radial6"/>
    <dgm:cxn modelId="{95DA4B52-A3F4-4230-963F-2941A40E68E2}" type="presParOf" srcId="{54C78D0C-AA13-45F5-A489-5A20F80B5AE7}" destId="{EBBD42CC-7340-43CA-B718-88A8ADA2348A}" srcOrd="8" destOrd="0" presId="urn:microsoft.com/office/officeart/2005/8/layout/radial6"/>
    <dgm:cxn modelId="{094E4E13-7A10-427C-98BC-A4BE396F1125}" type="presParOf" srcId="{54C78D0C-AA13-45F5-A489-5A20F80B5AE7}" destId="{CE07FE83-1120-4CFB-ACF2-75617F3D5EB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ACF319-4924-4876-B538-077E7085E78E}" type="doc">
      <dgm:prSet loTypeId="urn:microsoft.com/office/officeart/2005/8/layout/hierarchy4" loCatId="list" qsTypeId="urn:microsoft.com/office/officeart/2005/8/quickstyle/simple3" qsCatId="simple" csTypeId="urn:microsoft.com/office/officeart/2005/8/colors/accent4_2" csCatId="accent4" phldr="1"/>
      <dgm:spPr/>
      <dgm:t>
        <a:bodyPr/>
        <a:lstStyle/>
        <a:p>
          <a:endParaRPr lang="en-GB"/>
        </a:p>
      </dgm:t>
    </dgm:pt>
    <dgm:pt modelId="{2490FBE5-E225-4436-8814-794A28A7671F}">
      <dgm:prSet phldrT="[Text]" custT="1"/>
      <dgm:spPr/>
      <dgm:t>
        <a:bodyPr/>
        <a:lstStyle/>
        <a:p>
          <a:r>
            <a:rPr lang="en-GB" sz="2700" b="1" dirty="0" smtClean="0">
              <a:solidFill>
                <a:srgbClr val="CC0000"/>
              </a:solidFill>
              <a:latin typeface="Calibri" pitchFamily="34" charset="0"/>
            </a:rPr>
            <a:t>Maximise Profits</a:t>
          </a:r>
        </a:p>
      </dgm:t>
    </dgm:pt>
    <dgm:pt modelId="{2A0D7675-2633-442C-A7A2-4A9FE4E545F8}" type="parTrans" cxnId="{A355AA4D-6E6E-4952-9AF6-21D2F7F2FC28}">
      <dgm:prSet/>
      <dgm:spPr/>
      <dgm:t>
        <a:bodyPr/>
        <a:lstStyle/>
        <a:p>
          <a:endParaRPr lang="en-GB"/>
        </a:p>
      </dgm:t>
    </dgm:pt>
    <dgm:pt modelId="{20E76111-BE09-423B-BB8F-613228EA63A2}" type="sibTrans" cxnId="{A355AA4D-6E6E-4952-9AF6-21D2F7F2FC28}">
      <dgm:prSet/>
      <dgm:spPr/>
      <dgm:t>
        <a:bodyPr/>
        <a:lstStyle/>
        <a:p>
          <a:endParaRPr lang="en-GB"/>
        </a:p>
      </dgm:t>
    </dgm:pt>
    <dgm:pt modelId="{10BA7360-C60E-4F9E-BFF6-7D44C18DF483}">
      <dgm:prSet/>
      <dgm:spPr/>
      <dgm:t>
        <a:bodyPr/>
        <a:lstStyle/>
        <a:p>
          <a:r>
            <a:rPr lang="en-GB" dirty="0" smtClean="0">
              <a:latin typeface="Calibri" pitchFamily="34" charset="0"/>
            </a:rPr>
            <a:t>To turn innovative ideas into successful businesses </a:t>
          </a:r>
        </a:p>
        <a:p>
          <a:r>
            <a:rPr lang="en-GB" dirty="0" smtClean="0">
              <a:latin typeface="Calibri" pitchFamily="34" charset="0"/>
            </a:rPr>
            <a:t>(fill gaps in the market)</a:t>
          </a:r>
        </a:p>
      </dgm:t>
    </dgm:pt>
    <dgm:pt modelId="{7D7CF383-4D95-42BF-A817-72239F383C5C}" type="parTrans" cxnId="{B5871A9D-DD23-447F-A6E3-B4FBEB23BA8A}">
      <dgm:prSet/>
      <dgm:spPr/>
      <dgm:t>
        <a:bodyPr/>
        <a:lstStyle/>
        <a:p>
          <a:endParaRPr lang="en-GB"/>
        </a:p>
      </dgm:t>
    </dgm:pt>
    <dgm:pt modelId="{444EE79C-C202-4AEA-BEF3-391E9F9A399A}" type="sibTrans" cxnId="{B5871A9D-DD23-447F-A6E3-B4FBEB23BA8A}">
      <dgm:prSet/>
      <dgm:spPr/>
      <dgm:t>
        <a:bodyPr/>
        <a:lstStyle/>
        <a:p>
          <a:endParaRPr lang="en-GB"/>
        </a:p>
      </dgm:t>
    </dgm:pt>
    <dgm:pt modelId="{91CBFC31-0A62-432E-94B9-FC60BECCA0C7}">
      <dgm:prSet/>
      <dgm:spPr/>
      <dgm:t>
        <a:bodyPr/>
        <a:lstStyle/>
        <a:p>
          <a:r>
            <a:rPr lang="en-GB" dirty="0" smtClean="0">
              <a:latin typeface="Calibri" pitchFamily="34" charset="0"/>
            </a:rPr>
            <a:t>To expand the business</a:t>
          </a:r>
          <a:endParaRPr lang="en-GB" dirty="0">
            <a:latin typeface="Calibri" pitchFamily="34" charset="0"/>
          </a:endParaRPr>
        </a:p>
      </dgm:t>
    </dgm:pt>
    <dgm:pt modelId="{E11533EE-3A34-4B5D-A988-9EE9909047F6}" type="parTrans" cxnId="{22AEE728-04B4-44A6-A559-3D41C166FF10}">
      <dgm:prSet/>
      <dgm:spPr/>
      <dgm:t>
        <a:bodyPr/>
        <a:lstStyle/>
        <a:p>
          <a:endParaRPr lang="en-GB"/>
        </a:p>
      </dgm:t>
    </dgm:pt>
    <dgm:pt modelId="{22090E41-8239-4E88-A65E-673A2EE6A46D}" type="sibTrans" cxnId="{22AEE728-04B4-44A6-A559-3D41C166FF10}">
      <dgm:prSet/>
      <dgm:spPr/>
      <dgm:t>
        <a:bodyPr/>
        <a:lstStyle/>
        <a:p>
          <a:endParaRPr lang="en-GB"/>
        </a:p>
      </dgm:t>
    </dgm:pt>
    <dgm:pt modelId="{96E23B10-BC30-428C-BA73-7EE32E4B0982}" type="pres">
      <dgm:prSet presAssocID="{6AACF319-4924-4876-B538-077E7085E78E}" presName="Name0" presStyleCnt="0">
        <dgm:presLayoutVars>
          <dgm:chPref val="1"/>
          <dgm:dir/>
          <dgm:animOne val="branch"/>
          <dgm:animLvl val="lvl"/>
          <dgm:resizeHandles/>
        </dgm:presLayoutVars>
      </dgm:prSet>
      <dgm:spPr/>
      <dgm:t>
        <a:bodyPr/>
        <a:lstStyle/>
        <a:p>
          <a:endParaRPr lang="en-GB"/>
        </a:p>
      </dgm:t>
    </dgm:pt>
    <dgm:pt modelId="{5DC78647-C71C-43D4-9213-114255B271A5}" type="pres">
      <dgm:prSet presAssocID="{2490FBE5-E225-4436-8814-794A28A7671F}" presName="vertOne" presStyleCnt="0"/>
      <dgm:spPr/>
    </dgm:pt>
    <dgm:pt modelId="{918C22FE-9AB5-4676-BE74-664A112E25D0}" type="pres">
      <dgm:prSet presAssocID="{2490FBE5-E225-4436-8814-794A28A7671F}" presName="txOne" presStyleLbl="node0" presStyleIdx="0" presStyleCnt="3">
        <dgm:presLayoutVars>
          <dgm:chPref val="3"/>
        </dgm:presLayoutVars>
      </dgm:prSet>
      <dgm:spPr/>
      <dgm:t>
        <a:bodyPr/>
        <a:lstStyle/>
        <a:p>
          <a:endParaRPr lang="en-GB"/>
        </a:p>
      </dgm:t>
    </dgm:pt>
    <dgm:pt modelId="{9120CB1A-773E-459A-901C-5B600B0DE062}" type="pres">
      <dgm:prSet presAssocID="{2490FBE5-E225-4436-8814-794A28A7671F}" presName="horzOne" presStyleCnt="0"/>
      <dgm:spPr/>
    </dgm:pt>
    <dgm:pt modelId="{03E65FB1-BB84-40F5-AAA8-6F163D1669FB}" type="pres">
      <dgm:prSet presAssocID="{20E76111-BE09-423B-BB8F-613228EA63A2}" presName="sibSpaceOne" presStyleCnt="0"/>
      <dgm:spPr/>
    </dgm:pt>
    <dgm:pt modelId="{B54AC6C7-9DF4-4E5C-A8A1-EB09B8B525C5}" type="pres">
      <dgm:prSet presAssocID="{10BA7360-C60E-4F9E-BFF6-7D44C18DF483}" presName="vertOne" presStyleCnt="0"/>
      <dgm:spPr/>
    </dgm:pt>
    <dgm:pt modelId="{99446FFB-39B1-4868-B348-B174FB492EE6}" type="pres">
      <dgm:prSet presAssocID="{10BA7360-C60E-4F9E-BFF6-7D44C18DF483}" presName="txOne" presStyleLbl="node0" presStyleIdx="1" presStyleCnt="3" custScaleX="123692">
        <dgm:presLayoutVars>
          <dgm:chPref val="3"/>
        </dgm:presLayoutVars>
      </dgm:prSet>
      <dgm:spPr/>
      <dgm:t>
        <a:bodyPr/>
        <a:lstStyle/>
        <a:p>
          <a:endParaRPr lang="en-GB"/>
        </a:p>
      </dgm:t>
    </dgm:pt>
    <dgm:pt modelId="{6AE1459D-5E0F-41C2-AB16-4492B4EE52D1}" type="pres">
      <dgm:prSet presAssocID="{10BA7360-C60E-4F9E-BFF6-7D44C18DF483}" presName="horzOne" presStyleCnt="0"/>
      <dgm:spPr/>
    </dgm:pt>
    <dgm:pt modelId="{79B875AA-79AB-458A-8B91-B14113A78475}" type="pres">
      <dgm:prSet presAssocID="{444EE79C-C202-4AEA-BEF3-391E9F9A399A}" presName="sibSpaceOne" presStyleCnt="0"/>
      <dgm:spPr/>
    </dgm:pt>
    <dgm:pt modelId="{1159FE78-9B7E-49D9-8CA4-D092459FDE98}" type="pres">
      <dgm:prSet presAssocID="{91CBFC31-0A62-432E-94B9-FC60BECCA0C7}" presName="vertOne" presStyleCnt="0"/>
      <dgm:spPr/>
    </dgm:pt>
    <dgm:pt modelId="{C2FC1218-2171-4C26-A4EA-C44F03B3BB9F}" type="pres">
      <dgm:prSet presAssocID="{91CBFC31-0A62-432E-94B9-FC60BECCA0C7}" presName="txOne" presStyleLbl="node0" presStyleIdx="2" presStyleCnt="3">
        <dgm:presLayoutVars>
          <dgm:chPref val="3"/>
        </dgm:presLayoutVars>
      </dgm:prSet>
      <dgm:spPr/>
      <dgm:t>
        <a:bodyPr/>
        <a:lstStyle/>
        <a:p>
          <a:endParaRPr lang="en-GB"/>
        </a:p>
      </dgm:t>
    </dgm:pt>
    <dgm:pt modelId="{57DF5A97-5A0A-4768-9F67-10160969DBF5}" type="pres">
      <dgm:prSet presAssocID="{91CBFC31-0A62-432E-94B9-FC60BECCA0C7}" presName="horzOne" presStyleCnt="0"/>
      <dgm:spPr/>
    </dgm:pt>
  </dgm:ptLst>
  <dgm:cxnLst>
    <dgm:cxn modelId="{22AEE728-04B4-44A6-A559-3D41C166FF10}" srcId="{6AACF319-4924-4876-B538-077E7085E78E}" destId="{91CBFC31-0A62-432E-94B9-FC60BECCA0C7}" srcOrd="2" destOrd="0" parTransId="{E11533EE-3A34-4B5D-A988-9EE9909047F6}" sibTransId="{22090E41-8239-4E88-A65E-673A2EE6A46D}"/>
    <dgm:cxn modelId="{67C34E60-6263-4A4A-B4DB-F5295F0CB59C}" type="presOf" srcId="{91CBFC31-0A62-432E-94B9-FC60BECCA0C7}" destId="{C2FC1218-2171-4C26-A4EA-C44F03B3BB9F}" srcOrd="0" destOrd="0" presId="urn:microsoft.com/office/officeart/2005/8/layout/hierarchy4"/>
    <dgm:cxn modelId="{A355AA4D-6E6E-4952-9AF6-21D2F7F2FC28}" srcId="{6AACF319-4924-4876-B538-077E7085E78E}" destId="{2490FBE5-E225-4436-8814-794A28A7671F}" srcOrd="0" destOrd="0" parTransId="{2A0D7675-2633-442C-A7A2-4A9FE4E545F8}" sibTransId="{20E76111-BE09-423B-BB8F-613228EA63A2}"/>
    <dgm:cxn modelId="{B5871A9D-DD23-447F-A6E3-B4FBEB23BA8A}" srcId="{6AACF319-4924-4876-B538-077E7085E78E}" destId="{10BA7360-C60E-4F9E-BFF6-7D44C18DF483}" srcOrd="1" destOrd="0" parTransId="{7D7CF383-4D95-42BF-A817-72239F383C5C}" sibTransId="{444EE79C-C202-4AEA-BEF3-391E9F9A399A}"/>
    <dgm:cxn modelId="{CBB42A41-6695-4925-B904-4832EA920E55}" type="presOf" srcId="{6AACF319-4924-4876-B538-077E7085E78E}" destId="{96E23B10-BC30-428C-BA73-7EE32E4B0982}" srcOrd="0" destOrd="0" presId="urn:microsoft.com/office/officeart/2005/8/layout/hierarchy4"/>
    <dgm:cxn modelId="{928F4EC1-0156-443E-9963-E358C6F53C46}" type="presOf" srcId="{10BA7360-C60E-4F9E-BFF6-7D44C18DF483}" destId="{99446FFB-39B1-4868-B348-B174FB492EE6}" srcOrd="0" destOrd="0" presId="urn:microsoft.com/office/officeart/2005/8/layout/hierarchy4"/>
    <dgm:cxn modelId="{28414095-D864-4898-B18E-E39A251F817E}" type="presOf" srcId="{2490FBE5-E225-4436-8814-794A28A7671F}" destId="{918C22FE-9AB5-4676-BE74-664A112E25D0}" srcOrd="0" destOrd="0" presId="urn:microsoft.com/office/officeart/2005/8/layout/hierarchy4"/>
    <dgm:cxn modelId="{993D3314-87B3-4192-A296-CA5FE7A1E2EF}" type="presParOf" srcId="{96E23B10-BC30-428C-BA73-7EE32E4B0982}" destId="{5DC78647-C71C-43D4-9213-114255B271A5}" srcOrd="0" destOrd="0" presId="urn:microsoft.com/office/officeart/2005/8/layout/hierarchy4"/>
    <dgm:cxn modelId="{8E745937-5CB8-42FD-AB02-186DD0DD3E3B}" type="presParOf" srcId="{5DC78647-C71C-43D4-9213-114255B271A5}" destId="{918C22FE-9AB5-4676-BE74-664A112E25D0}" srcOrd="0" destOrd="0" presId="urn:microsoft.com/office/officeart/2005/8/layout/hierarchy4"/>
    <dgm:cxn modelId="{76631E09-B9D0-40E9-8C27-9E0EA53729AB}" type="presParOf" srcId="{5DC78647-C71C-43D4-9213-114255B271A5}" destId="{9120CB1A-773E-459A-901C-5B600B0DE062}" srcOrd="1" destOrd="0" presId="urn:microsoft.com/office/officeart/2005/8/layout/hierarchy4"/>
    <dgm:cxn modelId="{08195274-3CD3-428E-9A11-639377BE9E57}" type="presParOf" srcId="{96E23B10-BC30-428C-BA73-7EE32E4B0982}" destId="{03E65FB1-BB84-40F5-AAA8-6F163D1669FB}" srcOrd="1" destOrd="0" presId="urn:microsoft.com/office/officeart/2005/8/layout/hierarchy4"/>
    <dgm:cxn modelId="{C1635D0B-2665-4801-B416-3A86E8851F3C}" type="presParOf" srcId="{96E23B10-BC30-428C-BA73-7EE32E4B0982}" destId="{B54AC6C7-9DF4-4E5C-A8A1-EB09B8B525C5}" srcOrd="2" destOrd="0" presId="urn:microsoft.com/office/officeart/2005/8/layout/hierarchy4"/>
    <dgm:cxn modelId="{450A006C-DBFC-4377-85FE-FAEDF2799773}" type="presParOf" srcId="{B54AC6C7-9DF4-4E5C-A8A1-EB09B8B525C5}" destId="{99446FFB-39B1-4868-B348-B174FB492EE6}" srcOrd="0" destOrd="0" presId="urn:microsoft.com/office/officeart/2005/8/layout/hierarchy4"/>
    <dgm:cxn modelId="{E8E42837-1CF3-4AF4-8AB8-E4DD34BEB7A1}" type="presParOf" srcId="{B54AC6C7-9DF4-4E5C-A8A1-EB09B8B525C5}" destId="{6AE1459D-5E0F-41C2-AB16-4492B4EE52D1}" srcOrd="1" destOrd="0" presId="urn:microsoft.com/office/officeart/2005/8/layout/hierarchy4"/>
    <dgm:cxn modelId="{7E5EDDEB-C5CB-4577-AF06-F4CB286FA90A}" type="presParOf" srcId="{96E23B10-BC30-428C-BA73-7EE32E4B0982}" destId="{79B875AA-79AB-458A-8B91-B14113A78475}" srcOrd="3" destOrd="0" presId="urn:microsoft.com/office/officeart/2005/8/layout/hierarchy4"/>
    <dgm:cxn modelId="{1F75E5C8-B35A-462D-B0CB-86E8D30F87AA}" type="presParOf" srcId="{96E23B10-BC30-428C-BA73-7EE32E4B0982}" destId="{1159FE78-9B7E-49D9-8CA4-D092459FDE98}" srcOrd="4" destOrd="0" presId="urn:microsoft.com/office/officeart/2005/8/layout/hierarchy4"/>
    <dgm:cxn modelId="{E0F98972-9E14-4FF0-90DB-F8F4962BDF22}" type="presParOf" srcId="{1159FE78-9B7E-49D9-8CA4-D092459FDE98}" destId="{C2FC1218-2171-4C26-A4EA-C44F03B3BB9F}" srcOrd="0" destOrd="0" presId="urn:microsoft.com/office/officeart/2005/8/layout/hierarchy4"/>
    <dgm:cxn modelId="{CF7AC0D4-8062-44C1-A290-5032354C90AF}" type="presParOf" srcId="{1159FE78-9B7E-49D9-8CA4-D092459FDE98}" destId="{57DF5A97-5A0A-4768-9F67-10160969DBF5}"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5323FB-6A60-443B-8A0A-DF51E7DA9E94}" type="doc">
      <dgm:prSet loTypeId="urn:microsoft.com/office/officeart/2005/8/layout/default#6" loCatId="list" qsTypeId="urn:microsoft.com/office/officeart/2005/8/quickstyle/simple3" qsCatId="simple" csTypeId="urn:microsoft.com/office/officeart/2005/8/colors/accent4_2" csCatId="accent4" phldr="1"/>
      <dgm:spPr/>
      <dgm:t>
        <a:bodyPr/>
        <a:lstStyle/>
        <a:p>
          <a:endParaRPr lang="en-GB"/>
        </a:p>
      </dgm:t>
    </dgm:pt>
    <dgm:pt modelId="{37B25199-3A28-4891-8F21-D1B7A2931840}">
      <dgm:prSet phldrT="[Text]"/>
      <dgm:spPr/>
      <dgm:t>
        <a:bodyPr/>
        <a:lstStyle/>
        <a:p>
          <a:r>
            <a:rPr lang="en-GB" dirty="0" smtClean="0">
              <a:effectLst/>
            </a:rPr>
            <a:t>Sole Traders</a:t>
          </a:r>
          <a:endParaRPr lang="en-GB" dirty="0"/>
        </a:p>
      </dgm:t>
    </dgm:pt>
    <dgm:pt modelId="{EDBCFC82-46AE-47F4-A04A-624ED4019D1B}" type="parTrans" cxnId="{33D8B421-9C35-487F-8406-F6BC456EC09D}">
      <dgm:prSet/>
      <dgm:spPr/>
      <dgm:t>
        <a:bodyPr/>
        <a:lstStyle/>
        <a:p>
          <a:endParaRPr lang="en-GB"/>
        </a:p>
      </dgm:t>
    </dgm:pt>
    <dgm:pt modelId="{F4557469-FFFC-4199-92F5-05BF7D277409}" type="sibTrans" cxnId="{33D8B421-9C35-487F-8406-F6BC456EC09D}">
      <dgm:prSet/>
      <dgm:spPr/>
      <dgm:t>
        <a:bodyPr/>
        <a:lstStyle/>
        <a:p>
          <a:endParaRPr lang="en-GB"/>
        </a:p>
      </dgm:t>
    </dgm:pt>
    <dgm:pt modelId="{6CE28AD3-184E-4A07-A181-E0523A7D9A53}">
      <dgm:prSet/>
      <dgm:spPr/>
      <dgm:t>
        <a:bodyPr/>
        <a:lstStyle/>
        <a:p>
          <a:r>
            <a:rPr lang="en-GB" dirty="0" smtClean="0">
              <a:effectLst/>
            </a:rPr>
            <a:t>Partnerships</a:t>
          </a:r>
        </a:p>
      </dgm:t>
    </dgm:pt>
    <dgm:pt modelId="{354150CF-B865-4D43-A303-4E7CCA5E2D80}" type="parTrans" cxnId="{D472B306-D385-4C9C-8366-A86669A79854}">
      <dgm:prSet/>
      <dgm:spPr/>
      <dgm:t>
        <a:bodyPr/>
        <a:lstStyle/>
        <a:p>
          <a:endParaRPr lang="en-GB"/>
        </a:p>
      </dgm:t>
    </dgm:pt>
    <dgm:pt modelId="{9E518470-62D4-41A7-9A34-3947CD36981A}" type="sibTrans" cxnId="{D472B306-D385-4C9C-8366-A86669A79854}">
      <dgm:prSet/>
      <dgm:spPr/>
      <dgm:t>
        <a:bodyPr/>
        <a:lstStyle/>
        <a:p>
          <a:endParaRPr lang="en-GB"/>
        </a:p>
      </dgm:t>
    </dgm:pt>
    <dgm:pt modelId="{49DB1F8D-AD3F-4B89-8FF6-EC92E586907D}">
      <dgm:prSet/>
      <dgm:spPr/>
      <dgm:t>
        <a:bodyPr/>
        <a:lstStyle/>
        <a:p>
          <a:r>
            <a:rPr lang="en-GB" dirty="0" smtClean="0">
              <a:effectLst/>
            </a:rPr>
            <a:t>Private Limited Companies (Ltd)</a:t>
          </a:r>
        </a:p>
      </dgm:t>
    </dgm:pt>
    <dgm:pt modelId="{841CD0D3-75B9-4002-B607-CE48AC072603}" type="parTrans" cxnId="{33420BDD-9724-4B69-BD50-B74F92F9F97A}">
      <dgm:prSet/>
      <dgm:spPr/>
      <dgm:t>
        <a:bodyPr/>
        <a:lstStyle/>
        <a:p>
          <a:endParaRPr lang="en-GB"/>
        </a:p>
      </dgm:t>
    </dgm:pt>
    <dgm:pt modelId="{D622BB4F-CB7D-404F-AB9A-B697B466152F}" type="sibTrans" cxnId="{33420BDD-9724-4B69-BD50-B74F92F9F97A}">
      <dgm:prSet/>
      <dgm:spPr/>
      <dgm:t>
        <a:bodyPr/>
        <a:lstStyle/>
        <a:p>
          <a:endParaRPr lang="en-GB"/>
        </a:p>
      </dgm:t>
    </dgm:pt>
    <dgm:pt modelId="{0C06B74B-2FCF-4E1F-BECC-952C77D2FC4E}">
      <dgm:prSet/>
      <dgm:spPr/>
      <dgm:t>
        <a:bodyPr/>
        <a:lstStyle/>
        <a:p>
          <a:r>
            <a:rPr lang="en-GB" dirty="0" smtClean="0">
              <a:effectLst/>
            </a:rPr>
            <a:t>Public Limited Companies (Plc)</a:t>
          </a:r>
        </a:p>
      </dgm:t>
    </dgm:pt>
    <dgm:pt modelId="{24C812B0-B1F9-4160-AF23-88881846D461}" type="parTrans" cxnId="{A3AB977E-E7CF-44C3-87CB-A9877770F3A1}">
      <dgm:prSet/>
      <dgm:spPr/>
      <dgm:t>
        <a:bodyPr/>
        <a:lstStyle/>
        <a:p>
          <a:endParaRPr lang="en-GB"/>
        </a:p>
      </dgm:t>
    </dgm:pt>
    <dgm:pt modelId="{BCA734DC-747D-4191-ABF8-C15D6E546BF1}" type="sibTrans" cxnId="{A3AB977E-E7CF-44C3-87CB-A9877770F3A1}">
      <dgm:prSet/>
      <dgm:spPr/>
      <dgm:t>
        <a:bodyPr/>
        <a:lstStyle/>
        <a:p>
          <a:endParaRPr lang="en-GB"/>
        </a:p>
      </dgm:t>
    </dgm:pt>
    <dgm:pt modelId="{3D98A1DF-9E13-40F5-AE22-C96034725B9D}">
      <dgm:prSet/>
      <dgm:spPr/>
      <dgm:t>
        <a:bodyPr/>
        <a:lstStyle/>
        <a:p>
          <a:r>
            <a:rPr lang="en-GB" dirty="0" smtClean="0">
              <a:effectLst/>
            </a:rPr>
            <a:t>Franchise</a:t>
          </a:r>
          <a:endParaRPr lang="en-GB" dirty="0">
            <a:effectLst/>
          </a:endParaRPr>
        </a:p>
      </dgm:t>
    </dgm:pt>
    <dgm:pt modelId="{49C903BF-78FB-48F3-B467-08F1E925CD91}" type="parTrans" cxnId="{57073FF0-B281-4B35-920B-2D1CC20DAA31}">
      <dgm:prSet/>
      <dgm:spPr/>
      <dgm:t>
        <a:bodyPr/>
        <a:lstStyle/>
        <a:p>
          <a:endParaRPr lang="en-GB"/>
        </a:p>
      </dgm:t>
    </dgm:pt>
    <dgm:pt modelId="{E1C8C5D2-7121-49EF-B06C-0559E8812FC3}" type="sibTrans" cxnId="{57073FF0-B281-4B35-920B-2D1CC20DAA31}">
      <dgm:prSet/>
      <dgm:spPr/>
      <dgm:t>
        <a:bodyPr/>
        <a:lstStyle/>
        <a:p>
          <a:endParaRPr lang="en-GB"/>
        </a:p>
      </dgm:t>
    </dgm:pt>
    <dgm:pt modelId="{9B753BEE-1520-431F-86FD-ADC8F185BEAE}">
      <dgm:prSet/>
      <dgm:spPr/>
      <dgm:t>
        <a:bodyPr/>
        <a:lstStyle/>
        <a:p>
          <a:r>
            <a:rPr lang="en-GB" dirty="0" smtClean="0">
              <a:effectLst/>
            </a:rPr>
            <a:t>MNC</a:t>
          </a:r>
          <a:endParaRPr lang="en-GB" dirty="0">
            <a:effectLst/>
          </a:endParaRPr>
        </a:p>
      </dgm:t>
    </dgm:pt>
    <dgm:pt modelId="{66E741DE-8A95-487D-BEE9-67C104312272}" type="parTrans" cxnId="{A0FACB04-26AA-49B1-8795-11EA21AF48B4}">
      <dgm:prSet/>
      <dgm:spPr/>
    </dgm:pt>
    <dgm:pt modelId="{1D22BBA5-3171-4CE5-9314-EEE1A8D47B02}" type="sibTrans" cxnId="{A0FACB04-26AA-49B1-8795-11EA21AF48B4}">
      <dgm:prSet/>
      <dgm:spPr/>
    </dgm:pt>
    <dgm:pt modelId="{6062C930-7C9E-4236-AB41-5F52CE772872}" type="pres">
      <dgm:prSet presAssocID="{3A5323FB-6A60-443B-8A0A-DF51E7DA9E94}" presName="diagram" presStyleCnt="0">
        <dgm:presLayoutVars>
          <dgm:dir/>
          <dgm:resizeHandles val="exact"/>
        </dgm:presLayoutVars>
      </dgm:prSet>
      <dgm:spPr/>
      <dgm:t>
        <a:bodyPr/>
        <a:lstStyle/>
        <a:p>
          <a:endParaRPr lang="en-GB"/>
        </a:p>
      </dgm:t>
    </dgm:pt>
    <dgm:pt modelId="{3F2CA767-5B31-48D5-92CF-7C84CEF46879}" type="pres">
      <dgm:prSet presAssocID="{37B25199-3A28-4891-8F21-D1B7A2931840}" presName="node" presStyleLbl="node1" presStyleIdx="0" presStyleCnt="6">
        <dgm:presLayoutVars>
          <dgm:bulletEnabled val="1"/>
        </dgm:presLayoutVars>
      </dgm:prSet>
      <dgm:spPr/>
      <dgm:t>
        <a:bodyPr/>
        <a:lstStyle/>
        <a:p>
          <a:endParaRPr lang="en-GB"/>
        </a:p>
      </dgm:t>
    </dgm:pt>
    <dgm:pt modelId="{5A14AD10-74CD-4A00-8220-00E1637A770D}" type="pres">
      <dgm:prSet presAssocID="{F4557469-FFFC-4199-92F5-05BF7D277409}" presName="sibTrans" presStyleCnt="0"/>
      <dgm:spPr/>
    </dgm:pt>
    <dgm:pt modelId="{260BBC9F-C366-42C8-A91B-139663202756}" type="pres">
      <dgm:prSet presAssocID="{6CE28AD3-184E-4A07-A181-E0523A7D9A53}" presName="node" presStyleLbl="node1" presStyleIdx="1" presStyleCnt="6">
        <dgm:presLayoutVars>
          <dgm:bulletEnabled val="1"/>
        </dgm:presLayoutVars>
      </dgm:prSet>
      <dgm:spPr/>
      <dgm:t>
        <a:bodyPr/>
        <a:lstStyle/>
        <a:p>
          <a:endParaRPr lang="en-GB"/>
        </a:p>
      </dgm:t>
    </dgm:pt>
    <dgm:pt modelId="{A965DA70-524B-43A9-8B3C-F7C9B642B3B8}" type="pres">
      <dgm:prSet presAssocID="{9E518470-62D4-41A7-9A34-3947CD36981A}" presName="sibTrans" presStyleCnt="0"/>
      <dgm:spPr/>
    </dgm:pt>
    <dgm:pt modelId="{A18D5B9D-3C91-47E3-9AAD-F79CCFF66CC3}" type="pres">
      <dgm:prSet presAssocID="{49DB1F8D-AD3F-4B89-8FF6-EC92E586907D}" presName="node" presStyleLbl="node1" presStyleIdx="2" presStyleCnt="6">
        <dgm:presLayoutVars>
          <dgm:bulletEnabled val="1"/>
        </dgm:presLayoutVars>
      </dgm:prSet>
      <dgm:spPr/>
      <dgm:t>
        <a:bodyPr/>
        <a:lstStyle/>
        <a:p>
          <a:endParaRPr lang="en-GB"/>
        </a:p>
      </dgm:t>
    </dgm:pt>
    <dgm:pt modelId="{C77B5E79-CF72-4CC2-902D-FDA07ABB4086}" type="pres">
      <dgm:prSet presAssocID="{D622BB4F-CB7D-404F-AB9A-B697B466152F}" presName="sibTrans" presStyleCnt="0"/>
      <dgm:spPr/>
    </dgm:pt>
    <dgm:pt modelId="{5997ABE7-4FD3-44F9-84A3-C64289D5A9D0}" type="pres">
      <dgm:prSet presAssocID="{0C06B74B-2FCF-4E1F-BECC-952C77D2FC4E}" presName="node" presStyleLbl="node1" presStyleIdx="3" presStyleCnt="6">
        <dgm:presLayoutVars>
          <dgm:bulletEnabled val="1"/>
        </dgm:presLayoutVars>
      </dgm:prSet>
      <dgm:spPr/>
      <dgm:t>
        <a:bodyPr/>
        <a:lstStyle/>
        <a:p>
          <a:endParaRPr lang="en-GB"/>
        </a:p>
      </dgm:t>
    </dgm:pt>
    <dgm:pt modelId="{09BFBE59-0A1F-4D04-9792-1EC0E8E46954}" type="pres">
      <dgm:prSet presAssocID="{BCA734DC-747D-4191-ABF8-C15D6E546BF1}" presName="sibTrans" presStyleCnt="0"/>
      <dgm:spPr/>
    </dgm:pt>
    <dgm:pt modelId="{FB42769B-E046-4EF3-9968-2B8FAC7DFF53}" type="pres">
      <dgm:prSet presAssocID="{3D98A1DF-9E13-40F5-AE22-C96034725B9D}" presName="node" presStyleLbl="node1" presStyleIdx="4" presStyleCnt="6">
        <dgm:presLayoutVars>
          <dgm:bulletEnabled val="1"/>
        </dgm:presLayoutVars>
      </dgm:prSet>
      <dgm:spPr/>
      <dgm:t>
        <a:bodyPr/>
        <a:lstStyle/>
        <a:p>
          <a:endParaRPr lang="en-GB"/>
        </a:p>
      </dgm:t>
    </dgm:pt>
    <dgm:pt modelId="{9CAB8648-4592-44DC-A74F-1A49D5D63144}" type="pres">
      <dgm:prSet presAssocID="{E1C8C5D2-7121-49EF-B06C-0559E8812FC3}" presName="sibTrans" presStyleCnt="0"/>
      <dgm:spPr/>
    </dgm:pt>
    <dgm:pt modelId="{BF41BEDC-6BC5-494D-9CD4-4A398DC8439C}" type="pres">
      <dgm:prSet presAssocID="{9B753BEE-1520-431F-86FD-ADC8F185BEAE}" presName="node" presStyleLbl="node1" presStyleIdx="5" presStyleCnt="6">
        <dgm:presLayoutVars>
          <dgm:bulletEnabled val="1"/>
        </dgm:presLayoutVars>
      </dgm:prSet>
      <dgm:spPr/>
      <dgm:t>
        <a:bodyPr/>
        <a:lstStyle/>
        <a:p>
          <a:endParaRPr lang="en-GB"/>
        </a:p>
      </dgm:t>
    </dgm:pt>
  </dgm:ptLst>
  <dgm:cxnLst>
    <dgm:cxn modelId="{33D8B421-9C35-487F-8406-F6BC456EC09D}" srcId="{3A5323FB-6A60-443B-8A0A-DF51E7DA9E94}" destId="{37B25199-3A28-4891-8F21-D1B7A2931840}" srcOrd="0" destOrd="0" parTransId="{EDBCFC82-46AE-47F4-A04A-624ED4019D1B}" sibTransId="{F4557469-FFFC-4199-92F5-05BF7D277409}"/>
    <dgm:cxn modelId="{9ED81E1F-DC08-41F3-83BA-2726F5DE11D1}" type="presOf" srcId="{6CE28AD3-184E-4A07-A181-E0523A7D9A53}" destId="{260BBC9F-C366-42C8-A91B-139663202756}" srcOrd="0" destOrd="0" presId="urn:microsoft.com/office/officeart/2005/8/layout/default#6"/>
    <dgm:cxn modelId="{FD78DA2E-4541-4925-86FC-4719154CB02B}" type="presOf" srcId="{37B25199-3A28-4891-8F21-D1B7A2931840}" destId="{3F2CA767-5B31-48D5-92CF-7C84CEF46879}" srcOrd="0" destOrd="0" presId="urn:microsoft.com/office/officeart/2005/8/layout/default#6"/>
    <dgm:cxn modelId="{F3C06B3B-16FE-4EA1-B4AF-B2EDE31FE6ED}" type="presOf" srcId="{9B753BEE-1520-431F-86FD-ADC8F185BEAE}" destId="{BF41BEDC-6BC5-494D-9CD4-4A398DC8439C}" srcOrd="0" destOrd="0" presId="urn:microsoft.com/office/officeart/2005/8/layout/default#6"/>
    <dgm:cxn modelId="{57073FF0-B281-4B35-920B-2D1CC20DAA31}" srcId="{3A5323FB-6A60-443B-8A0A-DF51E7DA9E94}" destId="{3D98A1DF-9E13-40F5-AE22-C96034725B9D}" srcOrd="4" destOrd="0" parTransId="{49C903BF-78FB-48F3-B467-08F1E925CD91}" sibTransId="{E1C8C5D2-7121-49EF-B06C-0559E8812FC3}"/>
    <dgm:cxn modelId="{A0FACB04-26AA-49B1-8795-11EA21AF48B4}" srcId="{3A5323FB-6A60-443B-8A0A-DF51E7DA9E94}" destId="{9B753BEE-1520-431F-86FD-ADC8F185BEAE}" srcOrd="5" destOrd="0" parTransId="{66E741DE-8A95-487D-BEE9-67C104312272}" sibTransId="{1D22BBA5-3171-4CE5-9314-EEE1A8D47B02}"/>
    <dgm:cxn modelId="{33420BDD-9724-4B69-BD50-B74F92F9F97A}" srcId="{3A5323FB-6A60-443B-8A0A-DF51E7DA9E94}" destId="{49DB1F8D-AD3F-4B89-8FF6-EC92E586907D}" srcOrd="2" destOrd="0" parTransId="{841CD0D3-75B9-4002-B607-CE48AC072603}" sibTransId="{D622BB4F-CB7D-404F-AB9A-B697B466152F}"/>
    <dgm:cxn modelId="{634909E8-BC7D-4303-9ACD-D1E6948F6F5F}" type="presOf" srcId="{3A5323FB-6A60-443B-8A0A-DF51E7DA9E94}" destId="{6062C930-7C9E-4236-AB41-5F52CE772872}" srcOrd="0" destOrd="0" presId="urn:microsoft.com/office/officeart/2005/8/layout/default#6"/>
    <dgm:cxn modelId="{A3AB977E-E7CF-44C3-87CB-A9877770F3A1}" srcId="{3A5323FB-6A60-443B-8A0A-DF51E7DA9E94}" destId="{0C06B74B-2FCF-4E1F-BECC-952C77D2FC4E}" srcOrd="3" destOrd="0" parTransId="{24C812B0-B1F9-4160-AF23-88881846D461}" sibTransId="{BCA734DC-747D-4191-ABF8-C15D6E546BF1}"/>
    <dgm:cxn modelId="{483EE452-EDCF-4B74-9F8B-F7C0DB84C944}" type="presOf" srcId="{3D98A1DF-9E13-40F5-AE22-C96034725B9D}" destId="{FB42769B-E046-4EF3-9968-2B8FAC7DFF53}" srcOrd="0" destOrd="0" presId="urn:microsoft.com/office/officeart/2005/8/layout/default#6"/>
    <dgm:cxn modelId="{5AACA86C-7007-491D-984A-D2BF3F342B0E}" type="presOf" srcId="{0C06B74B-2FCF-4E1F-BECC-952C77D2FC4E}" destId="{5997ABE7-4FD3-44F9-84A3-C64289D5A9D0}" srcOrd="0" destOrd="0" presId="urn:microsoft.com/office/officeart/2005/8/layout/default#6"/>
    <dgm:cxn modelId="{8E021028-8102-4BE4-8A6A-F430ED827095}" type="presOf" srcId="{49DB1F8D-AD3F-4B89-8FF6-EC92E586907D}" destId="{A18D5B9D-3C91-47E3-9AAD-F79CCFF66CC3}" srcOrd="0" destOrd="0" presId="urn:microsoft.com/office/officeart/2005/8/layout/default#6"/>
    <dgm:cxn modelId="{D472B306-D385-4C9C-8366-A86669A79854}" srcId="{3A5323FB-6A60-443B-8A0A-DF51E7DA9E94}" destId="{6CE28AD3-184E-4A07-A181-E0523A7D9A53}" srcOrd="1" destOrd="0" parTransId="{354150CF-B865-4D43-A303-4E7CCA5E2D80}" sibTransId="{9E518470-62D4-41A7-9A34-3947CD36981A}"/>
    <dgm:cxn modelId="{AC436AED-92B5-4514-9352-90665AACF7AA}" type="presParOf" srcId="{6062C930-7C9E-4236-AB41-5F52CE772872}" destId="{3F2CA767-5B31-48D5-92CF-7C84CEF46879}" srcOrd="0" destOrd="0" presId="urn:microsoft.com/office/officeart/2005/8/layout/default#6"/>
    <dgm:cxn modelId="{73DB9DF0-F6CA-4AD8-8C42-1BD59EBF6EFE}" type="presParOf" srcId="{6062C930-7C9E-4236-AB41-5F52CE772872}" destId="{5A14AD10-74CD-4A00-8220-00E1637A770D}" srcOrd="1" destOrd="0" presId="urn:microsoft.com/office/officeart/2005/8/layout/default#6"/>
    <dgm:cxn modelId="{61B40C4F-DC93-4EB3-BD33-84B4060CDB5F}" type="presParOf" srcId="{6062C930-7C9E-4236-AB41-5F52CE772872}" destId="{260BBC9F-C366-42C8-A91B-139663202756}" srcOrd="2" destOrd="0" presId="urn:microsoft.com/office/officeart/2005/8/layout/default#6"/>
    <dgm:cxn modelId="{255ACD7D-81E8-48FE-AD1B-416260EDD545}" type="presParOf" srcId="{6062C930-7C9E-4236-AB41-5F52CE772872}" destId="{A965DA70-524B-43A9-8B3C-F7C9B642B3B8}" srcOrd="3" destOrd="0" presId="urn:microsoft.com/office/officeart/2005/8/layout/default#6"/>
    <dgm:cxn modelId="{8819DEC1-34E6-4B3C-9E4E-C2F290FB843F}" type="presParOf" srcId="{6062C930-7C9E-4236-AB41-5F52CE772872}" destId="{A18D5B9D-3C91-47E3-9AAD-F79CCFF66CC3}" srcOrd="4" destOrd="0" presId="urn:microsoft.com/office/officeart/2005/8/layout/default#6"/>
    <dgm:cxn modelId="{51D9B9D2-4CD2-4E1D-83D2-7B4996E0EFEE}" type="presParOf" srcId="{6062C930-7C9E-4236-AB41-5F52CE772872}" destId="{C77B5E79-CF72-4CC2-902D-FDA07ABB4086}" srcOrd="5" destOrd="0" presId="urn:microsoft.com/office/officeart/2005/8/layout/default#6"/>
    <dgm:cxn modelId="{EDAA4ADE-9527-46CA-886F-103DD2C83C1A}" type="presParOf" srcId="{6062C930-7C9E-4236-AB41-5F52CE772872}" destId="{5997ABE7-4FD3-44F9-84A3-C64289D5A9D0}" srcOrd="6" destOrd="0" presId="urn:microsoft.com/office/officeart/2005/8/layout/default#6"/>
    <dgm:cxn modelId="{7915BB85-2F66-4D1D-B5E1-C7511200FFD4}" type="presParOf" srcId="{6062C930-7C9E-4236-AB41-5F52CE772872}" destId="{09BFBE59-0A1F-4D04-9792-1EC0E8E46954}" srcOrd="7" destOrd="0" presId="urn:microsoft.com/office/officeart/2005/8/layout/default#6"/>
    <dgm:cxn modelId="{F6803EBA-BB23-4EF9-97FC-4DC16D7348FA}" type="presParOf" srcId="{6062C930-7C9E-4236-AB41-5F52CE772872}" destId="{FB42769B-E046-4EF3-9968-2B8FAC7DFF53}" srcOrd="8" destOrd="0" presId="urn:microsoft.com/office/officeart/2005/8/layout/default#6"/>
    <dgm:cxn modelId="{5EAB16C5-174F-4C0F-A488-38F2805273F7}" type="presParOf" srcId="{6062C930-7C9E-4236-AB41-5F52CE772872}" destId="{9CAB8648-4592-44DC-A74F-1A49D5D63144}" srcOrd="9" destOrd="0" presId="urn:microsoft.com/office/officeart/2005/8/layout/default#6"/>
    <dgm:cxn modelId="{EAB68AE3-CECC-45AE-B3D9-7E15C5824274}" type="presParOf" srcId="{6062C930-7C9E-4236-AB41-5F52CE772872}" destId="{BF41BEDC-6BC5-494D-9CD4-4A398DC8439C}" srcOrd="10" destOrd="0" presId="urn:microsoft.com/office/officeart/2005/8/layout/defaul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ACF319-4924-4876-B538-077E7085E78E}" type="doc">
      <dgm:prSet loTypeId="urn:microsoft.com/office/officeart/2005/8/layout/hierarchy4" loCatId="list" qsTypeId="urn:microsoft.com/office/officeart/2005/8/quickstyle/simple3" qsCatId="simple" csTypeId="urn:microsoft.com/office/officeart/2005/8/colors/accent5_2" csCatId="accent5" phldr="1"/>
      <dgm:spPr/>
      <dgm:t>
        <a:bodyPr/>
        <a:lstStyle/>
        <a:p>
          <a:endParaRPr lang="en-GB"/>
        </a:p>
      </dgm:t>
    </dgm:pt>
    <dgm:pt modelId="{2490FBE5-E225-4436-8814-794A28A7671F}">
      <dgm:prSet phldrT="[Text]" custT="1"/>
      <dgm:spPr/>
      <dgm:t>
        <a:bodyPr/>
        <a:lstStyle/>
        <a:p>
          <a:r>
            <a:rPr lang="en-GB" sz="2700" dirty="0" smtClean="0">
              <a:latin typeface="Calibri" pitchFamily="34" charset="0"/>
            </a:rPr>
            <a:t>To provide a high quality service to everyone in a country</a:t>
          </a:r>
          <a:endParaRPr lang="en-GB" sz="2700" b="1" dirty="0" smtClean="0">
            <a:latin typeface="Calibri" pitchFamily="34" charset="0"/>
          </a:endParaRPr>
        </a:p>
      </dgm:t>
    </dgm:pt>
    <dgm:pt modelId="{20E76111-BE09-423B-BB8F-613228EA63A2}" type="sibTrans" cxnId="{A355AA4D-6E6E-4952-9AF6-21D2F7F2FC28}">
      <dgm:prSet/>
      <dgm:spPr/>
      <dgm:t>
        <a:bodyPr/>
        <a:lstStyle/>
        <a:p>
          <a:endParaRPr lang="en-GB" sz="2700"/>
        </a:p>
      </dgm:t>
    </dgm:pt>
    <dgm:pt modelId="{2A0D7675-2633-442C-A7A2-4A9FE4E545F8}" type="parTrans" cxnId="{A355AA4D-6E6E-4952-9AF6-21D2F7F2FC28}">
      <dgm:prSet/>
      <dgm:spPr/>
      <dgm:t>
        <a:bodyPr/>
        <a:lstStyle/>
        <a:p>
          <a:endParaRPr lang="en-GB" sz="2700"/>
        </a:p>
      </dgm:t>
    </dgm:pt>
    <dgm:pt modelId="{9B63C2F8-3E86-49A8-9D28-C7AE19C4B56D}">
      <dgm:prSet custT="1"/>
      <dgm:spPr/>
      <dgm:t>
        <a:bodyPr/>
        <a:lstStyle/>
        <a:p>
          <a:r>
            <a:rPr lang="en-GB" sz="2700" dirty="0" smtClean="0">
              <a:latin typeface="Calibri" pitchFamily="34" charset="0"/>
            </a:rPr>
            <a:t>To make good use of taxpayers’ money and provide the services needed</a:t>
          </a:r>
        </a:p>
      </dgm:t>
    </dgm:pt>
    <dgm:pt modelId="{2AC511FB-63A1-4EC4-A4E1-1B665FDDD43B}" type="parTrans" cxnId="{1B9CCDFC-84AA-4936-B538-84694936FD86}">
      <dgm:prSet/>
      <dgm:spPr/>
      <dgm:t>
        <a:bodyPr/>
        <a:lstStyle/>
        <a:p>
          <a:endParaRPr lang="en-GB" sz="2700"/>
        </a:p>
      </dgm:t>
    </dgm:pt>
    <dgm:pt modelId="{4A92030D-0258-4289-B468-44B6DE626D0C}" type="sibTrans" cxnId="{1B9CCDFC-84AA-4936-B538-84694936FD86}">
      <dgm:prSet/>
      <dgm:spPr/>
      <dgm:t>
        <a:bodyPr/>
        <a:lstStyle/>
        <a:p>
          <a:endParaRPr lang="en-GB" sz="2700"/>
        </a:p>
      </dgm:t>
    </dgm:pt>
    <dgm:pt modelId="{96E23B10-BC30-428C-BA73-7EE32E4B0982}" type="pres">
      <dgm:prSet presAssocID="{6AACF319-4924-4876-B538-077E7085E78E}" presName="Name0" presStyleCnt="0">
        <dgm:presLayoutVars>
          <dgm:chPref val="1"/>
          <dgm:dir/>
          <dgm:animOne val="branch"/>
          <dgm:animLvl val="lvl"/>
          <dgm:resizeHandles/>
        </dgm:presLayoutVars>
      </dgm:prSet>
      <dgm:spPr/>
      <dgm:t>
        <a:bodyPr/>
        <a:lstStyle/>
        <a:p>
          <a:endParaRPr lang="en-GB"/>
        </a:p>
      </dgm:t>
    </dgm:pt>
    <dgm:pt modelId="{5DC78647-C71C-43D4-9213-114255B271A5}" type="pres">
      <dgm:prSet presAssocID="{2490FBE5-E225-4436-8814-794A28A7671F}" presName="vertOne" presStyleCnt="0"/>
      <dgm:spPr/>
    </dgm:pt>
    <dgm:pt modelId="{918C22FE-9AB5-4676-BE74-664A112E25D0}" type="pres">
      <dgm:prSet presAssocID="{2490FBE5-E225-4436-8814-794A28A7671F}" presName="txOne" presStyleLbl="node0" presStyleIdx="0" presStyleCnt="2">
        <dgm:presLayoutVars>
          <dgm:chPref val="3"/>
        </dgm:presLayoutVars>
      </dgm:prSet>
      <dgm:spPr/>
      <dgm:t>
        <a:bodyPr/>
        <a:lstStyle/>
        <a:p>
          <a:endParaRPr lang="en-GB"/>
        </a:p>
      </dgm:t>
    </dgm:pt>
    <dgm:pt modelId="{9120CB1A-773E-459A-901C-5B600B0DE062}" type="pres">
      <dgm:prSet presAssocID="{2490FBE5-E225-4436-8814-794A28A7671F}" presName="horzOne" presStyleCnt="0"/>
      <dgm:spPr/>
    </dgm:pt>
    <dgm:pt modelId="{03E65FB1-BB84-40F5-AAA8-6F163D1669FB}" type="pres">
      <dgm:prSet presAssocID="{20E76111-BE09-423B-BB8F-613228EA63A2}" presName="sibSpaceOne" presStyleCnt="0"/>
      <dgm:spPr/>
    </dgm:pt>
    <dgm:pt modelId="{1D29530C-8D2D-43C4-AFE1-0034F2C40047}" type="pres">
      <dgm:prSet presAssocID="{9B63C2F8-3E86-49A8-9D28-C7AE19C4B56D}" presName="vertOne" presStyleCnt="0"/>
      <dgm:spPr/>
    </dgm:pt>
    <dgm:pt modelId="{6BD78BC5-8C5F-44BC-9602-F213D4EF5786}" type="pres">
      <dgm:prSet presAssocID="{9B63C2F8-3E86-49A8-9D28-C7AE19C4B56D}" presName="txOne" presStyleLbl="node0" presStyleIdx="1" presStyleCnt="2">
        <dgm:presLayoutVars>
          <dgm:chPref val="3"/>
        </dgm:presLayoutVars>
      </dgm:prSet>
      <dgm:spPr/>
      <dgm:t>
        <a:bodyPr/>
        <a:lstStyle/>
        <a:p>
          <a:endParaRPr lang="en-GB"/>
        </a:p>
      </dgm:t>
    </dgm:pt>
    <dgm:pt modelId="{5179E54E-ABDF-4FD0-BB70-94DB7C4B8830}" type="pres">
      <dgm:prSet presAssocID="{9B63C2F8-3E86-49A8-9D28-C7AE19C4B56D}" presName="horzOne" presStyleCnt="0"/>
      <dgm:spPr/>
    </dgm:pt>
  </dgm:ptLst>
  <dgm:cxnLst>
    <dgm:cxn modelId="{585A116B-5AF3-4155-A099-EDB8347080DB}" type="presOf" srcId="{6AACF319-4924-4876-B538-077E7085E78E}" destId="{96E23B10-BC30-428C-BA73-7EE32E4B0982}" srcOrd="0" destOrd="0" presId="urn:microsoft.com/office/officeart/2005/8/layout/hierarchy4"/>
    <dgm:cxn modelId="{A355AA4D-6E6E-4952-9AF6-21D2F7F2FC28}" srcId="{6AACF319-4924-4876-B538-077E7085E78E}" destId="{2490FBE5-E225-4436-8814-794A28A7671F}" srcOrd="0" destOrd="0" parTransId="{2A0D7675-2633-442C-A7A2-4A9FE4E545F8}" sibTransId="{20E76111-BE09-423B-BB8F-613228EA63A2}"/>
    <dgm:cxn modelId="{B447D04A-D2EC-4D99-BDEF-66633514093D}" type="presOf" srcId="{9B63C2F8-3E86-49A8-9D28-C7AE19C4B56D}" destId="{6BD78BC5-8C5F-44BC-9602-F213D4EF5786}" srcOrd="0" destOrd="0" presId="urn:microsoft.com/office/officeart/2005/8/layout/hierarchy4"/>
    <dgm:cxn modelId="{1B9CCDFC-84AA-4936-B538-84694936FD86}" srcId="{6AACF319-4924-4876-B538-077E7085E78E}" destId="{9B63C2F8-3E86-49A8-9D28-C7AE19C4B56D}" srcOrd="1" destOrd="0" parTransId="{2AC511FB-63A1-4EC4-A4E1-1B665FDDD43B}" sibTransId="{4A92030D-0258-4289-B468-44B6DE626D0C}"/>
    <dgm:cxn modelId="{61882BA7-F910-4C0B-9E1F-9510281905B6}" type="presOf" srcId="{2490FBE5-E225-4436-8814-794A28A7671F}" destId="{918C22FE-9AB5-4676-BE74-664A112E25D0}" srcOrd="0" destOrd="0" presId="urn:microsoft.com/office/officeart/2005/8/layout/hierarchy4"/>
    <dgm:cxn modelId="{92DE258D-0A2B-40E1-B1F6-0ADAE9B9AABE}" type="presParOf" srcId="{96E23B10-BC30-428C-BA73-7EE32E4B0982}" destId="{5DC78647-C71C-43D4-9213-114255B271A5}" srcOrd="0" destOrd="0" presId="urn:microsoft.com/office/officeart/2005/8/layout/hierarchy4"/>
    <dgm:cxn modelId="{1B4BE041-E147-4DB6-A81E-9E6FCA7C737A}" type="presParOf" srcId="{5DC78647-C71C-43D4-9213-114255B271A5}" destId="{918C22FE-9AB5-4676-BE74-664A112E25D0}" srcOrd="0" destOrd="0" presId="urn:microsoft.com/office/officeart/2005/8/layout/hierarchy4"/>
    <dgm:cxn modelId="{827874FE-D549-4526-873B-C7336CB04FD4}" type="presParOf" srcId="{5DC78647-C71C-43D4-9213-114255B271A5}" destId="{9120CB1A-773E-459A-901C-5B600B0DE062}" srcOrd="1" destOrd="0" presId="urn:microsoft.com/office/officeart/2005/8/layout/hierarchy4"/>
    <dgm:cxn modelId="{D0A4F108-A21F-4CE4-AEAC-0FCBC1C623B0}" type="presParOf" srcId="{96E23B10-BC30-428C-BA73-7EE32E4B0982}" destId="{03E65FB1-BB84-40F5-AAA8-6F163D1669FB}" srcOrd="1" destOrd="0" presId="urn:microsoft.com/office/officeart/2005/8/layout/hierarchy4"/>
    <dgm:cxn modelId="{379B0E80-13CB-4CE8-B8FD-37BDDE10ECD3}" type="presParOf" srcId="{96E23B10-BC30-428C-BA73-7EE32E4B0982}" destId="{1D29530C-8D2D-43C4-AFE1-0034F2C40047}" srcOrd="2" destOrd="0" presId="urn:microsoft.com/office/officeart/2005/8/layout/hierarchy4"/>
    <dgm:cxn modelId="{721DE2DC-CCD1-44D0-B26D-6F2A4751A2D9}" type="presParOf" srcId="{1D29530C-8D2D-43C4-AFE1-0034F2C40047}" destId="{6BD78BC5-8C5F-44BC-9602-F213D4EF5786}" srcOrd="0" destOrd="0" presId="urn:microsoft.com/office/officeart/2005/8/layout/hierarchy4"/>
    <dgm:cxn modelId="{A4C3C8D0-D2F6-4509-B608-62326DDB5C5D}" type="presParOf" srcId="{1D29530C-8D2D-43C4-AFE1-0034F2C40047}" destId="{5179E54E-ABDF-4FD0-BB70-94DB7C4B883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5323FB-6A60-443B-8A0A-DF51E7DA9E94}" type="doc">
      <dgm:prSet loTypeId="urn:microsoft.com/office/officeart/2005/8/layout/default#7" loCatId="list" qsTypeId="urn:microsoft.com/office/officeart/2005/8/quickstyle/simple3" qsCatId="simple" csTypeId="urn:microsoft.com/office/officeart/2005/8/colors/accent5_2" csCatId="accent5" phldr="1"/>
      <dgm:spPr/>
      <dgm:t>
        <a:bodyPr/>
        <a:lstStyle/>
        <a:p>
          <a:endParaRPr lang="en-GB"/>
        </a:p>
      </dgm:t>
    </dgm:pt>
    <dgm:pt modelId="{37B25199-3A28-4891-8F21-D1B7A2931840}">
      <dgm:prSet phldrT="[Text]"/>
      <dgm:spPr/>
      <dgm:t>
        <a:bodyPr/>
        <a:lstStyle/>
        <a:p>
          <a:r>
            <a:rPr lang="en-GB" dirty="0" smtClean="0"/>
            <a:t>Police</a:t>
          </a:r>
          <a:endParaRPr lang="en-GB" dirty="0"/>
        </a:p>
      </dgm:t>
    </dgm:pt>
    <dgm:pt modelId="{EDBCFC82-46AE-47F4-A04A-624ED4019D1B}" type="parTrans" cxnId="{33D8B421-9C35-487F-8406-F6BC456EC09D}">
      <dgm:prSet/>
      <dgm:spPr/>
      <dgm:t>
        <a:bodyPr/>
        <a:lstStyle/>
        <a:p>
          <a:endParaRPr lang="en-GB"/>
        </a:p>
      </dgm:t>
    </dgm:pt>
    <dgm:pt modelId="{F4557469-FFFC-4199-92F5-05BF7D277409}" type="sibTrans" cxnId="{33D8B421-9C35-487F-8406-F6BC456EC09D}">
      <dgm:prSet/>
      <dgm:spPr/>
      <dgm:t>
        <a:bodyPr/>
        <a:lstStyle/>
        <a:p>
          <a:endParaRPr lang="en-GB"/>
        </a:p>
      </dgm:t>
    </dgm:pt>
    <dgm:pt modelId="{88F4792F-834C-4603-BCC1-03EAF5CA7C18}">
      <dgm:prSet/>
      <dgm:spPr/>
      <dgm:t>
        <a:bodyPr/>
        <a:lstStyle/>
        <a:p>
          <a:r>
            <a:rPr lang="en-GB" dirty="0" smtClean="0"/>
            <a:t>Schools</a:t>
          </a:r>
        </a:p>
      </dgm:t>
    </dgm:pt>
    <dgm:pt modelId="{6D2A6137-6C80-4292-BBF7-28F6EB7C31F9}" type="parTrans" cxnId="{9F93D7BF-0F92-43B1-8DF4-B81A05FC56AC}">
      <dgm:prSet/>
      <dgm:spPr/>
      <dgm:t>
        <a:bodyPr/>
        <a:lstStyle/>
        <a:p>
          <a:endParaRPr lang="en-GB"/>
        </a:p>
      </dgm:t>
    </dgm:pt>
    <dgm:pt modelId="{E9F4C2A0-9676-44FB-AE79-AF560627161F}" type="sibTrans" cxnId="{9F93D7BF-0F92-43B1-8DF4-B81A05FC56AC}">
      <dgm:prSet/>
      <dgm:spPr/>
      <dgm:t>
        <a:bodyPr/>
        <a:lstStyle/>
        <a:p>
          <a:endParaRPr lang="en-GB"/>
        </a:p>
      </dgm:t>
    </dgm:pt>
    <dgm:pt modelId="{5BF6880D-C231-4035-BB67-21A3EE204957}">
      <dgm:prSet/>
      <dgm:spPr/>
      <dgm:t>
        <a:bodyPr/>
        <a:lstStyle/>
        <a:p>
          <a:r>
            <a:rPr lang="en-GB" dirty="0" smtClean="0"/>
            <a:t>Hospitals</a:t>
          </a:r>
        </a:p>
      </dgm:t>
    </dgm:pt>
    <dgm:pt modelId="{53AAD07C-F1B8-4C38-9B8E-C758F521FEBD}" type="parTrans" cxnId="{DF61E5CA-FA40-4D66-B6D3-748F1817A786}">
      <dgm:prSet/>
      <dgm:spPr/>
      <dgm:t>
        <a:bodyPr/>
        <a:lstStyle/>
        <a:p>
          <a:endParaRPr lang="en-GB"/>
        </a:p>
      </dgm:t>
    </dgm:pt>
    <dgm:pt modelId="{2449A8F0-C149-4B85-8F21-3BD7635BCD78}" type="sibTrans" cxnId="{DF61E5CA-FA40-4D66-B6D3-748F1817A786}">
      <dgm:prSet/>
      <dgm:spPr/>
      <dgm:t>
        <a:bodyPr/>
        <a:lstStyle/>
        <a:p>
          <a:endParaRPr lang="en-GB"/>
        </a:p>
      </dgm:t>
    </dgm:pt>
    <dgm:pt modelId="{0144FE04-F400-4D53-AD9A-7689148E1A71}">
      <dgm:prSet/>
      <dgm:spPr/>
      <dgm:t>
        <a:bodyPr/>
        <a:lstStyle/>
        <a:p>
          <a:r>
            <a:rPr lang="en-GB" dirty="0" smtClean="0"/>
            <a:t>Fire Brigade</a:t>
          </a:r>
        </a:p>
      </dgm:t>
    </dgm:pt>
    <dgm:pt modelId="{40227050-17A7-4B09-AFD9-7B6FF81CBBD3}" type="parTrans" cxnId="{D949FDA3-4CDC-43D3-90AC-1D726D03FDD5}">
      <dgm:prSet/>
      <dgm:spPr/>
      <dgm:t>
        <a:bodyPr/>
        <a:lstStyle/>
        <a:p>
          <a:endParaRPr lang="en-GB"/>
        </a:p>
      </dgm:t>
    </dgm:pt>
    <dgm:pt modelId="{91EF8234-F453-458B-9CF5-6411038A5073}" type="sibTrans" cxnId="{D949FDA3-4CDC-43D3-90AC-1D726D03FDD5}">
      <dgm:prSet/>
      <dgm:spPr/>
      <dgm:t>
        <a:bodyPr/>
        <a:lstStyle/>
        <a:p>
          <a:endParaRPr lang="en-GB"/>
        </a:p>
      </dgm:t>
    </dgm:pt>
    <dgm:pt modelId="{7333CB52-DB54-4D0D-8F31-994B08F33388}">
      <dgm:prSet/>
      <dgm:spPr/>
      <dgm:t>
        <a:bodyPr/>
        <a:lstStyle/>
        <a:p>
          <a:r>
            <a:rPr lang="en-GB" dirty="0" smtClean="0"/>
            <a:t>Army</a:t>
          </a:r>
          <a:endParaRPr lang="en-GB" dirty="0"/>
        </a:p>
      </dgm:t>
    </dgm:pt>
    <dgm:pt modelId="{F6F0637A-7E4D-43E9-8922-460F3307BCF1}" type="parTrans" cxnId="{D0D36DE4-D781-44E8-A859-A0742404FB87}">
      <dgm:prSet/>
      <dgm:spPr/>
      <dgm:t>
        <a:bodyPr/>
        <a:lstStyle/>
        <a:p>
          <a:endParaRPr lang="en-GB"/>
        </a:p>
      </dgm:t>
    </dgm:pt>
    <dgm:pt modelId="{C4F5643A-18D1-4CB2-AB69-BBC74C735A15}" type="sibTrans" cxnId="{D0D36DE4-D781-44E8-A859-A0742404FB87}">
      <dgm:prSet/>
      <dgm:spPr/>
      <dgm:t>
        <a:bodyPr/>
        <a:lstStyle/>
        <a:p>
          <a:endParaRPr lang="en-GB"/>
        </a:p>
      </dgm:t>
    </dgm:pt>
    <dgm:pt modelId="{07D27F24-EE41-47F7-9418-09E0A269134E}">
      <dgm:prSet/>
      <dgm:spPr/>
      <dgm:t>
        <a:bodyPr/>
        <a:lstStyle/>
        <a:p>
          <a:r>
            <a:rPr lang="en-GB" dirty="0" smtClean="0"/>
            <a:t>BBC</a:t>
          </a:r>
          <a:endParaRPr lang="en-GB" dirty="0"/>
        </a:p>
      </dgm:t>
    </dgm:pt>
    <dgm:pt modelId="{B7CC027A-4AE6-4FC8-B93A-F119FA5B1214}" type="parTrans" cxnId="{9714A272-EA93-4869-9324-DA8D2F2BD4DA}">
      <dgm:prSet/>
      <dgm:spPr/>
    </dgm:pt>
    <dgm:pt modelId="{FD34D488-340D-4705-94A7-882116BADE21}" type="sibTrans" cxnId="{9714A272-EA93-4869-9324-DA8D2F2BD4DA}">
      <dgm:prSet/>
      <dgm:spPr/>
    </dgm:pt>
    <dgm:pt modelId="{6062C930-7C9E-4236-AB41-5F52CE772872}" type="pres">
      <dgm:prSet presAssocID="{3A5323FB-6A60-443B-8A0A-DF51E7DA9E94}" presName="diagram" presStyleCnt="0">
        <dgm:presLayoutVars>
          <dgm:dir/>
          <dgm:resizeHandles val="exact"/>
        </dgm:presLayoutVars>
      </dgm:prSet>
      <dgm:spPr/>
      <dgm:t>
        <a:bodyPr/>
        <a:lstStyle/>
        <a:p>
          <a:endParaRPr lang="en-GB"/>
        </a:p>
      </dgm:t>
    </dgm:pt>
    <dgm:pt modelId="{3F2CA767-5B31-48D5-92CF-7C84CEF46879}" type="pres">
      <dgm:prSet presAssocID="{37B25199-3A28-4891-8F21-D1B7A2931840}" presName="node" presStyleLbl="node1" presStyleIdx="0" presStyleCnt="6">
        <dgm:presLayoutVars>
          <dgm:bulletEnabled val="1"/>
        </dgm:presLayoutVars>
      </dgm:prSet>
      <dgm:spPr/>
      <dgm:t>
        <a:bodyPr/>
        <a:lstStyle/>
        <a:p>
          <a:endParaRPr lang="en-GB"/>
        </a:p>
      </dgm:t>
    </dgm:pt>
    <dgm:pt modelId="{5A14AD10-74CD-4A00-8220-00E1637A770D}" type="pres">
      <dgm:prSet presAssocID="{F4557469-FFFC-4199-92F5-05BF7D277409}" presName="sibTrans" presStyleCnt="0"/>
      <dgm:spPr/>
    </dgm:pt>
    <dgm:pt modelId="{7E524DD8-BE4B-4062-A35A-911FA43006C4}" type="pres">
      <dgm:prSet presAssocID="{88F4792F-834C-4603-BCC1-03EAF5CA7C18}" presName="node" presStyleLbl="node1" presStyleIdx="1" presStyleCnt="6">
        <dgm:presLayoutVars>
          <dgm:bulletEnabled val="1"/>
        </dgm:presLayoutVars>
      </dgm:prSet>
      <dgm:spPr/>
      <dgm:t>
        <a:bodyPr/>
        <a:lstStyle/>
        <a:p>
          <a:endParaRPr lang="en-GB"/>
        </a:p>
      </dgm:t>
    </dgm:pt>
    <dgm:pt modelId="{1925473D-6DA7-4653-83D2-C4BD51D3EFF6}" type="pres">
      <dgm:prSet presAssocID="{E9F4C2A0-9676-44FB-AE79-AF560627161F}" presName="sibTrans" presStyleCnt="0"/>
      <dgm:spPr/>
    </dgm:pt>
    <dgm:pt modelId="{0A2E1396-9B5E-448B-B98F-7C8E31424953}" type="pres">
      <dgm:prSet presAssocID="{5BF6880D-C231-4035-BB67-21A3EE204957}" presName="node" presStyleLbl="node1" presStyleIdx="2" presStyleCnt="6">
        <dgm:presLayoutVars>
          <dgm:bulletEnabled val="1"/>
        </dgm:presLayoutVars>
      </dgm:prSet>
      <dgm:spPr/>
      <dgm:t>
        <a:bodyPr/>
        <a:lstStyle/>
        <a:p>
          <a:endParaRPr lang="en-GB"/>
        </a:p>
      </dgm:t>
    </dgm:pt>
    <dgm:pt modelId="{60374A23-95E4-4883-B944-33D2AFE25700}" type="pres">
      <dgm:prSet presAssocID="{2449A8F0-C149-4B85-8F21-3BD7635BCD78}" presName="sibTrans" presStyleCnt="0"/>
      <dgm:spPr/>
    </dgm:pt>
    <dgm:pt modelId="{1F9F7B05-80AD-4768-8CBA-6A985C910A9D}" type="pres">
      <dgm:prSet presAssocID="{0144FE04-F400-4D53-AD9A-7689148E1A71}" presName="node" presStyleLbl="node1" presStyleIdx="3" presStyleCnt="6">
        <dgm:presLayoutVars>
          <dgm:bulletEnabled val="1"/>
        </dgm:presLayoutVars>
      </dgm:prSet>
      <dgm:spPr/>
      <dgm:t>
        <a:bodyPr/>
        <a:lstStyle/>
        <a:p>
          <a:endParaRPr lang="en-GB"/>
        </a:p>
      </dgm:t>
    </dgm:pt>
    <dgm:pt modelId="{6CA32ED2-5FCA-45C9-97D7-1A86E82C9AFB}" type="pres">
      <dgm:prSet presAssocID="{91EF8234-F453-458B-9CF5-6411038A5073}" presName="sibTrans" presStyleCnt="0"/>
      <dgm:spPr/>
    </dgm:pt>
    <dgm:pt modelId="{BC45FA85-1C78-4956-8BF3-23FD39EA3045}" type="pres">
      <dgm:prSet presAssocID="{7333CB52-DB54-4D0D-8F31-994B08F33388}" presName="node" presStyleLbl="node1" presStyleIdx="4" presStyleCnt="6">
        <dgm:presLayoutVars>
          <dgm:bulletEnabled val="1"/>
        </dgm:presLayoutVars>
      </dgm:prSet>
      <dgm:spPr/>
      <dgm:t>
        <a:bodyPr/>
        <a:lstStyle/>
        <a:p>
          <a:endParaRPr lang="en-GB"/>
        </a:p>
      </dgm:t>
    </dgm:pt>
    <dgm:pt modelId="{828A6800-2FE3-447B-808D-262A0D4A60DB}" type="pres">
      <dgm:prSet presAssocID="{C4F5643A-18D1-4CB2-AB69-BBC74C735A15}" presName="sibTrans" presStyleCnt="0"/>
      <dgm:spPr/>
    </dgm:pt>
    <dgm:pt modelId="{5A89191D-3B50-4A80-B934-F57DF0F8428C}" type="pres">
      <dgm:prSet presAssocID="{07D27F24-EE41-47F7-9418-09E0A269134E}" presName="node" presStyleLbl="node1" presStyleIdx="5" presStyleCnt="6">
        <dgm:presLayoutVars>
          <dgm:bulletEnabled val="1"/>
        </dgm:presLayoutVars>
      </dgm:prSet>
      <dgm:spPr/>
      <dgm:t>
        <a:bodyPr/>
        <a:lstStyle/>
        <a:p>
          <a:endParaRPr lang="en-GB"/>
        </a:p>
      </dgm:t>
    </dgm:pt>
  </dgm:ptLst>
  <dgm:cxnLst>
    <dgm:cxn modelId="{33D8B421-9C35-487F-8406-F6BC456EC09D}" srcId="{3A5323FB-6A60-443B-8A0A-DF51E7DA9E94}" destId="{37B25199-3A28-4891-8F21-D1B7A2931840}" srcOrd="0" destOrd="0" parTransId="{EDBCFC82-46AE-47F4-A04A-624ED4019D1B}" sibTransId="{F4557469-FFFC-4199-92F5-05BF7D277409}"/>
    <dgm:cxn modelId="{472BC1B8-783B-415E-9DF6-69060CBB448B}" type="presOf" srcId="{37B25199-3A28-4891-8F21-D1B7A2931840}" destId="{3F2CA767-5B31-48D5-92CF-7C84CEF46879}" srcOrd="0" destOrd="0" presId="urn:microsoft.com/office/officeart/2005/8/layout/default#7"/>
    <dgm:cxn modelId="{D0D36DE4-D781-44E8-A859-A0742404FB87}" srcId="{3A5323FB-6A60-443B-8A0A-DF51E7DA9E94}" destId="{7333CB52-DB54-4D0D-8F31-994B08F33388}" srcOrd="4" destOrd="0" parTransId="{F6F0637A-7E4D-43E9-8922-460F3307BCF1}" sibTransId="{C4F5643A-18D1-4CB2-AB69-BBC74C735A15}"/>
    <dgm:cxn modelId="{2992B826-9813-4CB4-B5F4-2B3F99905BEF}" type="presOf" srcId="{88F4792F-834C-4603-BCC1-03EAF5CA7C18}" destId="{7E524DD8-BE4B-4062-A35A-911FA43006C4}" srcOrd="0" destOrd="0" presId="urn:microsoft.com/office/officeart/2005/8/layout/default#7"/>
    <dgm:cxn modelId="{60493D62-BA4A-4073-8FE7-C8BC6BD2BEC2}" type="presOf" srcId="{7333CB52-DB54-4D0D-8F31-994B08F33388}" destId="{BC45FA85-1C78-4956-8BF3-23FD39EA3045}" srcOrd="0" destOrd="0" presId="urn:microsoft.com/office/officeart/2005/8/layout/default#7"/>
    <dgm:cxn modelId="{D949FDA3-4CDC-43D3-90AC-1D726D03FDD5}" srcId="{3A5323FB-6A60-443B-8A0A-DF51E7DA9E94}" destId="{0144FE04-F400-4D53-AD9A-7689148E1A71}" srcOrd="3" destOrd="0" parTransId="{40227050-17A7-4B09-AFD9-7B6FF81CBBD3}" sibTransId="{91EF8234-F453-458B-9CF5-6411038A5073}"/>
    <dgm:cxn modelId="{E38CCBDB-4FE5-4012-B7B0-2361C0C20ED9}" type="presOf" srcId="{0144FE04-F400-4D53-AD9A-7689148E1A71}" destId="{1F9F7B05-80AD-4768-8CBA-6A985C910A9D}" srcOrd="0" destOrd="0" presId="urn:microsoft.com/office/officeart/2005/8/layout/default#7"/>
    <dgm:cxn modelId="{9F93D7BF-0F92-43B1-8DF4-B81A05FC56AC}" srcId="{3A5323FB-6A60-443B-8A0A-DF51E7DA9E94}" destId="{88F4792F-834C-4603-BCC1-03EAF5CA7C18}" srcOrd="1" destOrd="0" parTransId="{6D2A6137-6C80-4292-BBF7-28F6EB7C31F9}" sibTransId="{E9F4C2A0-9676-44FB-AE79-AF560627161F}"/>
    <dgm:cxn modelId="{DF61E5CA-FA40-4D66-B6D3-748F1817A786}" srcId="{3A5323FB-6A60-443B-8A0A-DF51E7DA9E94}" destId="{5BF6880D-C231-4035-BB67-21A3EE204957}" srcOrd="2" destOrd="0" parTransId="{53AAD07C-F1B8-4C38-9B8E-C758F521FEBD}" sibTransId="{2449A8F0-C149-4B85-8F21-3BD7635BCD78}"/>
    <dgm:cxn modelId="{1CFF4AA1-A1DC-4FE1-9089-0E24EB69E23D}" type="presOf" srcId="{3A5323FB-6A60-443B-8A0A-DF51E7DA9E94}" destId="{6062C930-7C9E-4236-AB41-5F52CE772872}" srcOrd="0" destOrd="0" presId="urn:microsoft.com/office/officeart/2005/8/layout/default#7"/>
    <dgm:cxn modelId="{9714A272-EA93-4869-9324-DA8D2F2BD4DA}" srcId="{3A5323FB-6A60-443B-8A0A-DF51E7DA9E94}" destId="{07D27F24-EE41-47F7-9418-09E0A269134E}" srcOrd="5" destOrd="0" parTransId="{B7CC027A-4AE6-4FC8-B93A-F119FA5B1214}" sibTransId="{FD34D488-340D-4705-94A7-882116BADE21}"/>
    <dgm:cxn modelId="{9F561641-D949-452A-8022-2989606841D3}" type="presOf" srcId="{07D27F24-EE41-47F7-9418-09E0A269134E}" destId="{5A89191D-3B50-4A80-B934-F57DF0F8428C}" srcOrd="0" destOrd="0" presId="urn:microsoft.com/office/officeart/2005/8/layout/default#7"/>
    <dgm:cxn modelId="{81A20A39-A800-4765-9473-6AFD5BB96266}" type="presOf" srcId="{5BF6880D-C231-4035-BB67-21A3EE204957}" destId="{0A2E1396-9B5E-448B-B98F-7C8E31424953}" srcOrd="0" destOrd="0" presId="urn:microsoft.com/office/officeart/2005/8/layout/default#7"/>
    <dgm:cxn modelId="{D895E788-58B3-4063-AEB7-1DD4595F08AD}" type="presParOf" srcId="{6062C930-7C9E-4236-AB41-5F52CE772872}" destId="{3F2CA767-5B31-48D5-92CF-7C84CEF46879}" srcOrd="0" destOrd="0" presId="urn:microsoft.com/office/officeart/2005/8/layout/default#7"/>
    <dgm:cxn modelId="{A87E7147-8A43-4B55-8E28-087C7119589D}" type="presParOf" srcId="{6062C930-7C9E-4236-AB41-5F52CE772872}" destId="{5A14AD10-74CD-4A00-8220-00E1637A770D}" srcOrd="1" destOrd="0" presId="urn:microsoft.com/office/officeart/2005/8/layout/default#7"/>
    <dgm:cxn modelId="{33FB06BB-82C0-48FC-942B-46641EB35CA2}" type="presParOf" srcId="{6062C930-7C9E-4236-AB41-5F52CE772872}" destId="{7E524DD8-BE4B-4062-A35A-911FA43006C4}" srcOrd="2" destOrd="0" presId="urn:microsoft.com/office/officeart/2005/8/layout/default#7"/>
    <dgm:cxn modelId="{511C2882-4330-4EDE-8EC6-7039980A0325}" type="presParOf" srcId="{6062C930-7C9E-4236-AB41-5F52CE772872}" destId="{1925473D-6DA7-4653-83D2-C4BD51D3EFF6}" srcOrd="3" destOrd="0" presId="urn:microsoft.com/office/officeart/2005/8/layout/default#7"/>
    <dgm:cxn modelId="{E2830CCB-F8F6-4E4D-AFB3-D4635E1C8AF6}" type="presParOf" srcId="{6062C930-7C9E-4236-AB41-5F52CE772872}" destId="{0A2E1396-9B5E-448B-B98F-7C8E31424953}" srcOrd="4" destOrd="0" presId="urn:microsoft.com/office/officeart/2005/8/layout/default#7"/>
    <dgm:cxn modelId="{CDE0CFCF-ADFC-4F34-A16C-52E4A53C7839}" type="presParOf" srcId="{6062C930-7C9E-4236-AB41-5F52CE772872}" destId="{60374A23-95E4-4883-B944-33D2AFE25700}" srcOrd="5" destOrd="0" presId="urn:microsoft.com/office/officeart/2005/8/layout/default#7"/>
    <dgm:cxn modelId="{534C4ADF-B8CE-4A6D-A3F0-82CED6DF5DEB}" type="presParOf" srcId="{6062C930-7C9E-4236-AB41-5F52CE772872}" destId="{1F9F7B05-80AD-4768-8CBA-6A985C910A9D}" srcOrd="6" destOrd="0" presId="urn:microsoft.com/office/officeart/2005/8/layout/default#7"/>
    <dgm:cxn modelId="{DFB6E580-BA9F-4D1A-AEE4-A8E995E4E2E2}" type="presParOf" srcId="{6062C930-7C9E-4236-AB41-5F52CE772872}" destId="{6CA32ED2-5FCA-45C9-97D7-1A86E82C9AFB}" srcOrd="7" destOrd="0" presId="urn:microsoft.com/office/officeart/2005/8/layout/default#7"/>
    <dgm:cxn modelId="{099BB51B-39EB-4114-AD1B-50D6F678FCF1}" type="presParOf" srcId="{6062C930-7C9E-4236-AB41-5F52CE772872}" destId="{BC45FA85-1C78-4956-8BF3-23FD39EA3045}" srcOrd="8" destOrd="0" presId="urn:microsoft.com/office/officeart/2005/8/layout/default#7"/>
    <dgm:cxn modelId="{787315C6-A9D5-48C8-B9CB-46F652D9AB55}" type="presParOf" srcId="{6062C930-7C9E-4236-AB41-5F52CE772872}" destId="{828A6800-2FE3-447B-808D-262A0D4A60DB}" srcOrd="9" destOrd="0" presId="urn:microsoft.com/office/officeart/2005/8/layout/default#7"/>
    <dgm:cxn modelId="{763012D2-0643-4FB0-B3F7-13EDD2C6301B}" type="presParOf" srcId="{6062C930-7C9E-4236-AB41-5F52CE772872}" destId="{5A89191D-3B50-4A80-B934-F57DF0F8428C}" srcOrd="10" destOrd="0" presId="urn:microsoft.com/office/officeart/2005/8/layout/defaul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ACF319-4924-4876-B538-077E7085E78E}" type="doc">
      <dgm:prSet loTypeId="urn:microsoft.com/office/officeart/2005/8/layout/hierarchy4" loCatId="list" qsTypeId="urn:microsoft.com/office/officeart/2005/8/quickstyle/simple3" qsCatId="simple" csTypeId="urn:microsoft.com/office/officeart/2005/8/colors/accent3_2" csCatId="accent3" phldr="1"/>
      <dgm:spPr/>
      <dgm:t>
        <a:bodyPr/>
        <a:lstStyle/>
        <a:p>
          <a:endParaRPr lang="en-GB"/>
        </a:p>
      </dgm:t>
    </dgm:pt>
    <dgm:pt modelId="{2490FBE5-E225-4436-8814-794A28A7671F}">
      <dgm:prSet phldrT="[Text]" custT="1"/>
      <dgm:spPr/>
      <dgm:t>
        <a:bodyPr/>
        <a:lstStyle/>
        <a:p>
          <a:r>
            <a:rPr lang="en-GB" sz="2500" dirty="0" smtClean="0">
              <a:latin typeface="Calibri" pitchFamily="34" charset="0"/>
            </a:rPr>
            <a:t>To provide support for worthy causes</a:t>
          </a:r>
          <a:br>
            <a:rPr lang="en-GB" sz="2500" dirty="0" smtClean="0">
              <a:latin typeface="Calibri" pitchFamily="34" charset="0"/>
            </a:rPr>
          </a:br>
          <a:r>
            <a:rPr lang="en-GB" sz="2500" dirty="0" smtClean="0">
              <a:latin typeface="Calibri" pitchFamily="34" charset="0"/>
            </a:rPr>
            <a:t/>
          </a:r>
          <a:br>
            <a:rPr lang="en-GB" sz="2500" dirty="0" smtClean="0">
              <a:latin typeface="Calibri" pitchFamily="34" charset="0"/>
            </a:rPr>
          </a:br>
          <a:r>
            <a:rPr lang="en-GB" sz="2500" dirty="0" smtClean="0">
              <a:latin typeface="Calibri" pitchFamily="34" charset="0"/>
            </a:rPr>
            <a:t>Shelter, food, clothing, funding</a:t>
          </a:r>
          <a:endParaRPr lang="en-GB" sz="2500" b="1" dirty="0" smtClean="0">
            <a:latin typeface="Calibri" pitchFamily="34" charset="0"/>
          </a:endParaRPr>
        </a:p>
      </dgm:t>
    </dgm:pt>
    <dgm:pt modelId="{20E76111-BE09-423B-BB8F-613228EA63A2}" type="sibTrans" cxnId="{A355AA4D-6E6E-4952-9AF6-21D2F7F2FC28}">
      <dgm:prSet/>
      <dgm:spPr/>
      <dgm:t>
        <a:bodyPr/>
        <a:lstStyle/>
        <a:p>
          <a:endParaRPr lang="en-GB" sz="2500"/>
        </a:p>
      </dgm:t>
    </dgm:pt>
    <dgm:pt modelId="{2A0D7675-2633-442C-A7A2-4A9FE4E545F8}" type="parTrans" cxnId="{A355AA4D-6E6E-4952-9AF6-21D2F7F2FC28}">
      <dgm:prSet/>
      <dgm:spPr/>
      <dgm:t>
        <a:bodyPr/>
        <a:lstStyle/>
        <a:p>
          <a:endParaRPr lang="en-GB" sz="2500"/>
        </a:p>
      </dgm:t>
    </dgm:pt>
    <dgm:pt modelId="{786D687A-84ED-49BB-9B66-B2B34E246EB7}">
      <dgm:prSet custT="1"/>
      <dgm:spPr/>
      <dgm:t>
        <a:bodyPr/>
        <a:lstStyle/>
        <a:p>
          <a:r>
            <a:rPr lang="en-GB" sz="2500" dirty="0" smtClean="0">
              <a:latin typeface="Calibri" pitchFamily="34" charset="0"/>
            </a:rPr>
            <a:t>To promote awareness of “good causes”</a:t>
          </a:r>
        </a:p>
      </dgm:t>
    </dgm:pt>
    <dgm:pt modelId="{83C2DC8D-33B1-4D7F-9B79-74091F3FE0D0}" type="parTrans" cxnId="{7B32CAAD-617B-4F53-85BB-A995EDA5BD74}">
      <dgm:prSet/>
      <dgm:spPr/>
      <dgm:t>
        <a:bodyPr/>
        <a:lstStyle/>
        <a:p>
          <a:endParaRPr lang="en-GB" sz="2500"/>
        </a:p>
      </dgm:t>
    </dgm:pt>
    <dgm:pt modelId="{BA3F46E1-318D-4699-A8D9-47ED66F60DEA}" type="sibTrans" cxnId="{7B32CAAD-617B-4F53-85BB-A995EDA5BD74}">
      <dgm:prSet/>
      <dgm:spPr/>
      <dgm:t>
        <a:bodyPr/>
        <a:lstStyle/>
        <a:p>
          <a:endParaRPr lang="en-GB" sz="2500"/>
        </a:p>
      </dgm:t>
    </dgm:pt>
    <dgm:pt modelId="{870259E8-1C7A-487B-A859-56CAB8825108}">
      <dgm:prSet custT="1"/>
      <dgm:spPr/>
      <dgm:t>
        <a:bodyPr/>
        <a:lstStyle/>
        <a:p>
          <a:r>
            <a:rPr lang="en-GB" sz="2500" dirty="0" smtClean="0">
              <a:latin typeface="Calibri" pitchFamily="34" charset="0"/>
            </a:rPr>
            <a:t>To provide the best service possible</a:t>
          </a:r>
        </a:p>
      </dgm:t>
    </dgm:pt>
    <dgm:pt modelId="{DA29C09C-5742-4D22-9659-5BA88673B8CD}" type="parTrans" cxnId="{68BB71B8-94AD-4E1D-AAF9-75B3669D8318}">
      <dgm:prSet/>
      <dgm:spPr/>
      <dgm:t>
        <a:bodyPr/>
        <a:lstStyle/>
        <a:p>
          <a:endParaRPr lang="en-GB" sz="2500"/>
        </a:p>
      </dgm:t>
    </dgm:pt>
    <dgm:pt modelId="{7B34453C-DED5-470E-B20D-D52DAD2A38C8}" type="sibTrans" cxnId="{68BB71B8-94AD-4E1D-AAF9-75B3669D8318}">
      <dgm:prSet/>
      <dgm:spPr/>
      <dgm:t>
        <a:bodyPr/>
        <a:lstStyle/>
        <a:p>
          <a:endParaRPr lang="en-GB" sz="2500"/>
        </a:p>
      </dgm:t>
    </dgm:pt>
    <dgm:pt modelId="{96E23B10-BC30-428C-BA73-7EE32E4B0982}" type="pres">
      <dgm:prSet presAssocID="{6AACF319-4924-4876-B538-077E7085E78E}" presName="Name0" presStyleCnt="0">
        <dgm:presLayoutVars>
          <dgm:chPref val="1"/>
          <dgm:dir/>
          <dgm:animOne val="branch"/>
          <dgm:animLvl val="lvl"/>
          <dgm:resizeHandles/>
        </dgm:presLayoutVars>
      </dgm:prSet>
      <dgm:spPr/>
      <dgm:t>
        <a:bodyPr/>
        <a:lstStyle/>
        <a:p>
          <a:endParaRPr lang="en-GB"/>
        </a:p>
      </dgm:t>
    </dgm:pt>
    <dgm:pt modelId="{5DC78647-C71C-43D4-9213-114255B271A5}" type="pres">
      <dgm:prSet presAssocID="{2490FBE5-E225-4436-8814-794A28A7671F}" presName="vertOne" presStyleCnt="0"/>
      <dgm:spPr/>
    </dgm:pt>
    <dgm:pt modelId="{918C22FE-9AB5-4676-BE74-664A112E25D0}" type="pres">
      <dgm:prSet presAssocID="{2490FBE5-E225-4436-8814-794A28A7671F}" presName="txOne" presStyleLbl="node0" presStyleIdx="0" presStyleCnt="3">
        <dgm:presLayoutVars>
          <dgm:chPref val="3"/>
        </dgm:presLayoutVars>
      </dgm:prSet>
      <dgm:spPr/>
      <dgm:t>
        <a:bodyPr/>
        <a:lstStyle/>
        <a:p>
          <a:endParaRPr lang="en-GB"/>
        </a:p>
      </dgm:t>
    </dgm:pt>
    <dgm:pt modelId="{9120CB1A-773E-459A-901C-5B600B0DE062}" type="pres">
      <dgm:prSet presAssocID="{2490FBE5-E225-4436-8814-794A28A7671F}" presName="horzOne" presStyleCnt="0"/>
      <dgm:spPr/>
    </dgm:pt>
    <dgm:pt modelId="{03E65FB1-BB84-40F5-AAA8-6F163D1669FB}" type="pres">
      <dgm:prSet presAssocID="{20E76111-BE09-423B-BB8F-613228EA63A2}" presName="sibSpaceOne" presStyleCnt="0"/>
      <dgm:spPr/>
    </dgm:pt>
    <dgm:pt modelId="{7A6E1AE7-8413-4D3B-8ECC-624BCA295283}" type="pres">
      <dgm:prSet presAssocID="{786D687A-84ED-49BB-9B66-B2B34E246EB7}" presName="vertOne" presStyleCnt="0"/>
      <dgm:spPr/>
    </dgm:pt>
    <dgm:pt modelId="{82CC9F1A-0C53-4595-B3B8-72E6416676DB}" type="pres">
      <dgm:prSet presAssocID="{786D687A-84ED-49BB-9B66-B2B34E246EB7}" presName="txOne" presStyleLbl="node0" presStyleIdx="1" presStyleCnt="3">
        <dgm:presLayoutVars>
          <dgm:chPref val="3"/>
        </dgm:presLayoutVars>
      </dgm:prSet>
      <dgm:spPr/>
      <dgm:t>
        <a:bodyPr/>
        <a:lstStyle/>
        <a:p>
          <a:endParaRPr lang="en-GB"/>
        </a:p>
      </dgm:t>
    </dgm:pt>
    <dgm:pt modelId="{E53716C4-3F1E-49CC-8717-E3132E2999DF}" type="pres">
      <dgm:prSet presAssocID="{786D687A-84ED-49BB-9B66-B2B34E246EB7}" presName="horzOne" presStyleCnt="0"/>
      <dgm:spPr/>
    </dgm:pt>
    <dgm:pt modelId="{4FB2A0B0-0457-4F36-9E33-BA32B2E806F3}" type="pres">
      <dgm:prSet presAssocID="{BA3F46E1-318D-4699-A8D9-47ED66F60DEA}" presName="sibSpaceOne" presStyleCnt="0"/>
      <dgm:spPr/>
    </dgm:pt>
    <dgm:pt modelId="{479271C2-461D-4216-96D4-D9F670B99C55}" type="pres">
      <dgm:prSet presAssocID="{870259E8-1C7A-487B-A859-56CAB8825108}" presName="vertOne" presStyleCnt="0"/>
      <dgm:spPr/>
    </dgm:pt>
    <dgm:pt modelId="{4944F567-5FE4-44BB-B423-5B5330E94CC1}" type="pres">
      <dgm:prSet presAssocID="{870259E8-1C7A-487B-A859-56CAB8825108}" presName="txOne" presStyleLbl="node0" presStyleIdx="2" presStyleCnt="3">
        <dgm:presLayoutVars>
          <dgm:chPref val="3"/>
        </dgm:presLayoutVars>
      </dgm:prSet>
      <dgm:spPr/>
      <dgm:t>
        <a:bodyPr/>
        <a:lstStyle/>
        <a:p>
          <a:endParaRPr lang="en-GB"/>
        </a:p>
      </dgm:t>
    </dgm:pt>
    <dgm:pt modelId="{7729AE72-3FFE-454E-BEEF-99C584A34122}" type="pres">
      <dgm:prSet presAssocID="{870259E8-1C7A-487B-A859-56CAB8825108}" presName="horzOne" presStyleCnt="0"/>
      <dgm:spPr/>
    </dgm:pt>
  </dgm:ptLst>
  <dgm:cxnLst>
    <dgm:cxn modelId="{68BB71B8-94AD-4E1D-AAF9-75B3669D8318}" srcId="{6AACF319-4924-4876-B538-077E7085E78E}" destId="{870259E8-1C7A-487B-A859-56CAB8825108}" srcOrd="2" destOrd="0" parTransId="{DA29C09C-5742-4D22-9659-5BA88673B8CD}" sibTransId="{7B34453C-DED5-470E-B20D-D52DAD2A38C8}"/>
    <dgm:cxn modelId="{7B32CAAD-617B-4F53-85BB-A995EDA5BD74}" srcId="{6AACF319-4924-4876-B538-077E7085E78E}" destId="{786D687A-84ED-49BB-9B66-B2B34E246EB7}" srcOrd="1" destOrd="0" parTransId="{83C2DC8D-33B1-4D7F-9B79-74091F3FE0D0}" sibTransId="{BA3F46E1-318D-4699-A8D9-47ED66F60DEA}"/>
    <dgm:cxn modelId="{A355AA4D-6E6E-4952-9AF6-21D2F7F2FC28}" srcId="{6AACF319-4924-4876-B538-077E7085E78E}" destId="{2490FBE5-E225-4436-8814-794A28A7671F}" srcOrd="0" destOrd="0" parTransId="{2A0D7675-2633-442C-A7A2-4A9FE4E545F8}" sibTransId="{20E76111-BE09-423B-BB8F-613228EA63A2}"/>
    <dgm:cxn modelId="{18E85666-AEDF-46BA-8138-46428A8DB42A}" type="presOf" srcId="{870259E8-1C7A-487B-A859-56CAB8825108}" destId="{4944F567-5FE4-44BB-B423-5B5330E94CC1}" srcOrd="0" destOrd="0" presId="urn:microsoft.com/office/officeart/2005/8/layout/hierarchy4"/>
    <dgm:cxn modelId="{85DA7DD5-D124-4B3F-B982-9675869D3089}" type="presOf" srcId="{786D687A-84ED-49BB-9B66-B2B34E246EB7}" destId="{82CC9F1A-0C53-4595-B3B8-72E6416676DB}" srcOrd="0" destOrd="0" presId="urn:microsoft.com/office/officeart/2005/8/layout/hierarchy4"/>
    <dgm:cxn modelId="{0AADBA07-8C9D-49E4-8AFB-529359741AE0}" type="presOf" srcId="{2490FBE5-E225-4436-8814-794A28A7671F}" destId="{918C22FE-9AB5-4676-BE74-664A112E25D0}" srcOrd="0" destOrd="0" presId="urn:microsoft.com/office/officeart/2005/8/layout/hierarchy4"/>
    <dgm:cxn modelId="{1AD740F4-1892-4270-9D13-FB0DADA04772}" type="presOf" srcId="{6AACF319-4924-4876-B538-077E7085E78E}" destId="{96E23B10-BC30-428C-BA73-7EE32E4B0982}" srcOrd="0" destOrd="0" presId="urn:microsoft.com/office/officeart/2005/8/layout/hierarchy4"/>
    <dgm:cxn modelId="{02F0CBD6-8E62-4C2E-B87D-62DE7F6F7E1D}" type="presParOf" srcId="{96E23B10-BC30-428C-BA73-7EE32E4B0982}" destId="{5DC78647-C71C-43D4-9213-114255B271A5}" srcOrd="0" destOrd="0" presId="urn:microsoft.com/office/officeart/2005/8/layout/hierarchy4"/>
    <dgm:cxn modelId="{2A181FFE-A3C4-4F40-BA2B-49EC7A02398D}" type="presParOf" srcId="{5DC78647-C71C-43D4-9213-114255B271A5}" destId="{918C22FE-9AB5-4676-BE74-664A112E25D0}" srcOrd="0" destOrd="0" presId="urn:microsoft.com/office/officeart/2005/8/layout/hierarchy4"/>
    <dgm:cxn modelId="{1FE044B2-1F47-4DA2-B9E6-DEE2D354E0A3}" type="presParOf" srcId="{5DC78647-C71C-43D4-9213-114255B271A5}" destId="{9120CB1A-773E-459A-901C-5B600B0DE062}" srcOrd="1" destOrd="0" presId="urn:microsoft.com/office/officeart/2005/8/layout/hierarchy4"/>
    <dgm:cxn modelId="{5F5ADC28-74BB-4B9D-A7D8-94F94BCBBF10}" type="presParOf" srcId="{96E23B10-BC30-428C-BA73-7EE32E4B0982}" destId="{03E65FB1-BB84-40F5-AAA8-6F163D1669FB}" srcOrd="1" destOrd="0" presId="urn:microsoft.com/office/officeart/2005/8/layout/hierarchy4"/>
    <dgm:cxn modelId="{FA0F197B-B8C4-4F43-A350-C23674A6EDD2}" type="presParOf" srcId="{96E23B10-BC30-428C-BA73-7EE32E4B0982}" destId="{7A6E1AE7-8413-4D3B-8ECC-624BCA295283}" srcOrd="2" destOrd="0" presId="urn:microsoft.com/office/officeart/2005/8/layout/hierarchy4"/>
    <dgm:cxn modelId="{C35EE554-9EBE-4188-8EF5-4D377D6EF113}" type="presParOf" srcId="{7A6E1AE7-8413-4D3B-8ECC-624BCA295283}" destId="{82CC9F1A-0C53-4595-B3B8-72E6416676DB}" srcOrd="0" destOrd="0" presId="urn:microsoft.com/office/officeart/2005/8/layout/hierarchy4"/>
    <dgm:cxn modelId="{3A072599-AAF5-41B7-97BD-66BAE97570FE}" type="presParOf" srcId="{7A6E1AE7-8413-4D3B-8ECC-624BCA295283}" destId="{E53716C4-3F1E-49CC-8717-E3132E2999DF}" srcOrd="1" destOrd="0" presId="urn:microsoft.com/office/officeart/2005/8/layout/hierarchy4"/>
    <dgm:cxn modelId="{F1CF5FD0-19E4-4838-8B5A-FF17271FCCCF}" type="presParOf" srcId="{96E23B10-BC30-428C-BA73-7EE32E4B0982}" destId="{4FB2A0B0-0457-4F36-9E33-BA32B2E806F3}" srcOrd="3" destOrd="0" presId="urn:microsoft.com/office/officeart/2005/8/layout/hierarchy4"/>
    <dgm:cxn modelId="{4D6CE907-5641-4BAB-AB94-7A6984476549}" type="presParOf" srcId="{96E23B10-BC30-428C-BA73-7EE32E4B0982}" destId="{479271C2-461D-4216-96D4-D9F670B99C55}" srcOrd="4" destOrd="0" presId="urn:microsoft.com/office/officeart/2005/8/layout/hierarchy4"/>
    <dgm:cxn modelId="{B4C4E159-6B40-4CEE-BBE8-9BBC3C9384B6}" type="presParOf" srcId="{479271C2-461D-4216-96D4-D9F670B99C55}" destId="{4944F567-5FE4-44BB-B423-5B5330E94CC1}" srcOrd="0" destOrd="0" presId="urn:microsoft.com/office/officeart/2005/8/layout/hierarchy4"/>
    <dgm:cxn modelId="{D7B72518-503C-4DDA-9855-4EA0C058B56E}" type="presParOf" srcId="{479271C2-461D-4216-96D4-D9F670B99C55}" destId="{7729AE72-3FFE-454E-BEEF-99C584A3412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5323FB-6A60-443B-8A0A-DF51E7DA9E94}" type="doc">
      <dgm:prSet loTypeId="urn:microsoft.com/office/officeart/2005/8/layout/default#8" loCatId="list" qsTypeId="urn:microsoft.com/office/officeart/2005/8/quickstyle/simple3" qsCatId="simple" csTypeId="urn:microsoft.com/office/officeart/2005/8/colors/accent3_2" csCatId="accent3" phldr="1"/>
      <dgm:spPr/>
      <dgm:t>
        <a:bodyPr/>
        <a:lstStyle/>
        <a:p>
          <a:endParaRPr lang="en-GB"/>
        </a:p>
      </dgm:t>
    </dgm:pt>
    <dgm:pt modelId="{37B25199-3A28-4891-8F21-D1B7A2931840}">
      <dgm:prSet phldrT="[Text]"/>
      <dgm:spPr/>
      <dgm:t>
        <a:bodyPr/>
        <a:lstStyle/>
        <a:p>
          <a:r>
            <a:rPr lang="en-GB" dirty="0" smtClean="0"/>
            <a:t>Charities</a:t>
          </a:r>
          <a:endParaRPr lang="en-GB" dirty="0"/>
        </a:p>
      </dgm:t>
    </dgm:pt>
    <dgm:pt modelId="{EDBCFC82-46AE-47F4-A04A-624ED4019D1B}" type="parTrans" cxnId="{33D8B421-9C35-487F-8406-F6BC456EC09D}">
      <dgm:prSet/>
      <dgm:spPr/>
      <dgm:t>
        <a:bodyPr/>
        <a:lstStyle/>
        <a:p>
          <a:endParaRPr lang="en-GB"/>
        </a:p>
      </dgm:t>
    </dgm:pt>
    <dgm:pt modelId="{F4557469-FFFC-4199-92F5-05BF7D277409}" type="sibTrans" cxnId="{33D8B421-9C35-487F-8406-F6BC456EC09D}">
      <dgm:prSet/>
      <dgm:spPr/>
      <dgm:t>
        <a:bodyPr/>
        <a:lstStyle/>
        <a:p>
          <a:endParaRPr lang="en-GB"/>
        </a:p>
      </dgm:t>
    </dgm:pt>
    <dgm:pt modelId="{88F4792F-834C-4603-BCC1-03EAF5CA7C18}">
      <dgm:prSet/>
      <dgm:spPr/>
      <dgm:t>
        <a:bodyPr/>
        <a:lstStyle/>
        <a:p>
          <a:r>
            <a:rPr lang="en-GB" dirty="0" smtClean="0"/>
            <a:t>Voluntary Organisations</a:t>
          </a:r>
        </a:p>
      </dgm:t>
    </dgm:pt>
    <dgm:pt modelId="{6D2A6137-6C80-4292-BBF7-28F6EB7C31F9}" type="parTrans" cxnId="{9F93D7BF-0F92-43B1-8DF4-B81A05FC56AC}">
      <dgm:prSet/>
      <dgm:spPr/>
      <dgm:t>
        <a:bodyPr/>
        <a:lstStyle/>
        <a:p>
          <a:endParaRPr lang="en-GB"/>
        </a:p>
      </dgm:t>
    </dgm:pt>
    <dgm:pt modelId="{E9F4C2A0-9676-44FB-AE79-AF560627161F}" type="sibTrans" cxnId="{9F93D7BF-0F92-43B1-8DF4-B81A05FC56AC}">
      <dgm:prSet/>
      <dgm:spPr/>
      <dgm:t>
        <a:bodyPr/>
        <a:lstStyle/>
        <a:p>
          <a:endParaRPr lang="en-GB"/>
        </a:p>
      </dgm:t>
    </dgm:pt>
    <dgm:pt modelId="{6062C930-7C9E-4236-AB41-5F52CE772872}" type="pres">
      <dgm:prSet presAssocID="{3A5323FB-6A60-443B-8A0A-DF51E7DA9E94}" presName="diagram" presStyleCnt="0">
        <dgm:presLayoutVars>
          <dgm:dir/>
          <dgm:resizeHandles val="exact"/>
        </dgm:presLayoutVars>
      </dgm:prSet>
      <dgm:spPr/>
      <dgm:t>
        <a:bodyPr/>
        <a:lstStyle/>
        <a:p>
          <a:endParaRPr lang="en-GB"/>
        </a:p>
      </dgm:t>
    </dgm:pt>
    <dgm:pt modelId="{3F2CA767-5B31-48D5-92CF-7C84CEF46879}" type="pres">
      <dgm:prSet presAssocID="{37B25199-3A28-4891-8F21-D1B7A2931840}" presName="node" presStyleLbl="node1" presStyleIdx="0" presStyleCnt="2">
        <dgm:presLayoutVars>
          <dgm:bulletEnabled val="1"/>
        </dgm:presLayoutVars>
      </dgm:prSet>
      <dgm:spPr/>
      <dgm:t>
        <a:bodyPr/>
        <a:lstStyle/>
        <a:p>
          <a:endParaRPr lang="en-GB"/>
        </a:p>
      </dgm:t>
    </dgm:pt>
    <dgm:pt modelId="{5A14AD10-74CD-4A00-8220-00E1637A770D}" type="pres">
      <dgm:prSet presAssocID="{F4557469-FFFC-4199-92F5-05BF7D277409}" presName="sibTrans" presStyleCnt="0"/>
      <dgm:spPr/>
    </dgm:pt>
    <dgm:pt modelId="{7E524DD8-BE4B-4062-A35A-911FA43006C4}" type="pres">
      <dgm:prSet presAssocID="{88F4792F-834C-4603-BCC1-03EAF5CA7C18}" presName="node" presStyleLbl="node1" presStyleIdx="1" presStyleCnt="2">
        <dgm:presLayoutVars>
          <dgm:bulletEnabled val="1"/>
        </dgm:presLayoutVars>
      </dgm:prSet>
      <dgm:spPr/>
      <dgm:t>
        <a:bodyPr/>
        <a:lstStyle/>
        <a:p>
          <a:endParaRPr lang="en-GB"/>
        </a:p>
      </dgm:t>
    </dgm:pt>
  </dgm:ptLst>
  <dgm:cxnLst>
    <dgm:cxn modelId="{FFF51CC8-2C61-4D13-A2BA-BB23BD26C984}" type="presOf" srcId="{3A5323FB-6A60-443B-8A0A-DF51E7DA9E94}" destId="{6062C930-7C9E-4236-AB41-5F52CE772872}" srcOrd="0" destOrd="0" presId="urn:microsoft.com/office/officeart/2005/8/layout/default#8"/>
    <dgm:cxn modelId="{3CF5402B-E645-4207-A03B-4E2031F464D6}" type="presOf" srcId="{37B25199-3A28-4891-8F21-D1B7A2931840}" destId="{3F2CA767-5B31-48D5-92CF-7C84CEF46879}" srcOrd="0" destOrd="0" presId="urn:microsoft.com/office/officeart/2005/8/layout/default#8"/>
    <dgm:cxn modelId="{397B5A89-D060-4C9F-B96B-1A7E3368B8EC}" type="presOf" srcId="{88F4792F-834C-4603-BCC1-03EAF5CA7C18}" destId="{7E524DD8-BE4B-4062-A35A-911FA43006C4}" srcOrd="0" destOrd="0" presId="urn:microsoft.com/office/officeart/2005/8/layout/default#8"/>
    <dgm:cxn modelId="{33D8B421-9C35-487F-8406-F6BC456EC09D}" srcId="{3A5323FB-6A60-443B-8A0A-DF51E7DA9E94}" destId="{37B25199-3A28-4891-8F21-D1B7A2931840}" srcOrd="0" destOrd="0" parTransId="{EDBCFC82-46AE-47F4-A04A-624ED4019D1B}" sibTransId="{F4557469-FFFC-4199-92F5-05BF7D277409}"/>
    <dgm:cxn modelId="{9F93D7BF-0F92-43B1-8DF4-B81A05FC56AC}" srcId="{3A5323FB-6A60-443B-8A0A-DF51E7DA9E94}" destId="{88F4792F-834C-4603-BCC1-03EAF5CA7C18}" srcOrd="1" destOrd="0" parTransId="{6D2A6137-6C80-4292-BBF7-28F6EB7C31F9}" sibTransId="{E9F4C2A0-9676-44FB-AE79-AF560627161F}"/>
    <dgm:cxn modelId="{D12101E4-199E-4C94-AA31-6D900FBBCA2C}" type="presParOf" srcId="{6062C930-7C9E-4236-AB41-5F52CE772872}" destId="{3F2CA767-5B31-48D5-92CF-7C84CEF46879}" srcOrd="0" destOrd="0" presId="urn:microsoft.com/office/officeart/2005/8/layout/default#8"/>
    <dgm:cxn modelId="{DCE18D48-09E3-4418-9FE8-D6BC58EC9D34}" type="presParOf" srcId="{6062C930-7C9E-4236-AB41-5F52CE772872}" destId="{5A14AD10-74CD-4A00-8220-00E1637A770D}" srcOrd="1" destOrd="0" presId="urn:microsoft.com/office/officeart/2005/8/layout/default#8"/>
    <dgm:cxn modelId="{262A027D-B449-4EC9-A105-926C1E05BF97}" type="presParOf" srcId="{6062C930-7C9E-4236-AB41-5F52CE772872}" destId="{7E524DD8-BE4B-4062-A35A-911FA43006C4}" srcOrd="2" destOrd="0" presId="urn:microsoft.com/office/officeart/2005/8/layout/default#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04E75-55BC-4C7D-BB8E-70B6AA311B76}">
      <dsp:nvSpPr>
        <dsp:cNvPr id="0" name=""/>
        <dsp:cNvSpPr/>
      </dsp:nvSpPr>
      <dsp:spPr>
        <a:xfrm rot="16200000">
          <a:off x="399987" y="-399987"/>
          <a:ext cx="1635956" cy="243593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Primary</a:t>
          </a:r>
          <a:endParaRPr lang="en-GB" sz="2000" kern="1200" dirty="0"/>
        </a:p>
      </dsp:txBody>
      <dsp:txXfrm rot="5400000">
        <a:off x="0" y="0"/>
        <a:ext cx="2435931" cy="1226967"/>
      </dsp:txXfrm>
    </dsp:sp>
    <dsp:sp modelId="{D870AF08-B2B6-456F-8763-B288D7E58216}">
      <dsp:nvSpPr>
        <dsp:cNvPr id="0" name=""/>
        <dsp:cNvSpPr/>
      </dsp:nvSpPr>
      <dsp:spPr>
        <a:xfrm>
          <a:off x="2435931" y="0"/>
          <a:ext cx="2435931" cy="1635956"/>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Secondary</a:t>
          </a:r>
          <a:endParaRPr lang="en-GB" sz="2000" kern="1200" dirty="0"/>
        </a:p>
      </dsp:txBody>
      <dsp:txXfrm>
        <a:off x="2435931" y="0"/>
        <a:ext cx="2435931" cy="1226967"/>
      </dsp:txXfrm>
    </dsp:sp>
    <dsp:sp modelId="{4072AB28-C192-40C1-81D2-256B458B9D92}">
      <dsp:nvSpPr>
        <dsp:cNvPr id="0" name=""/>
        <dsp:cNvSpPr/>
      </dsp:nvSpPr>
      <dsp:spPr>
        <a:xfrm rot="10800000">
          <a:off x="0" y="1635956"/>
          <a:ext cx="2435931" cy="1635956"/>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Tertiary</a:t>
          </a:r>
          <a:endParaRPr lang="en-GB" sz="2000" kern="1200" dirty="0"/>
        </a:p>
      </dsp:txBody>
      <dsp:txXfrm rot="10800000">
        <a:off x="0" y="2044945"/>
        <a:ext cx="2435931" cy="1226967"/>
      </dsp:txXfrm>
    </dsp:sp>
    <dsp:sp modelId="{176A7DCD-F7F2-4797-ADCC-BC22513C60A6}">
      <dsp:nvSpPr>
        <dsp:cNvPr id="0" name=""/>
        <dsp:cNvSpPr/>
      </dsp:nvSpPr>
      <dsp:spPr>
        <a:xfrm rot="5400000">
          <a:off x="2835919" y="1235968"/>
          <a:ext cx="1635956" cy="2435931"/>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Quaternary</a:t>
          </a:r>
          <a:endParaRPr lang="en-GB" sz="2000" kern="1200" dirty="0"/>
        </a:p>
      </dsp:txBody>
      <dsp:txXfrm rot="-5400000">
        <a:off x="2435932" y="2044944"/>
        <a:ext cx="2435931" cy="1226967"/>
      </dsp:txXfrm>
    </dsp:sp>
    <dsp:sp modelId="{5C2A0080-6A14-4DE2-99F0-D49BAD9F7E0E}">
      <dsp:nvSpPr>
        <dsp:cNvPr id="0" name=""/>
        <dsp:cNvSpPr/>
      </dsp:nvSpPr>
      <dsp:spPr>
        <a:xfrm>
          <a:off x="1705152" y="1226967"/>
          <a:ext cx="1461559" cy="817978"/>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Sectors of industry</a:t>
          </a:r>
          <a:endParaRPr lang="en-GB" sz="2000" kern="1200" dirty="0"/>
        </a:p>
      </dsp:txBody>
      <dsp:txXfrm>
        <a:off x="1745082" y="1266897"/>
        <a:ext cx="1381699" cy="738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459B0-8D69-4B98-BCEE-7893BEE33AA2}">
      <dsp:nvSpPr>
        <dsp:cNvPr id="0" name=""/>
        <dsp:cNvSpPr/>
      </dsp:nvSpPr>
      <dsp:spPr>
        <a:xfrm>
          <a:off x="789454" y="2144"/>
          <a:ext cx="3122854" cy="187371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1" kern="1200" dirty="0" smtClean="0"/>
            <a:t>Decline</a:t>
          </a:r>
          <a:r>
            <a:rPr lang="en-GB" sz="2900" kern="1200" dirty="0" smtClean="0"/>
            <a:t> in manufacturing, steel factories and shipbuilding</a:t>
          </a:r>
          <a:endParaRPr lang="en-GB" sz="2900" kern="1200" dirty="0"/>
        </a:p>
      </dsp:txBody>
      <dsp:txXfrm>
        <a:off x="789454" y="2144"/>
        <a:ext cx="3122854" cy="1873712"/>
      </dsp:txXfrm>
    </dsp:sp>
    <dsp:sp modelId="{9A4A9999-FDD1-4DBB-A6AB-B775B4A1F806}">
      <dsp:nvSpPr>
        <dsp:cNvPr id="0" name=""/>
        <dsp:cNvSpPr/>
      </dsp:nvSpPr>
      <dsp:spPr>
        <a:xfrm>
          <a:off x="4224594" y="2144"/>
          <a:ext cx="3122854" cy="187371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1" kern="1200" dirty="0" smtClean="0"/>
            <a:t>Global threats </a:t>
          </a:r>
          <a:r>
            <a:rPr lang="en-GB" sz="2900" kern="1200" dirty="0" smtClean="0"/>
            <a:t>, increased competition from abroad</a:t>
          </a:r>
        </a:p>
      </dsp:txBody>
      <dsp:txXfrm>
        <a:off x="4224594" y="2144"/>
        <a:ext cx="3122854" cy="1873712"/>
      </dsp:txXfrm>
    </dsp:sp>
    <dsp:sp modelId="{A354466D-EA93-4206-BBE6-BAFB2594F2E6}">
      <dsp:nvSpPr>
        <dsp:cNvPr id="0" name=""/>
        <dsp:cNvSpPr/>
      </dsp:nvSpPr>
      <dsp:spPr>
        <a:xfrm>
          <a:off x="789454" y="2188142"/>
          <a:ext cx="3122854" cy="1873712"/>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Tertiary Sector has </a:t>
          </a:r>
          <a:r>
            <a:rPr lang="en-GB" sz="2900" b="1" kern="1200" dirty="0" smtClean="0"/>
            <a:t>grown</a:t>
          </a:r>
          <a:r>
            <a:rPr lang="en-GB" sz="2900" kern="1200" dirty="0" smtClean="0"/>
            <a:t> considerably</a:t>
          </a:r>
        </a:p>
      </dsp:txBody>
      <dsp:txXfrm>
        <a:off x="789454" y="2188142"/>
        <a:ext cx="3122854" cy="1873712"/>
      </dsp:txXfrm>
    </dsp:sp>
    <dsp:sp modelId="{074A49EA-2BBF-4B92-BE2C-AA96735EBFD9}">
      <dsp:nvSpPr>
        <dsp:cNvPr id="0" name=""/>
        <dsp:cNvSpPr/>
      </dsp:nvSpPr>
      <dsp:spPr>
        <a:xfrm>
          <a:off x="4224594" y="2188142"/>
          <a:ext cx="3122854" cy="1873712"/>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1" kern="1200" dirty="0" smtClean="0"/>
            <a:t>More disposable income </a:t>
          </a:r>
          <a:r>
            <a:rPr lang="en-GB" sz="2900" kern="1200" dirty="0" smtClean="0"/>
            <a:t>for services, such as beauty</a:t>
          </a:r>
          <a:endParaRPr lang="en-GB" sz="2900" kern="1200" dirty="0"/>
        </a:p>
      </dsp:txBody>
      <dsp:txXfrm>
        <a:off x="4224594" y="2188142"/>
        <a:ext cx="3122854" cy="1873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7FE83-1120-4CFB-ACF2-75617F3D5EB4}">
      <dsp:nvSpPr>
        <dsp:cNvPr id="0" name=""/>
        <dsp:cNvSpPr/>
      </dsp:nvSpPr>
      <dsp:spPr>
        <a:xfrm>
          <a:off x="887199" y="724624"/>
          <a:ext cx="3914232" cy="3914232"/>
        </a:xfrm>
        <a:prstGeom prst="blockArc">
          <a:avLst>
            <a:gd name="adj1" fmla="val 9000000"/>
            <a:gd name="adj2" fmla="val 16200000"/>
            <a:gd name="adj3" fmla="val 463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E13250-0A22-4A79-842C-26DF4BD042F6}">
      <dsp:nvSpPr>
        <dsp:cNvPr id="0" name=""/>
        <dsp:cNvSpPr/>
      </dsp:nvSpPr>
      <dsp:spPr>
        <a:xfrm>
          <a:off x="887199" y="724624"/>
          <a:ext cx="3914232" cy="3914232"/>
        </a:xfrm>
        <a:prstGeom prst="blockArc">
          <a:avLst>
            <a:gd name="adj1" fmla="val 1800000"/>
            <a:gd name="adj2" fmla="val 9000000"/>
            <a:gd name="adj3" fmla="val 463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73FCAD-7EAB-48FB-B5D6-E4828B03F420}">
      <dsp:nvSpPr>
        <dsp:cNvPr id="0" name=""/>
        <dsp:cNvSpPr/>
      </dsp:nvSpPr>
      <dsp:spPr>
        <a:xfrm>
          <a:off x="887199" y="724624"/>
          <a:ext cx="3914232" cy="3914232"/>
        </a:xfrm>
        <a:prstGeom prst="blockArc">
          <a:avLst>
            <a:gd name="adj1" fmla="val 16200000"/>
            <a:gd name="adj2" fmla="val 1800000"/>
            <a:gd name="adj3" fmla="val 463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808097-537C-4145-9E07-C3FA2891F223}">
      <dsp:nvSpPr>
        <dsp:cNvPr id="0" name=""/>
        <dsp:cNvSpPr/>
      </dsp:nvSpPr>
      <dsp:spPr>
        <a:xfrm>
          <a:off x="2120226" y="1957651"/>
          <a:ext cx="1448178" cy="1448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77875">
            <a:lnSpc>
              <a:spcPct val="90000"/>
            </a:lnSpc>
            <a:spcBef>
              <a:spcPct val="0"/>
            </a:spcBef>
            <a:spcAft>
              <a:spcPct val="35000"/>
            </a:spcAft>
          </a:pPr>
          <a:r>
            <a:rPr lang="en-GB" sz="1750" b="1" kern="1200" dirty="0" smtClean="0"/>
            <a:t>ECONOMY</a:t>
          </a:r>
          <a:endParaRPr lang="en-GB" sz="1750" b="1" kern="1200" dirty="0"/>
        </a:p>
      </dsp:txBody>
      <dsp:txXfrm>
        <a:off x="2332307" y="2169732"/>
        <a:ext cx="1024016" cy="1024016"/>
      </dsp:txXfrm>
    </dsp:sp>
    <dsp:sp modelId="{349DB0F6-C263-42FC-AE82-80361FE2A661}">
      <dsp:nvSpPr>
        <dsp:cNvPr id="0" name=""/>
        <dsp:cNvSpPr/>
      </dsp:nvSpPr>
      <dsp:spPr>
        <a:xfrm>
          <a:off x="1936671" y="-137662"/>
          <a:ext cx="1815288" cy="18152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Private</a:t>
          </a:r>
          <a:endParaRPr lang="en-GB" sz="2200" kern="1200" dirty="0"/>
        </a:p>
      </dsp:txBody>
      <dsp:txXfrm>
        <a:off x="2202514" y="128181"/>
        <a:ext cx="1283602" cy="1283602"/>
      </dsp:txXfrm>
    </dsp:sp>
    <dsp:sp modelId="{B6130BBD-B4F0-4EFB-B674-6654D943DE62}">
      <dsp:nvSpPr>
        <dsp:cNvPr id="0" name=""/>
        <dsp:cNvSpPr/>
      </dsp:nvSpPr>
      <dsp:spPr>
        <a:xfrm>
          <a:off x="3592303" y="2729975"/>
          <a:ext cx="1815288" cy="18152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Public</a:t>
          </a:r>
          <a:endParaRPr lang="en-GB" sz="2200" kern="1200" dirty="0"/>
        </a:p>
      </dsp:txBody>
      <dsp:txXfrm>
        <a:off x="3858146" y="2995818"/>
        <a:ext cx="1283602" cy="1283602"/>
      </dsp:txXfrm>
    </dsp:sp>
    <dsp:sp modelId="{9892B1B4-B655-4959-A176-FA06DA42CDA4}">
      <dsp:nvSpPr>
        <dsp:cNvPr id="0" name=""/>
        <dsp:cNvSpPr/>
      </dsp:nvSpPr>
      <dsp:spPr>
        <a:xfrm>
          <a:off x="281040" y="2729975"/>
          <a:ext cx="1815288" cy="181528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Third</a:t>
          </a:r>
          <a:endParaRPr lang="en-GB" sz="2200" kern="1200" dirty="0"/>
        </a:p>
      </dsp:txBody>
      <dsp:txXfrm>
        <a:off x="546883" y="2995818"/>
        <a:ext cx="1283602" cy="1283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C22FE-9AB5-4676-BE74-664A112E25D0}">
      <dsp:nvSpPr>
        <dsp:cNvPr id="0" name=""/>
        <dsp:cNvSpPr/>
      </dsp:nvSpPr>
      <dsp:spPr>
        <a:xfrm>
          <a:off x="1066" y="0"/>
          <a:ext cx="1705570" cy="384797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b="1" kern="1200" dirty="0" smtClean="0">
              <a:solidFill>
                <a:srgbClr val="CC0000"/>
              </a:solidFill>
              <a:latin typeface="Calibri" pitchFamily="34" charset="0"/>
            </a:rPr>
            <a:t>Maximise Profits</a:t>
          </a:r>
        </a:p>
      </dsp:txBody>
      <dsp:txXfrm>
        <a:off x="51020" y="49954"/>
        <a:ext cx="1605662" cy="3748068"/>
      </dsp:txXfrm>
    </dsp:sp>
    <dsp:sp modelId="{99446FFB-39B1-4868-B348-B174FB492EE6}">
      <dsp:nvSpPr>
        <dsp:cNvPr id="0" name=""/>
        <dsp:cNvSpPr/>
      </dsp:nvSpPr>
      <dsp:spPr>
        <a:xfrm>
          <a:off x="1993172" y="0"/>
          <a:ext cx="2109654" cy="384797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latin typeface="Calibri" pitchFamily="34" charset="0"/>
            </a:rPr>
            <a:t>To turn innovative ideas into successful businesses </a:t>
          </a:r>
        </a:p>
        <a:p>
          <a:pPr lvl="0" algn="ctr" defTabSz="1289050">
            <a:lnSpc>
              <a:spcPct val="90000"/>
            </a:lnSpc>
            <a:spcBef>
              <a:spcPct val="0"/>
            </a:spcBef>
            <a:spcAft>
              <a:spcPct val="35000"/>
            </a:spcAft>
          </a:pPr>
          <a:r>
            <a:rPr lang="en-GB" sz="2900" kern="1200" dirty="0" smtClean="0">
              <a:latin typeface="Calibri" pitchFamily="34" charset="0"/>
            </a:rPr>
            <a:t>(fill gaps in the market)</a:t>
          </a:r>
        </a:p>
      </dsp:txBody>
      <dsp:txXfrm>
        <a:off x="2054962" y="61790"/>
        <a:ext cx="1986074" cy="3724396"/>
      </dsp:txXfrm>
    </dsp:sp>
    <dsp:sp modelId="{C2FC1218-2171-4C26-A4EA-C44F03B3BB9F}">
      <dsp:nvSpPr>
        <dsp:cNvPr id="0" name=""/>
        <dsp:cNvSpPr/>
      </dsp:nvSpPr>
      <dsp:spPr>
        <a:xfrm>
          <a:off x="4389362" y="0"/>
          <a:ext cx="1705570" cy="384797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latin typeface="Calibri" pitchFamily="34" charset="0"/>
            </a:rPr>
            <a:t>To expand the business</a:t>
          </a:r>
          <a:endParaRPr lang="en-GB" sz="2900" kern="1200" dirty="0">
            <a:latin typeface="Calibri" pitchFamily="34" charset="0"/>
          </a:endParaRPr>
        </a:p>
      </dsp:txBody>
      <dsp:txXfrm>
        <a:off x="4439316" y="49954"/>
        <a:ext cx="1605662" cy="3748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CA767-5B31-48D5-92CF-7C84CEF46879}">
      <dsp:nvSpPr>
        <dsp:cNvPr id="0" name=""/>
        <dsp:cNvSpPr/>
      </dsp:nvSpPr>
      <dsp:spPr>
        <a:xfrm>
          <a:off x="553" y="216551"/>
          <a:ext cx="2159712" cy="129582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effectLst/>
            </a:rPr>
            <a:t>Sole Traders</a:t>
          </a:r>
          <a:endParaRPr lang="en-GB" sz="2500" kern="1200" dirty="0"/>
        </a:p>
      </dsp:txBody>
      <dsp:txXfrm>
        <a:off x="553" y="216551"/>
        <a:ext cx="2159712" cy="1295827"/>
      </dsp:txXfrm>
    </dsp:sp>
    <dsp:sp modelId="{260BBC9F-C366-42C8-A91B-139663202756}">
      <dsp:nvSpPr>
        <dsp:cNvPr id="0" name=""/>
        <dsp:cNvSpPr/>
      </dsp:nvSpPr>
      <dsp:spPr>
        <a:xfrm>
          <a:off x="2376237" y="216551"/>
          <a:ext cx="2159712" cy="129582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effectLst/>
            </a:rPr>
            <a:t>Partnerships</a:t>
          </a:r>
        </a:p>
      </dsp:txBody>
      <dsp:txXfrm>
        <a:off x="2376237" y="216551"/>
        <a:ext cx="2159712" cy="1295827"/>
      </dsp:txXfrm>
    </dsp:sp>
    <dsp:sp modelId="{A18D5B9D-3C91-47E3-9AAD-F79CCFF66CC3}">
      <dsp:nvSpPr>
        <dsp:cNvPr id="0" name=""/>
        <dsp:cNvSpPr/>
      </dsp:nvSpPr>
      <dsp:spPr>
        <a:xfrm>
          <a:off x="553" y="1728350"/>
          <a:ext cx="2159712" cy="129582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effectLst/>
            </a:rPr>
            <a:t>Private Limited Companies (Ltd)</a:t>
          </a:r>
        </a:p>
      </dsp:txBody>
      <dsp:txXfrm>
        <a:off x="553" y="1728350"/>
        <a:ext cx="2159712" cy="1295827"/>
      </dsp:txXfrm>
    </dsp:sp>
    <dsp:sp modelId="{5997ABE7-4FD3-44F9-84A3-C64289D5A9D0}">
      <dsp:nvSpPr>
        <dsp:cNvPr id="0" name=""/>
        <dsp:cNvSpPr/>
      </dsp:nvSpPr>
      <dsp:spPr>
        <a:xfrm>
          <a:off x="2376237" y="1728350"/>
          <a:ext cx="2159712" cy="129582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effectLst/>
            </a:rPr>
            <a:t>Public Limited Companies (Plc)</a:t>
          </a:r>
        </a:p>
      </dsp:txBody>
      <dsp:txXfrm>
        <a:off x="2376237" y="1728350"/>
        <a:ext cx="2159712" cy="1295827"/>
      </dsp:txXfrm>
    </dsp:sp>
    <dsp:sp modelId="{FB42769B-E046-4EF3-9968-2B8FAC7DFF53}">
      <dsp:nvSpPr>
        <dsp:cNvPr id="0" name=""/>
        <dsp:cNvSpPr/>
      </dsp:nvSpPr>
      <dsp:spPr>
        <a:xfrm>
          <a:off x="553" y="3240149"/>
          <a:ext cx="2159712" cy="129582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effectLst/>
            </a:rPr>
            <a:t>Franchise</a:t>
          </a:r>
          <a:endParaRPr lang="en-GB" sz="2500" kern="1200" dirty="0">
            <a:effectLst/>
          </a:endParaRPr>
        </a:p>
      </dsp:txBody>
      <dsp:txXfrm>
        <a:off x="553" y="3240149"/>
        <a:ext cx="2159712" cy="1295827"/>
      </dsp:txXfrm>
    </dsp:sp>
    <dsp:sp modelId="{BF41BEDC-6BC5-494D-9CD4-4A398DC8439C}">
      <dsp:nvSpPr>
        <dsp:cNvPr id="0" name=""/>
        <dsp:cNvSpPr/>
      </dsp:nvSpPr>
      <dsp:spPr>
        <a:xfrm>
          <a:off x="2376237" y="3240149"/>
          <a:ext cx="2159712" cy="129582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effectLst/>
            </a:rPr>
            <a:t>MNC</a:t>
          </a:r>
          <a:endParaRPr lang="en-GB" sz="2500" kern="1200" dirty="0">
            <a:effectLst/>
          </a:endParaRPr>
        </a:p>
      </dsp:txBody>
      <dsp:txXfrm>
        <a:off x="2376237" y="3240149"/>
        <a:ext cx="2159712" cy="12958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C22FE-9AB5-4676-BE74-664A112E25D0}">
      <dsp:nvSpPr>
        <dsp:cNvPr id="0" name=""/>
        <dsp:cNvSpPr/>
      </dsp:nvSpPr>
      <dsp:spPr>
        <a:xfrm>
          <a:off x="1757" y="0"/>
          <a:ext cx="2356574" cy="384797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latin typeface="Calibri" pitchFamily="34" charset="0"/>
            </a:rPr>
            <a:t>To provide a high quality service to everyone in a country</a:t>
          </a:r>
          <a:endParaRPr lang="en-GB" sz="2700" b="1" kern="1200" dirty="0" smtClean="0">
            <a:latin typeface="Calibri" pitchFamily="34" charset="0"/>
          </a:endParaRPr>
        </a:p>
      </dsp:txBody>
      <dsp:txXfrm>
        <a:off x="70779" y="69022"/>
        <a:ext cx="2218530" cy="3709932"/>
      </dsp:txXfrm>
    </dsp:sp>
    <dsp:sp modelId="{6BD78BC5-8C5F-44BC-9602-F213D4EF5786}">
      <dsp:nvSpPr>
        <dsp:cNvPr id="0" name=""/>
        <dsp:cNvSpPr/>
      </dsp:nvSpPr>
      <dsp:spPr>
        <a:xfrm>
          <a:off x="2754236" y="0"/>
          <a:ext cx="2356574" cy="384797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latin typeface="Calibri" pitchFamily="34" charset="0"/>
            </a:rPr>
            <a:t>To make good use of taxpayers’ money and provide the services needed</a:t>
          </a:r>
        </a:p>
      </dsp:txBody>
      <dsp:txXfrm>
        <a:off x="2823258" y="69022"/>
        <a:ext cx="2218530" cy="37099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CA767-5B31-48D5-92CF-7C84CEF46879}">
      <dsp:nvSpPr>
        <dsp:cNvPr id="0" name=""/>
        <dsp:cNvSpPr/>
      </dsp:nvSpPr>
      <dsp:spPr>
        <a:xfrm>
          <a:off x="553" y="216551"/>
          <a:ext cx="2159712" cy="129582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Police</a:t>
          </a:r>
          <a:endParaRPr lang="en-GB" sz="3600" kern="1200" dirty="0"/>
        </a:p>
      </dsp:txBody>
      <dsp:txXfrm>
        <a:off x="553" y="216551"/>
        <a:ext cx="2159712" cy="1295827"/>
      </dsp:txXfrm>
    </dsp:sp>
    <dsp:sp modelId="{7E524DD8-BE4B-4062-A35A-911FA43006C4}">
      <dsp:nvSpPr>
        <dsp:cNvPr id="0" name=""/>
        <dsp:cNvSpPr/>
      </dsp:nvSpPr>
      <dsp:spPr>
        <a:xfrm>
          <a:off x="2376237" y="216551"/>
          <a:ext cx="2159712" cy="129582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Schools</a:t>
          </a:r>
        </a:p>
      </dsp:txBody>
      <dsp:txXfrm>
        <a:off x="2376237" y="216551"/>
        <a:ext cx="2159712" cy="1295827"/>
      </dsp:txXfrm>
    </dsp:sp>
    <dsp:sp modelId="{0A2E1396-9B5E-448B-B98F-7C8E31424953}">
      <dsp:nvSpPr>
        <dsp:cNvPr id="0" name=""/>
        <dsp:cNvSpPr/>
      </dsp:nvSpPr>
      <dsp:spPr>
        <a:xfrm>
          <a:off x="553" y="1728350"/>
          <a:ext cx="2159712" cy="129582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Hospitals</a:t>
          </a:r>
        </a:p>
      </dsp:txBody>
      <dsp:txXfrm>
        <a:off x="553" y="1728350"/>
        <a:ext cx="2159712" cy="1295827"/>
      </dsp:txXfrm>
    </dsp:sp>
    <dsp:sp modelId="{1F9F7B05-80AD-4768-8CBA-6A985C910A9D}">
      <dsp:nvSpPr>
        <dsp:cNvPr id="0" name=""/>
        <dsp:cNvSpPr/>
      </dsp:nvSpPr>
      <dsp:spPr>
        <a:xfrm>
          <a:off x="2376237" y="1728350"/>
          <a:ext cx="2159712" cy="129582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Fire Brigade</a:t>
          </a:r>
        </a:p>
      </dsp:txBody>
      <dsp:txXfrm>
        <a:off x="2376237" y="1728350"/>
        <a:ext cx="2159712" cy="1295827"/>
      </dsp:txXfrm>
    </dsp:sp>
    <dsp:sp modelId="{BC45FA85-1C78-4956-8BF3-23FD39EA3045}">
      <dsp:nvSpPr>
        <dsp:cNvPr id="0" name=""/>
        <dsp:cNvSpPr/>
      </dsp:nvSpPr>
      <dsp:spPr>
        <a:xfrm>
          <a:off x="553" y="3240149"/>
          <a:ext cx="2159712" cy="129582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Army</a:t>
          </a:r>
          <a:endParaRPr lang="en-GB" sz="3600" kern="1200" dirty="0"/>
        </a:p>
      </dsp:txBody>
      <dsp:txXfrm>
        <a:off x="553" y="3240149"/>
        <a:ext cx="2159712" cy="1295827"/>
      </dsp:txXfrm>
    </dsp:sp>
    <dsp:sp modelId="{5A89191D-3B50-4A80-B934-F57DF0F8428C}">
      <dsp:nvSpPr>
        <dsp:cNvPr id="0" name=""/>
        <dsp:cNvSpPr/>
      </dsp:nvSpPr>
      <dsp:spPr>
        <a:xfrm>
          <a:off x="2376237" y="3240149"/>
          <a:ext cx="2159712" cy="129582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BBC</a:t>
          </a:r>
          <a:endParaRPr lang="en-GB" sz="3600" kern="1200" dirty="0"/>
        </a:p>
      </dsp:txBody>
      <dsp:txXfrm>
        <a:off x="2376237" y="3240149"/>
        <a:ext cx="2159712" cy="12958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C22FE-9AB5-4676-BE74-664A112E25D0}">
      <dsp:nvSpPr>
        <dsp:cNvPr id="0" name=""/>
        <dsp:cNvSpPr/>
      </dsp:nvSpPr>
      <dsp:spPr>
        <a:xfrm>
          <a:off x="4477" y="0"/>
          <a:ext cx="1810466" cy="384797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latin typeface="Calibri" pitchFamily="34" charset="0"/>
            </a:rPr>
            <a:t>To provide support for worthy causes</a:t>
          </a:r>
          <a:br>
            <a:rPr lang="en-GB" sz="2500" kern="1200" dirty="0" smtClean="0">
              <a:latin typeface="Calibri" pitchFamily="34" charset="0"/>
            </a:rPr>
          </a:br>
          <a:r>
            <a:rPr lang="en-GB" sz="2500" kern="1200" dirty="0" smtClean="0">
              <a:latin typeface="Calibri" pitchFamily="34" charset="0"/>
            </a:rPr>
            <a:t/>
          </a:r>
          <a:br>
            <a:rPr lang="en-GB" sz="2500" kern="1200" dirty="0" smtClean="0">
              <a:latin typeface="Calibri" pitchFamily="34" charset="0"/>
            </a:rPr>
          </a:br>
          <a:r>
            <a:rPr lang="en-GB" sz="2500" kern="1200" dirty="0" smtClean="0">
              <a:latin typeface="Calibri" pitchFamily="34" charset="0"/>
            </a:rPr>
            <a:t>Shelter, food, clothing, funding</a:t>
          </a:r>
          <a:endParaRPr lang="en-GB" sz="2500" b="1" kern="1200" dirty="0" smtClean="0">
            <a:latin typeface="Calibri" pitchFamily="34" charset="0"/>
          </a:endParaRPr>
        </a:p>
      </dsp:txBody>
      <dsp:txXfrm>
        <a:off x="57504" y="53027"/>
        <a:ext cx="1704412" cy="3741922"/>
      </dsp:txXfrm>
    </dsp:sp>
    <dsp:sp modelId="{82CC9F1A-0C53-4595-B3B8-72E6416676DB}">
      <dsp:nvSpPr>
        <dsp:cNvPr id="0" name=""/>
        <dsp:cNvSpPr/>
      </dsp:nvSpPr>
      <dsp:spPr>
        <a:xfrm>
          <a:off x="2119102" y="0"/>
          <a:ext cx="1810466" cy="384797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latin typeface="Calibri" pitchFamily="34" charset="0"/>
            </a:rPr>
            <a:t>To promote awareness of “good causes”</a:t>
          </a:r>
        </a:p>
      </dsp:txBody>
      <dsp:txXfrm>
        <a:off x="2172129" y="53027"/>
        <a:ext cx="1704412" cy="3741922"/>
      </dsp:txXfrm>
    </dsp:sp>
    <dsp:sp modelId="{4944F567-5FE4-44BB-B423-5B5330E94CC1}">
      <dsp:nvSpPr>
        <dsp:cNvPr id="0" name=""/>
        <dsp:cNvSpPr/>
      </dsp:nvSpPr>
      <dsp:spPr>
        <a:xfrm>
          <a:off x="4233727" y="0"/>
          <a:ext cx="1810466" cy="384797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latin typeface="Calibri" pitchFamily="34" charset="0"/>
            </a:rPr>
            <a:t>To provide the best service possible</a:t>
          </a:r>
        </a:p>
      </dsp:txBody>
      <dsp:txXfrm>
        <a:off x="4286754" y="53027"/>
        <a:ext cx="1704412" cy="3741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CA767-5B31-48D5-92CF-7C84CEF46879}">
      <dsp:nvSpPr>
        <dsp:cNvPr id="0" name=""/>
        <dsp:cNvSpPr/>
      </dsp:nvSpPr>
      <dsp:spPr>
        <a:xfrm>
          <a:off x="361885" y="527"/>
          <a:ext cx="3598641" cy="215918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GB" sz="4600" kern="1200" dirty="0" smtClean="0"/>
            <a:t>Charities</a:t>
          </a:r>
          <a:endParaRPr lang="en-GB" sz="4600" kern="1200" dirty="0"/>
        </a:p>
      </dsp:txBody>
      <dsp:txXfrm>
        <a:off x="361885" y="527"/>
        <a:ext cx="3598641" cy="2159185"/>
      </dsp:txXfrm>
    </dsp:sp>
    <dsp:sp modelId="{7E524DD8-BE4B-4062-A35A-911FA43006C4}">
      <dsp:nvSpPr>
        <dsp:cNvPr id="0" name=""/>
        <dsp:cNvSpPr/>
      </dsp:nvSpPr>
      <dsp:spPr>
        <a:xfrm>
          <a:off x="4320392" y="527"/>
          <a:ext cx="3598641" cy="215918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GB" sz="4600" kern="1200" dirty="0" smtClean="0"/>
            <a:t>Voluntary Organisations</a:t>
          </a:r>
        </a:p>
      </dsp:txBody>
      <dsp:txXfrm>
        <a:off x="4320392" y="527"/>
        <a:ext cx="3598641" cy="215918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F4E6B018-7965-4FB7-B4C8-E8A5D1EB85CD}" type="datetimeFigureOut">
              <a:rPr lang="en-GB" smtClean="0"/>
              <a:t>23/08/2017</a:t>
            </a:fld>
            <a:endParaRPr lang="en-GB"/>
          </a:p>
        </p:txBody>
      </p:sp>
      <p:sp>
        <p:nvSpPr>
          <p:cNvPr id="4" name="Footer Placeholder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6FDAF2E7-F413-4999-823D-34EDC2F73914}" type="slidenum">
              <a:rPr lang="en-GB" smtClean="0"/>
              <a:t>‹#›</a:t>
            </a:fld>
            <a:endParaRPr lang="en-GB"/>
          </a:p>
        </p:txBody>
      </p:sp>
    </p:spTree>
    <p:extLst>
      <p:ext uri="{BB962C8B-B14F-4D97-AF65-F5344CB8AC3E}">
        <p14:creationId xmlns:p14="http://schemas.microsoft.com/office/powerpoint/2010/main" val="1315900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59CF1A7D-DF4B-48D7-A90B-D45ED1DD7F4A}" type="datetimeFigureOut">
              <a:rPr lang="en-GB" smtClean="0"/>
              <a:pPr/>
              <a:t>23/08/2017</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A01506C9-563B-43FF-9660-1CB9B689C8E6}" type="slidenum">
              <a:rPr lang="en-GB" smtClean="0"/>
              <a:pPr/>
              <a:t>‹#›</a:t>
            </a:fld>
            <a:endParaRPr lang="en-GB"/>
          </a:p>
        </p:txBody>
      </p:sp>
    </p:spTree>
    <p:extLst>
      <p:ext uri="{BB962C8B-B14F-4D97-AF65-F5344CB8AC3E}">
        <p14:creationId xmlns:p14="http://schemas.microsoft.com/office/powerpoint/2010/main" val="425904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BICS lesson 1</a:t>
            </a:r>
          </a:p>
        </p:txBody>
      </p:sp>
    </p:spTree>
    <p:extLst>
      <p:ext uri="{BB962C8B-B14F-4D97-AF65-F5344CB8AC3E}">
        <p14:creationId xmlns:p14="http://schemas.microsoft.com/office/powerpoint/2010/main" val="75876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6A870705-07DA-462B-B41D-D04FD64A5CBA}"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9E9D41E9-E7CE-4B66-84E8-260930498296}" type="slidenum">
              <a:rPr lang="en-GB"/>
              <a:pPr/>
              <a:t>10</a:t>
            </a:fld>
            <a:endParaRPr lang="en-GB" dirty="0"/>
          </a:p>
        </p:txBody>
      </p:sp>
      <p:sp>
        <p:nvSpPr>
          <p:cNvPr id="69634" name="Rectangle 1026"/>
          <p:cNvSpPr>
            <a:spLocks noGrp="1" noRot="1" noChangeAspect="1" noChangeArrowheads="1" noTextEdit="1"/>
          </p:cNvSpPr>
          <p:nvPr>
            <p:ph type="sldImg"/>
          </p:nvPr>
        </p:nvSpPr>
        <p:spPr>
          <a:ln/>
        </p:spPr>
      </p:sp>
      <p:sp>
        <p:nvSpPr>
          <p:cNvPr id="69635" name="Rectangle 1027"/>
          <p:cNvSpPr>
            <a:spLocks noGrp="1" noChangeArrowheads="1"/>
          </p:cNvSpPr>
          <p:nvPr>
            <p:ph type="body" idx="1"/>
          </p:nvPr>
        </p:nvSpPr>
        <p:spPr/>
        <p:txBody>
          <a:bodyPr/>
          <a:lstStyle/>
          <a:p>
            <a:r>
              <a:rPr lang="en-GB" b="1" dirty="0"/>
              <a:t>Teacher Note</a:t>
            </a:r>
          </a:p>
          <a:p>
            <a:endParaRPr lang="en-GB" dirty="0"/>
          </a:p>
          <a:p>
            <a:r>
              <a:rPr lang="en-GB" dirty="0"/>
              <a:t>Discuss what happens in this industry, might recap on “profit-making”.</a:t>
            </a:r>
          </a:p>
        </p:txBody>
      </p:sp>
    </p:spTree>
    <p:extLst>
      <p:ext uri="{BB962C8B-B14F-4D97-AF65-F5344CB8AC3E}">
        <p14:creationId xmlns:p14="http://schemas.microsoft.com/office/powerpoint/2010/main" val="144219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6A870705-07DA-462B-B41D-D04FD64A5CBA}"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9E9D41E9-E7CE-4B66-84E8-260930498296}" type="slidenum">
              <a:rPr lang="en-GB"/>
              <a:pPr/>
              <a:t>11</a:t>
            </a:fld>
            <a:endParaRPr lang="en-GB" dirty="0"/>
          </a:p>
        </p:txBody>
      </p:sp>
      <p:sp>
        <p:nvSpPr>
          <p:cNvPr id="69634" name="Rectangle 1026"/>
          <p:cNvSpPr>
            <a:spLocks noGrp="1" noRot="1" noChangeAspect="1" noChangeArrowheads="1" noTextEdit="1"/>
          </p:cNvSpPr>
          <p:nvPr>
            <p:ph type="sldImg"/>
          </p:nvPr>
        </p:nvSpPr>
        <p:spPr>
          <a:ln/>
        </p:spPr>
      </p:sp>
      <p:sp>
        <p:nvSpPr>
          <p:cNvPr id="69635" name="Rectangle 1027"/>
          <p:cNvSpPr>
            <a:spLocks noGrp="1" noChangeArrowheads="1"/>
          </p:cNvSpPr>
          <p:nvPr>
            <p:ph type="body" idx="1"/>
          </p:nvPr>
        </p:nvSpPr>
        <p:spPr/>
        <p:txBody>
          <a:bodyPr/>
          <a:lstStyle/>
          <a:p>
            <a:r>
              <a:rPr lang="en-GB" b="1" dirty="0"/>
              <a:t>Teacher Note</a:t>
            </a:r>
          </a:p>
          <a:p>
            <a:endParaRPr lang="en-GB" dirty="0"/>
          </a:p>
          <a:p>
            <a:r>
              <a:rPr lang="en-GB" dirty="0"/>
              <a:t>Discuss what happens in this industry, might recap on “profit-making”.</a:t>
            </a:r>
          </a:p>
        </p:txBody>
      </p:sp>
    </p:spTree>
    <p:extLst>
      <p:ext uri="{BB962C8B-B14F-4D97-AF65-F5344CB8AC3E}">
        <p14:creationId xmlns:p14="http://schemas.microsoft.com/office/powerpoint/2010/main" val="89774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6A870705-07DA-462B-B41D-D04FD64A5CBA}"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9E9D41E9-E7CE-4B66-84E8-260930498296}" type="slidenum">
              <a:rPr lang="en-GB"/>
              <a:pPr/>
              <a:t>12</a:t>
            </a:fld>
            <a:endParaRPr lang="en-GB" dirty="0"/>
          </a:p>
        </p:txBody>
      </p:sp>
      <p:sp>
        <p:nvSpPr>
          <p:cNvPr id="69634" name="Rectangle 1026"/>
          <p:cNvSpPr>
            <a:spLocks noGrp="1" noRot="1" noChangeAspect="1" noChangeArrowheads="1" noTextEdit="1"/>
          </p:cNvSpPr>
          <p:nvPr>
            <p:ph type="sldImg"/>
          </p:nvPr>
        </p:nvSpPr>
        <p:spPr>
          <a:ln/>
        </p:spPr>
      </p:sp>
      <p:sp>
        <p:nvSpPr>
          <p:cNvPr id="69635" name="Rectangle 1027"/>
          <p:cNvSpPr>
            <a:spLocks noGrp="1" noChangeArrowheads="1"/>
          </p:cNvSpPr>
          <p:nvPr>
            <p:ph type="body" idx="1"/>
          </p:nvPr>
        </p:nvSpPr>
        <p:spPr/>
        <p:txBody>
          <a:bodyPr/>
          <a:lstStyle/>
          <a:p>
            <a:r>
              <a:rPr lang="en-GB" b="1" dirty="0"/>
              <a:t>Teacher Note</a:t>
            </a:r>
          </a:p>
          <a:p>
            <a:endParaRPr lang="en-GB" dirty="0"/>
          </a:p>
          <a:p>
            <a:r>
              <a:rPr lang="en-GB" dirty="0"/>
              <a:t>Discuss what happens in this industry, might recap on “profit-making”.</a:t>
            </a:r>
          </a:p>
        </p:txBody>
      </p:sp>
    </p:spTree>
    <p:extLst>
      <p:ext uri="{BB962C8B-B14F-4D97-AF65-F5344CB8AC3E}">
        <p14:creationId xmlns:p14="http://schemas.microsoft.com/office/powerpoint/2010/main" val="262664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87A3AF5D-F549-4AFB-BC86-D0B78054E7F1}"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D8080430-5B57-4191-925D-819D4331AB57}" type="slidenum">
              <a:rPr lang="en-GB"/>
              <a:pPr/>
              <a:t>13</a:t>
            </a:fld>
            <a:endParaRPr lang="en-GB"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40694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89624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AD58B-B32C-4074-BAC8-11B8C5664A32}" type="slidenum">
              <a:rPr lang="en-GB"/>
              <a:pPr/>
              <a:t>20</a:t>
            </a:fld>
            <a:endParaRPr lang="en-GB"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dirty="0" smtClean="0"/>
              <a:t>Lesson 3 Class Mind Map</a:t>
            </a:r>
            <a:endParaRPr lang="en-US" dirty="0"/>
          </a:p>
        </p:txBody>
      </p:sp>
    </p:spTree>
    <p:extLst>
      <p:ext uri="{BB962C8B-B14F-4D97-AF65-F5344CB8AC3E}">
        <p14:creationId xmlns:p14="http://schemas.microsoft.com/office/powerpoint/2010/main" val="1593635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942F0-C045-4282-BE17-A82C28DEBA99}" type="slidenum">
              <a:rPr lang="en-GB"/>
              <a:pPr/>
              <a:t>21</a:t>
            </a:fld>
            <a:endParaRPr lang="en-GB"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09554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413E34F3-0113-4763-A197-7DEF66BECD7A}"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E5B1A95A-FDE5-43C2-8F06-23C32B459446}" type="slidenum">
              <a:rPr lang="en-GB"/>
              <a:pPr/>
              <a:t>22</a:t>
            </a:fld>
            <a:endParaRPr lang="en-GB"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GB" b="1" dirty="0"/>
              <a:t>Teacher Note</a:t>
            </a:r>
          </a:p>
          <a:p>
            <a:endParaRPr lang="en-GB" dirty="0"/>
          </a:p>
          <a:p>
            <a:r>
              <a:rPr lang="en-GB" dirty="0"/>
              <a:t>Explain what each sector involves, try to use q and a to establish the basics:</a:t>
            </a:r>
          </a:p>
          <a:p>
            <a:endParaRPr lang="en-GB" dirty="0"/>
          </a:p>
          <a:p>
            <a:r>
              <a:rPr lang="en-GB" dirty="0"/>
              <a:t>Private – to make money (profits)</a:t>
            </a:r>
          </a:p>
          <a:p>
            <a:endParaRPr lang="en-GB" dirty="0"/>
          </a:p>
          <a:p>
            <a:r>
              <a:rPr lang="en-GB" dirty="0"/>
              <a:t>Public – to provide a service which the whole country benefits from (refer back to “services”</a:t>
            </a:r>
          </a:p>
          <a:p>
            <a:endParaRPr lang="en-GB" dirty="0"/>
          </a:p>
          <a:p>
            <a:r>
              <a:rPr lang="en-GB" dirty="0"/>
              <a:t>Voluntary – to raise FUNDS for worthy causes, at this stage it is good to ensure pupils do not just think about money.  If your school does the Xmas shoe box appeal (another “thing” for BM pupils to be involved in from Oct to Xmas through Red Cross) where we put “goods” together to send to children and adults less fortunate than us, you can use this to put the voluntary across of not just being “money”.</a:t>
            </a:r>
          </a:p>
        </p:txBody>
      </p:sp>
    </p:spTree>
    <p:extLst>
      <p:ext uri="{BB962C8B-B14F-4D97-AF65-F5344CB8AC3E}">
        <p14:creationId xmlns:p14="http://schemas.microsoft.com/office/powerpoint/2010/main" val="1564623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413E34F3-0113-4763-A197-7DEF66BECD7A}"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E5B1A95A-FDE5-43C2-8F06-23C32B459446}" type="slidenum">
              <a:rPr lang="en-GB"/>
              <a:pPr/>
              <a:t>23</a:t>
            </a:fld>
            <a:endParaRPr lang="en-GB"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GB" b="1" dirty="0"/>
              <a:t>Teacher Note</a:t>
            </a:r>
          </a:p>
          <a:p>
            <a:endParaRPr lang="en-GB" dirty="0"/>
          </a:p>
          <a:p>
            <a:r>
              <a:rPr lang="en-GB" dirty="0"/>
              <a:t>Explain what each sector involves, try to use q and a to establish the basics:</a:t>
            </a:r>
          </a:p>
          <a:p>
            <a:endParaRPr lang="en-GB" dirty="0"/>
          </a:p>
          <a:p>
            <a:r>
              <a:rPr lang="en-GB" dirty="0"/>
              <a:t>Private – to make money (profits)</a:t>
            </a:r>
          </a:p>
          <a:p>
            <a:endParaRPr lang="en-GB" dirty="0"/>
          </a:p>
          <a:p>
            <a:r>
              <a:rPr lang="en-GB" dirty="0"/>
              <a:t>Public – to provide a service which the whole country benefits from (refer back to “services”</a:t>
            </a:r>
          </a:p>
          <a:p>
            <a:endParaRPr lang="en-GB" dirty="0"/>
          </a:p>
          <a:p>
            <a:r>
              <a:rPr lang="en-GB" dirty="0"/>
              <a:t>Voluntary – to raise FUNDS for worthy causes, at this stage it is good to ensure pupils do not just think about money.  If your school does the Xmas shoe box appeal (another “thing” for BM pupils to be involved in from Oct to Xmas through Red Cross) where we put “goods” together to send to children and adults less fortunate than us, you can use this to put the voluntary across of not just being “money”.</a:t>
            </a:r>
          </a:p>
        </p:txBody>
      </p:sp>
    </p:spTree>
    <p:extLst>
      <p:ext uri="{BB962C8B-B14F-4D97-AF65-F5344CB8AC3E}">
        <p14:creationId xmlns:p14="http://schemas.microsoft.com/office/powerpoint/2010/main" val="188930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87A3AF5D-F549-4AFB-BC86-D0B78054E7F1}"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D8080430-5B57-4191-925D-819D4331AB57}" type="slidenum">
              <a:rPr lang="en-GB"/>
              <a:pPr/>
              <a:t>24</a:t>
            </a:fld>
            <a:endParaRPr lang="en-GB"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GB" b="1" dirty="0"/>
              <a:t>Teacher Note</a:t>
            </a:r>
          </a:p>
          <a:p>
            <a:endParaRPr lang="en-GB" dirty="0"/>
          </a:p>
          <a:p>
            <a:r>
              <a:rPr lang="en-GB" dirty="0"/>
              <a:t>Go through the aims, at this point pupils should be able to provide answers.</a:t>
            </a:r>
          </a:p>
        </p:txBody>
      </p:sp>
    </p:spTree>
    <p:extLst>
      <p:ext uri="{BB962C8B-B14F-4D97-AF65-F5344CB8AC3E}">
        <p14:creationId xmlns:p14="http://schemas.microsoft.com/office/powerpoint/2010/main" val="383973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9751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53B921DE-D6DE-4FD7-B0DD-CD150C929B8B}"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9A723C76-2038-43D7-839E-9E226C4E9689}" type="slidenum">
              <a:rPr lang="en-GB"/>
              <a:pPr/>
              <a:t>25</a:t>
            </a:fld>
            <a:endParaRPr lang="en-GB"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GB" b="1" dirty="0"/>
              <a:t>Teacher Note</a:t>
            </a:r>
          </a:p>
          <a:p>
            <a:endParaRPr lang="en-GB" dirty="0"/>
          </a:p>
          <a:p>
            <a:r>
              <a:rPr lang="en-GB" dirty="0"/>
              <a:t>Explain the way in which the Private Sector operates.  </a:t>
            </a:r>
          </a:p>
          <a:p>
            <a:endParaRPr lang="en-GB" dirty="0"/>
          </a:p>
          <a:p>
            <a:r>
              <a:rPr lang="en-GB" dirty="0"/>
              <a:t>Also at this stage you may need to explain the different types of business organisations in brief, as you will cover this in more detail on slides 19 – 23.</a:t>
            </a:r>
          </a:p>
          <a:p>
            <a:endParaRPr lang="en-GB" dirty="0"/>
          </a:p>
          <a:p>
            <a:endParaRPr lang="en-GB" dirty="0"/>
          </a:p>
          <a:p>
            <a:endParaRPr lang="en-GB" dirty="0"/>
          </a:p>
        </p:txBody>
      </p:sp>
    </p:spTree>
    <p:extLst>
      <p:ext uri="{BB962C8B-B14F-4D97-AF65-F5344CB8AC3E}">
        <p14:creationId xmlns:p14="http://schemas.microsoft.com/office/powerpoint/2010/main" val="2257778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87A3AF5D-F549-4AFB-BC86-D0B78054E7F1}"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D8080430-5B57-4191-925D-819D4331AB57}" type="slidenum">
              <a:rPr lang="en-GB"/>
              <a:pPr/>
              <a:t>26</a:t>
            </a:fld>
            <a:endParaRPr lang="en-GB"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GB" b="1" dirty="0"/>
              <a:t>Teacher Note</a:t>
            </a:r>
          </a:p>
          <a:p>
            <a:endParaRPr lang="en-GB" dirty="0"/>
          </a:p>
          <a:p>
            <a:r>
              <a:rPr lang="en-GB" dirty="0"/>
              <a:t>Go through the aims, at this point pupils should be able to provide answers.</a:t>
            </a:r>
          </a:p>
        </p:txBody>
      </p:sp>
    </p:spTree>
    <p:extLst>
      <p:ext uri="{BB962C8B-B14F-4D97-AF65-F5344CB8AC3E}">
        <p14:creationId xmlns:p14="http://schemas.microsoft.com/office/powerpoint/2010/main" val="722950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53B921DE-D6DE-4FD7-B0DD-CD150C929B8B}"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9A723C76-2038-43D7-839E-9E226C4E9689}" type="slidenum">
              <a:rPr lang="en-GB"/>
              <a:pPr/>
              <a:t>27</a:t>
            </a:fld>
            <a:endParaRPr lang="en-GB"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GB" b="1" dirty="0"/>
              <a:t>Teacher Note</a:t>
            </a:r>
          </a:p>
          <a:p>
            <a:endParaRPr lang="en-GB" dirty="0"/>
          </a:p>
          <a:p>
            <a:r>
              <a:rPr lang="en-GB" dirty="0"/>
              <a:t>Explain the way in which the Private Sector operates.  </a:t>
            </a:r>
          </a:p>
          <a:p>
            <a:endParaRPr lang="en-GB" dirty="0"/>
          </a:p>
          <a:p>
            <a:r>
              <a:rPr lang="en-GB" dirty="0"/>
              <a:t>Also at this stage you may need to explain the different types of business organisations in brief, as you will cover this in more detail on slides 19 – 23.</a:t>
            </a:r>
          </a:p>
          <a:p>
            <a:endParaRPr lang="en-GB" dirty="0"/>
          </a:p>
          <a:p>
            <a:endParaRPr lang="en-GB" dirty="0"/>
          </a:p>
          <a:p>
            <a:endParaRPr lang="en-GB" dirty="0"/>
          </a:p>
        </p:txBody>
      </p:sp>
    </p:spTree>
    <p:extLst>
      <p:ext uri="{BB962C8B-B14F-4D97-AF65-F5344CB8AC3E}">
        <p14:creationId xmlns:p14="http://schemas.microsoft.com/office/powerpoint/2010/main" val="2779086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87A3AF5D-F549-4AFB-BC86-D0B78054E7F1}"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D8080430-5B57-4191-925D-819D4331AB57}" type="slidenum">
              <a:rPr lang="en-GB"/>
              <a:pPr/>
              <a:t>28</a:t>
            </a:fld>
            <a:endParaRPr lang="en-GB"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GB" b="1" dirty="0"/>
              <a:t>Teacher Note</a:t>
            </a:r>
          </a:p>
          <a:p>
            <a:endParaRPr lang="en-GB" dirty="0"/>
          </a:p>
          <a:p>
            <a:r>
              <a:rPr lang="en-GB" dirty="0"/>
              <a:t>Go through the aims, at this point pupils should be able to provide answers.</a:t>
            </a:r>
          </a:p>
        </p:txBody>
      </p:sp>
    </p:spTree>
    <p:extLst>
      <p:ext uri="{BB962C8B-B14F-4D97-AF65-F5344CB8AC3E}">
        <p14:creationId xmlns:p14="http://schemas.microsoft.com/office/powerpoint/2010/main" val="3396044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53B921DE-D6DE-4FD7-B0DD-CD150C929B8B}"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9A723C76-2038-43D7-839E-9E226C4E9689}" type="slidenum">
              <a:rPr lang="en-GB"/>
              <a:pPr/>
              <a:t>29</a:t>
            </a:fld>
            <a:endParaRPr lang="en-GB"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GB" b="1" dirty="0"/>
              <a:t>Teacher Note</a:t>
            </a:r>
          </a:p>
          <a:p>
            <a:endParaRPr lang="en-GB" dirty="0"/>
          </a:p>
          <a:p>
            <a:r>
              <a:rPr lang="en-GB" dirty="0"/>
              <a:t>Explain the way in which the Private Sector operates.  </a:t>
            </a:r>
          </a:p>
          <a:p>
            <a:endParaRPr lang="en-GB" dirty="0"/>
          </a:p>
          <a:p>
            <a:r>
              <a:rPr lang="en-GB" dirty="0"/>
              <a:t>Also at this stage you may need to explain the different types of business organisations in brief, as you will cover this in more detail on slides 19 – 23.</a:t>
            </a:r>
          </a:p>
          <a:p>
            <a:endParaRPr lang="en-GB" dirty="0"/>
          </a:p>
          <a:p>
            <a:endParaRPr lang="en-GB" dirty="0"/>
          </a:p>
          <a:p>
            <a:endParaRPr lang="en-GB" dirty="0"/>
          </a:p>
        </p:txBody>
      </p:sp>
    </p:spTree>
    <p:extLst>
      <p:ext uri="{BB962C8B-B14F-4D97-AF65-F5344CB8AC3E}">
        <p14:creationId xmlns:p14="http://schemas.microsoft.com/office/powerpoint/2010/main" val="2711816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87A3AF5D-F549-4AFB-BC86-D0B78054E7F1}"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D8080430-5B57-4191-925D-819D4331AB57}" type="slidenum">
              <a:rPr lang="en-GB"/>
              <a:pPr/>
              <a:t>30</a:t>
            </a:fld>
            <a:endParaRPr lang="en-GB"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GB" b="1" dirty="0" smtClean="0"/>
              <a:t>Coke icon plays </a:t>
            </a:r>
            <a:r>
              <a:rPr lang="en-GB" b="1" dirty="0" err="1" smtClean="0"/>
              <a:t>infographic</a:t>
            </a:r>
            <a:endParaRPr lang="en-GB" dirty="0"/>
          </a:p>
        </p:txBody>
      </p:sp>
    </p:spTree>
    <p:extLst>
      <p:ext uri="{BB962C8B-B14F-4D97-AF65-F5344CB8AC3E}">
        <p14:creationId xmlns:p14="http://schemas.microsoft.com/office/powerpoint/2010/main" val="2980272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37091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459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3585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80489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96309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82431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413E34F3-0113-4763-A197-7DEF66BECD7A}"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E5B1A95A-FDE5-43C2-8F06-23C32B459446}" type="slidenum">
              <a:rPr lang="en-GB"/>
              <a:pPr/>
              <a:t>8</a:t>
            </a:fld>
            <a:endParaRPr lang="en-GB"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GB" b="1" dirty="0"/>
              <a:t>Teacher Note</a:t>
            </a:r>
          </a:p>
          <a:p>
            <a:endParaRPr lang="en-GB" dirty="0"/>
          </a:p>
          <a:p>
            <a:r>
              <a:rPr lang="en-GB" dirty="0"/>
              <a:t>Explain what each sector involves, try to use q and a to establish the basics:</a:t>
            </a:r>
          </a:p>
          <a:p>
            <a:endParaRPr lang="en-GB" dirty="0"/>
          </a:p>
          <a:p>
            <a:r>
              <a:rPr lang="en-GB" dirty="0"/>
              <a:t>Private – to make money (profits)</a:t>
            </a:r>
          </a:p>
          <a:p>
            <a:endParaRPr lang="en-GB" dirty="0"/>
          </a:p>
          <a:p>
            <a:r>
              <a:rPr lang="en-GB" dirty="0"/>
              <a:t>Public – to provide a service which the whole country benefits from (refer back to “services”</a:t>
            </a:r>
          </a:p>
          <a:p>
            <a:endParaRPr lang="en-GB" dirty="0"/>
          </a:p>
          <a:p>
            <a:r>
              <a:rPr lang="en-GB" dirty="0"/>
              <a:t>Voluntary – to raise FUNDS for worthy causes, at this stage it is good to ensure pupils do not just think about money.  If your school does the Xmas shoe box appeal (another “thing” for BM pupils to be involved in from Oct to Xmas through Red Cross) where we put “goods” together to send to children and adults less fortunate than us, you can use this to put the voluntary across of not just being “money”.</a:t>
            </a:r>
          </a:p>
        </p:txBody>
      </p:sp>
    </p:spTree>
    <p:extLst>
      <p:ext uri="{BB962C8B-B14F-4D97-AF65-F5344CB8AC3E}">
        <p14:creationId xmlns:p14="http://schemas.microsoft.com/office/powerpoint/2010/main" val="142510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6A870705-07DA-462B-B41D-D04FD64A5CBA}" type="datetime1">
              <a:rPr lang="en-GB"/>
              <a:pPr/>
              <a:t>23/08/2017</a:t>
            </a:fld>
            <a:endParaRPr lang="en-GB" dirty="0"/>
          </a:p>
        </p:txBody>
      </p:sp>
      <p:sp>
        <p:nvSpPr>
          <p:cNvPr id="7" name="Rectangle 1031"/>
          <p:cNvSpPr>
            <a:spLocks noGrp="1" noChangeArrowheads="1"/>
          </p:cNvSpPr>
          <p:nvPr>
            <p:ph type="sldNum" sz="quarter" idx="5"/>
          </p:nvPr>
        </p:nvSpPr>
        <p:spPr>
          <a:ln/>
        </p:spPr>
        <p:txBody>
          <a:bodyPr/>
          <a:lstStyle/>
          <a:p>
            <a:fld id="{9E9D41E9-E7CE-4B66-84E8-260930498296}" type="slidenum">
              <a:rPr lang="en-GB"/>
              <a:pPr/>
              <a:t>9</a:t>
            </a:fld>
            <a:endParaRPr lang="en-GB" dirty="0"/>
          </a:p>
        </p:txBody>
      </p:sp>
      <p:sp>
        <p:nvSpPr>
          <p:cNvPr id="69634" name="Rectangle 1026"/>
          <p:cNvSpPr>
            <a:spLocks noGrp="1" noRot="1" noChangeAspect="1" noChangeArrowheads="1" noTextEdit="1"/>
          </p:cNvSpPr>
          <p:nvPr>
            <p:ph type="sldImg"/>
          </p:nvPr>
        </p:nvSpPr>
        <p:spPr>
          <a:ln/>
        </p:spPr>
      </p:sp>
      <p:sp>
        <p:nvSpPr>
          <p:cNvPr id="69635" name="Rectangle 1027"/>
          <p:cNvSpPr>
            <a:spLocks noGrp="1" noChangeArrowheads="1"/>
          </p:cNvSpPr>
          <p:nvPr>
            <p:ph type="body" idx="1"/>
          </p:nvPr>
        </p:nvSpPr>
        <p:spPr/>
        <p:txBody>
          <a:bodyPr/>
          <a:lstStyle/>
          <a:p>
            <a:r>
              <a:rPr lang="en-GB" b="1" dirty="0"/>
              <a:t>Teacher Note</a:t>
            </a:r>
          </a:p>
          <a:p>
            <a:endParaRPr lang="en-GB" dirty="0"/>
          </a:p>
          <a:p>
            <a:r>
              <a:rPr lang="en-GB" dirty="0"/>
              <a:t>Discuss what happens in this industry, might recap on “profit-making”.</a:t>
            </a:r>
          </a:p>
        </p:txBody>
      </p:sp>
    </p:spTree>
    <p:extLst>
      <p:ext uri="{BB962C8B-B14F-4D97-AF65-F5344CB8AC3E}">
        <p14:creationId xmlns:p14="http://schemas.microsoft.com/office/powerpoint/2010/main" val="1770253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4C2C80-CA3D-4503-94C5-A9F0C3A1A5A6}" type="datetimeFigureOut">
              <a:rPr lang="en-GB" smtClean="0"/>
              <a:pPr/>
              <a:t>23/08/2017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570F36-1939-4CD9-84F8-68A340A371E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4C2C80-CA3D-4503-94C5-A9F0C3A1A5A6}" type="datetimeFigureOut">
              <a:rPr lang="en-GB" smtClean="0"/>
              <a:pPr/>
              <a:t>23/08/2017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570F36-1939-4CD9-84F8-68A340A371E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4C2C80-CA3D-4503-94C5-A9F0C3A1A5A6}" type="datetimeFigureOut">
              <a:rPr lang="en-GB" smtClean="0"/>
              <a:pPr/>
              <a:t>23/08/2017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570F36-1939-4CD9-84F8-68A340A371E2}"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GB"/>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endParaRPr lang="en-US"/>
          </a:p>
        </p:txBody>
      </p:sp>
    </p:spTree>
  </p:cSld>
  <p:clrMapOvr>
    <a:masterClrMapping/>
  </p:clrMapOvr>
  <p:transition>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914400" y="1600200"/>
            <a:ext cx="7772400" cy="4530725"/>
          </a:xfrm>
        </p:spPr>
        <p:txBody>
          <a:bodyPr/>
          <a:lstStyle/>
          <a:p>
            <a:endParaRPr lang="en-GB"/>
          </a:p>
        </p:txBody>
      </p:sp>
      <p:sp>
        <p:nvSpPr>
          <p:cNvPr id="4" name="Date Placeholder 3"/>
          <p:cNvSpPr>
            <a:spLocks noGrp="1"/>
          </p:cNvSpPr>
          <p:nvPr>
            <p:ph type="dt" sz="half" idx="10"/>
          </p:nvPr>
        </p:nvSpPr>
        <p:spPr>
          <a:xfrm>
            <a:off x="914400" y="6251575"/>
            <a:ext cx="1981200" cy="457200"/>
          </a:xfrm>
        </p:spPr>
        <p:txBody>
          <a:bodyPr/>
          <a:lstStyle>
            <a:lvl1pPr>
              <a:defRPr/>
            </a:lvl1pPr>
          </a:lstStyle>
          <a:p>
            <a:endParaRPr lang="en-GB"/>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endParaRPr lang="en-US"/>
          </a:p>
        </p:txBody>
      </p:sp>
    </p:spTree>
    <p:extLst>
      <p:ext uri="{BB962C8B-B14F-4D97-AF65-F5344CB8AC3E}">
        <p14:creationId xmlns:p14="http://schemas.microsoft.com/office/powerpoint/2010/main" val="2730261768"/>
      </p:ext>
    </p:extLst>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4C2C80-CA3D-4503-94C5-A9F0C3A1A5A6}" type="datetimeFigureOut">
              <a:rPr lang="en-GB" smtClean="0"/>
              <a:pPr/>
              <a:t>23/08/2017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570F36-1939-4CD9-84F8-68A340A371E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4C2C80-CA3D-4503-94C5-A9F0C3A1A5A6}" type="datetimeFigureOut">
              <a:rPr lang="en-GB" smtClean="0"/>
              <a:pPr/>
              <a:t>23/08/2017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570F36-1939-4CD9-84F8-68A340A371E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4C2C80-CA3D-4503-94C5-A9F0C3A1A5A6}" type="datetimeFigureOut">
              <a:rPr lang="en-GB" smtClean="0"/>
              <a:pPr/>
              <a:t>23/08/2017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570F36-1939-4CD9-84F8-68A340A371E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4C2C80-CA3D-4503-94C5-A9F0C3A1A5A6}" type="datetimeFigureOut">
              <a:rPr lang="en-GB" smtClean="0"/>
              <a:pPr/>
              <a:t>23/08/2017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570F36-1939-4CD9-84F8-68A340A371E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4C2C80-CA3D-4503-94C5-A9F0C3A1A5A6}" type="datetimeFigureOut">
              <a:rPr lang="en-GB" smtClean="0"/>
              <a:pPr/>
              <a:t>23/08/2017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570F36-1939-4CD9-84F8-68A340A371E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C2C80-CA3D-4503-94C5-A9F0C3A1A5A6}" type="datetimeFigureOut">
              <a:rPr lang="en-GB" smtClean="0"/>
              <a:pPr/>
              <a:t>23/08/2017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570F36-1939-4CD9-84F8-68A340A371E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C2C80-CA3D-4503-94C5-A9F0C3A1A5A6}" type="datetimeFigureOut">
              <a:rPr lang="en-GB" smtClean="0"/>
              <a:pPr/>
              <a:t>23/08/2017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570F36-1939-4CD9-84F8-68A340A371E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C2C80-CA3D-4503-94C5-A9F0C3A1A5A6}" type="datetimeFigureOut">
              <a:rPr lang="en-GB" smtClean="0"/>
              <a:pPr/>
              <a:t>23/08/2017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570F36-1939-4CD9-84F8-68A340A371E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C2C80-CA3D-4503-94C5-A9F0C3A1A5A6}" type="datetimeFigureOut">
              <a:rPr lang="en-GB" smtClean="0"/>
              <a:pPr/>
              <a:t>23/08/2017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70F36-1939-4CD9-84F8-68A340A371E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jpe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jpeg"/><Relationship Id="rId7"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1.jpeg"/><Relationship Id="rId7" Type="http://schemas.openxmlformats.org/officeDocument/2006/relationships/diagramColors" Target="../diagrams/colors6.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jpeg"/><Relationship Id="rId7" Type="http://schemas.openxmlformats.org/officeDocument/2006/relationships/diagramColors" Target="../diagrams/colors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3.jpeg"/><Relationship Id="rId7" Type="http://schemas.openxmlformats.org/officeDocument/2006/relationships/diagramColors" Target="../diagrams/colors8.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9.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hyperlink" Target="http://images.google.co.uk/imgres?imgurl=http://www.greatrun.org/runners_services/charities/images/Childline.jpg&amp;imgrefurl=http://www.greatrun.org/runners_services/charities_gnr.asp?c&amp;h=1340&amp;w=1028&amp;sz=81&amp;hl=en&amp;start=2&amp;tbnid=n5i-Pf7T7mIyFM:&amp;tbnh=150&amp;tbnw=115&amp;prev=/images?q=childline&amp;gbv=2&amp;svnum=10&amp;hl=en&amp;sa=G" TargetMode="External"/><Relationship Id="rId18" Type="http://schemas.openxmlformats.org/officeDocument/2006/relationships/image" Target="../media/image29.jpeg"/><Relationship Id="rId3" Type="http://schemas.openxmlformats.org/officeDocument/2006/relationships/image" Target="../media/image24.jpeg"/><Relationship Id="rId21" Type="http://schemas.openxmlformats.org/officeDocument/2006/relationships/hyperlink" Target="http://images.google.co.uk/imgres?imgurl=http://www.recycool.ie/Schools/graphics/IMG_childline.gif&amp;imgrefurl=http://www.recycool.ie/Schools/childlinefacts.asp&amp;h=230&amp;w=225&amp;sz=11&amp;hl=en&amp;start=4&amp;tbnid=NiUR0nOVXrIJ0M:&amp;tbnh=108&amp;tbnw=106&amp;prev=/images?q=childline&amp;gbv=2&amp;svnum=10&amp;hl=en&amp;sa=G" TargetMode="External"/><Relationship Id="rId7" Type="http://schemas.openxmlformats.org/officeDocument/2006/relationships/diagramColors" Target="../diagrams/colors9.xml"/><Relationship Id="rId12" Type="http://schemas.openxmlformats.org/officeDocument/2006/relationships/image" Target="../media/image26.jpeg"/><Relationship Id="rId17" Type="http://schemas.openxmlformats.org/officeDocument/2006/relationships/hyperlink" Target="http://images.google.co.uk/imgres?imgurl=http://www.freewebs.com/nectaroula/colourcr_logo.jpg&amp;imgrefurl=http://www.freewebs.com/nectaroula/links.htm&amp;h=977&amp;w=2088&amp;sz=74&amp;hl=en&amp;start=1&amp;tbnid=pznzaD37ujzQlM:&amp;tbnh=70&amp;tbnw=150&amp;prev=/images?q=cancer+research+logo&amp;gbv=2&amp;svnum=10&amp;hl=en&amp;sa=G" TargetMode="External"/><Relationship Id="rId2" Type="http://schemas.openxmlformats.org/officeDocument/2006/relationships/notesSlide" Target="../notesSlides/notesSlide24.xml"/><Relationship Id="rId16" Type="http://schemas.openxmlformats.org/officeDocument/2006/relationships/image" Target="../media/image28.jpeg"/><Relationship Id="rId20"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hyperlink" Target="http://images.google.co.uk/imgres?imgurl=http://www.realbuzz.com/microsites/bhf/images/bhfmedal.gif&amp;imgrefurl=http://www.realbuzz.com/microsites/bhf/&amp;h=217&amp;w=230&amp;sz=13&amp;hl=en&amp;start=8&amp;tbnid=WRdi8VntGwd6DM:&amp;tbnh=102&amp;tbnw=108&amp;prev=/images?q=british+heart+foundation&amp;gbv=2&amp;svnum=10&amp;hl=en&amp;sa=G" TargetMode="External"/><Relationship Id="rId5" Type="http://schemas.openxmlformats.org/officeDocument/2006/relationships/diagramLayout" Target="../diagrams/layout9.xml"/><Relationship Id="rId15" Type="http://schemas.openxmlformats.org/officeDocument/2006/relationships/hyperlink" Target="http://images.google.co.uk/imgres?imgurl=http://news.bbc.co.uk/olmedia/1480000/images/_1484721_logos150.jpg&amp;imgrefurl=http://news.bbc.co.uk/1/hi/uk/1484721.stm&amp;h=180&amp;w=150&amp;sz=8&amp;hl=en&amp;start=18&amp;tbnid=7fQ5auyGEzkoIM:&amp;tbnh=101&amp;tbnw=84&amp;prev=/images?q=charity+logos&amp;gbv=2&amp;svnum=10&amp;hl=en&amp;sa=G" TargetMode="External"/><Relationship Id="rId10" Type="http://schemas.openxmlformats.org/officeDocument/2006/relationships/image" Target="../media/image25.jpeg"/><Relationship Id="rId19" Type="http://schemas.openxmlformats.org/officeDocument/2006/relationships/hyperlink" Target="http://images.google.co.uk/imgres?imgurl=http://www.burmacharityball.co.uk/images/cancer.jpg&amp;imgrefurl=http://www.burmacharityball.co.uk/Dinner_Night.php&amp;h=152&amp;w=160&amp;sz=6&amp;hl=en&amp;start=2&amp;tbnid=c_cDdlMp8WPRyM:&amp;tbnh=93&amp;tbnw=98&amp;prev=/images?q=cancer+research+logo&amp;gbv=2&amp;svnum=10&amp;hl=en&amp;sa=G" TargetMode="External"/><Relationship Id="rId4" Type="http://schemas.openxmlformats.org/officeDocument/2006/relationships/diagramData" Target="../diagrams/data9.xml"/><Relationship Id="rId9" Type="http://schemas.openxmlformats.org/officeDocument/2006/relationships/hyperlink" Target="http://images.google.co.uk/imgres?imgurl=http://www.zeapartners.org/media/Oxfam_Logo.gif/image&amp;imgrefurl=http://www.zeapartners.org/media/Oxfam_Logo.gif/image_view_fullscreen&amp;h=238&amp;w=255&amp;sz=9&amp;hl=en&amp;start=2&amp;tbnid=DQssPN_MF4DqeM:&amp;tbnh=104&amp;tbnw=111&amp;prev=/images?q=oxfam+logo&amp;gbv=2&amp;svnum=10&amp;hl=en&amp;sa=G" TargetMode="External"/><Relationship Id="rId14" Type="http://schemas.openxmlformats.org/officeDocument/2006/relationships/image" Target="../media/image27.jpeg"/><Relationship Id="rId22"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jpeg"/><Relationship Id="rId7" Type="http://schemas.openxmlformats.org/officeDocument/2006/relationships/hyperlink" Target="https://vimeo.com/33402623"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hyperlink" Target="http://www.bbc.co.uk/news/business-18968257" TargetMode="Externa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496" y="-28465"/>
            <a:ext cx="9073008" cy="6886465"/>
          </a:xfrm>
          <a:prstGeom prst="rect">
            <a:avLst/>
          </a:prstGeom>
        </p:spPr>
      </p:pic>
      <p:grpSp>
        <p:nvGrpSpPr>
          <p:cNvPr id="2" name="Group 7"/>
          <p:cNvGrpSpPr/>
          <p:nvPr/>
        </p:nvGrpSpPr>
        <p:grpSpPr>
          <a:xfrm>
            <a:off x="7975600" y="0"/>
            <a:ext cx="1168400" cy="6858000"/>
            <a:chOff x="7975600" y="0"/>
            <a:chExt cx="1168400" cy="6858000"/>
          </a:xfrm>
          <a:solidFill>
            <a:srgbClr val="8325A1"/>
          </a:solidFill>
        </p:grpSpPr>
        <p:sp>
          <p:nvSpPr>
            <p:cNvPr id="3" name="Rectangle 2"/>
            <p:cNvSpPr/>
            <p:nvPr/>
          </p:nvSpPr>
          <p:spPr>
            <a:xfrm>
              <a:off x="8559800" y="0"/>
              <a:ext cx="584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ounded Rectangle 3"/>
            <p:cNvSpPr/>
            <p:nvPr/>
          </p:nvSpPr>
          <p:spPr>
            <a:xfrm>
              <a:off x="7975600" y="0"/>
              <a:ext cx="1168400" cy="6858000"/>
            </a:xfrm>
            <a:prstGeom prst="roundRect">
              <a:avLst>
                <a:gd name="adj" fmla="val 307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Round Diagonal Corner Rectangle 4"/>
          <p:cNvSpPr/>
          <p:nvPr/>
        </p:nvSpPr>
        <p:spPr>
          <a:xfrm>
            <a:off x="355600" y="3873500"/>
            <a:ext cx="5676900" cy="2641600"/>
          </a:xfrm>
          <a:prstGeom prst="round2DiagRect">
            <a:avLst/>
          </a:prstGeom>
          <a:solidFill>
            <a:srgbClr val="8325A1">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54" name="TextBox 5"/>
          <p:cNvSpPr txBox="1">
            <a:spLocks noChangeArrowheads="1"/>
          </p:cNvSpPr>
          <p:nvPr/>
        </p:nvSpPr>
        <p:spPr bwMode="auto">
          <a:xfrm>
            <a:off x="530225" y="4052679"/>
            <a:ext cx="5121895" cy="2215991"/>
          </a:xfrm>
          <a:prstGeom prst="rect">
            <a:avLst/>
          </a:prstGeom>
          <a:noFill/>
          <a:ln w="9525">
            <a:noFill/>
            <a:miter lim="800000"/>
            <a:headEnd/>
            <a:tailEnd/>
          </a:ln>
        </p:spPr>
        <p:txBody>
          <a:bodyPr wrap="square">
            <a:spAutoFit/>
          </a:bodyPr>
          <a:lstStyle/>
          <a:p>
            <a:r>
              <a:rPr lang="en-GB" sz="2800" b="1" dirty="0" smtClean="0">
                <a:solidFill>
                  <a:schemeClr val="bg1"/>
                </a:solidFill>
              </a:rPr>
              <a:t>The Role of Business in society</a:t>
            </a:r>
          </a:p>
          <a:p>
            <a:endParaRPr lang="en-GB" sz="2000" b="1" dirty="0" smtClean="0">
              <a:solidFill>
                <a:schemeClr val="bg1"/>
              </a:solidFill>
            </a:endParaRPr>
          </a:p>
          <a:p>
            <a:endParaRPr lang="en-GB" sz="2000" b="1" dirty="0">
              <a:solidFill>
                <a:schemeClr val="bg1"/>
              </a:solidFill>
            </a:endParaRPr>
          </a:p>
          <a:p>
            <a:endParaRPr lang="en-GB" sz="2000" b="1" dirty="0" smtClean="0">
              <a:solidFill>
                <a:schemeClr val="bg1"/>
              </a:solidFill>
            </a:endParaRPr>
          </a:p>
          <a:p>
            <a:r>
              <a:rPr lang="en-GB" sz="2500" b="1" dirty="0" smtClean="0">
                <a:solidFill>
                  <a:schemeClr val="bg1"/>
                </a:solidFill>
              </a:rPr>
              <a:t>Understanding Business</a:t>
            </a:r>
          </a:p>
          <a:p>
            <a:r>
              <a:rPr lang="en-GB" sz="2500" b="1" dirty="0" smtClean="0">
                <a:solidFill>
                  <a:schemeClr val="bg1"/>
                </a:solidFill>
              </a:rPr>
              <a:t>Higher Business Management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4" name="Picture 2" descr="http://www.carpages.co.uk/mini/mini_images/mini_sales_04_04_07.jpg"/>
          <p:cNvPicPr>
            <a:picLocks noChangeAspect="1" noChangeArrowheads="1"/>
          </p:cNvPicPr>
          <p:nvPr/>
        </p:nvPicPr>
        <p:blipFill>
          <a:blip r:embed="rId3" cstate="screen">
            <a:lum contrast="20000"/>
            <a:extLst>
              <a:ext uri="{28A0092B-C50C-407E-A947-70E740481C1C}">
                <a14:useLocalDpi xmlns:a14="http://schemas.microsoft.com/office/drawing/2010/main"/>
              </a:ext>
            </a:extLst>
          </a:blip>
          <a:srcRect/>
          <a:stretch>
            <a:fillRect/>
          </a:stretch>
        </p:blipFill>
        <p:spPr bwMode="auto">
          <a:xfrm flipH="1">
            <a:off x="5368413" y="1161333"/>
            <a:ext cx="3775587" cy="5696667"/>
          </a:xfrm>
          <a:prstGeom prst="rect">
            <a:avLst/>
          </a:prstGeom>
          <a:noFill/>
        </p:spPr>
      </p:pic>
      <p:sp>
        <p:nvSpPr>
          <p:cNvPr id="14" name="Rectangle 13"/>
          <p:cNvSpPr/>
          <p:nvPr/>
        </p:nvSpPr>
        <p:spPr>
          <a:xfrm>
            <a:off x="5338916" y="450850"/>
            <a:ext cx="2890684" cy="640715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Sectors of Industry</a:t>
            </a:r>
            <a:endParaRPr lang="en-US" sz="4000" dirty="0">
              <a:solidFill>
                <a:schemeClr val="bg1"/>
              </a:solidFill>
            </a:endParaRPr>
          </a:p>
        </p:txBody>
      </p:sp>
      <p:sp>
        <p:nvSpPr>
          <p:cNvPr id="51209" name="Rectangle 9"/>
          <p:cNvSpPr>
            <a:spLocks noGrp="1" noChangeArrowheads="1"/>
          </p:cNvSpPr>
          <p:nvPr>
            <p:ph type="body" sz="half" idx="2"/>
          </p:nvPr>
        </p:nvSpPr>
        <p:spPr>
          <a:xfrm>
            <a:off x="338319" y="1801091"/>
            <a:ext cx="4572894" cy="4732444"/>
          </a:xfrm>
        </p:spPr>
        <p:txBody>
          <a:bodyPr>
            <a:noAutofit/>
          </a:bodyPr>
          <a:lstStyle/>
          <a:p>
            <a:pPr marL="0" indent="0">
              <a:lnSpc>
                <a:spcPct val="90000"/>
              </a:lnSpc>
              <a:buFont typeface="Wingdings" pitchFamily="2" charset="2"/>
              <a:buNone/>
            </a:pPr>
            <a:r>
              <a:rPr lang="en-GB" sz="2200" dirty="0" smtClean="0">
                <a:latin typeface="Calibri" pitchFamily="34" charset="0"/>
              </a:rPr>
              <a:t>These types of businesses are involved with making things (manufacture). After the 1900’s, over 50% of workers were employed in this sector.</a:t>
            </a:r>
          </a:p>
          <a:p>
            <a:pPr marL="0" indent="0">
              <a:lnSpc>
                <a:spcPct val="90000"/>
              </a:lnSpc>
              <a:buFont typeface="Wingdings" pitchFamily="2" charset="2"/>
              <a:buNone/>
            </a:pPr>
            <a:endParaRPr lang="en-GB" sz="2200" dirty="0" smtClean="0">
              <a:latin typeface="Calibri" pitchFamily="34" charset="0"/>
            </a:endParaRPr>
          </a:p>
          <a:p>
            <a:pPr marL="0" indent="0">
              <a:lnSpc>
                <a:spcPct val="90000"/>
              </a:lnSpc>
              <a:buFont typeface="Wingdings" pitchFamily="2" charset="2"/>
              <a:buNone/>
            </a:pPr>
            <a:r>
              <a:rPr lang="en-GB" sz="2200" dirty="0" smtClean="0">
                <a:latin typeface="Calibri" pitchFamily="34" charset="0"/>
              </a:rPr>
              <a:t>Such as,</a:t>
            </a:r>
            <a:endParaRPr lang="en-GB" sz="2200" dirty="0">
              <a:latin typeface="Calibri" pitchFamily="34" charset="0"/>
            </a:endParaRPr>
          </a:p>
          <a:p>
            <a:pPr marL="0" indent="0">
              <a:lnSpc>
                <a:spcPct val="90000"/>
              </a:lnSpc>
              <a:buFont typeface="Wingdings" pitchFamily="2" charset="2"/>
              <a:buNone/>
            </a:pPr>
            <a:r>
              <a:rPr lang="en-GB" sz="2200" dirty="0">
                <a:latin typeface="Calibri" pitchFamily="34" charset="0"/>
              </a:rPr>
              <a:t/>
            </a:r>
            <a:br>
              <a:rPr lang="en-GB" sz="2200" dirty="0">
                <a:latin typeface="Calibri" pitchFamily="34" charset="0"/>
              </a:rPr>
            </a:br>
            <a:endParaRPr lang="en-GB" sz="2200" dirty="0">
              <a:latin typeface="Calibri" pitchFamily="34" charset="0"/>
            </a:endParaRPr>
          </a:p>
          <a:p>
            <a:pPr>
              <a:lnSpc>
                <a:spcPct val="90000"/>
              </a:lnSpc>
            </a:pPr>
            <a:r>
              <a:rPr lang="en-GB" sz="2200" b="1" dirty="0" smtClean="0">
                <a:latin typeface="Calibri" pitchFamily="34" charset="0"/>
              </a:rPr>
              <a:t>Shipbuilding</a:t>
            </a:r>
            <a:r>
              <a:rPr lang="en-GB" sz="2200" dirty="0" smtClean="0">
                <a:solidFill>
                  <a:schemeClr val="tx2"/>
                </a:solidFill>
                <a:latin typeface="Calibri" pitchFamily="34" charset="0"/>
              </a:rPr>
              <a:t>, ships</a:t>
            </a:r>
            <a:endParaRPr lang="en-GB" sz="2200" dirty="0">
              <a:solidFill>
                <a:schemeClr val="tx2"/>
              </a:solidFill>
              <a:latin typeface="Calibri" pitchFamily="34" charset="0"/>
            </a:endParaRPr>
          </a:p>
          <a:p>
            <a:pPr>
              <a:lnSpc>
                <a:spcPct val="90000"/>
              </a:lnSpc>
            </a:pPr>
            <a:r>
              <a:rPr lang="en-GB" sz="2200" b="1" dirty="0" smtClean="0">
                <a:latin typeface="Calibri" pitchFamily="34" charset="0"/>
              </a:rPr>
              <a:t>Construction</a:t>
            </a:r>
            <a:r>
              <a:rPr lang="en-GB" sz="2200" dirty="0" smtClean="0">
                <a:solidFill>
                  <a:schemeClr val="tx2"/>
                </a:solidFill>
                <a:latin typeface="Calibri" pitchFamily="34" charset="0"/>
              </a:rPr>
              <a:t>, houses</a:t>
            </a:r>
            <a:endParaRPr lang="en-GB" sz="2200" dirty="0">
              <a:solidFill>
                <a:schemeClr val="tx2"/>
              </a:solidFill>
              <a:latin typeface="Calibri" pitchFamily="34" charset="0"/>
            </a:endParaRPr>
          </a:p>
          <a:p>
            <a:pPr>
              <a:lnSpc>
                <a:spcPct val="90000"/>
              </a:lnSpc>
            </a:pPr>
            <a:r>
              <a:rPr lang="en-GB" sz="2200" b="1" dirty="0" smtClean="0">
                <a:latin typeface="Calibri" pitchFamily="34" charset="0"/>
              </a:rPr>
              <a:t>Factories</a:t>
            </a:r>
            <a:r>
              <a:rPr lang="en-GB" sz="2200" dirty="0" smtClean="0">
                <a:solidFill>
                  <a:schemeClr val="tx2"/>
                </a:solidFill>
                <a:latin typeface="Calibri" pitchFamily="34" charset="0"/>
              </a:rPr>
              <a:t>, clothes</a:t>
            </a:r>
            <a:endParaRPr lang="en-GB" sz="2200" dirty="0">
              <a:solidFill>
                <a:schemeClr val="tx2"/>
              </a:solidFill>
              <a:latin typeface="Calibri" pitchFamily="34" charset="0"/>
            </a:endParaRPr>
          </a:p>
        </p:txBody>
      </p:sp>
      <p:sp>
        <p:nvSpPr>
          <p:cNvPr id="10" name="Oval 9"/>
          <p:cNvSpPr/>
          <p:nvPr/>
        </p:nvSpPr>
        <p:spPr>
          <a:xfrm>
            <a:off x="6660232" y="1844824"/>
            <a:ext cx="2088232" cy="208823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dirty="0">
                <a:solidFill>
                  <a:sysClr val="windowText" lastClr="000000"/>
                </a:solidFill>
                <a:latin typeface="Calibri" pitchFamily="34" charset="0"/>
              </a:rPr>
              <a:t>Secondary</a:t>
            </a:r>
          </a:p>
        </p:txBody>
      </p:sp>
      <p:sp>
        <p:nvSpPr>
          <p:cNvPr id="3" name="Rectangle 2"/>
          <p:cNvSpPr/>
          <p:nvPr/>
        </p:nvSpPr>
        <p:spPr>
          <a:xfrm>
            <a:off x="333020" y="6021288"/>
            <a:ext cx="5927648" cy="461665"/>
          </a:xfrm>
          <a:prstGeom prst="rect">
            <a:avLst/>
          </a:prstGeom>
        </p:spPr>
        <p:txBody>
          <a:bodyPr wrap="none">
            <a:spAutoFit/>
          </a:bodyPr>
          <a:lstStyle/>
          <a:p>
            <a:r>
              <a:rPr lang="en-GB" sz="2400" dirty="0">
                <a:latin typeface="Calibri" pitchFamily="34" charset="0"/>
              </a:rPr>
              <a:t>Now around </a:t>
            </a:r>
            <a:r>
              <a:rPr lang="en-GB" sz="2400" dirty="0" smtClean="0">
                <a:latin typeface="Calibri" pitchFamily="34" charset="0"/>
              </a:rPr>
              <a:t>10% </a:t>
            </a:r>
            <a:r>
              <a:rPr lang="en-GB" sz="2400" dirty="0">
                <a:latin typeface="Calibri" pitchFamily="34" charset="0"/>
              </a:rPr>
              <a:t>of the workforce is </a:t>
            </a:r>
            <a:r>
              <a:rPr lang="en-GB" sz="2400" dirty="0" smtClean="0">
                <a:latin typeface="Calibri" pitchFamily="34" charset="0"/>
              </a:rPr>
              <a:t>involved.</a:t>
            </a:r>
            <a:endParaRPr lang="en-GB" sz="2400" dirty="0"/>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2" name="Picture 6" descr="http://pozasalon.com/images/uploads/hair_cut_live.bmp"/>
          <p:cNvPicPr>
            <a:picLocks noChangeAspect="1" noChangeArrowheads="1"/>
          </p:cNvPicPr>
          <p:nvPr/>
        </p:nvPicPr>
        <p:blipFill>
          <a:blip r:embed="rId3" cstate="print">
            <a:lum contrast="20000"/>
          </a:blip>
          <a:srcRect/>
          <a:stretch>
            <a:fillRect/>
          </a:stretch>
        </p:blipFill>
        <p:spPr bwMode="auto">
          <a:xfrm>
            <a:off x="5410651" y="1264570"/>
            <a:ext cx="3733350" cy="5593429"/>
          </a:xfrm>
          <a:prstGeom prst="rect">
            <a:avLst/>
          </a:prstGeom>
          <a:noFill/>
        </p:spPr>
      </p:pic>
      <p:sp>
        <p:nvSpPr>
          <p:cNvPr id="14" name="Rectangle 13"/>
          <p:cNvSpPr/>
          <p:nvPr/>
        </p:nvSpPr>
        <p:spPr>
          <a:xfrm>
            <a:off x="5368412" y="450850"/>
            <a:ext cx="1327356" cy="640715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Sectors of Industry</a:t>
            </a:r>
            <a:endParaRPr lang="en-US" sz="4000" dirty="0">
              <a:solidFill>
                <a:schemeClr val="bg1"/>
              </a:solidFill>
            </a:endParaRPr>
          </a:p>
        </p:txBody>
      </p:sp>
      <p:sp>
        <p:nvSpPr>
          <p:cNvPr id="51209" name="Rectangle 9"/>
          <p:cNvSpPr>
            <a:spLocks noGrp="1" noChangeArrowheads="1"/>
          </p:cNvSpPr>
          <p:nvPr>
            <p:ph type="body" sz="half" idx="2"/>
          </p:nvPr>
        </p:nvSpPr>
        <p:spPr>
          <a:xfrm>
            <a:off x="338319" y="1801091"/>
            <a:ext cx="4572894" cy="4732444"/>
          </a:xfrm>
        </p:spPr>
        <p:txBody>
          <a:bodyPr>
            <a:noAutofit/>
          </a:bodyPr>
          <a:lstStyle/>
          <a:p>
            <a:pPr marL="0" indent="0">
              <a:lnSpc>
                <a:spcPct val="90000"/>
              </a:lnSpc>
              <a:buFont typeface="Wingdings" pitchFamily="2" charset="2"/>
              <a:buNone/>
            </a:pPr>
            <a:r>
              <a:rPr lang="en-GB" sz="2200" dirty="0" smtClean="0">
                <a:latin typeface="Calibri" pitchFamily="34" charset="0"/>
              </a:rPr>
              <a:t>These types of businesses do not produce goods but provide </a:t>
            </a:r>
            <a:r>
              <a:rPr lang="en-GB" sz="2200" dirty="0">
                <a:latin typeface="Calibri" pitchFamily="34" charset="0"/>
              </a:rPr>
              <a:t>services. Currently, this sector employs over 50% of the workforce. </a:t>
            </a:r>
            <a:endParaRPr lang="en-GB" sz="2200" dirty="0" smtClean="0">
              <a:latin typeface="Calibri" pitchFamily="34" charset="0"/>
            </a:endParaRPr>
          </a:p>
          <a:p>
            <a:pPr marL="0" indent="0">
              <a:lnSpc>
                <a:spcPct val="90000"/>
              </a:lnSpc>
              <a:buFont typeface="Wingdings" pitchFamily="2" charset="2"/>
              <a:buNone/>
            </a:pPr>
            <a:endParaRPr lang="en-GB" sz="2200" dirty="0" smtClean="0">
              <a:latin typeface="Calibri" pitchFamily="34" charset="0"/>
            </a:endParaRPr>
          </a:p>
          <a:p>
            <a:pPr marL="0" indent="0">
              <a:lnSpc>
                <a:spcPct val="90000"/>
              </a:lnSpc>
              <a:buFont typeface="Wingdings" pitchFamily="2" charset="2"/>
              <a:buNone/>
            </a:pPr>
            <a:r>
              <a:rPr lang="en-GB" sz="2200" dirty="0" smtClean="0">
                <a:latin typeface="Calibri" pitchFamily="34" charset="0"/>
              </a:rPr>
              <a:t>Such as,</a:t>
            </a:r>
            <a:endParaRPr lang="en-GB" sz="2200" dirty="0">
              <a:latin typeface="Calibri" pitchFamily="34" charset="0"/>
            </a:endParaRPr>
          </a:p>
          <a:p>
            <a:pPr marL="0" indent="0">
              <a:lnSpc>
                <a:spcPct val="90000"/>
              </a:lnSpc>
              <a:buFont typeface="Wingdings" pitchFamily="2" charset="2"/>
              <a:buNone/>
            </a:pPr>
            <a:endParaRPr lang="en-GB" sz="2200" dirty="0">
              <a:latin typeface="Calibri" pitchFamily="34" charset="0"/>
            </a:endParaRPr>
          </a:p>
          <a:p>
            <a:pPr>
              <a:lnSpc>
                <a:spcPct val="90000"/>
              </a:lnSpc>
            </a:pPr>
            <a:r>
              <a:rPr lang="en-GB" sz="2200" b="1" dirty="0" smtClean="0">
                <a:solidFill>
                  <a:schemeClr val="tx2"/>
                </a:solidFill>
                <a:latin typeface="Calibri" pitchFamily="34" charset="0"/>
              </a:rPr>
              <a:t>Shops</a:t>
            </a:r>
          </a:p>
          <a:p>
            <a:pPr>
              <a:lnSpc>
                <a:spcPct val="90000"/>
              </a:lnSpc>
            </a:pPr>
            <a:r>
              <a:rPr lang="en-GB" sz="2200" b="1" dirty="0" smtClean="0">
                <a:solidFill>
                  <a:schemeClr val="tx2"/>
                </a:solidFill>
                <a:latin typeface="Calibri" pitchFamily="34" charset="0"/>
              </a:rPr>
              <a:t>Hotels</a:t>
            </a:r>
          </a:p>
          <a:p>
            <a:pPr>
              <a:lnSpc>
                <a:spcPct val="90000"/>
              </a:lnSpc>
            </a:pPr>
            <a:r>
              <a:rPr lang="en-GB" sz="2200" b="1" dirty="0" smtClean="0">
                <a:solidFill>
                  <a:schemeClr val="tx2"/>
                </a:solidFill>
                <a:latin typeface="Calibri" pitchFamily="34" charset="0"/>
              </a:rPr>
              <a:t>Window Cleaners</a:t>
            </a:r>
          </a:p>
          <a:p>
            <a:pPr>
              <a:lnSpc>
                <a:spcPct val="90000"/>
              </a:lnSpc>
            </a:pPr>
            <a:r>
              <a:rPr lang="en-GB" sz="2200" b="1" dirty="0" smtClean="0">
                <a:solidFill>
                  <a:schemeClr val="tx2"/>
                </a:solidFill>
                <a:latin typeface="Calibri" pitchFamily="34" charset="0"/>
              </a:rPr>
              <a:t>Hairdressers</a:t>
            </a:r>
          </a:p>
          <a:p>
            <a:pPr>
              <a:lnSpc>
                <a:spcPct val="90000"/>
              </a:lnSpc>
            </a:pPr>
            <a:r>
              <a:rPr lang="en-GB" sz="2200" b="1" dirty="0" smtClean="0">
                <a:solidFill>
                  <a:schemeClr val="tx2"/>
                </a:solidFill>
                <a:latin typeface="Calibri" pitchFamily="34" charset="0"/>
              </a:rPr>
              <a:t>Banks</a:t>
            </a:r>
          </a:p>
          <a:p>
            <a:pPr>
              <a:lnSpc>
                <a:spcPct val="90000"/>
              </a:lnSpc>
            </a:pPr>
            <a:r>
              <a:rPr lang="en-GB" sz="2200" b="1" dirty="0" smtClean="0">
                <a:solidFill>
                  <a:schemeClr val="tx2"/>
                </a:solidFill>
                <a:latin typeface="Calibri" pitchFamily="34" charset="0"/>
              </a:rPr>
              <a:t>Post Office</a:t>
            </a:r>
            <a:endParaRPr lang="en-GB" sz="2200" dirty="0">
              <a:solidFill>
                <a:schemeClr val="tx2"/>
              </a:solidFill>
              <a:latin typeface="Calibri" pitchFamily="34" charset="0"/>
            </a:endParaRPr>
          </a:p>
        </p:txBody>
      </p:sp>
      <p:sp>
        <p:nvSpPr>
          <p:cNvPr id="10" name="Oval 9"/>
          <p:cNvSpPr/>
          <p:nvPr/>
        </p:nvSpPr>
        <p:spPr>
          <a:xfrm>
            <a:off x="6660232" y="1844824"/>
            <a:ext cx="2088232" cy="20882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500" dirty="0">
                <a:solidFill>
                  <a:sysClr val="windowText" lastClr="000000"/>
                </a:solidFill>
                <a:latin typeface="Calibri" pitchFamily="34" charset="0"/>
              </a:rPr>
              <a:t>Tertiary</a:t>
            </a:r>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0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0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0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0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0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http://www.bls.gov/opub/btn/volume-2/images/2-9-ima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16017" y="1260174"/>
            <a:ext cx="4427984" cy="56124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716017" y="450850"/>
            <a:ext cx="1327356" cy="640715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Sectors of Industry</a:t>
            </a:r>
            <a:endParaRPr lang="en-US" sz="4000" dirty="0">
              <a:solidFill>
                <a:schemeClr val="bg1"/>
              </a:solidFill>
            </a:endParaRPr>
          </a:p>
        </p:txBody>
      </p:sp>
      <p:sp>
        <p:nvSpPr>
          <p:cNvPr id="51209" name="Rectangle 9"/>
          <p:cNvSpPr>
            <a:spLocks noGrp="1" noChangeArrowheads="1"/>
          </p:cNvSpPr>
          <p:nvPr>
            <p:ph type="body" sz="half" idx="2"/>
          </p:nvPr>
        </p:nvSpPr>
        <p:spPr>
          <a:xfrm>
            <a:off x="338319" y="1801091"/>
            <a:ext cx="4572894" cy="4732444"/>
          </a:xfrm>
        </p:spPr>
        <p:txBody>
          <a:bodyPr>
            <a:noAutofit/>
          </a:bodyPr>
          <a:lstStyle/>
          <a:p>
            <a:pPr marL="0" indent="0">
              <a:lnSpc>
                <a:spcPct val="90000"/>
              </a:lnSpc>
              <a:buFont typeface="Wingdings" pitchFamily="2" charset="2"/>
              <a:buNone/>
            </a:pPr>
            <a:r>
              <a:rPr lang="en-GB" sz="2200" dirty="0" smtClean="0">
                <a:latin typeface="Calibri" pitchFamily="34" charset="0"/>
              </a:rPr>
              <a:t>This can also be described as the support sector.  It is knowledge based. Combined with the Tertiary Sector, it employs over 75% of the UK workforce. </a:t>
            </a:r>
          </a:p>
          <a:p>
            <a:pPr marL="0" indent="0">
              <a:lnSpc>
                <a:spcPct val="90000"/>
              </a:lnSpc>
              <a:buFont typeface="Wingdings" pitchFamily="2" charset="2"/>
              <a:buNone/>
            </a:pPr>
            <a:endParaRPr lang="en-GB" sz="2200" dirty="0" smtClean="0">
              <a:latin typeface="Calibri" pitchFamily="34" charset="0"/>
            </a:endParaRPr>
          </a:p>
          <a:p>
            <a:pPr marL="0" indent="0">
              <a:lnSpc>
                <a:spcPct val="90000"/>
              </a:lnSpc>
              <a:buFont typeface="Wingdings" pitchFamily="2" charset="2"/>
              <a:buNone/>
            </a:pPr>
            <a:r>
              <a:rPr lang="en-GB" sz="2200" dirty="0" smtClean="0">
                <a:latin typeface="Calibri" pitchFamily="34" charset="0"/>
              </a:rPr>
              <a:t>Such as,</a:t>
            </a:r>
            <a:endParaRPr lang="en-GB" sz="2200" dirty="0">
              <a:latin typeface="Calibri" pitchFamily="34" charset="0"/>
            </a:endParaRPr>
          </a:p>
          <a:p>
            <a:pPr marL="0" indent="0">
              <a:lnSpc>
                <a:spcPct val="90000"/>
              </a:lnSpc>
              <a:buFont typeface="Wingdings" pitchFamily="2" charset="2"/>
              <a:buNone/>
            </a:pPr>
            <a:endParaRPr lang="en-GB" sz="2200" dirty="0">
              <a:latin typeface="Calibri" pitchFamily="34" charset="0"/>
            </a:endParaRPr>
          </a:p>
          <a:p>
            <a:pPr>
              <a:lnSpc>
                <a:spcPct val="90000"/>
              </a:lnSpc>
            </a:pPr>
            <a:r>
              <a:rPr lang="en-GB" sz="2200" b="1" dirty="0" smtClean="0">
                <a:solidFill>
                  <a:schemeClr val="tx2"/>
                </a:solidFill>
                <a:latin typeface="Calibri" pitchFamily="34" charset="0"/>
              </a:rPr>
              <a:t>IT consultants</a:t>
            </a:r>
          </a:p>
          <a:p>
            <a:pPr>
              <a:lnSpc>
                <a:spcPct val="90000"/>
              </a:lnSpc>
            </a:pPr>
            <a:r>
              <a:rPr lang="en-GB" sz="2200" b="1" dirty="0" smtClean="0">
                <a:solidFill>
                  <a:schemeClr val="tx2"/>
                </a:solidFill>
                <a:latin typeface="Calibri" pitchFamily="34" charset="0"/>
              </a:rPr>
              <a:t>Accountants</a:t>
            </a:r>
          </a:p>
          <a:p>
            <a:pPr>
              <a:lnSpc>
                <a:spcPct val="90000"/>
              </a:lnSpc>
            </a:pPr>
            <a:r>
              <a:rPr lang="en-GB" sz="2200" b="1" dirty="0">
                <a:solidFill>
                  <a:schemeClr val="tx2"/>
                </a:solidFill>
                <a:latin typeface="Calibri" pitchFamily="34" charset="0"/>
              </a:rPr>
              <a:t>Media bodies</a:t>
            </a:r>
          </a:p>
          <a:p>
            <a:pPr>
              <a:lnSpc>
                <a:spcPct val="90000"/>
              </a:lnSpc>
            </a:pPr>
            <a:r>
              <a:rPr lang="en-GB" sz="2200" b="1" dirty="0" smtClean="0">
                <a:solidFill>
                  <a:schemeClr val="tx2"/>
                </a:solidFill>
                <a:latin typeface="Calibri" pitchFamily="34" charset="0"/>
              </a:rPr>
              <a:t>Education</a:t>
            </a:r>
          </a:p>
          <a:p>
            <a:pPr>
              <a:lnSpc>
                <a:spcPct val="90000"/>
              </a:lnSpc>
            </a:pPr>
            <a:endParaRPr lang="en-GB" sz="2200" b="1" dirty="0">
              <a:solidFill>
                <a:schemeClr val="tx2"/>
              </a:solidFill>
              <a:latin typeface="Calibri" pitchFamily="34" charset="0"/>
            </a:endParaRPr>
          </a:p>
        </p:txBody>
      </p:sp>
      <p:sp>
        <p:nvSpPr>
          <p:cNvPr id="10" name="Oval 9"/>
          <p:cNvSpPr/>
          <p:nvPr/>
        </p:nvSpPr>
        <p:spPr>
          <a:xfrm>
            <a:off x="6660232" y="1844824"/>
            <a:ext cx="2088232" cy="2088232"/>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000" dirty="0" smtClean="0">
                <a:solidFill>
                  <a:sysClr val="windowText" lastClr="000000"/>
                </a:solidFill>
                <a:effectLst/>
                <a:latin typeface="Calibri" pitchFamily="34" charset="0"/>
              </a:rPr>
              <a:t>Quaternary</a:t>
            </a:r>
            <a:endParaRPr lang="en-GB" sz="2500" dirty="0"/>
          </a:p>
        </p:txBody>
      </p:sp>
    </p:spTree>
    <p:extLst>
      <p:ext uri="{BB962C8B-B14F-4D97-AF65-F5344CB8AC3E}">
        <p14:creationId xmlns:p14="http://schemas.microsoft.com/office/powerpoint/2010/main" val="1848474027"/>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0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27124" y="1273553"/>
            <a:ext cx="4537364" cy="3343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http://vufa.tdsb.on.ca/~danielle.skuy/Media/farming21.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354674" y="1556792"/>
            <a:ext cx="3610502" cy="3816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Oval 5"/>
          <p:cNvSpPr/>
          <p:nvPr/>
        </p:nvSpPr>
        <p:spPr>
          <a:xfrm>
            <a:off x="2167709" y="4077072"/>
            <a:ext cx="2088232" cy="208823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500" dirty="0" smtClean="0">
                <a:solidFill>
                  <a:sysClr val="windowText" lastClr="000000"/>
                </a:solidFill>
                <a:effectLst/>
                <a:latin typeface="Calibri" pitchFamily="34" charset="0"/>
              </a:rPr>
              <a:t>Primary</a:t>
            </a:r>
            <a:endParaRPr lang="en-GB" sz="2500" dirty="0"/>
          </a:p>
        </p:txBody>
      </p:sp>
      <p:sp>
        <p:nvSpPr>
          <p:cNvPr id="9" name="Oval 8"/>
          <p:cNvSpPr/>
          <p:nvPr/>
        </p:nvSpPr>
        <p:spPr>
          <a:xfrm>
            <a:off x="6876256" y="3212976"/>
            <a:ext cx="2088232" cy="208823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000" dirty="0" smtClean="0">
                <a:solidFill>
                  <a:sysClr val="windowText" lastClr="000000"/>
                </a:solidFill>
                <a:latin typeface="Calibri" pitchFamily="34" charset="0"/>
              </a:rPr>
              <a:t>Quaternary</a:t>
            </a:r>
            <a:endParaRPr lang="en-GB" sz="2500" dirty="0">
              <a:solidFill>
                <a:sysClr val="windowText" lastClr="000000"/>
              </a:solidFill>
              <a:latin typeface="Calibri" pitchFamily="34" charset="0"/>
            </a:endParaRPr>
          </a:p>
        </p:txBody>
      </p:sp>
      <p:sp>
        <p:nvSpPr>
          <p:cNvPr id="7" name="Rectangle 22"/>
          <p:cNvSpPr>
            <a:spLocks noChangeArrowheads="1"/>
          </p:cNvSpPr>
          <p:nvPr/>
        </p:nvSpPr>
        <p:spPr bwMode="auto">
          <a:xfrm>
            <a:off x="0" y="0"/>
            <a:ext cx="9144000" cy="260647"/>
          </a:xfrm>
          <a:prstGeom prst="rect">
            <a:avLst/>
          </a:prstGeom>
          <a:solidFill>
            <a:srgbClr val="8325A1"/>
          </a:solidFill>
          <a:ln w="9525">
            <a:noFill/>
            <a:miter lim="800000"/>
            <a:headEnd/>
            <a:tailEnd/>
          </a:ln>
        </p:spPr>
        <p:txBody>
          <a:bodyPr wrap="none" anchor="ctr"/>
          <a:lstStyle/>
          <a:p>
            <a:endParaRPr lang="en-GB" dirty="0"/>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chepstowgardencentre.co.uk/GILL-NEW.jpg"/>
          <p:cNvPicPr>
            <a:picLocks noChangeAspect="1" noChangeArrowheads="1"/>
          </p:cNvPicPr>
          <p:nvPr/>
        </p:nvPicPr>
        <p:blipFill>
          <a:blip r:embed="rId2" cstate="print"/>
          <a:srcRect/>
          <a:stretch>
            <a:fillRect/>
          </a:stretch>
        </p:blipFill>
        <p:spPr bwMode="auto">
          <a:xfrm>
            <a:off x="225735" y="491420"/>
            <a:ext cx="4184034" cy="3758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4692" name="Picture 4" descr="http://www.lva.virginia.gov/public/archivesmonth/2003/archweek_images/VT/Coal_Miner_1_large.jpg"/>
          <p:cNvPicPr>
            <a:picLocks noChangeAspect="1" noChangeArrowheads="1"/>
          </p:cNvPicPr>
          <p:nvPr/>
        </p:nvPicPr>
        <p:blipFill>
          <a:blip r:embed="rId3" cstate="print"/>
          <a:srcRect/>
          <a:stretch>
            <a:fillRect/>
          </a:stretch>
        </p:blipFill>
        <p:spPr bwMode="auto">
          <a:xfrm>
            <a:off x="4738739" y="476672"/>
            <a:ext cx="4200525" cy="5372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val 7"/>
          <p:cNvSpPr/>
          <p:nvPr/>
        </p:nvSpPr>
        <p:spPr>
          <a:xfrm>
            <a:off x="179512" y="3283950"/>
            <a:ext cx="2088232" cy="20882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500" dirty="0" smtClean="0">
                <a:solidFill>
                  <a:sysClr val="windowText" lastClr="000000"/>
                </a:solidFill>
                <a:effectLst/>
                <a:latin typeface="Calibri" pitchFamily="34" charset="0"/>
              </a:rPr>
              <a:t>Tertiary</a:t>
            </a:r>
            <a:endParaRPr lang="en-GB" sz="2500" dirty="0"/>
          </a:p>
        </p:txBody>
      </p:sp>
      <p:sp>
        <p:nvSpPr>
          <p:cNvPr id="9" name="Oval 8"/>
          <p:cNvSpPr/>
          <p:nvPr/>
        </p:nvSpPr>
        <p:spPr>
          <a:xfrm>
            <a:off x="4067944" y="4652102"/>
            <a:ext cx="2088232" cy="208823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500" dirty="0">
                <a:solidFill>
                  <a:sysClr val="windowText" lastClr="000000"/>
                </a:solidFill>
                <a:latin typeface="Calibri" pitchFamily="34" charset="0"/>
              </a:rPr>
              <a:t>Primary</a:t>
            </a:r>
          </a:p>
        </p:txBody>
      </p:sp>
      <p:sp>
        <p:nvSpPr>
          <p:cNvPr id="6" name="Rectangle 22"/>
          <p:cNvSpPr>
            <a:spLocks noChangeArrowheads="1"/>
          </p:cNvSpPr>
          <p:nvPr/>
        </p:nvSpPr>
        <p:spPr bwMode="auto">
          <a:xfrm>
            <a:off x="0" y="0"/>
            <a:ext cx="9144000" cy="260647"/>
          </a:xfrm>
          <a:prstGeom prst="rect">
            <a:avLst/>
          </a:prstGeom>
          <a:solidFill>
            <a:srgbClr val="8325A1"/>
          </a:solidFill>
          <a:ln w="9525">
            <a:noFill/>
            <a:miter lim="800000"/>
            <a:headEnd/>
            <a:tailEnd/>
          </a:ln>
        </p:spPr>
        <p:txBody>
          <a:bodyPr wrap="none" anchor="ctr"/>
          <a:lstStyle/>
          <a:p>
            <a:endParaRPr lang="en-GB" dirty="0"/>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www.thelightisgreen.com/Car%20factory%20line.jpg"/>
          <p:cNvPicPr>
            <a:picLocks noChangeAspect="1" noChangeArrowheads="1"/>
          </p:cNvPicPr>
          <p:nvPr/>
        </p:nvPicPr>
        <p:blipFill>
          <a:blip r:embed="rId2" cstate="print">
            <a:lum contrast="20000"/>
          </a:blip>
          <a:srcRect/>
          <a:stretch>
            <a:fillRect/>
          </a:stretch>
        </p:blipFill>
        <p:spPr bwMode="auto">
          <a:xfrm>
            <a:off x="3394069" y="261682"/>
            <a:ext cx="5498412" cy="6335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5716" name="Picture 4" descr="http://beaut.ie/blog/wp-content/uploads/2007/04/hairdress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276430"/>
            <a:ext cx="2880320" cy="4790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6"/>
          <p:cNvSpPr/>
          <p:nvPr/>
        </p:nvSpPr>
        <p:spPr>
          <a:xfrm>
            <a:off x="6588224" y="476672"/>
            <a:ext cx="2088232" cy="208823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dirty="0" smtClean="0">
                <a:solidFill>
                  <a:sysClr val="windowText" lastClr="000000"/>
                </a:solidFill>
                <a:effectLst/>
                <a:latin typeface="Calibri" pitchFamily="34" charset="0"/>
              </a:rPr>
              <a:t>Secondary</a:t>
            </a:r>
            <a:endParaRPr lang="en-GB" sz="2400" dirty="0"/>
          </a:p>
        </p:txBody>
      </p:sp>
      <p:sp>
        <p:nvSpPr>
          <p:cNvPr id="9" name="Oval 8"/>
          <p:cNvSpPr/>
          <p:nvPr/>
        </p:nvSpPr>
        <p:spPr>
          <a:xfrm>
            <a:off x="179512" y="3717032"/>
            <a:ext cx="2088232" cy="20882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500" dirty="0">
                <a:solidFill>
                  <a:sysClr val="windowText" lastClr="000000"/>
                </a:solidFill>
                <a:latin typeface="Calibri" pitchFamily="34" charset="0"/>
              </a:rPr>
              <a:t>Tertiary</a:t>
            </a:r>
          </a:p>
        </p:txBody>
      </p:sp>
      <p:sp>
        <p:nvSpPr>
          <p:cNvPr id="6" name="Rectangle 22"/>
          <p:cNvSpPr>
            <a:spLocks noChangeArrowheads="1"/>
          </p:cNvSpPr>
          <p:nvPr/>
        </p:nvSpPr>
        <p:spPr bwMode="auto">
          <a:xfrm>
            <a:off x="0" y="0"/>
            <a:ext cx="9144000" cy="260647"/>
          </a:xfrm>
          <a:prstGeom prst="rect">
            <a:avLst/>
          </a:prstGeom>
          <a:solidFill>
            <a:srgbClr val="8325A1"/>
          </a:solidFill>
          <a:ln w="9525">
            <a:noFill/>
            <a:miter lim="800000"/>
            <a:headEnd/>
            <a:tailEnd/>
          </a:ln>
        </p:spPr>
        <p:txBody>
          <a:bodyPr wrap="none" anchor="ctr"/>
          <a:lstStyle/>
          <a:p>
            <a:endParaRPr lang="en-GB" dirty="0"/>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http://hotfile.files.wordpress.com/2008/08/oil-rig2.jpg"/>
          <p:cNvPicPr>
            <a:picLocks noChangeAspect="1" noChangeArrowheads="1"/>
          </p:cNvPicPr>
          <p:nvPr/>
        </p:nvPicPr>
        <p:blipFill>
          <a:blip r:embed="rId2" cstate="print"/>
          <a:srcRect/>
          <a:stretch>
            <a:fillRect/>
          </a:stretch>
        </p:blipFill>
        <p:spPr bwMode="auto">
          <a:xfrm>
            <a:off x="327117" y="456057"/>
            <a:ext cx="8277331" cy="6102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5"/>
          <p:cNvSpPr/>
          <p:nvPr/>
        </p:nvSpPr>
        <p:spPr>
          <a:xfrm>
            <a:off x="6516216" y="4293096"/>
            <a:ext cx="2088232" cy="208823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500" dirty="0">
                <a:solidFill>
                  <a:sysClr val="windowText" lastClr="000000"/>
                </a:solidFill>
                <a:latin typeface="Calibri" pitchFamily="34" charset="0"/>
              </a:rPr>
              <a:t>Primary</a:t>
            </a:r>
          </a:p>
        </p:txBody>
      </p:sp>
      <p:sp>
        <p:nvSpPr>
          <p:cNvPr id="4" name="Rectangle 22"/>
          <p:cNvSpPr>
            <a:spLocks noChangeArrowheads="1"/>
          </p:cNvSpPr>
          <p:nvPr/>
        </p:nvSpPr>
        <p:spPr bwMode="auto">
          <a:xfrm>
            <a:off x="0" y="0"/>
            <a:ext cx="9144000" cy="260647"/>
          </a:xfrm>
          <a:prstGeom prst="rect">
            <a:avLst/>
          </a:prstGeom>
          <a:solidFill>
            <a:srgbClr val="8325A1"/>
          </a:solidFill>
          <a:ln w="9525">
            <a:noFill/>
            <a:miter lim="800000"/>
            <a:headEnd/>
            <a:tailEnd/>
          </a:ln>
        </p:spPr>
        <p:txBody>
          <a:bodyPr wrap="none" anchor="ctr"/>
          <a:lstStyle/>
          <a:p>
            <a:endParaRPr lang="en-GB" dirty="0"/>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www.sandtoncentral.co.za/images/newsletter/hiltonhotel.jpg"/>
          <p:cNvPicPr>
            <a:picLocks noChangeAspect="1" noChangeArrowheads="1"/>
          </p:cNvPicPr>
          <p:nvPr/>
        </p:nvPicPr>
        <p:blipFill>
          <a:blip r:embed="rId2" cstate="screen">
            <a:lum contrast="20000"/>
            <a:extLst>
              <a:ext uri="{28A0092B-C50C-407E-A947-70E740481C1C}">
                <a14:useLocalDpi xmlns:a14="http://schemas.microsoft.com/office/drawing/2010/main"/>
              </a:ext>
            </a:extLst>
          </a:blip>
          <a:srcRect/>
          <a:stretch>
            <a:fillRect/>
          </a:stretch>
        </p:blipFill>
        <p:spPr bwMode="auto">
          <a:xfrm>
            <a:off x="323528" y="476672"/>
            <a:ext cx="3909184" cy="5832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p:cNvSpPr/>
          <p:nvPr/>
        </p:nvSpPr>
        <p:spPr>
          <a:xfrm>
            <a:off x="2987824" y="4509120"/>
            <a:ext cx="2088232" cy="20882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500" dirty="0">
                <a:solidFill>
                  <a:sysClr val="windowText" lastClr="000000"/>
                </a:solidFill>
                <a:latin typeface="Calibri" pitchFamily="34" charset="0"/>
              </a:rPr>
              <a:t>Tertiary</a:t>
            </a:r>
          </a:p>
        </p:txBody>
      </p:sp>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33455" y="620688"/>
            <a:ext cx="4540103" cy="3000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Oval 7"/>
          <p:cNvSpPr/>
          <p:nvPr/>
        </p:nvSpPr>
        <p:spPr>
          <a:xfrm>
            <a:off x="6852859" y="3036435"/>
            <a:ext cx="2088232" cy="208823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000" dirty="0" smtClean="0">
                <a:solidFill>
                  <a:sysClr val="windowText" lastClr="000000"/>
                </a:solidFill>
                <a:latin typeface="Calibri" pitchFamily="34" charset="0"/>
              </a:rPr>
              <a:t>Quaternary</a:t>
            </a:r>
            <a:endParaRPr lang="en-GB" sz="2500" dirty="0">
              <a:solidFill>
                <a:sysClr val="windowText" lastClr="000000"/>
              </a:solidFill>
              <a:latin typeface="Calibri" pitchFamily="34" charset="0"/>
            </a:endParaRPr>
          </a:p>
        </p:txBody>
      </p:sp>
      <p:sp>
        <p:nvSpPr>
          <p:cNvPr id="6" name="Rectangle 22"/>
          <p:cNvSpPr>
            <a:spLocks noChangeArrowheads="1"/>
          </p:cNvSpPr>
          <p:nvPr/>
        </p:nvSpPr>
        <p:spPr bwMode="auto">
          <a:xfrm>
            <a:off x="0" y="0"/>
            <a:ext cx="9144000" cy="260647"/>
          </a:xfrm>
          <a:prstGeom prst="rect">
            <a:avLst/>
          </a:prstGeom>
          <a:solidFill>
            <a:srgbClr val="8325A1"/>
          </a:solidFill>
          <a:ln w="9525">
            <a:noFill/>
            <a:miter lim="800000"/>
            <a:headEnd/>
            <a:tailEnd/>
          </a:ln>
        </p:spPr>
        <p:txBody>
          <a:bodyPr wrap="none" anchor="ctr"/>
          <a:lstStyle/>
          <a:p>
            <a:endParaRPr lang="en-GB" dirty="0"/>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676416" y="4721487"/>
            <a:ext cx="2088232" cy="20882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500" dirty="0">
                <a:solidFill>
                  <a:sysClr val="windowText" lastClr="000000"/>
                </a:solidFill>
                <a:latin typeface="Calibri" pitchFamily="34" charset="0"/>
              </a:rPr>
              <a:t>Tertiary</a:t>
            </a:r>
          </a:p>
        </p:txBody>
      </p:sp>
      <p:sp>
        <p:nvSpPr>
          <p:cNvPr id="4" name="Oval 3"/>
          <p:cNvSpPr/>
          <p:nvPr/>
        </p:nvSpPr>
        <p:spPr>
          <a:xfrm>
            <a:off x="323528" y="4725144"/>
            <a:ext cx="2088232" cy="208823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500" dirty="0">
                <a:solidFill>
                  <a:sysClr val="windowText" lastClr="000000"/>
                </a:solidFill>
                <a:latin typeface="Calibri" pitchFamily="34" charset="0"/>
              </a:rPr>
              <a:t>Primary</a:t>
            </a:r>
          </a:p>
        </p:txBody>
      </p:sp>
      <p:sp>
        <p:nvSpPr>
          <p:cNvPr id="5" name="Oval 4"/>
          <p:cNvSpPr/>
          <p:nvPr/>
        </p:nvSpPr>
        <p:spPr>
          <a:xfrm>
            <a:off x="2499972" y="4721487"/>
            <a:ext cx="2088232" cy="208823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dirty="0">
                <a:solidFill>
                  <a:sysClr val="windowText" lastClr="000000"/>
                </a:solidFill>
                <a:latin typeface="Calibri" pitchFamily="34" charset="0"/>
              </a:rPr>
              <a:t>Secondary</a:t>
            </a:r>
          </a:p>
        </p:txBody>
      </p:sp>
      <p:sp>
        <p:nvSpPr>
          <p:cNvPr id="6" name="Oval 5"/>
          <p:cNvSpPr/>
          <p:nvPr/>
        </p:nvSpPr>
        <p:spPr>
          <a:xfrm>
            <a:off x="6852859" y="4719496"/>
            <a:ext cx="2088232" cy="208823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000" dirty="0" smtClean="0">
                <a:solidFill>
                  <a:sysClr val="windowText" lastClr="000000"/>
                </a:solidFill>
                <a:latin typeface="Calibri" pitchFamily="34" charset="0"/>
              </a:rPr>
              <a:t>Quaternary</a:t>
            </a:r>
            <a:endParaRPr lang="en-GB" sz="2500" dirty="0">
              <a:solidFill>
                <a:sysClr val="windowText" lastClr="000000"/>
              </a:solidFill>
              <a:latin typeface="Calibri" pitchFamily="34" charset="0"/>
            </a:endParaRPr>
          </a:p>
        </p:txBody>
      </p:sp>
      <p:sp>
        <p:nvSpPr>
          <p:cNvPr id="7" name="Rectangle 22"/>
          <p:cNvSpPr>
            <a:spLocks noChangeArrowheads="1"/>
          </p:cNvSpPr>
          <p:nvPr/>
        </p:nvSpPr>
        <p:spPr bwMode="auto">
          <a:xfrm>
            <a:off x="0" y="0"/>
            <a:ext cx="9144000" cy="260647"/>
          </a:xfrm>
          <a:prstGeom prst="rect">
            <a:avLst/>
          </a:prstGeom>
          <a:solidFill>
            <a:srgbClr val="8325A1"/>
          </a:solidFill>
          <a:ln w="9525">
            <a:noFill/>
            <a:miter lim="800000"/>
            <a:headEnd/>
            <a:tailEnd/>
          </a:ln>
        </p:spPr>
        <p:txBody>
          <a:bodyPr wrap="none" anchor="ctr"/>
          <a:lstStyle/>
          <a:p>
            <a:endParaRPr lang="en-GB" dirty="0"/>
          </a:p>
        </p:txBody>
      </p:sp>
      <p:grpSp>
        <p:nvGrpSpPr>
          <p:cNvPr id="8"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0"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Your Tasks</a:t>
            </a:r>
            <a:endParaRPr lang="en-US" sz="4000" dirty="0">
              <a:solidFill>
                <a:schemeClr val="bg1"/>
              </a:solidFill>
            </a:endParaRPr>
          </a:p>
        </p:txBody>
      </p:sp>
      <p:sp>
        <p:nvSpPr>
          <p:cNvPr id="13" name="TextBox 12"/>
          <p:cNvSpPr txBox="1"/>
          <p:nvPr/>
        </p:nvSpPr>
        <p:spPr>
          <a:xfrm>
            <a:off x="323528" y="1772816"/>
            <a:ext cx="8352928" cy="2246769"/>
          </a:xfrm>
          <a:prstGeom prst="rect">
            <a:avLst/>
          </a:prstGeom>
          <a:noFill/>
        </p:spPr>
        <p:txBody>
          <a:bodyPr wrap="square" rtlCol="0">
            <a:spAutoFit/>
          </a:bodyPr>
          <a:lstStyle/>
          <a:p>
            <a:pPr marL="342900" indent="-342900">
              <a:buFont typeface="+mj-lt"/>
              <a:buAutoNum type="arabicPeriod"/>
            </a:pPr>
            <a:r>
              <a:rPr lang="en-GB" sz="2800" dirty="0"/>
              <a:t>Create </a:t>
            </a:r>
            <a:r>
              <a:rPr lang="en-GB" sz="2800" dirty="0" smtClean="0"/>
              <a:t>4 PowerPoint slides </a:t>
            </a:r>
            <a:r>
              <a:rPr lang="en-GB" sz="2800" dirty="0"/>
              <a:t>which includes quality images that represents each of the 4 sectors of industry.</a:t>
            </a:r>
          </a:p>
          <a:p>
            <a:pPr marL="342900" indent="-342900">
              <a:buFont typeface="+mj-lt"/>
              <a:buAutoNum type="arabicPeriod"/>
            </a:pPr>
            <a:r>
              <a:rPr lang="en-GB" sz="2800" dirty="0" smtClean="0"/>
              <a:t>From the School Website, complete the Sectors of Industry Exercises.</a:t>
            </a:r>
            <a:endParaRPr lang="en-GB" sz="2800" dirty="0"/>
          </a:p>
        </p:txBody>
      </p:sp>
    </p:spTree>
    <p:extLst>
      <p:ext uri="{BB962C8B-B14F-4D97-AF65-F5344CB8AC3E}">
        <p14:creationId xmlns:p14="http://schemas.microsoft.com/office/powerpoint/2010/main" val="127352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flipH="1">
            <a:off x="5600700" y="1447800"/>
            <a:ext cx="1390650" cy="5410200"/>
          </a:xfrm>
          <a:prstGeom prst="rect">
            <a:avLst/>
          </a:prstGeom>
          <a:gradFill rotWithShape="0">
            <a:gsLst>
              <a:gs pos="0">
                <a:schemeClr val="bg1"/>
              </a:gs>
              <a:gs pos="100000">
                <a:schemeClr val="accent1">
                  <a:alpha val="0"/>
                </a:schemeClr>
              </a:gs>
            </a:gsLst>
            <a:lin ang="0" scaled="1"/>
          </a:gradFill>
          <a:ln w="25400" algn="ctr">
            <a:noFill/>
            <a:miter lim="800000"/>
            <a:headEnd/>
            <a:tailEnd/>
          </a:ln>
        </p:spPr>
        <p:txBody>
          <a:bodyPr anchor="ctr"/>
          <a:lstStyle/>
          <a:p>
            <a:pPr algn="ctr">
              <a:defRPr/>
            </a:pPr>
            <a:endParaRPr lang="en-GB" dirty="0">
              <a:solidFill>
                <a:schemeClr val="lt1"/>
              </a:solidFill>
              <a:latin typeface="+mn-lt"/>
            </a:endParaRPr>
          </a:p>
        </p:txBody>
      </p:sp>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0"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1"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Questions - 2</a:t>
            </a:r>
            <a:endParaRPr lang="en-US" sz="4000" dirty="0">
              <a:solidFill>
                <a:schemeClr val="bg1"/>
              </a:solidFill>
            </a:endParaRPr>
          </a:p>
        </p:txBody>
      </p:sp>
      <p:sp>
        <p:nvSpPr>
          <p:cNvPr id="8" name="TextBox 7"/>
          <p:cNvSpPr txBox="1"/>
          <p:nvPr/>
        </p:nvSpPr>
        <p:spPr>
          <a:xfrm>
            <a:off x="323528" y="1792287"/>
            <a:ext cx="8424936" cy="2554545"/>
          </a:xfrm>
          <a:prstGeom prst="rect">
            <a:avLst/>
          </a:prstGeom>
          <a:noFill/>
        </p:spPr>
        <p:txBody>
          <a:bodyPr wrap="square" rtlCol="0">
            <a:spAutoFit/>
          </a:bodyPr>
          <a:lstStyle/>
          <a:p>
            <a:pPr marL="342900" indent="-342900">
              <a:buFont typeface="+mj-lt"/>
              <a:buAutoNum type="arabicPeriod"/>
            </a:pPr>
            <a:r>
              <a:rPr lang="en-GB" sz="3200" dirty="0" smtClean="0"/>
              <a:t>What are the 4 Sectors of Industry?</a:t>
            </a:r>
          </a:p>
          <a:p>
            <a:pPr marL="342900" indent="-342900">
              <a:buFont typeface="+mj-lt"/>
              <a:buAutoNum type="arabicPeriod"/>
            </a:pPr>
            <a:r>
              <a:rPr lang="en-GB" sz="3200" dirty="0" smtClean="0"/>
              <a:t>Give 2 examples of what is produced or serviced in each one.</a:t>
            </a:r>
          </a:p>
          <a:p>
            <a:pPr marL="342900" indent="-342900">
              <a:buFont typeface="+mj-lt"/>
              <a:buAutoNum type="arabicPeriod"/>
            </a:pPr>
            <a:r>
              <a:rPr lang="en-GB" sz="3200" dirty="0" smtClean="0"/>
              <a:t>Why do you think that in the UK there is now more Tertiary and Quaternary Sector jobs?</a:t>
            </a:r>
          </a:p>
        </p:txBody>
      </p:sp>
    </p:spTree>
    <p:extLst>
      <p:ext uri="{BB962C8B-B14F-4D97-AF65-F5344CB8AC3E}">
        <p14:creationId xmlns:p14="http://schemas.microsoft.com/office/powerpoint/2010/main" val="3255037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csgroup.co.uk/images/MCS-business-people.jpg"/>
          <p:cNvPicPr>
            <a:picLocks noChangeAspect="1" noChangeArrowheads="1"/>
          </p:cNvPicPr>
          <p:nvPr/>
        </p:nvPicPr>
        <p:blipFill>
          <a:blip r:embed="rId3" cstate="screen">
            <a:lum contrast="20000"/>
            <a:extLst>
              <a:ext uri="{28A0092B-C50C-407E-A947-70E740481C1C}">
                <a14:useLocalDpi xmlns:a14="http://schemas.microsoft.com/office/drawing/2010/main"/>
              </a:ext>
            </a:extLst>
          </a:blip>
          <a:srcRect/>
          <a:stretch>
            <a:fillRect/>
          </a:stretch>
        </p:blipFill>
        <p:spPr bwMode="auto">
          <a:xfrm>
            <a:off x="0" y="3771265"/>
            <a:ext cx="9144000" cy="3086735"/>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3074"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3075"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3076"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What is a Business?</a:t>
            </a:r>
            <a:endParaRPr lang="en-US" sz="4000" dirty="0">
              <a:solidFill>
                <a:schemeClr val="bg1"/>
              </a:solidFill>
            </a:endParaRPr>
          </a:p>
        </p:txBody>
      </p:sp>
      <p:sp>
        <p:nvSpPr>
          <p:cNvPr id="10" name="Rounded Rectangular Callout 9"/>
          <p:cNvSpPr/>
          <p:nvPr/>
        </p:nvSpPr>
        <p:spPr>
          <a:xfrm>
            <a:off x="395536" y="1844824"/>
            <a:ext cx="4320480" cy="2304256"/>
          </a:xfrm>
          <a:prstGeom prst="wedgeRoundRectCallout">
            <a:avLst>
              <a:gd name="adj1" fmla="val 53242"/>
              <a:gd name="adj2" fmla="val 758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b="1" dirty="0" smtClean="0">
                <a:solidFill>
                  <a:schemeClr val="tx1"/>
                </a:solidFill>
              </a:rPr>
              <a:t>A business organises people and resources to produce a good or provide a service to satisfy demand – consumers’ needs and wants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upload.wikimedia.org/wikipedia/commons/a/af/Malta-industry-154.jpg"/>
          <p:cNvPicPr>
            <a:picLocks noChangeAspect="1" noChangeArrowheads="1"/>
          </p:cNvPicPr>
          <p:nvPr/>
        </p:nvPicPr>
        <p:blipFill>
          <a:blip r:embed="rId3" cstate="screen">
            <a:lum contrast="20000"/>
            <a:extLst>
              <a:ext uri="{28A0092B-C50C-407E-A947-70E740481C1C}">
                <a14:useLocalDpi xmlns:a14="http://schemas.microsoft.com/office/drawing/2010/main"/>
              </a:ext>
            </a:extLst>
          </a:blip>
          <a:srcRect/>
          <a:stretch>
            <a:fillRect/>
          </a:stretch>
        </p:blipFill>
        <p:spPr bwMode="auto">
          <a:xfrm>
            <a:off x="0" y="3903211"/>
            <a:ext cx="9144000" cy="2954789"/>
          </a:xfrm>
          <a:prstGeom prst="rect">
            <a:avLst/>
          </a:prstGeom>
          <a:noFill/>
        </p:spPr>
      </p:pic>
      <p:sp>
        <p:nvSpPr>
          <p:cNvPr id="13" name="Rectangle 12"/>
          <p:cNvSpPr/>
          <p:nvPr/>
        </p:nvSpPr>
        <p:spPr>
          <a:xfrm>
            <a:off x="0" y="3861048"/>
            <a:ext cx="9144000" cy="2448272"/>
          </a:xfrm>
          <a:prstGeom prst="rect">
            <a:avLst/>
          </a:prstGeom>
          <a:gradFill>
            <a:gsLst>
              <a:gs pos="0">
                <a:schemeClr val="bg1">
                  <a:alpha val="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9" name="Rectangle 4"/>
          <p:cNvSpPr>
            <a:spLocks noChangeArrowheads="1"/>
          </p:cNvSpPr>
          <p:nvPr/>
        </p:nvSpPr>
        <p:spPr bwMode="auto">
          <a:xfrm>
            <a:off x="0" y="433388"/>
            <a:ext cx="9144000" cy="701675"/>
          </a:xfrm>
          <a:prstGeom prst="rect">
            <a:avLst/>
          </a:prstGeom>
          <a:solidFill>
            <a:srgbClr val="8325A1"/>
          </a:solidFill>
          <a:ln w="9525">
            <a:noFill/>
            <a:miter lim="800000"/>
            <a:headEnd/>
            <a:tailEnd/>
          </a:ln>
        </p:spPr>
        <p:txBody>
          <a:bodyPr>
            <a:spAutoFit/>
          </a:bodyPr>
          <a:lstStyle/>
          <a:p>
            <a:pPr algn="ctr"/>
            <a:r>
              <a:rPr lang="en-GB" sz="4000" b="1" dirty="0" smtClean="0"/>
              <a:t> </a:t>
            </a:r>
            <a:r>
              <a:rPr lang="en-GB" sz="4000" b="1" dirty="0" smtClean="0">
                <a:solidFill>
                  <a:schemeClr val="bg1"/>
                </a:solidFill>
              </a:rPr>
              <a:t>Sectors of Industry</a:t>
            </a:r>
            <a:endParaRPr lang="en-US" sz="4000" dirty="0">
              <a:solidFill>
                <a:schemeClr val="bg1"/>
              </a:solidFill>
            </a:endParaRPr>
          </a:p>
        </p:txBody>
      </p:sp>
      <p:sp>
        <p:nvSpPr>
          <p:cNvPr id="10" name="Rounded Rectangle 9"/>
          <p:cNvSpPr/>
          <p:nvPr/>
        </p:nvSpPr>
        <p:spPr>
          <a:xfrm>
            <a:off x="467544" y="1916832"/>
            <a:ext cx="8280920" cy="2664296"/>
          </a:xfrm>
          <a:prstGeom prst="roundRect">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marL="0" lvl="1" algn="ctr"/>
            <a:r>
              <a:rPr lang="en-GB" sz="3100" dirty="0" smtClean="0"/>
              <a:t>What changes do you think UK Industry has seen in the past 10 years and why is this?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upload.wikimedia.org/wikipedia/commons/a/af/Malta-industry-154.jpg"/>
          <p:cNvPicPr>
            <a:picLocks noChangeAspect="1" noChangeArrowheads="1"/>
          </p:cNvPicPr>
          <p:nvPr/>
        </p:nvPicPr>
        <p:blipFill>
          <a:blip r:embed="rId3" cstate="screen">
            <a:lum contrast="20000"/>
            <a:extLst>
              <a:ext uri="{28A0092B-C50C-407E-A947-70E740481C1C}">
                <a14:useLocalDpi xmlns:a14="http://schemas.microsoft.com/office/drawing/2010/main"/>
              </a:ext>
            </a:extLst>
          </a:blip>
          <a:srcRect/>
          <a:stretch>
            <a:fillRect/>
          </a:stretch>
        </p:blipFill>
        <p:spPr bwMode="auto">
          <a:xfrm>
            <a:off x="0" y="3903211"/>
            <a:ext cx="9144000" cy="2954789"/>
          </a:xfrm>
          <a:prstGeom prst="rect">
            <a:avLst/>
          </a:prstGeom>
          <a:noFill/>
        </p:spPr>
      </p:pic>
      <p:sp>
        <p:nvSpPr>
          <p:cNvPr id="11" name="Rectangle 10"/>
          <p:cNvSpPr/>
          <p:nvPr/>
        </p:nvSpPr>
        <p:spPr>
          <a:xfrm>
            <a:off x="0" y="3861048"/>
            <a:ext cx="9144000" cy="2448272"/>
          </a:xfrm>
          <a:prstGeom prst="rect">
            <a:avLst/>
          </a:prstGeom>
          <a:gradFill>
            <a:gsLst>
              <a:gs pos="0">
                <a:schemeClr val="bg1">
                  <a:alpha val="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6"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7"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8"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Sectors of Industry</a:t>
            </a:r>
            <a:endParaRPr lang="en-US" sz="4000" dirty="0">
              <a:solidFill>
                <a:schemeClr val="bg1"/>
              </a:solidFill>
            </a:endParaRPr>
          </a:p>
        </p:txBody>
      </p:sp>
      <p:graphicFrame>
        <p:nvGraphicFramePr>
          <p:cNvPr id="9" name="Diagram 8"/>
          <p:cNvGraphicFramePr/>
          <p:nvPr/>
        </p:nvGraphicFramePr>
        <p:xfrm>
          <a:off x="539552" y="1988840"/>
          <a:ext cx="813690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90E459B0-8D69-4B98-BCEE-7893BEE33AA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9A4A9999-FDD1-4DBB-A6AB-B775B4A1F80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A354466D-EA93-4206-BBE6-BAFB2594F2E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074A49EA-2BBF-4B92-BE2C-AA96735EBFD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9"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0"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Sectors of the Economy</a:t>
            </a:r>
            <a:endParaRPr lang="en-US" sz="4000" dirty="0">
              <a:solidFill>
                <a:schemeClr val="bg1"/>
              </a:solidFill>
            </a:endParaRPr>
          </a:p>
        </p:txBody>
      </p:sp>
      <p:sp>
        <p:nvSpPr>
          <p:cNvPr id="11" name="Rectangle 3"/>
          <p:cNvSpPr txBox="1">
            <a:spLocks noChangeArrowheads="1"/>
          </p:cNvSpPr>
          <p:nvPr/>
        </p:nvSpPr>
        <p:spPr>
          <a:xfrm>
            <a:off x="467544" y="1988840"/>
            <a:ext cx="2592288" cy="201622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500" b="0" i="0" u="none" strike="noStrike" kern="1200" cap="none" spc="0" normalizeH="0" baseline="0" noProof="0" dirty="0" smtClean="0">
                <a:ln>
                  <a:noFill/>
                </a:ln>
                <a:solidFill>
                  <a:schemeClr val="tx1"/>
                </a:solidFill>
                <a:effectLst/>
                <a:uLnTx/>
                <a:uFillTx/>
                <a:latin typeface="Calibri" pitchFamily="34" charset="0"/>
                <a:ea typeface="+mn-ea"/>
                <a:cs typeface="+mn-cs"/>
              </a:rPr>
              <a:t>There</a:t>
            </a:r>
            <a:r>
              <a:rPr kumimoji="0" lang="en-GB" sz="2500" b="0" i="0" u="none" strike="noStrike" kern="1200" cap="none" spc="0" normalizeH="0" noProof="0" dirty="0" smtClean="0">
                <a:ln>
                  <a:noFill/>
                </a:ln>
                <a:solidFill>
                  <a:schemeClr val="tx1"/>
                </a:solidFill>
                <a:effectLst/>
                <a:uLnTx/>
                <a:uFillTx/>
                <a:latin typeface="Calibri" pitchFamily="34" charset="0"/>
                <a:ea typeface="+mn-ea"/>
                <a:cs typeface="+mn-cs"/>
              </a:rPr>
              <a:t> are three </a:t>
            </a:r>
            <a:r>
              <a:rPr lang="en-GB" sz="4000" b="1" dirty="0" smtClean="0">
                <a:solidFill>
                  <a:srgbClr val="CC0000"/>
                </a:solidFill>
                <a:latin typeface="Calibri" pitchFamily="34" charset="0"/>
              </a:rPr>
              <a:t>Sectors </a:t>
            </a:r>
            <a:r>
              <a:rPr kumimoji="0" lang="en-GB" sz="4000" b="1" i="0" u="none" strike="noStrike" kern="1200" cap="none" spc="0" normalizeH="0" noProof="0" dirty="0" smtClean="0">
                <a:ln>
                  <a:noFill/>
                </a:ln>
                <a:solidFill>
                  <a:srgbClr val="CC0000"/>
                </a:solidFill>
                <a:effectLst/>
                <a:uLnTx/>
                <a:uFillTx/>
                <a:latin typeface="Calibri" pitchFamily="34" charset="0"/>
                <a:ea typeface="+mn-ea"/>
                <a:cs typeface="+mn-cs"/>
              </a:rPr>
              <a:t>of Economy</a:t>
            </a:r>
            <a:endParaRPr kumimoji="0" lang="en-GB" sz="4000" b="1" i="0" u="none" strike="noStrike" kern="1200" cap="none" spc="0" normalizeH="0" baseline="0" noProof="0" dirty="0">
              <a:ln>
                <a:noFill/>
              </a:ln>
              <a:solidFill>
                <a:srgbClr val="CC0000"/>
              </a:solidFill>
              <a:effectLst/>
              <a:uLnTx/>
              <a:uFillTx/>
              <a:latin typeface="Calibri" pitchFamily="34" charset="0"/>
              <a:ea typeface="+mn-ea"/>
              <a:cs typeface="+mn-cs"/>
            </a:endParaRPr>
          </a:p>
        </p:txBody>
      </p:sp>
      <p:graphicFrame>
        <p:nvGraphicFramePr>
          <p:cNvPr id="13" name="Diagram 12"/>
          <p:cNvGraphicFramePr/>
          <p:nvPr>
            <p:extLst>
              <p:ext uri="{D42A27DB-BD31-4B8C-83A1-F6EECF244321}">
                <p14:modId xmlns:p14="http://schemas.microsoft.com/office/powerpoint/2010/main" val="3335759306"/>
              </p:ext>
            </p:extLst>
          </p:nvPr>
        </p:nvGraphicFramePr>
        <p:xfrm>
          <a:off x="3131840" y="1844824"/>
          <a:ext cx="568863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6743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3">
                                            <p:graphicEl>
                                              <a:dgm id="{D2808097-537C-4145-9E07-C3FA2891F223}"/>
                                            </p:graphic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3">
                                            <p:graphicEl>
                                              <a:dgm id="{349DB0F6-C263-42FC-AE82-80361FE2A661}"/>
                                            </p:graphic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3">
                                            <p:graphicEl>
                                              <a:dgm id="{0673FCAD-7EAB-48FB-B5D6-E4828B03F420}"/>
                                            </p:graphic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3">
                                            <p:graphicEl>
                                              <a:dgm id="{B6130BBD-B4F0-4EFB-B674-6654D943DE62}"/>
                                            </p:graphic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3">
                                            <p:graphicEl>
                                              <a:dgm id="{78E13250-0A22-4A79-842C-26DF4BD042F6}"/>
                                            </p:graphicEl>
                                          </p:spTgt>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13">
                                            <p:graphicEl>
                                              <a:dgm id="{9892B1B4-B655-4959-A176-FA06DA42CDA4}"/>
                                            </p:graphicEl>
                                          </p:spTgt>
                                        </p:tgtEl>
                                        <p:attrNameLst>
                                          <p:attrName>style.visibility</p:attrName>
                                        </p:attrNameLst>
                                      </p:cBhvr>
                                      <p:to>
                                        <p:strVal val="visible"/>
                                      </p:to>
                                    </p:set>
                                  </p:childTnLst>
                                </p:cTn>
                              </p:par>
                            </p:childTnLst>
                          </p:cTn>
                        </p:par>
                        <p:par>
                          <p:cTn id="22" fill="hold">
                            <p:stCondLst>
                              <p:cond delay="9000"/>
                            </p:stCondLst>
                            <p:childTnLst>
                              <p:par>
                                <p:cTn id="23" presetID="1" presetClass="entr" presetSubtype="0" fill="hold" grpId="0" nodeType="afterEffect">
                                  <p:stCondLst>
                                    <p:cond delay="1000"/>
                                  </p:stCondLst>
                                  <p:childTnLst>
                                    <p:set>
                                      <p:cBhvr>
                                        <p:cTn id="24" dur="1" fill="hold">
                                          <p:stCondLst>
                                            <p:cond delay="499"/>
                                          </p:stCondLst>
                                        </p:cTn>
                                        <p:tgtEl>
                                          <p:spTgt spid="13">
                                            <p:graphicEl>
                                              <a:dgm id="{CE07FE83-1120-4CFB-ACF2-75617F3D5EB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9"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0"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Sectors of Business</a:t>
            </a:r>
            <a:endParaRPr lang="en-US" sz="4000" dirty="0">
              <a:solidFill>
                <a:schemeClr val="bg1"/>
              </a:solidFill>
            </a:endParaRPr>
          </a:p>
        </p:txBody>
      </p:sp>
      <p:grpSp>
        <p:nvGrpSpPr>
          <p:cNvPr id="3" name="Group 2"/>
          <p:cNvGrpSpPr/>
          <p:nvPr/>
        </p:nvGrpSpPr>
        <p:grpSpPr>
          <a:xfrm>
            <a:off x="857224" y="2780928"/>
            <a:ext cx="7467600" cy="1143000"/>
            <a:chOff x="857224" y="2780928"/>
            <a:chExt cx="7467600" cy="1143000"/>
          </a:xfrm>
        </p:grpSpPr>
        <p:sp>
          <p:nvSpPr>
            <p:cNvPr id="42008" name="Oval 24"/>
            <p:cNvSpPr>
              <a:spLocks noChangeArrowheads="1"/>
            </p:cNvSpPr>
            <p:nvPr/>
          </p:nvSpPr>
          <p:spPr bwMode="auto">
            <a:xfrm>
              <a:off x="857224" y="2780928"/>
              <a:ext cx="2209800" cy="11430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GB" sz="2500" dirty="0">
                  <a:solidFill>
                    <a:sysClr val="windowText" lastClr="000000"/>
                  </a:solidFill>
                  <a:effectLst/>
                  <a:latin typeface="Calibri" pitchFamily="34" charset="0"/>
                </a:rPr>
                <a:t>Private</a:t>
              </a:r>
            </a:p>
          </p:txBody>
        </p:sp>
        <p:sp>
          <p:nvSpPr>
            <p:cNvPr id="42009" name="Oval 25"/>
            <p:cNvSpPr>
              <a:spLocks noChangeArrowheads="1"/>
            </p:cNvSpPr>
            <p:nvPr/>
          </p:nvSpPr>
          <p:spPr bwMode="auto">
            <a:xfrm>
              <a:off x="3448024" y="2780928"/>
              <a:ext cx="2286000" cy="1143000"/>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GB" sz="2500" dirty="0">
                  <a:solidFill>
                    <a:sysClr val="windowText" lastClr="000000"/>
                  </a:solidFill>
                  <a:effectLst/>
                  <a:latin typeface="Calibri" pitchFamily="34" charset="0"/>
                </a:rPr>
                <a:t>Public</a:t>
              </a:r>
            </a:p>
          </p:txBody>
        </p:sp>
        <p:sp>
          <p:nvSpPr>
            <p:cNvPr id="42010" name="Oval 26"/>
            <p:cNvSpPr>
              <a:spLocks noChangeArrowheads="1"/>
            </p:cNvSpPr>
            <p:nvPr/>
          </p:nvSpPr>
          <p:spPr bwMode="auto">
            <a:xfrm>
              <a:off x="6191224" y="2780928"/>
              <a:ext cx="2133600" cy="1143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GB" sz="2500" dirty="0" smtClean="0">
                  <a:solidFill>
                    <a:sysClr val="windowText" lastClr="000000"/>
                  </a:solidFill>
                  <a:effectLst/>
                  <a:latin typeface="Calibri" pitchFamily="34" charset="0"/>
                </a:rPr>
                <a:t>Third</a:t>
              </a:r>
              <a:endParaRPr lang="en-GB" sz="2500" dirty="0">
                <a:solidFill>
                  <a:sysClr val="windowText" lastClr="000000"/>
                </a:solidFill>
                <a:effectLst/>
                <a:latin typeface="Calibri" pitchFamily="34" charset="0"/>
              </a:endParaRPr>
            </a:p>
          </p:txBody>
        </p:sp>
      </p:grpSp>
      <p:sp>
        <p:nvSpPr>
          <p:cNvPr id="12" name="Rectangle 3"/>
          <p:cNvSpPr txBox="1">
            <a:spLocks noChangeArrowheads="1"/>
          </p:cNvSpPr>
          <p:nvPr/>
        </p:nvSpPr>
        <p:spPr>
          <a:xfrm>
            <a:off x="428596" y="2033173"/>
            <a:ext cx="8072494" cy="164307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000" b="0" i="0" u="none" strike="noStrike" kern="1200" cap="none" spc="0" normalizeH="0" baseline="0" noProof="0" dirty="0" smtClean="0">
                <a:ln>
                  <a:noFill/>
                </a:ln>
                <a:solidFill>
                  <a:schemeClr val="tx1"/>
                </a:solidFill>
                <a:effectLst/>
                <a:uLnTx/>
                <a:uFillTx/>
                <a:latin typeface="Calibri" pitchFamily="34" charset="0"/>
                <a:ea typeface="+mn-ea"/>
                <a:cs typeface="+mn-cs"/>
              </a:rPr>
              <a:t>There</a:t>
            </a:r>
            <a:r>
              <a:rPr kumimoji="0" lang="en-GB" sz="2000" b="0" i="0" u="none" strike="noStrike" kern="1200" cap="none" spc="0" normalizeH="0" noProof="0" dirty="0" smtClean="0">
                <a:ln>
                  <a:noFill/>
                </a:ln>
                <a:solidFill>
                  <a:schemeClr val="tx1"/>
                </a:solidFill>
                <a:effectLst/>
                <a:uLnTx/>
                <a:uFillTx/>
                <a:latin typeface="Calibri" pitchFamily="34" charset="0"/>
                <a:ea typeface="+mn-ea"/>
                <a:cs typeface="+mn-cs"/>
              </a:rPr>
              <a:t> are three </a:t>
            </a:r>
            <a:r>
              <a:rPr kumimoji="0" lang="en-GB" sz="2400" b="1" i="0" u="none" strike="noStrike" kern="1200" cap="none" spc="0" normalizeH="0" noProof="0" dirty="0" smtClean="0">
                <a:ln>
                  <a:noFill/>
                </a:ln>
                <a:solidFill>
                  <a:schemeClr val="tx2"/>
                </a:solidFill>
                <a:effectLst/>
                <a:uLnTx/>
                <a:uFillTx/>
                <a:latin typeface="Calibri" pitchFamily="34" charset="0"/>
                <a:ea typeface="+mn-ea"/>
                <a:cs typeface="+mn-cs"/>
              </a:rPr>
              <a:t>Business (Economy) Sectors</a:t>
            </a:r>
            <a:endParaRPr kumimoji="0" lang="en-GB" sz="2400" b="1" i="0" u="none" strike="noStrike" kern="1200" cap="none" spc="0" normalizeH="0" baseline="0" noProof="0" dirty="0">
              <a:ln>
                <a:noFill/>
              </a:ln>
              <a:solidFill>
                <a:schemeClr val="tx1"/>
              </a:solidFill>
              <a:effectLst/>
              <a:uLnTx/>
              <a:uFillTx/>
              <a:latin typeface="Calibri" pitchFamily="34" charset="0"/>
              <a:ea typeface="+mn-ea"/>
              <a:cs typeface="+mn-cs"/>
            </a:endParaRPr>
          </a:p>
        </p:txBody>
      </p:sp>
      <p:grpSp>
        <p:nvGrpSpPr>
          <p:cNvPr id="4" name="Group 3"/>
          <p:cNvGrpSpPr/>
          <p:nvPr/>
        </p:nvGrpSpPr>
        <p:grpSpPr>
          <a:xfrm>
            <a:off x="395536" y="5085184"/>
            <a:ext cx="6192688" cy="922994"/>
            <a:chOff x="857224" y="5085184"/>
            <a:chExt cx="7467600" cy="1143000"/>
          </a:xfrm>
        </p:grpSpPr>
        <p:sp>
          <p:nvSpPr>
            <p:cNvPr id="11" name="Oval 24"/>
            <p:cNvSpPr>
              <a:spLocks noChangeArrowheads="1"/>
            </p:cNvSpPr>
            <p:nvPr/>
          </p:nvSpPr>
          <p:spPr bwMode="auto">
            <a:xfrm>
              <a:off x="857224" y="5085184"/>
              <a:ext cx="2209800" cy="1143000"/>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GB" sz="2500" dirty="0" smtClean="0">
                  <a:solidFill>
                    <a:sysClr val="windowText" lastClr="000000"/>
                  </a:solidFill>
                  <a:effectLst/>
                  <a:latin typeface="Calibri" pitchFamily="34" charset="0"/>
                </a:rPr>
                <a:t>Primary</a:t>
              </a:r>
              <a:endParaRPr lang="en-GB" sz="2500" dirty="0">
                <a:solidFill>
                  <a:sysClr val="windowText" lastClr="000000"/>
                </a:solidFill>
                <a:effectLst/>
                <a:latin typeface="Calibri" pitchFamily="34" charset="0"/>
              </a:endParaRPr>
            </a:p>
          </p:txBody>
        </p:sp>
        <p:sp>
          <p:nvSpPr>
            <p:cNvPr id="13" name="Oval 25"/>
            <p:cNvSpPr>
              <a:spLocks noChangeArrowheads="1"/>
            </p:cNvSpPr>
            <p:nvPr/>
          </p:nvSpPr>
          <p:spPr bwMode="auto">
            <a:xfrm>
              <a:off x="3448024" y="5085184"/>
              <a:ext cx="2286000" cy="1143000"/>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GB" sz="2500" dirty="0" smtClean="0">
                  <a:solidFill>
                    <a:sysClr val="windowText" lastClr="000000"/>
                  </a:solidFill>
                  <a:effectLst/>
                  <a:latin typeface="Calibri" pitchFamily="34" charset="0"/>
                </a:rPr>
                <a:t>Secondary</a:t>
              </a:r>
              <a:endParaRPr lang="en-GB" sz="2500" dirty="0">
                <a:solidFill>
                  <a:sysClr val="windowText" lastClr="000000"/>
                </a:solidFill>
                <a:effectLst/>
                <a:latin typeface="Calibri" pitchFamily="34" charset="0"/>
              </a:endParaRPr>
            </a:p>
          </p:txBody>
        </p:sp>
        <p:sp>
          <p:nvSpPr>
            <p:cNvPr id="14" name="Oval 26"/>
            <p:cNvSpPr>
              <a:spLocks noChangeArrowheads="1"/>
            </p:cNvSpPr>
            <p:nvPr/>
          </p:nvSpPr>
          <p:spPr bwMode="auto">
            <a:xfrm>
              <a:off x="6191224" y="5085184"/>
              <a:ext cx="2133600" cy="1143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GB" sz="2500" dirty="0" smtClean="0">
                  <a:solidFill>
                    <a:sysClr val="windowText" lastClr="000000"/>
                  </a:solidFill>
                  <a:effectLst/>
                  <a:latin typeface="Calibri" pitchFamily="34" charset="0"/>
                </a:rPr>
                <a:t>Tertiary</a:t>
              </a:r>
              <a:endParaRPr lang="en-GB" sz="2500" dirty="0">
                <a:solidFill>
                  <a:sysClr val="windowText" lastClr="000000"/>
                </a:solidFill>
                <a:effectLst/>
                <a:latin typeface="Calibri" pitchFamily="34" charset="0"/>
              </a:endParaRPr>
            </a:p>
          </p:txBody>
        </p:sp>
      </p:grpSp>
      <p:sp>
        <p:nvSpPr>
          <p:cNvPr id="15" name="Rectangle 3"/>
          <p:cNvSpPr txBox="1">
            <a:spLocks noChangeArrowheads="1"/>
          </p:cNvSpPr>
          <p:nvPr/>
        </p:nvSpPr>
        <p:spPr>
          <a:xfrm>
            <a:off x="1403648" y="4365104"/>
            <a:ext cx="8072494" cy="164307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000" b="0" i="0" u="none" strike="noStrike" kern="1200" cap="none" spc="0" normalizeH="0" baseline="0" noProof="0" dirty="0" smtClean="0">
                <a:ln>
                  <a:noFill/>
                </a:ln>
                <a:solidFill>
                  <a:schemeClr val="tx1"/>
                </a:solidFill>
                <a:effectLst/>
                <a:uLnTx/>
                <a:uFillTx/>
                <a:latin typeface="Calibri" pitchFamily="34" charset="0"/>
                <a:ea typeface="+mn-ea"/>
                <a:cs typeface="+mn-cs"/>
              </a:rPr>
              <a:t>There</a:t>
            </a:r>
            <a:r>
              <a:rPr kumimoji="0" lang="en-GB" sz="2000" b="0" i="0" u="none" strike="noStrike" kern="1200" cap="none" spc="0" normalizeH="0" noProof="0" dirty="0" smtClean="0">
                <a:ln>
                  <a:noFill/>
                </a:ln>
                <a:solidFill>
                  <a:schemeClr val="tx1"/>
                </a:solidFill>
                <a:effectLst/>
                <a:uLnTx/>
                <a:uFillTx/>
                <a:latin typeface="Calibri" pitchFamily="34" charset="0"/>
                <a:ea typeface="+mn-ea"/>
                <a:cs typeface="+mn-cs"/>
              </a:rPr>
              <a:t> are four </a:t>
            </a:r>
            <a:r>
              <a:rPr kumimoji="0" lang="en-GB" sz="2400" b="1" i="0" u="none" strike="noStrike" kern="1200" cap="none" spc="0" normalizeH="0" noProof="0" dirty="0" smtClean="0">
                <a:ln>
                  <a:noFill/>
                </a:ln>
                <a:solidFill>
                  <a:schemeClr val="tx2"/>
                </a:solidFill>
                <a:effectLst/>
                <a:uLnTx/>
                <a:uFillTx/>
                <a:latin typeface="Calibri" pitchFamily="34" charset="0"/>
                <a:ea typeface="+mn-ea"/>
                <a:cs typeface="+mn-cs"/>
              </a:rPr>
              <a:t>Industry Sectors</a:t>
            </a:r>
            <a:endParaRPr kumimoji="0" lang="en-GB" sz="2000" b="1"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5122" name="Picture 2" descr="http://4.bp.blogspot.com/-MKNOY3FuwHY/T0u2f_47d4I/AAAAAAAABF8/qw3vmI4LjW4/s1600/warning-sign1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536" y="4067944"/>
            <a:ext cx="1047869" cy="873224"/>
          </a:xfrm>
          <a:prstGeom prst="rect">
            <a:avLst/>
          </a:prstGeom>
          <a:noFill/>
          <a:extLst>
            <a:ext uri="{909E8E84-426E-40DD-AFC4-6F175D3DCCD1}">
              <a14:hiddenFill xmlns:a14="http://schemas.microsoft.com/office/drawing/2010/main">
                <a:solidFill>
                  <a:srgbClr val="FFFFFF"/>
                </a:solidFill>
              </a14:hiddenFill>
            </a:ext>
          </a:extLst>
        </p:spPr>
      </p:pic>
      <p:sp>
        <p:nvSpPr>
          <p:cNvPr id="17" name="Oval 26"/>
          <p:cNvSpPr>
            <a:spLocks noChangeArrowheads="1"/>
          </p:cNvSpPr>
          <p:nvPr/>
        </p:nvSpPr>
        <p:spPr bwMode="auto">
          <a:xfrm>
            <a:off x="6876256" y="5090047"/>
            <a:ext cx="1769339" cy="922994"/>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GB" sz="2500" dirty="0" smtClean="0">
                <a:solidFill>
                  <a:sysClr val="windowText" lastClr="000000"/>
                </a:solidFill>
                <a:effectLst/>
                <a:latin typeface="Calibri" pitchFamily="34" charset="0"/>
              </a:rPr>
              <a:t>Quaternary</a:t>
            </a:r>
            <a:endParaRPr lang="en-GB" sz="2500" dirty="0">
              <a:solidFill>
                <a:sysClr val="windowText" lastClr="000000"/>
              </a:solidFill>
              <a:effectLst/>
              <a:latin typeface="Calibri" pitchFamily="34" charset="0"/>
            </a:endParaRPr>
          </a:p>
        </p:txBody>
      </p:sp>
    </p:spTree>
    <p:extLst>
      <p:ext uri="{BB962C8B-B14F-4D97-AF65-F5344CB8AC3E}">
        <p14:creationId xmlns:p14="http://schemas.microsoft.com/office/powerpoint/2010/main" val="640913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6" descr="http://www.kdmevents.co.uk/assets/images/Business%20Man%20and%20Woman(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5920" y="1203960"/>
            <a:ext cx="3688080" cy="5654040"/>
          </a:xfrm>
          <a:prstGeom prst="rect">
            <a:avLst/>
          </a:prstGeom>
          <a:noFill/>
        </p:spPr>
      </p:pic>
      <p:sp>
        <p:nvSpPr>
          <p:cNvPr id="15" name="Rectangle 14"/>
          <p:cNvSpPr/>
          <p:nvPr/>
        </p:nvSpPr>
        <p:spPr>
          <a:xfrm>
            <a:off x="5427348" y="450850"/>
            <a:ext cx="1308732" cy="640715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6333" name="Rectangle 13"/>
          <p:cNvSpPr>
            <a:spLocks noGrp="1" noChangeArrowheads="1"/>
          </p:cNvSpPr>
          <p:nvPr>
            <p:ph type="body" sz="half" idx="2"/>
          </p:nvPr>
        </p:nvSpPr>
        <p:spPr>
          <a:xfrm>
            <a:off x="355848" y="1844825"/>
            <a:ext cx="4648200" cy="648072"/>
          </a:xfrm>
        </p:spPr>
        <p:txBody>
          <a:bodyPr>
            <a:normAutofit/>
          </a:bodyPr>
          <a:lstStyle/>
          <a:p>
            <a:pPr>
              <a:buFont typeface="Wingdings" pitchFamily="2" charset="2"/>
              <a:buNone/>
            </a:pPr>
            <a:r>
              <a:rPr lang="en-GB" sz="2500" dirty="0" smtClean="0">
                <a:latin typeface="Calibri" pitchFamily="34" charset="0"/>
              </a:rPr>
              <a:t>The </a:t>
            </a:r>
            <a:r>
              <a:rPr lang="en-GB" sz="2500" b="1" dirty="0" smtClean="0">
                <a:solidFill>
                  <a:schemeClr val="accent4"/>
                </a:solidFill>
                <a:latin typeface="Calibri" pitchFamily="34" charset="0"/>
              </a:rPr>
              <a:t>Private Sector </a:t>
            </a:r>
            <a:r>
              <a:rPr lang="en-GB" sz="2500" dirty="0" smtClean="0">
                <a:latin typeface="Calibri" pitchFamily="34" charset="0"/>
              </a:rPr>
              <a:t>aims to</a:t>
            </a:r>
          </a:p>
        </p:txBody>
      </p:sp>
      <p:sp>
        <p:nvSpPr>
          <p:cNvPr id="56335" name="Text Box 15"/>
          <p:cNvSpPr txBox="1">
            <a:spLocks noChangeArrowheads="1"/>
          </p:cNvSpPr>
          <p:nvPr/>
        </p:nvSpPr>
        <p:spPr bwMode="auto">
          <a:xfrm>
            <a:off x="3962400" y="1752600"/>
            <a:ext cx="4572000" cy="457200"/>
          </a:xfrm>
          <a:prstGeom prst="rect">
            <a:avLst/>
          </a:prstGeom>
          <a:noFill/>
          <a:ln w="9525">
            <a:noFill/>
            <a:miter lim="800000"/>
            <a:headEnd/>
            <a:tailEnd/>
          </a:ln>
          <a:effectLst/>
        </p:spPr>
        <p:txBody>
          <a:bodyPr>
            <a:spAutoFit/>
          </a:bodyPr>
          <a:lstStyle/>
          <a:p>
            <a:pPr>
              <a:spcBef>
                <a:spcPct val="50000"/>
              </a:spcBef>
            </a:pPr>
            <a:endParaRPr lang="en-US" sz="2400" dirty="0">
              <a:effectLst>
                <a:outerShdw blurRad="38100" dist="38100" dir="2700000" algn="tl">
                  <a:srgbClr val="FFFFFF"/>
                </a:outerShdw>
              </a:effectLst>
              <a:latin typeface="Times New Roman" charset="0"/>
            </a:endParaRPr>
          </a:p>
        </p:txBody>
      </p:sp>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1"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Private Sector</a:t>
            </a:r>
            <a:endParaRPr lang="en-US" sz="4000" dirty="0">
              <a:solidFill>
                <a:schemeClr val="bg1"/>
              </a:solidFill>
            </a:endParaRPr>
          </a:p>
        </p:txBody>
      </p:sp>
      <p:sp>
        <p:nvSpPr>
          <p:cNvPr id="10242" name="AutoShape 2" descr="https://vetinfonet-staging.det.wa.edu.au/Home/images/Businessman%20leaning%20on%20dollar%20sig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graphicFrame>
        <p:nvGraphicFramePr>
          <p:cNvPr id="16" name="Diagram 15"/>
          <p:cNvGraphicFramePr/>
          <p:nvPr/>
        </p:nvGraphicFramePr>
        <p:xfrm>
          <a:off x="467544" y="2636912"/>
          <a:ext cx="6096000" cy="3847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6537799"/>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918C22FE-9AB5-4676-BE74-664A112E25D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99446FFB-39B1-4868-B348-B174FB492EE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C2FC1218-2171-4C26-A4EA-C44F03B3BB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2" descr="http://www.telegraph.co.uk/telegraph/multimedia/archive/01213/usc0_1213410f.jpg"/>
          <p:cNvPicPr>
            <a:picLocks noChangeAspect="1" noChangeArrowheads="1"/>
          </p:cNvPicPr>
          <p:nvPr/>
        </p:nvPicPr>
        <p:blipFill>
          <a:blip r:embed="rId3" cstate="print">
            <a:lum contrast="20000"/>
          </a:blip>
          <a:srcRect/>
          <a:stretch>
            <a:fillRect/>
          </a:stretch>
        </p:blipFill>
        <p:spPr bwMode="auto">
          <a:xfrm>
            <a:off x="5099776" y="1357298"/>
            <a:ext cx="4044256" cy="5500702"/>
          </a:xfrm>
          <a:prstGeom prst="rect">
            <a:avLst/>
          </a:prstGeom>
          <a:noFill/>
        </p:spPr>
      </p:pic>
      <p:sp>
        <p:nvSpPr>
          <p:cNvPr id="14" name="Rectangle 13"/>
          <p:cNvSpPr/>
          <p:nvPr/>
        </p:nvSpPr>
        <p:spPr>
          <a:xfrm>
            <a:off x="5072066" y="1214422"/>
            <a:ext cx="2400300" cy="5643578"/>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2" name="Group 13"/>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7"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Private Sector Organisations</a:t>
            </a:r>
            <a:endParaRPr lang="en-US" sz="4000" dirty="0">
              <a:solidFill>
                <a:schemeClr val="bg1"/>
              </a:solidFill>
            </a:endParaRPr>
          </a:p>
        </p:txBody>
      </p:sp>
      <p:graphicFrame>
        <p:nvGraphicFramePr>
          <p:cNvPr id="10" name="Diagram 9"/>
          <p:cNvGraphicFramePr/>
          <p:nvPr>
            <p:extLst>
              <p:ext uri="{D42A27DB-BD31-4B8C-83A1-F6EECF244321}">
                <p14:modId xmlns:p14="http://schemas.microsoft.com/office/powerpoint/2010/main" val="2222347113"/>
              </p:ext>
            </p:extLst>
          </p:nvPr>
        </p:nvGraphicFramePr>
        <p:xfrm>
          <a:off x="467544" y="1844824"/>
          <a:ext cx="4536504"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6460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3F2CA767-5B31-48D5-92CF-7C84CEF4687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260BBC9F-C366-42C8-A91B-13966320275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A18D5B9D-3C91-47E3-9AAD-F79CCFF66CC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5997ABE7-4FD3-44F9-84A3-C64289D5A9D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FB42769B-E046-4EF3-9968-2B8FAC7DFF5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dgm id="{BF41BEDC-6BC5-494D-9CD4-4A398DC843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3"/>
          <p:cNvSpPr txBox="1">
            <a:spLocks noChangeArrowheads="1"/>
          </p:cNvSpPr>
          <p:nvPr/>
        </p:nvSpPr>
        <p:spPr>
          <a:xfrm>
            <a:off x="355848" y="1844825"/>
            <a:ext cx="4648200"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500" b="0" i="0" u="none" strike="noStrike" kern="1200" cap="none" spc="0" normalizeH="0" baseline="0" noProof="0" dirty="0" smtClean="0">
                <a:ln>
                  <a:noFill/>
                </a:ln>
                <a:solidFill>
                  <a:schemeClr val="tx1"/>
                </a:solidFill>
                <a:effectLst/>
                <a:uLnTx/>
                <a:uFillTx/>
                <a:latin typeface="Calibri" pitchFamily="34" charset="0"/>
                <a:ea typeface="+mn-ea"/>
                <a:cs typeface="+mn-cs"/>
              </a:rPr>
              <a:t>The </a:t>
            </a:r>
            <a:r>
              <a:rPr kumimoji="0" lang="en-GB" sz="2500" b="1" i="0" u="none" strike="noStrike" kern="1200" cap="none" spc="0" normalizeH="0" baseline="0" noProof="0" dirty="0" smtClean="0">
                <a:ln>
                  <a:noFill/>
                </a:ln>
                <a:solidFill>
                  <a:schemeClr val="accent5"/>
                </a:solidFill>
                <a:effectLst/>
                <a:uLnTx/>
                <a:uFillTx/>
                <a:latin typeface="Calibri" pitchFamily="34" charset="0"/>
                <a:ea typeface="+mn-ea"/>
                <a:cs typeface="+mn-cs"/>
              </a:rPr>
              <a:t>Public Sector </a:t>
            </a:r>
            <a:r>
              <a:rPr kumimoji="0" lang="en-GB" sz="2500" b="0" i="0" u="none" strike="noStrike" kern="1200" cap="none" spc="0" normalizeH="0" baseline="0" noProof="0" dirty="0" smtClean="0">
                <a:ln>
                  <a:noFill/>
                </a:ln>
                <a:solidFill>
                  <a:schemeClr val="tx1"/>
                </a:solidFill>
                <a:effectLst/>
                <a:uLnTx/>
                <a:uFillTx/>
                <a:latin typeface="Calibri" pitchFamily="34" charset="0"/>
                <a:ea typeface="+mn-ea"/>
                <a:cs typeface="+mn-cs"/>
              </a:rPr>
              <a:t>aims to</a:t>
            </a:r>
          </a:p>
        </p:txBody>
      </p:sp>
      <p:pic>
        <p:nvPicPr>
          <p:cNvPr id="97282" name="Picture 2" descr="http://www.freefoto.com/images/28/11/28_11_59---Policeman_web.jpg"/>
          <p:cNvPicPr>
            <a:picLocks noChangeAspect="1" noChangeArrowheads="1"/>
          </p:cNvPicPr>
          <p:nvPr/>
        </p:nvPicPr>
        <p:blipFill>
          <a:blip r:embed="rId3" cstate="screen">
            <a:lum contrast="20000"/>
            <a:extLst>
              <a:ext uri="{28A0092B-C50C-407E-A947-70E740481C1C}">
                <a14:useLocalDpi xmlns:a14="http://schemas.microsoft.com/office/drawing/2010/main"/>
              </a:ext>
            </a:extLst>
          </a:blip>
          <a:srcRect/>
          <a:stretch>
            <a:fillRect/>
          </a:stretch>
        </p:blipFill>
        <p:spPr bwMode="auto">
          <a:xfrm>
            <a:off x="5715008" y="1091018"/>
            <a:ext cx="3428992" cy="5766982"/>
          </a:xfrm>
          <a:prstGeom prst="rect">
            <a:avLst/>
          </a:prstGeom>
          <a:noFill/>
        </p:spPr>
      </p:pic>
      <p:sp>
        <p:nvSpPr>
          <p:cNvPr id="9" name="Rectangle 8"/>
          <p:cNvSpPr/>
          <p:nvPr/>
        </p:nvSpPr>
        <p:spPr>
          <a:xfrm>
            <a:off x="5643570" y="450850"/>
            <a:ext cx="2292350" cy="640715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1"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Public Sector</a:t>
            </a:r>
            <a:endParaRPr lang="en-US" sz="4000" dirty="0">
              <a:solidFill>
                <a:schemeClr val="bg1"/>
              </a:solidFill>
            </a:endParaRPr>
          </a:p>
        </p:txBody>
      </p:sp>
      <p:graphicFrame>
        <p:nvGraphicFramePr>
          <p:cNvPr id="14" name="Diagram 13"/>
          <p:cNvGraphicFramePr/>
          <p:nvPr/>
        </p:nvGraphicFramePr>
        <p:xfrm>
          <a:off x="467544" y="2636912"/>
          <a:ext cx="5112568" cy="3847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8604020"/>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918C22FE-9AB5-4676-BE74-664A112E25D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6BD78BC5-8C5F-44BC-9602-F213D4EF57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2" descr="http://www.edinburghnp.org.uk/www.edinburghnp.org.uk/UserFiles/Image/People/police_uniform_fleece.jpg"/>
          <p:cNvPicPr>
            <a:picLocks noChangeAspect="1" noChangeArrowheads="1"/>
          </p:cNvPicPr>
          <p:nvPr/>
        </p:nvPicPr>
        <p:blipFill>
          <a:blip r:embed="rId3" cstate="screen">
            <a:lum contrast="20000"/>
            <a:extLst>
              <a:ext uri="{28A0092B-C50C-407E-A947-70E740481C1C}">
                <a14:useLocalDpi xmlns:a14="http://schemas.microsoft.com/office/drawing/2010/main"/>
              </a:ext>
            </a:extLst>
          </a:blip>
          <a:srcRect/>
          <a:stretch>
            <a:fillRect/>
          </a:stretch>
        </p:blipFill>
        <p:spPr bwMode="auto">
          <a:xfrm>
            <a:off x="5643570" y="1214422"/>
            <a:ext cx="3500430" cy="5643578"/>
          </a:xfrm>
          <a:prstGeom prst="rect">
            <a:avLst/>
          </a:prstGeom>
          <a:noFill/>
        </p:spPr>
      </p:pic>
      <p:sp>
        <p:nvSpPr>
          <p:cNvPr id="18" name="Rectangle 17"/>
          <p:cNvSpPr/>
          <p:nvPr/>
        </p:nvSpPr>
        <p:spPr>
          <a:xfrm>
            <a:off x="5572132" y="1214422"/>
            <a:ext cx="1685920" cy="5643578"/>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2" name="Group 13"/>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7"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Public Sector Organisations</a:t>
            </a:r>
            <a:endParaRPr lang="en-US" sz="4000" dirty="0">
              <a:solidFill>
                <a:schemeClr val="bg1"/>
              </a:solidFill>
            </a:endParaRPr>
          </a:p>
        </p:txBody>
      </p:sp>
      <p:graphicFrame>
        <p:nvGraphicFramePr>
          <p:cNvPr id="10" name="Diagram 9"/>
          <p:cNvGraphicFramePr/>
          <p:nvPr>
            <p:extLst>
              <p:ext uri="{D42A27DB-BD31-4B8C-83A1-F6EECF244321}">
                <p14:modId xmlns:p14="http://schemas.microsoft.com/office/powerpoint/2010/main" val="3136235956"/>
              </p:ext>
            </p:extLst>
          </p:nvPr>
        </p:nvGraphicFramePr>
        <p:xfrm>
          <a:off x="467544" y="1844824"/>
          <a:ext cx="4536504"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6520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3F2CA767-5B31-48D5-92CF-7C84CEF4687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7E524DD8-BE4B-4062-A35A-911FA43006C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0A2E1396-9B5E-448B-B98F-7C8E314249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1F9F7B05-80AD-4768-8CBA-6A985C910A9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BC45FA85-1C78-4956-8BF3-23FD39EA304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dgm id="{5A89191D-3B50-4A80-B934-F57DF0F8428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8834" name="Picture 2" descr="http://static.guim.co.uk/sys-images/Society/Pix/pictures/2007/10/30/storychung.jpg"/>
          <p:cNvPicPr>
            <a:picLocks noChangeAspect="1" noChangeArrowheads="1"/>
          </p:cNvPicPr>
          <p:nvPr/>
        </p:nvPicPr>
        <p:blipFill>
          <a:blip r:embed="rId3" cstate="screen">
            <a:lum contrast="10000"/>
            <a:extLst>
              <a:ext uri="{28A0092B-C50C-407E-A947-70E740481C1C}">
                <a14:useLocalDpi xmlns:a14="http://schemas.microsoft.com/office/drawing/2010/main"/>
              </a:ext>
            </a:extLst>
          </a:blip>
          <a:srcRect/>
          <a:stretch>
            <a:fillRect/>
          </a:stretch>
        </p:blipFill>
        <p:spPr bwMode="auto">
          <a:xfrm>
            <a:off x="6335688" y="1196752"/>
            <a:ext cx="2808312" cy="5661248"/>
          </a:xfrm>
          <a:prstGeom prst="rect">
            <a:avLst/>
          </a:prstGeom>
          <a:noFill/>
        </p:spPr>
      </p:pic>
      <p:sp>
        <p:nvSpPr>
          <p:cNvPr id="9" name="Rectangle 8"/>
          <p:cNvSpPr/>
          <p:nvPr/>
        </p:nvSpPr>
        <p:spPr>
          <a:xfrm>
            <a:off x="6274507" y="450850"/>
            <a:ext cx="1537853" cy="640715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1"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Third Sector</a:t>
            </a:r>
            <a:endParaRPr lang="en-US" sz="4000" dirty="0">
              <a:solidFill>
                <a:schemeClr val="bg1"/>
              </a:solidFill>
            </a:endParaRPr>
          </a:p>
        </p:txBody>
      </p:sp>
      <p:sp>
        <p:nvSpPr>
          <p:cNvPr id="13" name="Rectangle 13"/>
          <p:cNvSpPr txBox="1">
            <a:spLocks noChangeArrowheads="1"/>
          </p:cNvSpPr>
          <p:nvPr/>
        </p:nvSpPr>
        <p:spPr>
          <a:xfrm>
            <a:off x="355848" y="1844825"/>
            <a:ext cx="4648200"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500" b="0" i="0" u="none" strike="noStrike" kern="1200" cap="none" spc="0" normalizeH="0" baseline="0" noProof="0" dirty="0" smtClean="0">
                <a:ln>
                  <a:noFill/>
                </a:ln>
                <a:solidFill>
                  <a:schemeClr val="tx1"/>
                </a:solidFill>
                <a:effectLst/>
                <a:uLnTx/>
                <a:uFillTx/>
                <a:latin typeface="Calibri" pitchFamily="34" charset="0"/>
                <a:ea typeface="+mn-ea"/>
                <a:cs typeface="+mn-cs"/>
              </a:rPr>
              <a:t>The </a:t>
            </a:r>
            <a:r>
              <a:rPr kumimoji="0" lang="en-GB" sz="2500" b="1" i="0" u="none" strike="noStrike" kern="1200" cap="none" spc="0" normalizeH="0" baseline="0" noProof="0" dirty="0" smtClean="0">
                <a:ln>
                  <a:noFill/>
                </a:ln>
                <a:solidFill>
                  <a:schemeClr val="accent3"/>
                </a:solidFill>
                <a:effectLst/>
                <a:uLnTx/>
                <a:uFillTx/>
                <a:latin typeface="Calibri" pitchFamily="34" charset="0"/>
                <a:ea typeface="+mn-ea"/>
                <a:cs typeface="+mn-cs"/>
              </a:rPr>
              <a:t>Voluntary Sector </a:t>
            </a:r>
            <a:r>
              <a:rPr kumimoji="0" lang="en-GB" sz="2500" b="0" i="0" u="none" strike="noStrike" kern="1200" cap="none" spc="0" normalizeH="0" baseline="0" noProof="0" dirty="0" smtClean="0">
                <a:ln>
                  <a:noFill/>
                </a:ln>
                <a:solidFill>
                  <a:schemeClr val="tx1"/>
                </a:solidFill>
                <a:effectLst/>
                <a:uLnTx/>
                <a:uFillTx/>
                <a:latin typeface="Calibri" pitchFamily="34" charset="0"/>
                <a:ea typeface="+mn-ea"/>
                <a:cs typeface="+mn-cs"/>
              </a:rPr>
              <a:t>aims too</a:t>
            </a:r>
          </a:p>
        </p:txBody>
      </p:sp>
      <p:graphicFrame>
        <p:nvGraphicFramePr>
          <p:cNvPr id="14" name="Diagram 13"/>
          <p:cNvGraphicFramePr/>
          <p:nvPr/>
        </p:nvGraphicFramePr>
        <p:xfrm>
          <a:off x="467544" y="2636912"/>
          <a:ext cx="6048672" cy="3847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0299638"/>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918C22FE-9AB5-4676-BE74-664A112E25D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82CC9F1A-0C53-4595-B3B8-72E6416676D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4944F567-5FE4-44BB-B423-5B5330E94CC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0578" name="Picture 2" descr="http://students.bugs.bham.ac.uk/busag/html/newpictures/index/scouts.jpg"/>
          <p:cNvPicPr>
            <a:picLocks noChangeAspect="1" noChangeArrowheads="1"/>
          </p:cNvPicPr>
          <p:nvPr/>
        </p:nvPicPr>
        <p:blipFill>
          <a:blip r:embed="rId3" cstate="print"/>
          <a:srcRect/>
          <a:stretch>
            <a:fillRect/>
          </a:stretch>
        </p:blipFill>
        <p:spPr bwMode="auto">
          <a:xfrm rot="20288292">
            <a:off x="5207441" y="3918231"/>
            <a:ext cx="4386607" cy="3099869"/>
          </a:xfrm>
          <a:prstGeom prst="rect">
            <a:avLst/>
          </a:prstGeom>
          <a:noFill/>
        </p:spPr>
      </p:pic>
      <p:grpSp>
        <p:nvGrpSpPr>
          <p:cNvPr id="2" name="Group 13"/>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7"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Third Sector Organisations</a:t>
            </a:r>
            <a:endParaRPr lang="en-US" sz="4000" dirty="0">
              <a:solidFill>
                <a:schemeClr val="bg1"/>
              </a:solidFill>
            </a:endParaRPr>
          </a:p>
        </p:txBody>
      </p:sp>
      <p:graphicFrame>
        <p:nvGraphicFramePr>
          <p:cNvPr id="10" name="Diagram 9"/>
          <p:cNvGraphicFramePr/>
          <p:nvPr/>
        </p:nvGraphicFramePr>
        <p:xfrm>
          <a:off x="467544" y="1988840"/>
          <a:ext cx="8280920" cy="2160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5" descr="image">
            <a:hlinkClick r:id="rId9"/>
          </p:cNvPr>
          <p:cNvPicPr>
            <a:picLocks noChangeAspect="1" noChangeArrowheads="1"/>
          </p:cNvPicPr>
          <p:nvPr/>
        </p:nvPicPr>
        <p:blipFill>
          <a:blip r:embed="rId10" cstate="print"/>
          <a:srcRect/>
          <a:stretch>
            <a:fillRect/>
          </a:stretch>
        </p:blipFill>
        <p:spPr>
          <a:xfrm rot="20124744">
            <a:off x="1904844" y="5394600"/>
            <a:ext cx="1417638" cy="1223963"/>
          </a:xfrm>
          <a:prstGeom prst="rect">
            <a:avLst/>
          </a:prstGeom>
          <a:ln/>
        </p:spPr>
      </p:pic>
      <p:pic>
        <p:nvPicPr>
          <p:cNvPr id="12" name="Picture 9" descr="bhfmedal">
            <a:hlinkClick r:id="rId11"/>
          </p:cNvPr>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a:xfrm rot="20015985">
            <a:off x="200836" y="5597876"/>
            <a:ext cx="1366837" cy="1223962"/>
          </a:xfrm>
          <a:prstGeom prst="rect">
            <a:avLst/>
          </a:prstGeom>
          <a:ln/>
        </p:spPr>
      </p:pic>
      <p:pic>
        <p:nvPicPr>
          <p:cNvPr id="14" name="Picture 3" descr="Childline">
            <a:hlinkClick r:id="rId13"/>
          </p:cNvPr>
          <p:cNvPicPr>
            <a:picLocks noChangeAspect="1" noChangeArrowheads="1"/>
          </p:cNvPicPr>
          <p:nvPr/>
        </p:nvPicPr>
        <p:blipFill>
          <a:blip r:embed="rId14" cstate="print"/>
          <a:srcRect/>
          <a:stretch>
            <a:fillRect/>
          </a:stretch>
        </p:blipFill>
        <p:spPr>
          <a:xfrm rot="1001596">
            <a:off x="1368813" y="4825753"/>
            <a:ext cx="950113" cy="1214422"/>
          </a:xfrm>
          <a:prstGeom prst="rect">
            <a:avLst/>
          </a:prstGeom>
          <a:ln/>
        </p:spPr>
      </p:pic>
      <p:pic>
        <p:nvPicPr>
          <p:cNvPr id="18" name="Picture 4" descr="_1484721_logos150">
            <a:hlinkClick r:id="rId15"/>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a:xfrm rot="20390891">
            <a:off x="174208" y="4588847"/>
            <a:ext cx="1143008" cy="1214446"/>
          </a:xfrm>
          <a:prstGeom prst="rect">
            <a:avLst/>
          </a:prstGeom>
          <a:ln/>
        </p:spPr>
      </p:pic>
      <p:pic>
        <p:nvPicPr>
          <p:cNvPr id="19" name="Picture 6" descr="colourcr_logo">
            <a:hlinkClick r:id="rId17"/>
          </p:cNvPr>
          <p:cNvPicPr>
            <a:picLocks noChangeAspect="1" noChangeArrowheads="1"/>
          </p:cNvPicPr>
          <p:nvPr/>
        </p:nvPicPr>
        <p:blipFill>
          <a:blip r:embed="rId18" cstate="print">
            <a:clrChange>
              <a:clrFrom>
                <a:srgbClr val="FBFBFD"/>
              </a:clrFrom>
              <a:clrTo>
                <a:srgbClr val="FBFBFD">
                  <a:alpha val="0"/>
                </a:srgbClr>
              </a:clrTo>
            </a:clrChange>
          </a:blip>
          <a:srcRect/>
          <a:stretch>
            <a:fillRect/>
          </a:stretch>
        </p:blipFill>
        <p:spPr bwMode="auto">
          <a:xfrm rot="861938">
            <a:off x="3272177" y="4630919"/>
            <a:ext cx="1785950" cy="1264433"/>
          </a:xfrm>
          <a:prstGeom prst="rect">
            <a:avLst/>
          </a:prstGeom>
          <a:noFill/>
        </p:spPr>
      </p:pic>
      <p:pic>
        <p:nvPicPr>
          <p:cNvPr id="20" name="Picture 7" descr="cancer">
            <a:hlinkClick r:id="rId19"/>
          </p:cNvPr>
          <p:cNvPicPr>
            <a:picLocks noChangeAspect="1" noChangeArrowheads="1"/>
          </p:cNvPicPr>
          <p:nvPr/>
        </p:nvPicPr>
        <p:blipFill>
          <a:blip r:embed="rId20" cstate="print">
            <a:clrChange>
              <a:clrFrom>
                <a:srgbClr val="FEFEFE"/>
              </a:clrFrom>
              <a:clrTo>
                <a:srgbClr val="FEFEFE">
                  <a:alpha val="0"/>
                </a:srgbClr>
              </a:clrTo>
            </a:clrChange>
          </a:blip>
          <a:srcRect/>
          <a:stretch>
            <a:fillRect/>
          </a:stretch>
        </p:blipFill>
        <p:spPr bwMode="auto">
          <a:xfrm rot="20451746">
            <a:off x="4270863" y="5815495"/>
            <a:ext cx="1214414" cy="982490"/>
          </a:xfrm>
          <a:prstGeom prst="rect">
            <a:avLst/>
          </a:prstGeom>
          <a:noFill/>
        </p:spPr>
      </p:pic>
      <p:pic>
        <p:nvPicPr>
          <p:cNvPr id="21" name="Picture 8" descr="IMG_childline">
            <a:hlinkClick r:id="rId21"/>
          </p:cNvPr>
          <p:cNvPicPr>
            <a:picLocks noChangeAspect="1" noChangeArrowheads="1"/>
          </p:cNvPicPr>
          <p:nvPr/>
        </p:nvPicPr>
        <p:blipFill>
          <a:blip r:embed="rId22" cstate="print">
            <a:clrChange>
              <a:clrFrom>
                <a:srgbClr val="FEFEFE"/>
              </a:clrFrom>
              <a:clrTo>
                <a:srgbClr val="FEFEFE">
                  <a:alpha val="0"/>
                </a:srgbClr>
              </a:clrTo>
            </a:clrChange>
          </a:blip>
          <a:srcRect/>
          <a:stretch>
            <a:fillRect/>
          </a:stretch>
        </p:blipFill>
        <p:spPr bwMode="auto">
          <a:xfrm>
            <a:off x="3143240" y="5573347"/>
            <a:ext cx="1285884" cy="1284653"/>
          </a:xfrm>
          <a:prstGeom prst="rect">
            <a:avLst/>
          </a:prstGeom>
          <a:noFill/>
        </p:spPr>
      </p:pic>
    </p:spTree>
    <p:extLst>
      <p:ext uri="{BB962C8B-B14F-4D97-AF65-F5344CB8AC3E}">
        <p14:creationId xmlns:p14="http://schemas.microsoft.com/office/powerpoint/2010/main" val="4271557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3F2CA767-5B31-48D5-92CF-7C84CEF4687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7E524DD8-BE4B-4062-A35A-911FA43006C4}"/>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0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csgroup.co.uk/images/MCS-business-people.jpg"/>
          <p:cNvPicPr>
            <a:picLocks noChangeAspect="1" noChangeArrowheads="1"/>
          </p:cNvPicPr>
          <p:nvPr/>
        </p:nvPicPr>
        <p:blipFill>
          <a:blip r:embed="rId3" cstate="screen">
            <a:lum contrast="20000"/>
            <a:extLst>
              <a:ext uri="{28A0092B-C50C-407E-A947-70E740481C1C}">
                <a14:useLocalDpi xmlns:a14="http://schemas.microsoft.com/office/drawing/2010/main"/>
              </a:ext>
            </a:extLst>
          </a:blip>
          <a:srcRect/>
          <a:stretch>
            <a:fillRect/>
          </a:stretch>
        </p:blipFill>
        <p:spPr bwMode="auto">
          <a:xfrm>
            <a:off x="0" y="3771265"/>
            <a:ext cx="9144000" cy="3086735"/>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3074"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3075"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3076"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What is a Business?</a:t>
            </a:r>
            <a:endParaRPr lang="en-US" sz="4000" dirty="0">
              <a:solidFill>
                <a:schemeClr val="bg1"/>
              </a:solidFill>
            </a:endParaRPr>
          </a:p>
        </p:txBody>
      </p:sp>
      <p:sp>
        <p:nvSpPr>
          <p:cNvPr id="10" name="Rounded Rectangular Callout 9"/>
          <p:cNvSpPr/>
          <p:nvPr/>
        </p:nvSpPr>
        <p:spPr>
          <a:xfrm>
            <a:off x="395536" y="1844824"/>
            <a:ext cx="4320480" cy="2304256"/>
          </a:xfrm>
          <a:prstGeom prst="wedgeRoundRectCallout">
            <a:avLst>
              <a:gd name="adj1" fmla="val 53242"/>
              <a:gd name="adj2" fmla="val 758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b="1" dirty="0" smtClean="0">
                <a:solidFill>
                  <a:schemeClr val="tx1"/>
                </a:solidFill>
              </a:rPr>
              <a:t>Goods and Services are produced using Resources. Resources are Limited which means that consumers and businesses must make a choice.</a:t>
            </a:r>
          </a:p>
        </p:txBody>
      </p:sp>
    </p:spTree>
    <p:extLst>
      <p:ext uri="{BB962C8B-B14F-4D97-AF65-F5344CB8AC3E}">
        <p14:creationId xmlns:p14="http://schemas.microsoft.com/office/powerpoint/2010/main" val="92987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2692" name="Picture 4" descr="http://farm4.static.flickr.com/3255/2575789910_e4611a85cc.jpg"/>
          <p:cNvPicPr>
            <a:picLocks noChangeAspect="1" noChangeArrowheads="1"/>
          </p:cNvPicPr>
          <p:nvPr/>
        </p:nvPicPr>
        <p:blipFill>
          <a:blip r:embed="rId3" cstate="print"/>
          <a:srcRect/>
          <a:stretch>
            <a:fillRect/>
          </a:stretch>
        </p:blipFill>
        <p:spPr bwMode="auto">
          <a:xfrm rot="2754469">
            <a:off x="6236063" y="166564"/>
            <a:ext cx="1946684" cy="3501231"/>
          </a:xfrm>
          <a:prstGeom prst="rect">
            <a:avLst/>
          </a:prstGeom>
          <a:noFill/>
        </p:spPr>
      </p:pic>
      <p:pic>
        <p:nvPicPr>
          <p:cNvPr id="57346" name="Picture 2" descr="http://i.thisislondon.co.uk/i/pix/2007/11/nhs_415x275.jpg"/>
          <p:cNvPicPr>
            <a:picLocks noChangeAspect="1" noChangeArrowheads="1"/>
          </p:cNvPicPr>
          <p:nvPr/>
        </p:nvPicPr>
        <p:blipFill>
          <a:blip r:embed="rId4" cstate="print"/>
          <a:srcRect/>
          <a:stretch>
            <a:fillRect/>
          </a:stretch>
        </p:blipFill>
        <p:spPr bwMode="auto">
          <a:xfrm>
            <a:off x="358468" y="557090"/>
            <a:ext cx="4768641" cy="3159942"/>
          </a:xfrm>
          <a:prstGeom prst="rect">
            <a:avLst/>
          </a:prstGeom>
          <a:noFill/>
        </p:spPr>
      </p:pic>
      <p:pic>
        <p:nvPicPr>
          <p:cNvPr id="57352" name="Picture 8" descr="http://www.moh.am/img/Oxfam.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08572" y="3574472"/>
            <a:ext cx="3381468" cy="2929566"/>
          </a:xfrm>
          <a:prstGeom prst="rect">
            <a:avLst/>
          </a:prstGeom>
          <a:noFill/>
        </p:spPr>
      </p:pic>
      <p:grpSp>
        <p:nvGrpSpPr>
          <p:cNvPr id="2" name="Group 8"/>
          <p:cNvGrpSpPr/>
          <p:nvPr/>
        </p:nvGrpSpPr>
        <p:grpSpPr>
          <a:xfrm>
            <a:off x="323528" y="467563"/>
            <a:ext cx="1815288" cy="1815288"/>
            <a:chOff x="3592303" y="2729975"/>
            <a:chExt cx="1815288" cy="1815288"/>
          </a:xfrm>
          <a:scene3d>
            <a:camera prst="orthographicFront"/>
            <a:lightRig rig="flat" dir="t"/>
          </a:scene3d>
        </p:grpSpPr>
        <p:sp>
          <p:nvSpPr>
            <p:cNvPr id="10" name="Oval 9"/>
            <p:cNvSpPr/>
            <p:nvPr/>
          </p:nvSpPr>
          <p:spPr>
            <a:xfrm>
              <a:off x="3592303" y="2729975"/>
              <a:ext cx="1815288" cy="1815288"/>
            </a:xfrm>
            <a:prstGeom prst="ellipse">
              <a:avLst/>
            </a:prstGeom>
            <a:sp3d prstMaterial="dkEdge">
              <a:bevelT w="8200" h="38100"/>
            </a:sp3d>
          </p:spPr>
          <p:style>
            <a:lnRef idx="1">
              <a:schemeClr val="accent5"/>
            </a:lnRef>
            <a:fillRef idx="2">
              <a:schemeClr val="accent5"/>
            </a:fillRef>
            <a:effectRef idx="1">
              <a:schemeClr val="accent5"/>
            </a:effectRef>
            <a:fontRef idx="minor">
              <a:schemeClr val="dk1"/>
            </a:fontRef>
          </p:style>
        </p:sp>
        <p:sp>
          <p:nvSpPr>
            <p:cNvPr id="11" name="Oval 11"/>
            <p:cNvSpPr/>
            <p:nvPr/>
          </p:nvSpPr>
          <p:spPr>
            <a:xfrm>
              <a:off x="3858146" y="2995818"/>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Public</a:t>
              </a:r>
              <a:endParaRPr lang="en-GB" sz="2200" kern="1200" dirty="0"/>
            </a:p>
          </p:txBody>
        </p:sp>
      </p:grpSp>
      <p:grpSp>
        <p:nvGrpSpPr>
          <p:cNvPr id="3" name="Group 11"/>
          <p:cNvGrpSpPr/>
          <p:nvPr/>
        </p:nvGrpSpPr>
        <p:grpSpPr>
          <a:xfrm>
            <a:off x="4644008" y="3789040"/>
            <a:ext cx="1815288" cy="1815288"/>
            <a:chOff x="281040" y="2729975"/>
            <a:chExt cx="1815288" cy="1815288"/>
          </a:xfrm>
          <a:scene3d>
            <a:camera prst="orthographicFront"/>
            <a:lightRig rig="flat" dir="t"/>
          </a:scene3d>
        </p:grpSpPr>
        <p:sp>
          <p:nvSpPr>
            <p:cNvPr id="13" name="Oval 12"/>
            <p:cNvSpPr/>
            <p:nvPr/>
          </p:nvSpPr>
          <p:spPr>
            <a:xfrm>
              <a:off x="281040" y="2729975"/>
              <a:ext cx="1815288" cy="1815288"/>
            </a:xfrm>
            <a:prstGeom prst="ellipse">
              <a:avLst/>
            </a:prstGeom>
            <a:sp3d prstMaterial="dkEdge">
              <a:bevelT w="8200" h="38100"/>
            </a:sp3d>
          </p:spPr>
          <p:style>
            <a:lnRef idx="1">
              <a:schemeClr val="accent3"/>
            </a:lnRef>
            <a:fillRef idx="2">
              <a:schemeClr val="accent3"/>
            </a:fillRef>
            <a:effectRef idx="1">
              <a:schemeClr val="accent3"/>
            </a:effectRef>
            <a:fontRef idx="minor">
              <a:schemeClr val="dk1"/>
            </a:fontRef>
          </p:style>
        </p:sp>
        <p:sp>
          <p:nvSpPr>
            <p:cNvPr id="14" name="Oval 13"/>
            <p:cNvSpPr/>
            <p:nvPr/>
          </p:nvSpPr>
          <p:spPr>
            <a:xfrm>
              <a:off x="546883" y="2995818"/>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Third</a:t>
              </a:r>
              <a:endParaRPr lang="en-GB" sz="2200" kern="1200" dirty="0"/>
            </a:p>
          </p:txBody>
        </p:sp>
      </p:grpSp>
      <p:pic>
        <p:nvPicPr>
          <p:cNvPr id="242690" name="Picture 2" descr="http://copelandcommunications.files.wordpress.com/2009/10/coca-cola-logo2.jpg">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87624" y="3789040"/>
            <a:ext cx="2808312" cy="2804953"/>
          </a:xfrm>
          <a:prstGeom prst="rect">
            <a:avLst/>
          </a:prstGeom>
          <a:noFill/>
        </p:spPr>
      </p:pic>
      <p:grpSp>
        <p:nvGrpSpPr>
          <p:cNvPr id="4" name="Group 5"/>
          <p:cNvGrpSpPr/>
          <p:nvPr/>
        </p:nvGrpSpPr>
        <p:grpSpPr>
          <a:xfrm>
            <a:off x="539552" y="4005064"/>
            <a:ext cx="1815288" cy="1815288"/>
            <a:chOff x="1936671" y="-137662"/>
            <a:chExt cx="1815288" cy="1815288"/>
          </a:xfrm>
          <a:scene3d>
            <a:camera prst="orthographicFront"/>
            <a:lightRig rig="flat" dir="t"/>
          </a:scene3d>
        </p:grpSpPr>
        <p:sp>
          <p:nvSpPr>
            <p:cNvPr id="7" name="Oval 6"/>
            <p:cNvSpPr/>
            <p:nvPr/>
          </p:nvSpPr>
          <p:spPr>
            <a:xfrm>
              <a:off x="1936671" y="-137662"/>
              <a:ext cx="1815288" cy="1815288"/>
            </a:xfrm>
            <a:prstGeom prst="ellipse">
              <a:avLst/>
            </a:prstGeom>
            <a:sp3d prstMaterial="dkEdge">
              <a:bevelT w="8200" h="38100"/>
            </a:sp3d>
          </p:spPr>
          <p:style>
            <a:lnRef idx="1">
              <a:schemeClr val="accent4"/>
            </a:lnRef>
            <a:fillRef idx="2">
              <a:schemeClr val="accent4"/>
            </a:fillRef>
            <a:effectRef idx="1">
              <a:schemeClr val="accent4"/>
            </a:effectRef>
            <a:fontRef idx="minor">
              <a:schemeClr val="dk1"/>
            </a:fontRef>
          </p:style>
        </p:sp>
        <p:sp>
          <p:nvSpPr>
            <p:cNvPr id="8" name="Oval 9"/>
            <p:cNvSpPr/>
            <p:nvPr/>
          </p:nvSpPr>
          <p:spPr>
            <a:xfrm>
              <a:off x="2202514" y="128181"/>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Private</a:t>
              </a:r>
              <a:endParaRPr lang="en-GB" sz="2200" kern="1200" dirty="0"/>
            </a:p>
          </p:txBody>
        </p:sp>
      </p:grpSp>
      <p:grpSp>
        <p:nvGrpSpPr>
          <p:cNvPr id="5" name="Group 16"/>
          <p:cNvGrpSpPr/>
          <p:nvPr/>
        </p:nvGrpSpPr>
        <p:grpSpPr>
          <a:xfrm>
            <a:off x="5508104" y="1052736"/>
            <a:ext cx="1815288" cy="1815288"/>
            <a:chOff x="1936671" y="-137662"/>
            <a:chExt cx="1815288" cy="1815288"/>
          </a:xfrm>
          <a:scene3d>
            <a:camera prst="orthographicFront"/>
            <a:lightRig rig="flat" dir="t"/>
          </a:scene3d>
        </p:grpSpPr>
        <p:sp>
          <p:nvSpPr>
            <p:cNvPr id="19" name="Oval 18"/>
            <p:cNvSpPr/>
            <p:nvPr/>
          </p:nvSpPr>
          <p:spPr>
            <a:xfrm>
              <a:off x="1936671" y="-137662"/>
              <a:ext cx="1815288" cy="1815288"/>
            </a:xfrm>
            <a:prstGeom prst="ellipse">
              <a:avLst/>
            </a:prstGeom>
            <a:sp3d prstMaterial="dkEdge">
              <a:bevelT w="8200" h="38100"/>
            </a:sp3d>
          </p:spPr>
          <p:style>
            <a:lnRef idx="1">
              <a:schemeClr val="accent4"/>
            </a:lnRef>
            <a:fillRef idx="2">
              <a:schemeClr val="accent4"/>
            </a:fillRef>
            <a:effectRef idx="1">
              <a:schemeClr val="accent4"/>
            </a:effectRef>
            <a:fontRef idx="minor">
              <a:schemeClr val="dk1"/>
            </a:fontRef>
          </p:style>
        </p:sp>
        <p:sp>
          <p:nvSpPr>
            <p:cNvPr id="20" name="Oval 9"/>
            <p:cNvSpPr/>
            <p:nvPr/>
          </p:nvSpPr>
          <p:spPr>
            <a:xfrm>
              <a:off x="2202514" y="128181"/>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Private</a:t>
              </a:r>
              <a:endParaRPr lang="en-GB" sz="2200" kern="1200" dirty="0"/>
            </a:p>
          </p:txBody>
        </p:sp>
      </p:grpSp>
      <p:sp>
        <p:nvSpPr>
          <p:cNvPr id="21" name="Rectangle 22"/>
          <p:cNvSpPr>
            <a:spLocks noChangeArrowheads="1"/>
          </p:cNvSpPr>
          <p:nvPr/>
        </p:nvSpPr>
        <p:spPr bwMode="auto">
          <a:xfrm>
            <a:off x="0" y="0"/>
            <a:ext cx="9144000" cy="260647"/>
          </a:xfrm>
          <a:prstGeom prst="rect">
            <a:avLst/>
          </a:prstGeom>
          <a:solidFill>
            <a:srgbClr val="8325A1"/>
          </a:solidFill>
          <a:ln w="9525">
            <a:noFill/>
            <a:miter lim="800000"/>
            <a:headEnd/>
            <a:tailEnd/>
          </a:ln>
        </p:spPr>
        <p:txBody>
          <a:bodyPr wrap="none" anchor="ctr"/>
          <a:lstStyle/>
          <a:p>
            <a:endParaRPr lang="en-GB" dirty="0"/>
          </a:p>
        </p:txBody>
      </p:sp>
    </p:spTree>
    <p:extLst>
      <p:ext uri="{BB962C8B-B14F-4D97-AF65-F5344CB8AC3E}">
        <p14:creationId xmlns:p14="http://schemas.microsoft.com/office/powerpoint/2010/main" val="522699574"/>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6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http://pressbox.co.uk/images/logos/379585_AC_COM_LOGO_PS_RGB_smal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19672" y="5733256"/>
            <a:ext cx="7200800" cy="648072"/>
          </a:xfrm>
          <a:prstGeom prst="rect">
            <a:avLst/>
          </a:prstGeom>
          <a:noFill/>
        </p:spPr>
      </p:pic>
      <p:pic>
        <p:nvPicPr>
          <p:cNvPr id="240644" name="Picture 4" descr="http://vocaltutor.files.wordpress.com/2010/01/cancer_research_uk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6749" y="188640"/>
            <a:ext cx="8355731" cy="2664296"/>
          </a:xfrm>
          <a:prstGeom prst="rect">
            <a:avLst/>
          </a:prstGeom>
          <a:noFill/>
        </p:spPr>
      </p:pic>
      <p:pic>
        <p:nvPicPr>
          <p:cNvPr id="7" name="Picture 14" descr="http://www.inspirationcostumehire.com.au/catalog/images/N9252%20Police%20Hat%20UK.jpg"/>
          <p:cNvPicPr>
            <a:picLocks noChangeAspect="1" noChangeArrowheads="1"/>
          </p:cNvPicPr>
          <p:nvPr/>
        </p:nvPicPr>
        <p:blipFill>
          <a:blip r:embed="rId4" cstate="print"/>
          <a:srcRect/>
          <a:stretch>
            <a:fillRect/>
          </a:stretch>
        </p:blipFill>
        <p:spPr bwMode="auto">
          <a:xfrm>
            <a:off x="251520" y="2348880"/>
            <a:ext cx="3569580" cy="3029644"/>
          </a:xfrm>
          <a:prstGeom prst="rect">
            <a:avLst/>
          </a:prstGeom>
          <a:noFill/>
        </p:spPr>
      </p:pic>
      <p:grpSp>
        <p:nvGrpSpPr>
          <p:cNvPr id="2" name="Group 7"/>
          <p:cNvGrpSpPr/>
          <p:nvPr/>
        </p:nvGrpSpPr>
        <p:grpSpPr>
          <a:xfrm>
            <a:off x="2699792" y="2564904"/>
            <a:ext cx="1815288" cy="1815288"/>
            <a:chOff x="3592303" y="2729975"/>
            <a:chExt cx="1815288" cy="1815288"/>
          </a:xfrm>
          <a:scene3d>
            <a:camera prst="orthographicFront"/>
            <a:lightRig rig="flat" dir="t"/>
          </a:scene3d>
        </p:grpSpPr>
        <p:sp>
          <p:nvSpPr>
            <p:cNvPr id="9" name="Oval 8"/>
            <p:cNvSpPr/>
            <p:nvPr/>
          </p:nvSpPr>
          <p:spPr>
            <a:xfrm>
              <a:off x="3592303" y="2729975"/>
              <a:ext cx="1815288" cy="1815288"/>
            </a:xfrm>
            <a:prstGeom prst="ellipse">
              <a:avLst/>
            </a:prstGeom>
            <a:sp3d prstMaterial="dkEdge">
              <a:bevelT w="8200" h="38100"/>
            </a:sp3d>
          </p:spPr>
          <p:style>
            <a:lnRef idx="1">
              <a:schemeClr val="accent5"/>
            </a:lnRef>
            <a:fillRef idx="2">
              <a:schemeClr val="accent5"/>
            </a:fillRef>
            <a:effectRef idx="1">
              <a:schemeClr val="accent5"/>
            </a:effectRef>
            <a:fontRef idx="minor">
              <a:schemeClr val="dk1"/>
            </a:fontRef>
          </p:style>
        </p:sp>
        <p:sp>
          <p:nvSpPr>
            <p:cNvPr id="10" name="Oval 11"/>
            <p:cNvSpPr/>
            <p:nvPr/>
          </p:nvSpPr>
          <p:spPr>
            <a:xfrm>
              <a:off x="3858146" y="2995818"/>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Public</a:t>
              </a:r>
              <a:endParaRPr lang="en-GB" sz="2200" kern="1200" dirty="0"/>
            </a:p>
          </p:txBody>
        </p:sp>
      </p:grpSp>
      <p:grpSp>
        <p:nvGrpSpPr>
          <p:cNvPr id="3" name="Group 10"/>
          <p:cNvGrpSpPr/>
          <p:nvPr/>
        </p:nvGrpSpPr>
        <p:grpSpPr>
          <a:xfrm>
            <a:off x="6156176" y="1484784"/>
            <a:ext cx="1815288" cy="1815288"/>
            <a:chOff x="281040" y="2729975"/>
            <a:chExt cx="1815288" cy="1815288"/>
          </a:xfrm>
          <a:scene3d>
            <a:camera prst="orthographicFront"/>
            <a:lightRig rig="flat" dir="t"/>
          </a:scene3d>
        </p:grpSpPr>
        <p:sp>
          <p:nvSpPr>
            <p:cNvPr id="12" name="Oval 11"/>
            <p:cNvSpPr/>
            <p:nvPr/>
          </p:nvSpPr>
          <p:spPr>
            <a:xfrm>
              <a:off x="281040" y="2729975"/>
              <a:ext cx="1815288" cy="1815288"/>
            </a:xfrm>
            <a:prstGeom prst="ellipse">
              <a:avLst/>
            </a:prstGeom>
            <a:sp3d prstMaterial="dkEdge">
              <a:bevelT w="8200" h="38100"/>
            </a:sp3d>
          </p:spPr>
          <p:style>
            <a:lnRef idx="1">
              <a:schemeClr val="accent3"/>
            </a:lnRef>
            <a:fillRef idx="2">
              <a:schemeClr val="accent3"/>
            </a:fillRef>
            <a:effectRef idx="1">
              <a:schemeClr val="accent3"/>
            </a:effectRef>
            <a:fontRef idx="minor">
              <a:schemeClr val="dk1"/>
            </a:fontRef>
          </p:style>
        </p:sp>
        <p:sp>
          <p:nvSpPr>
            <p:cNvPr id="13" name="Oval 13"/>
            <p:cNvSpPr/>
            <p:nvPr/>
          </p:nvSpPr>
          <p:spPr>
            <a:xfrm>
              <a:off x="546883" y="2995818"/>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Third</a:t>
              </a:r>
              <a:endParaRPr lang="en-GB" sz="2200" kern="1200" dirty="0"/>
            </a:p>
          </p:txBody>
        </p:sp>
      </p:grpSp>
      <p:grpSp>
        <p:nvGrpSpPr>
          <p:cNvPr id="4" name="Group 13"/>
          <p:cNvGrpSpPr/>
          <p:nvPr/>
        </p:nvGrpSpPr>
        <p:grpSpPr>
          <a:xfrm>
            <a:off x="6732240" y="4797152"/>
            <a:ext cx="1815288" cy="1815288"/>
            <a:chOff x="1936671" y="-137662"/>
            <a:chExt cx="1815288" cy="1815288"/>
          </a:xfrm>
          <a:scene3d>
            <a:camera prst="orthographicFront"/>
            <a:lightRig rig="flat" dir="t"/>
          </a:scene3d>
        </p:grpSpPr>
        <p:sp>
          <p:nvSpPr>
            <p:cNvPr id="15" name="Oval 14"/>
            <p:cNvSpPr/>
            <p:nvPr/>
          </p:nvSpPr>
          <p:spPr>
            <a:xfrm>
              <a:off x="1936671" y="-137662"/>
              <a:ext cx="1815288" cy="1815288"/>
            </a:xfrm>
            <a:prstGeom prst="ellipse">
              <a:avLst/>
            </a:prstGeom>
            <a:sp3d prstMaterial="dkEdge">
              <a:bevelT w="8200" h="38100"/>
            </a:sp3d>
          </p:spPr>
          <p:style>
            <a:lnRef idx="1">
              <a:schemeClr val="accent4"/>
            </a:lnRef>
            <a:fillRef idx="2">
              <a:schemeClr val="accent4"/>
            </a:fillRef>
            <a:effectRef idx="1">
              <a:schemeClr val="accent4"/>
            </a:effectRef>
            <a:fontRef idx="minor">
              <a:schemeClr val="dk1"/>
            </a:fontRef>
          </p:style>
        </p:sp>
        <p:sp>
          <p:nvSpPr>
            <p:cNvPr id="16" name="Oval 9"/>
            <p:cNvSpPr/>
            <p:nvPr/>
          </p:nvSpPr>
          <p:spPr>
            <a:xfrm>
              <a:off x="2202514" y="128181"/>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Private</a:t>
              </a:r>
              <a:endParaRPr lang="en-GB" sz="2200" kern="1200" dirty="0"/>
            </a:p>
          </p:txBody>
        </p:sp>
      </p:grpSp>
      <p:sp>
        <p:nvSpPr>
          <p:cNvPr id="14" name="Rectangle 22"/>
          <p:cNvSpPr>
            <a:spLocks noChangeArrowheads="1"/>
          </p:cNvSpPr>
          <p:nvPr/>
        </p:nvSpPr>
        <p:spPr bwMode="auto">
          <a:xfrm>
            <a:off x="0" y="0"/>
            <a:ext cx="9144000" cy="260647"/>
          </a:xfrm>
          <a:prstGeom prst="rect">
            <a:avLst/>
          </a:prstGeom>
          <a:solidFill>
            <a:srgbClr val="8325A1"/>
          </a:solidFill>
          <a:ln w="9525">
            <a:noFill/>
            <a:miter lim="800000"/>
            <a:headEnd/>
            <a:tailEnd/>
          </a:ln>
        </p:spPr>
        <p:txBody>
          <a:bodyPr wrap="none" anchor="ctr"/>
          <a:lstStyle/>
          <a:p>
            <a:endParaRPr lang="en-GB"/>
          </a:p>
        </p:txBody>
      </p:sp>
    </p:spTree>
    <p:extLst>
      <p:ext uri="{BB962C8B-B14F-4D97-AF65-F5344CB8AC3E}">
        <p14:creationId xmlns:p14="http://schemas.microsoft.com/office/powerpoint/2010/main" val="241895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6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http://vhirsch.com/blog/wp-content/uploads/2010/01/Tesco-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6284" y="332656"/>
            <a:ext cx="8160172" cy="2194290"/>
          </a:xfrm>
          <a:prstGeom prst="rect">
            <a:avLst/>
          </a:prstGeom>
          <a:noFill/>
        </p:spPr>
      </p:pic>
      <p:pic>
        <p:nvPicPr>
          <p:cNvPr id="6" name="Picture 6" descr="http://static.vouchercodes.co.uk/images/merchants/logo/654.png"/>
          <p:cNvPicPr>
            <a:picLocks noChangeAspect="1" noChangeArrowheads="1"/>
          </p:cNvPicPr>
          <p:nvPr/>
        </p:nvPicPr>
        <p:blipFill>
          <a:blip r:embed="rId3" cstate="print"/>
          <a:srcRect/>
          <a:stretch>
            <a:fillRect/>
          </a:stretch>
        </p:blipFill>
        <p:spPr bwMode="auto">
          <a:xfrm>
            <a:off x="446959" y="3501008"/>
            <a:ext cx="4130588" cy="2717493"/>
          </a:xfrm>
          <a:prstGeom prst="rect">
            <a:avLst/>
          </a:prstGeom>
          <a:noFill/>
        </p:spPr>
      </p:pic>
      <p:pic>
        <p:nvPicPr>
          <p:cNvPr id="239622" name="Picture 6" descr="http://toomuchtosayformyself.files.wordpress.com/2009/07/brownie-badges3.jpg"/>
          <p:cNvPicPr>
            <a:picLocks noChangeAspect="1" noChangeArrowheads="1"/>
          </p:cNvPicPr>
          <p:nvPr/>
        </p:nvPicPr>
        <p:blipFill>
          <a:blip r:embed="rId4" cstate="print"/>
          <a:srcRect/>
          <a:stretch>
            <a:fillRect/>
          </a:stretch>
        </p:blipFill>
        <p:spPr bwMode="auto">
          <a:xfrm>
            <a:off x="5580112" y="3501008"/>
            <a:ext cx="3128020" cy="2740889"/>
          </a:xfrm>
          <a:prstGeom prst="rect">
            <a:avLst/>
          </a:prstGeom>
          <a:noFill/>
        </p:spPr>
      </p:pic>
      <p:grpSp>
        <p:nvGrpSpPr>
          <p:cNvPr id="2" name="Group 11"/>
          <p:cNvGrpSpPr/>
          <p:nvPr/>
        </p:nvGrpSpPr>
        <p:grpSpPr>
          <a:xfrm>
            <a:off x="7164288" y="4797152"/>
            <a:ext cx="1815288" cy="1815288"/>
            <a:chOff x="281040" y="2729975"/>
            <a:chExt cx="1815288" cy="1815288"/>
          </a:xfrm>
          <a:scene3d>
            <a:camera prst="orthographicFront"/>
            <a:lightRig rig="flat" dir="t"/>
          </a:scene3d>
        </p:grpSpPr>
        <p:sp>
          <p:nvSpPr>
            <p:cNvPr id="13" name="Oval 12"/>
            <p:cNvSpPr/>
            <p:nvPr/>
          </p:nvSpPr>
          <p:spPr>
            <a:xfrm>
              <a:off x="281040" y="2729975"/>
              <a:ext cx="1815288" cy="1815288"/>
            </a:xfrm>
            <a:prstGeom prst="ellipse">
              <a:avLst/>
            </a:prstGeom>
            <a:sp3d prstMaterial="dkEdge">
              <a:bevelT w="8200" h="38100"/>
            </a:sp3d>
          </p:spPr>
          <p:style>
            <a:lnRef idx="1">
              <a:schemeClr val="accent3"/>
            </a:lnRef>
            <a:fillRef idx="2">
              <a:schemeClr val="accent3"/>
            </a:fillRef>
            <a:effectRef idx="1">
              <a:schemeClr val="accent3"/>
            </a:effectRef>
            <a:fontRef idx="minor">
              <a:schemeClr val="dk1"/>
            </a:fontRef>
          </p:style>
        </p:sp>
        <p:sp>
          <p:nvSpPr>
            <p:cNvPr id="14" name="Oval 13"/>
            <p:cNvSpPr/>
            <p:nvPr/>
          </p:nvSpPr>
          <p:spPr>
            <a:xfrm>
              <a:off x="546883" y="2995818"/>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Third</a:t>
              </a:r>
              <a:endParaRPr lang="en-GB" sz="2200" kern="1200" dirty="0"/>
            </a:p>
          </p:txBody>
        </p:sp>
      </p:grpSp>
      <p:grpSp>
        <p:nvGrpSpPr>
          <p:cNvPr id="3" name="Group 14"/>
          <p:cNvGrpSpPr/>
          <p:nvPr/>
        </p:nvGrpSpPr>
        <p:grpSpPr>
          <a:xfrm>
            <a:off x="2843808" y="2852936"/>
            <a:ext cx="1815288" cy="1815288"/>
            <a:chOff x="1936671" y="-137662"/>
            <a:chExt cx="1815288" cy="1815288"/>
          </a:xfrm>
          <a:scene3d>
            <a:camera prst="orthographicFront"/>
            <a:lightRig rig="flat" dir="t"/>
          </a:scene3d>
        </p:grpSpPr>
        <p:sp>
          <p:nvSpPr>
            <p:cNvPr id="16" name="Oval 15"/>
            <p:cNvSpPr/>
            <p:nvPr/>
          </p:nvSpPr>
          <p:spPr>
            <a:xfrm>
              <a:off x="1936671" y="-137662"/>
              <a:ext cx="1815288" cy="1815288"/>
            </a:xfrm>
            <a:prstGeom prst="ellipse">
              <a:avLst/>
            </a:prstGeom>
            <a:sp3d prstMaterial="dkEdge">
              <a:bevelT w="8200" h="38100"/>
            </a:sp3d>
          </p:spPr>
          <p:style>
            <a:lnRef idx="1">
              <a:schemeClr val="accent4"/>
            </a:lnRef>
            <a:fillRef idx="2">
              <a:schemeClr val="accent4"/>
            </a:fillRef>
            <a:effectRef idx="1">
              <a:schemeClr val="accent4"/>
            </a:effectRef>
            <a:fontRef idx="minor">
              <a:schemeClr val="dk1"/>
            </a:fontRef>
          </p:style>
        </p:sp>
        <p:sp>
          <p:nvSpPr>
            <p:cNvPr id="17" name="Oval 9"/>
            <p:cNvSpPr/>
            <p:nvPr/>
          </p:nvSpPr>
          <p:spPr>
            <a:xfrm>
              <a:off x="2202514" y="128181"/>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Private</a:t>
              </a:r>
              <a:endParaRPr lang="en-GB" sz="2200" kern="1200" dirty="0"/>
            </a:p>
          </p:txBody>
        </p:sp>
      </p:grpSp>
      <p:grpSp>
        <p:nvGrpSpPr>
          <p:cNvPr id="4" name="Group 20"/>
          <p:cNvGrpSpPr/>
          <p:nvPr/>
        </p:nvGrpSpPr>
        <p:grpSpPr>
          <a:xfrm>
            <a:off x="5940152" y="1124744"/>
            <a:ext cx="1815288" cy="1815288"/>
            <a:chOff x="1936671" y="-137662"/>
            <a:chExt cx="1815288" cy="1815288"/>
          </a:xfrm>
          <a:scene3d>
            <a:camera prst="orthographicFront"/>
            <a:lightRig rig="flat" dir="t"/>
          </a:scene3d>
        </p:grpSpPr>
        <p:sp>
          <p:nvSpPr>
            <p:cNvPr id="22" name="Oval 21"/>
            <p:cNvSpPr/>
            <p:nvPr/>
          </p:nvSpPr>
          <p:spPr>
            <a:xfrm>
              <a:off x="1936671" y="-137662"/>
              <a:ext cx="1815288" cy="1815288"/>
            </a:xfrm>
            <a:prstGeom prst="ellipse">
              <a:avLst/>
            </a:prstGeom>
            <a:sp3d prstMaterial="dkEdge">
              <a:bevelT w="8200" h="38100"/>
            </a:sp3d>
          </p:spPr>
          <p:style>
            <a:lnRef idx="1">
              <a:schemeClr val="accent4"/>
            </a:lnRef>
            <a:fillRef idx="2">
              <a:schemeClr val="accent4"/>
            </a:fillRef>
            <a:effectRef idx="1">
              <a:schemeClr val="accent4"/>
            </a:effectRef>
            <a:fontRef idx="minor">
              <a:schemeClr val="dk1"/>
            </a:fontRef>
          </p:style>
        </p:sp>
        <p:sp>
          <p:nvSpPr>
            <p:cNvPr id="23" name="Oval 9"/>
            <p:cNvSpPr/>
            <p:nvPr/>
          </p:nvSpPr>
          <p:spPr>
            <a:xfrm>
              <a:off x="2202514" y="128181"/>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Private</a:t>
              </a:r>
              <a:endParaRPr lang="en-GB" sz="2200" kern="1200" dirty="0"/>
            </a:p>
          </p:txBody>
        </p:sp>
      </p:grpSp>
      <p:sp>
        <p:nvSpPr>
          <p:cNvPr id="15" name="Rectangle 22"/>
          <p:cNvSpPr>
            <a:spLocks noChangeArrowheads="1"/>
          </p:cNvSpPr>
          <p:nvPr/>
        </p:nvSpPr>
        <p:spPr bwMode="auto">
          <a:xfrm>
            <a:off x="0" y="0"/>
            <a:ext cx="9144000" cy="260647"/>
          </a:xfrm>
          <a:prstGeom prst="rect">
            <a:avLst/>
          </a:prstGeom>
          <a:solidFill>
            <a:srgbClr val="8325A1"/>
          </a:solidFill>
          <a:ln w="9525">
            <a:noFill/>
            <a:miter lim="800000"/>
            <a:headEnd/>
            <a:tailEnd/>
          </a:ln>
        </p:spPr>
        <p:txBody>
          <a:bodyPr wrap="none" anchor="ctr"/>
          <a:lstStyle/>
          <a:p>
            <a:endParaRPr lang="en-GB"/>
          </a:p>
        </p:txBody>
      </p:sp>
    </p:spTree>
    <p:extLst>
      <p:ext uri="{BB962C8B-B14F-4D97-AF65-F5344CB8AC3E}">
        <p14:creationId xmlns:p14="http://schemas.microsoft.com/office/powerpoint/2010/main" val="422250122"/>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6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sp>
          <p:nvSpPr>
            <p:cNvPr id="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grpSp>
      <p:sp>
        <p:nvSpPr>
          <p:cNvPr id="7"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Sectors of the Economy</a:t>
            </a:r>
            <a:endParaRPr lang="en-US" sz="4000" dirty="0">
              <a:solidFill>
                <a:schemeClr val="bg1"/>
              </a:solidFill>
            </a:endParaRPr>
          </a:p>
        </p:txBody>
      </p:sp>
      <p:graphicFrame>
        <p:nvGraphicFramePr>
          <p:cNvPr id="196653" name="Group 45"/>
          <p:cNvGraphicFramePr>
            <a:graphicFrameLocks noGrp="1"/>
          </p:cNvGraphicFramePr>
          <p:nvPr>
            <p:ph type="tbl" idx="1"/>
            <p:extLst>
              <p:ext uri="{D42A27DB-BD31-4B8C-83A1-F6EECF244321}">
                <p14:modId xmlns:p14="http://schemas.microsoft.com/office/powerpoint/2010/main" val="1662426429"/>
              </p:ext>
            </p:extLst>
          </p:nvPr>
        </p:nvGraphicFramePr>
        <p:xfrm>
          <a:off x="179511" y="1757269"/>
          <a:ext cx="8784976" cy="4912091"/>
        </p:xfrm>
        <a:graphic>
          <a:graphicData uri="http://schemas.openxmlformats.org/drawingml/2006/table">
            <a:tbl>
              <a:tblPr>
                <a:tableStyleId>{69C7853C-536D-4A76-A0AE-DD22124D55A5}</a:tableStyleId>
              </a:tblPr>
              <a:tblGrid>
                <a:gridCol w="2196244"/>
                <a:gridCol w="2196244"/>
                <a:gridCol w="2196244"/>
                <a:gridCol w="2196244"/>
              </a:tblGrid>
              <a:tr h="69192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dirty="0" smtClean="0">
                        <a:ln>
                          <a:noFill/>
                        </a:ln>
                        <a:solidFill>
                          <a:schemeClr val="accent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2200" b="1" u="none" strike="noStrike" cap="none" normalizeH="0" baseline="0" dirty="0" smtClean="0">
                          <a:ln>
                            <a:noFill/>
                          </a:ln>
                          <a:effectLst/>
                        </a:rPr>
                        <a:t>Public Sector</a:t>
                      </a:r>
                      <a:endParaRPr kumimoji="0" lang="en-GB" sz="2200" b="1" i="0" u="none" strike="noStrike" cap="none" normalizeH="0" baseline="0" dirty="0" smtClean="0">
                        <a:ln>
                          <a:noFill/>
                        </a:ln>
                        <a:solidFill>
                          <a:srgbClr val="CC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2200" b="1" u="none" strike="noStrike" cap="none" normalizeH="0" baseline="0" dirty="0" smtClean="0">
                          <a:ln>
                            <a:noFill/>
                          </a:ln>
                          <a:effectLst/>
                        </a:rPr>
                        <a:t>Private Sector</a:t>
                      </a:r>
                      <a:endParaRPr kumimoji="0" lang="en-GB" sz="2200" b="1" i="0" u="none" strike="noStrike" cap="none" normalizeH="0" baseline="0" dirty="0" smtClean="0">
                        <a:ln>
                          <a:noFill/>
                        </a:ln>
                        <a:solidFill>
                          <a:srgbClr val="CC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2200" b="1" u="none" strike="noStrike" cap="none" normalizeH="0" baseline="0" dirty="0" smtClean="0">
                          <a:ln>
                            <a:noFill/>
                          </a:ln>
                          <a:effectLst/>
                        </a:rPr>
                        <a:t>Third Sector</a:t>
                      </a:r>
                      <a:endParaRPr kumimoji="0" lang="en-GB" sz="2200" b="1" i="0" u="none" strike="noStrike" cap="none" normalizeH="0" baseline="0" dirty="0" smtClean="0">
                        <a:ln>
                          <a:noFill/>
                        </a:ln>
                        <a:solidFill>
                          <a:srgbClr val="CC0000"/>
                        </a:solidFill>
                        <a:effectLst/>
                        <a:latin typeface="Arial" charset="0"/>
                      </a:endParaRPr>
                    </a:p>
                  </a:txBody>
                  <a:tcPr anchor="ctr" horzOverflow="overflow"/>
                </a:tc>
              </a:tr>
              <a:tr h="69047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2200" u="none" strike="noStrike" cap="none" normalizeH="0" baseline="0" smtClean="0">
                          <a:ln>
                            <a:noFill/>
                          </a:ln>
                          <a:effectLst/>
                        </a:rPr>
                        <a:t>Refuse Collection</a:t>
                      </a:r>
                      <a:endParaRPr kumimoji="0" lang="en-GB" sz="2200" b="1" i="0" u="none" strike="noStrike" cap="none" normalizeH="0" baseline="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dirty="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r>
              <a:tr h="69192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2200" u="none" strike="noStrike" cap="none" normalizeH="0" baseline="0" smtClean="0">
                          <a:ln>
                            <a:noFill/>
                          </a:ln>
                          <a:effectLst/>
                        </a:rPr>
                        <a:t>Oxfam</a:t>
                      </a:r>
                      <a:endParaRPr kumimoji="0" lang="en-GB" sz="2200" b="1" i="0" u="none" strike="noStrike" cap="none" normalizeH="0" baseline="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r>
              <a:tr h="69192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2200" u="none" strike="noStrike" cap="none" normalizeH="0" baseline="0" dirty="0" err="1" smtClean="0">
                          <a:ln>
                            <a:noFill/>
                          </a:ln>
                          <a:effectLst/>
                        </a:rPr>
                        <a:t>Tesco</a:t>
                      </a:r>
                      <a:endParaRPr kumimoji="0" lang="en-GB" sz="2200" b="1" i="0" u="none" strike="noStrike" cap="none" normalizeH="0" baseline="0" dirty="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r>
              <a:tr h="69047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2200" u="none" strike="noStrike" cap="none" normalizeH="0" baseline="0" dirty="0" smtClean="0">
                          <a:ln>
                            <a:noFill/>
                          </a:ln>
                          <a:effectLst/>
                        </a:rPr>
                        <a:t>Marks and Spencer</a:t>
                      </a:r>
                      <a:endParaRPr kumimoji="0" lang="en-GB" sz="2200" b="1" i="0" u="none" strike="noStrike" cap="none" normalizeH="0" baseline="0" dirty="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r>
              <a:tr h="69192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2200" u="none" strike="noStrike" cap="none" normalizeH="0" baseline="0" dirty="0" smtClean="0">
                          <a:ln>
                            <a:noFill/>
                          </a:ln>
                          <a:effectLst/>
                        </a:rPr>
                        <a:t>Police</a:t>
                      </a:r>
                      <a:endParaRPr kumimoji="0" lang="en-GB" sz="2200" b="1" i="0" u="none" strike="noStrike" cap="none" normalizeH="0" baseline="0" dirty="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dirty="0" smtClean="0">
                        <a:ln>
                          <a:noFill/>
                        </a:ln>
                        <a:solidFill>
                          <a:schemeClr val="accent2"/>
                        </a:solidFill>
                        <a:effectLst/>
                        <a:latin typeface="Arial" charset="0"/>
                      </a:endParaRPr>
                    </a:p>
                  </a:txBody>
                  <a:tcPr anchor="ctr" horzOverflow="overflow"/>
                </a:tc>
              </a:tr>
              <a:tr h="69192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2200" u="none" strike="noStrike" cap="none" normalizeH="0" baseline="0" dirty="0" smtClean="0">
                          <a:ln>
                            <a:noFill/>
                          </a:ln>
                          <a:effectLst/>
                        </a:rPr>
                        <a:t>Cancer Research</a:t>
                      </a:r>
                      <a:endParaRPr kumimoji="0" lang="en-GB" sz="2200" b="1" i="0" u="none" strike="noStrike" cap="none" normalizeH="0" baseline="0" dirty="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dirty="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smtClean="0">
                        <a:ln>
                          <a:noFill/>
                        </a:ln>
                        <a:solidFill>
                          <a:schemeClr val="accent2"/>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i="0" u="none" strike="noStrike" cap="none" normalizeH="0" baseline="0" dirty="0" smtClean="0">
                        <a:ln>
                          <a:noFill/>
                        </a:ln>
                        <a:solidFill>
                          <a:schemeClr val="accent2"/>
                        </a:solidFill>
                        <a:effectLst/>
                        <a:latin typeface="Arial" charset="0"/>
                      </a:endParaRPr>
                    </a:p>
                  </a:txBody>
                  <a:tcPr anchor="ctr" horzOverflow="overflow"/>
                </a:tc>
              </a:tr>
            </a:tbl>
          </a:graphicData>
        </a:graphic>
      </p:graphicFrame>
      <p:sp>
        <p:nvSpPr>
          <p:cNvPr id="3" name="TextBox 2"/>
          <p:cNvSpPr txBox="1"/>
          <p:nvPr/>
        </p:nvSpPr>
        <p:spPr>
          <a:xfrm>
            <a:off x="2622270" y="2492896"/>
            <a:ext cx="1296144" cy="523220"/>
          </a:xfrm>
          <a:prstGeom prst="rect">
            <a:avLst/>
          </a:prstGeom>
          <a:noFill/>
        </p:spPr>
        <p:txBody>
          <a:bodyPr wrap="square" rtlCol="0">
            <a:spAutoFit/>
          </a:bodyPr>
          <a:lstStyle/>
          <a:p>
            <a:pPr algn="ctr"/>
            <a:r>
              <a:rPr lang="en-GB" sz="2800" dirty="0" smtClean="0">
                <a:sym typeface="Wingdings"/>
              </a:rPr>
              <a:t></a:t>
            </a:r>
            <a:endParaRPr lang="en-GB" dirty="0"/>
          </a:p>
        </p:txBody>
      </p:sp>
      <p:sp>
        <p:nvSpPr>
          <p:cNvPr id="8" name="TextBox 7"/>
          <p:cNvSpPr txBox="1"/>
          <p:nvPr/>
        </p:nvSpPr>
        <p:spPr>
          <a:xfrm>
            <a:off x="7308304" y="3168516"/>
            <a:ext cx="1296144" cy="523220"/>
          </a:xfrm>
          <a:prstGeom prst="rect">
            <a:avLst/>
          </a:prstGeom>
          <a:noFill/>
        </p:spPr>
        <p:txBody>
          <a:bodyPr wrap="square" rtlCol="0">
            <a:spAutoFit/>
          </a:bodyPr>
          <a:lstStyle/>
          <a:p>
            <a:pPr algn="ctr"/>
            <a:r>
              <a:rPr lang="en-GB" sz="2800" dirty="0" smtClean="0">
                <a:sym typeface="Wingdings"/>
              </a:rPr>
              <a:t></a:t>
            </a:r>
            <a:endParaRPr lang="en-GB" dirty="0"/>
          </a:p>
        </p:txBody>
      </p:sp>
      <p:sp>
        <p:nvSpPr>
          <p:cNvPr id="9" name="TextBox 8"/>
          <p:cNvSpPr txBox="1"/>
          <p:nvPr/>
        </p:nvSpPr>
        <p:spPr>
          <a:xfrm>
            <a:off x="4932040" y="3933056"/>
            <a:ext cx="1296144" cy="523220"/>
          </a:xfrm>
          <a:prstGeom prst="rect">
            <a:avLst/>
          </a:prstGeom>
          <a:noFill/>
        </p:spPr>
        <p:txBody>
          <a:bodyPr wrap="square" rtlCol="0">
            <a:spAutoFit/>
          </a:bodyPr>
          <a:lstStyle/>
          <a:p>
            <a:pPr algn="ctr"/>
            <a:r>
              <a:rPr lang="en-GB" sz="2800" dirty="0" smtClean="0">
                <a:sym typeface="Wingdings"/>
              </a:rPr>
              <a:t></a:t>
            </a:r>
            <a:endParaRPr lang="en-GB" dirty="0"/>
          </a:p>
        </p:txBody>
      </p:sp>
      <p:sp>
        <p:nvSpPr>
          <p:cNvPr id="10" name="TextBox 9"/>
          <p:cNvSpPr txBox="1"/>
          <p:nvPr/>
        </p:nvSpPr>
        <p:spPr>
          <a:xfrm>
            <a:off x="4932040" y="4653136"/>
            <a:ext cx="1296144" cy="523220"/>
          </a:xfrm>
          <a:prstGeom prst="rect">
            <a:avLst/>
          </a:prstGeom>
          <a:noFill/>
        </p:spPr>
        <p:txBody>
          <a:bodyPr wrap="square" rtlCol="0">
            <a:spAutoFit/>
          </a:bodyPr>
          <a:lstStyle/>
          <a:p>
            <a:pPr algn="ctr"/>
            <a:r>
              <a:rPr lang="en-GB" sz="2800" dirty="0" smtClean="0">
                <a:sym typeface="Wingdings"/>
              </a:rPr>
              <a:t></a:t>
            </a:r>
            <a:endParaRPr lang="en-GB" dirty="0"/>
          </a:p>
        </p:txBody>
      </p:sp>
      <p:sp>
        <p:nvSpPr>
          <p:cNvPr id="11" name="TextBox 10"/>
          <p:cNvSpPr txBox="1"/>
          <p:nvPr/>
        </p:nvSpPr>
        <p:spPr>
          <a:xfrm>
            <a:off x="2774670" y="5373216"/>
            <a:ext cx="1296144" cy="523220"/>
          </a:xfrm>
          <a:prstGeom prst="rect">
            <a:avLst/>
          </a:prstGeom>
          <a:noFill/>
        </p:spPr>
        <p:txBody>
          <a:bodyPr wrap="square" rtlCol="0">
            <a:spAutoFit/>
          </a:bodyPr>
          <a:lstStyle/>
          <a:p>
            <a:pPr algn="ctr"/>
            <a:r>
              <a:rPr lang="en-GB" sz="2800" dirty="0" smtClean="0">
                <a:sym typeface="Wingdings"/>
              </a:rPr>
              <a:t></a:t>
            </a:r>
            <a:endParaRPr lang="en-GB" dirty="0"/>
          </a:p>
        </p:txBody>
      </p:sp>
      <p:sp>
        <p:nvSpPr>
          <p:cNvPr id="12" name="TextBox 11"/>
          <p:cNvSpPr txBox="1"/>
          <p:nvPr/>
        </p:nvSpPr>
        <p:spPr>
          <a:xfrm>
            <a:off x="7164288" y="6021288"/>
            <a:ext cx="1296144" cy="523220"/>
          </a:xfrm>
          <a:prstGeom prst="rect">
            <a:avLst/>
          </a:prstGeom>
          <a:noFill/>
        </p:spPr>
        <p:txBody>
          <a:bodyPr wrap="square" rtlCol="0">
            <a:spAutoFit/>
          </a:bodyPr>
          <a:lstStyle/>
          <a:p>
            <a:pPr algn="ctr"/>
            <a:r>
              <a:rPr lang="en-GB" sz="2800" dirty="0" smtClean="0">
                <a:sym typeface="Wingdings"/>
              </a:rPr>
              <a:t></a:t>
            </a:r>
            <a:endParaRPr lang="en-GB" dirty="0"/>
          </a:p>
        </p:txBody>
      </p:sp>
    </p:spTree>
    <p:extLst>
      <p:ext uri="{BB962C8B-B14F-4D97-AF65-F5344CB8AC3E}">
        <p14:creationId xmlns:p14="http://schemas.microsoft.com/office/powerpoint/2010/main" val="1462845988"/>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sp>
          <p:nvSpPr>
            <p:cNvPr id="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grpSp>
      <p:sp>
        <p:nvSpPr>
          <p:cNvPr id="7"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Activity</a:t>
            </a:r>
            <a:endParaRPr lang="en-US" sz="4000"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798163722"/>
              </p:ext>
            </p:extLst>
          </p:nvPr>
        </p:nvGraphicFramePr>
        <p:xfrm>
          <a:off x="1187624" y="3401640"/>
          <a:ext cx="6523497" cy="2318195"/>
        </p:xfrm>
        <a:graphic>
          <a:graphicData uri="http://schemas.openxmlformats.org/drawingml/2006/table">
            <a:tbl>
              <a:tblPr firstRow="1" bandRow="1">
                <a:tableStyleId>{00A15C55-8517-42AA-B614-E9B94910E393}</a:tableStyleId>
              </a:tblPr>
              <a:tblGrid>
                <a:gridCol w="1630380"/>
                <a:gridCol w="1631039"/>
                <a:gridCol w="1631039"/>
                <a:gridCol w="1631039"/>
              </a:tblGrid>
              <a:tr h="558107">
                <a:tc>
                  <a:txBody>
                    <a:bodyPr/>
                    <a:lstStyle/>
                    <a:p>
                      <a:pPr algn="ctr">
                        <a:spcAft>
                          <a:spcPts val="0"/>
                        </a:spcAft>
                        <a:tabLst>
                          <a:tab pos="1170305" algn="l"/>
                        </a:tabLst>
                      </a:pPr>
                      <a:r>
                        <a:rPr lang="en-GB" sz="1200" dirty="0">
                          <a:effectLst/>
                        </a:rPr>
                        <a:t>Primary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tabLst>
                          <a:tab pos="1170305" algn="l"/>
                        </a:tabLst>
                      </a:pPr>
                      <a:r>
                        <a:rPr lang="en-GB" sz="1200">
                          <a:effectLst/>
                        </a:rPr>
                        <a:t>Secondary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tabLst>
                          <a:tab pos="1170305" algn="l"/>
                        </a:tabLst>
                      </a:pPr>
                      <a:r>
                        <a:rPr lang="en-GB" sz="1200">
                          <a:effectLst/>
                        </a:rPr>
                        <a:t>Tertiary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tabLst>
                          <a:tab pos="1170305" algn="l"/>
                        </a:tabLst>
                      </a:pPr>
                      <a:r>
                        <a:rPr lang="en-GB" sz="1200">
                          <a:effectLst/>
                        </a:rPr>
                        <a:t>Quaternary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586696">
                <a:tc>
                  <a:txBody>
                    <a:bodyPr/>
                    <a:lstStyle/>
                    <a:p>
                      <a:pPr algn="just">
                        <a:spcAft>
                          <a:spcPts val="0"/>
                        </a:spcAft>
                        <a:tabLst>
                          <a:tab pos="1170305" algn="l"/>
                        </a:tabLs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tabLst>
                          <a:tab pos="1170305" algn="l"/>
                        </a:tabLs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tabLst>
                          <a:tab pos="1170305" algn="l"/>
                        </a:tabLs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tabLst>
                          <a:tab pos="1170305" algn="l"/>
                        </a:tabLs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86696">
                <a:tc>
                  <a:txBody>
                    <a:bodyPr/>
                    <a:lstStyle/>
                    <a:p>
                      <a:pPr algn="just">
                        <a:spcAft>
                          <a:spcPts val="0"/>
                        </a:spcAft>
                        <a:tabLst>
                          <a:tab pos="1170305" algn="l"/>
                        </a:tabLs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tabLst>
                          <a:tab pos="1170305" algn="l"/>
                        </a:tabLs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tabLst>
                          <a:tab pos="1170305" algn="l"/>
                        </a:tabLs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tabLst>
                          <a:tab pos="1170305" algn="l"/>
                        </a:tabLs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86696">
                <a:tc>
                  <a:txBody>
                    <a:bodyPr/>
                    <a:lstStyle/>
                    <a:p>
                      <a:pPr algn="just">
                        <a:spcAft>
                          <a:spcPts val="0"/>
                        </a:spcAft>
                        <a:tabLst>
                          <a:tab pos="1170305" algn="l"/>
                        </a:tabLs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tabLst>
                          <a:tab pos="1170305" algn="l"/>
                        </a:tabLs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tabLst>
                          <a:tab pos="1170305" algn="l"/>
                        </a:tabLs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tabLst>
                          <a:tab pos="1170305" algn="l"/>
                        </a:tabLs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4" name="Rectangle 1"/>
          <p:cNvSpPr>
            <a:spLocks noChangeArrowheads="1"/>
          </p:cNvSpPr>
          <p:nvPr/>
        </p:nvSpPr>
        <p:spPr bwMode="auto">
          <a:xfrm>
            <a:off x="467544" y="1841891"/>
            <a:ext cx="8136904" cy="1277273"/>
          </a:xfrm>
          <a:prstGeom prst="rect">
            <a:avLst/>
          </a:prstGeom>
          <a:noFill/>
          <a:ln>
            <a:noFill/>
          </a:ln>
          <a:effec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lang="en-GB" altLang="en-US" sz="1600" dirty="0" smtClean="0">
                <a:latin typeface="Calibri" panose="020F0502020204030204" pitchFamily="34" charset="0"/>
                <a:ea typeface="Times New Roman" panose="02020603050405020304" pitchFamily="18" charset="0"/>
                <a:cs typeface="Times New Roman" panose="02020603050405020304" pitchFamily="18" charset="0"/>
              </a:rPr>
              <a:t>In </a:t>
            </a:r>
            <a:r>
              <a:rPr lang="en-GB" altLang="en-US" sz="1600" dirty="0">
                <a:latin typeface="Calibri" panose="020F0502020204030204" pitchFamily="34" charset="0"/>
                <a:ea typeface="Times New Roman" panose="02020603050405020304" pitchFamily="18" charset="0"/>
                <a:cs typeface="Times New Roman" panose="02020603050405020304" pitchFamily="18" charset="0"/>
              </a:rPr>
              <a:t>groups of 3, draw </a:t>
            </a:r>
            <a:r>
              <a:rPr lang="en-GB" altLang="en-US" sz="1600" dirty="0" smtClean="0">
                <a:latin typeface="Calibri" panose="020F0502020204030204" pitchFamily="34" charset="0"/>
                <a:ea typeface="Times New Roman" panose="02020603050405020304" pitchFamily="18" charset="0"/>
                <a:cs typeface="Times New Roman" panose="02020603050405020304" pitchFamily="18" charset="0"/>
              </a:rPr>
              <a:t>up a </a:t>
            </a:r>
            <a:r>
              <a:rPr lang="en-GB" altLang="en-US" sz="1600" dirty="0">
                <a:latin typeface="Calibri" panose="020F0502020204030204" pitchFamily="34" charset="0"/>
                <a:ea typeface="Times New Roman" panose="02020603050405020304" pitchFamily="18" charset="0"/>
                <a:cs typeface="Times New Roman" panose="02020603050405020304" pitchFamily="18" charset="0"/>
              </a:rPr>
              <a:t>list of businesses in the 4 sectors of </a:t>
            </a:r>
            <a:r>
              <a:rPr lang="en-GB" altLang="en-US" sz="1600" dirty="0" smtClean="0">
                <a:latin typeface="Calibri" panose="020F0502020204030204" pitchFamily="34" charset="0"/>
                <a:ea typeface="Times New Roman" panose="02020603050405020304" pitchFamily="18" charset="0"/>
                <a:cs typeface="Times New Roman" panose="02020603050405020304" pitchFamily="18" charset="0"/>
              </a:rPr>
              <a:t>Industry (Primary</a:t>
            </a:r>
            <a:r>
              <a:rPr lang="en-GB" altLang="en-US" sz="1600" dirty="0">
                <a:latin typeface="Calibri" panose="020F0502020204030204" pitchFamily="34" charset="0"/>
                <a:ea typeface="Times New Roman" panose="02020603050405020304" pitchFamily="18" charset="0"/>
                <a:cs typeface="Times New Roman" panose="02020603050405020304" pitchFamily="18" charset="0"/>
              </a:rPr>
              <a:t>, Secondary, Tertiary and Quaternary).  </a:t>
            </a:r>
            <a:endParaRPr lang="en-GB" altLang="en-US" sz="1600" dirty="0" smtClean="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endParaRPr lang="en-GB" altLang="en-US" sz="16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lang="en-GB" altLang="en-US" sz="1600" dirty="0" smtClean="0">
                <a:latin typeface="Calibri" panose="020F0502020204030204" pitchFamily="34" charset="0"/>
                <a:ea typeface="Times New Roman" panose="02020603050405020304" pitchFamily="18" charset="0"/>
                <a:cs typeface="Times New Roman" panose="02020603050405020304" pitchFamily="18" charset="0"/>
              </a:rPr>
              <a:t>Think </a:t>
            </a:r>
            <a:r>
              <a:rPr lang="en-GB" altLang="en-US" sz="1600" dirty="0">
                <a:latin typeface="Calibri" panose="020F0502020204030204" pitchFamily="34" charset="0"/>
                <a:ea typeface="Times New Roman" panose="02020603050405020304" pitchFamily="18" charset="0"/>
                <a:cs typeface="Times New Roman" panose="02020603050405020304" pitchFamily="18" charset="0"/>
              </a:rPr>
              <a:t>about jobs you would like to do, as well as jobs that your parents and grandparents have held.</a:t>
            </a:r>
          </a:p>
        </p:txBody>
      </p:sp>
      <p:sp>
        <p:nvSpPr>
          <p:cNvPr id="15" name="Rectangle 14"/>
          <p:cNvSpPr/>
          <p:nvPr/>
        </p:nvSpPr>
        <p:spPr>
          <a:xfrm>
            <a:off x="287524" y="5877272"/>
            <a:ext cx="8496944" cy="584775"/>
          </a:xfrm>
          <a:prstGeom prst="rect">
            <a:avLst/>
          </a:prstGeom>
        </p:spPr>
        <p:txBody>
          <a:bodyPr wrap="square">
            <a:spAutoFit/>
          </a:bodyPr>
          <a:lstStyle/>
          <a:p>
            <a:pPr lvl="0" eaLnBrk="0" fontAlgn="base" hangingPunct="0">
              <a:spcBef>
                <a:spcPct val="0"/>
              </a:spcBef>
              <a:spcAft>
                <a:spcPct val="0"/>
              </a:spcAft>
              <a:tabLst>
                <a:tab pos="1169988" algn="l"/>
              </a:tabLst>
            </a:pPr>
            <a:r>
              <a:rPr lang="en-GB" altLang="en-US" sz="1600" dirty="0">
                <a:latin typeface="Calibri" panose="020F0502020204030204" pitchFamily="34" charset="0"/>
                <a:ea typeface="Times New Roman" panose="02020603050405020304" pitchFamily="18" charset="0"/>
                <a:cs typeface="Times New Roman" panose="02020603050405020304" pitchFamily="18" charset="0"/>
              </a:rPr>
              <a:t>Extension – for each business above, identify the sector of </a:t>
            </a:r>
            <a:r>
              <a:rPr lang="en-GB" altLang="en-US" sz="1600" dirty="0" smtClean="0">
                <a:latin typeface="Calibri" panose="020F0502020204030204" pitchFamily="34" charset="0"/>
                <a:ea typeface="Times New Roman" panose="02020603050405020304" pitchFamily="18" charset="0"/>
                <a:cs typeface="Times New Roman" panose="02020603050405020304" pitchFamily="18" charset="0"/>
              </a:rPr>
              <a:t>the economy that </a:t>
            </a:r>
            <a:r>
              <a:rPr lang="en-GB" altLang="en-US" sz="1600" dirty="0">
                <a:latin typeface="Calibri" panose="020F0502020204030204" pitchFamily="34" charset="0"/>
                <a:ea typeface="Times New Roman" panose="02020603050405020304" pitchFamily="18" charset="0"/>
                <a:cs typeface="Times New Roman" panose="02020603050405020304" pitchFamily="18" charset="0"/>
              </a:rPr>
              <a:t>business belongs to by writing Private (</a:t>
            </a:r>
            <a:r>
              <a:rPr lang="en-GB" altLang="en-US" sz="1600" dirty="0" err="1">
                <a:latin typeface="Calibri" panose="020F0502020204030204" pitchFamily="34" charset="0"/>
                <a:ea typeface="Times New Roman" panose="02020603050405020304" pitchFamily="18" charset="0"/>
                <a:cs typeface="Times New Roman" panose="02020603050405020304" pitchFamily="18" charset="0"/>
              </a:rPr>
              <a:t>Pr</a:t>
            </a:r>
            <a:r>
              <a:rPr lang="en-GB" altLang="en-US" sz="1600" dirty="0">
                <a:latin typeface="Calibri" panose="020F0502020204030204" pitchFamily="34" charset="0"/>
                <a:ea typeface="Times New Roman" panose="02020603050405020304" pitchFamily="18" charset="0"/>
                <a:cs typeface="Times New Roman" panose="02020603050405020304" pitchFamily="18" charset="0"/>
              </a:rPr>
              <a:t>), Public (Pu) or Third (</a:t>
            </a:r>
            <a:r>
              <a:rPr lang="en-GB" altLang="en-US" sz="1600" dirty="0" err="1">
                <a:latin typeface="Calibri" panose="020F0502020204030204" pitchFamily="34" charset="0"/>
                <a:ea typeface="Times New Roman" panose="02020603050405020304" pitchFamily="18" charset="0"/>
                <a:cs typeface="Times New Roman" panose="02020603050405020304" pitchFamily="18" charset="0"/>
              </a:rPr>
              <a:t>Th</a:t>
            </a:r>
            <a:r>
              <a:rPr lang="en-GB" altLang="en-US" sz="1600" dirty="0">
                <a:latin typeface="Calibri" panose="020F0502020204030204" pitchFamily="34" charset="0"/>
                <a:ea typeface="Times New Roman" panose="02020603050405020304" pitchFamily="18" charset="0"/>
                <a:cs typeface="Times New Roman" panose="02020603050405020304" pitchFamily="18" charset="0"/>
              </a:rPr>
              <a:t>).</a:t>
            </a:r>
            <a:endParaRPr lang="en-GB" altLang="en-US" sz="2800" dirty="0">
              <a:latin typeface="Arial" panose="020B0604020202020204" pitchFamily="34" charset="0"/>
            </a:endParaRPr>
          </a:p>
        </p:txBody>
      </p:sp>
    </p:spTree>
    <p:extLst>
      <p:ext uri="{BB962C8B-B14F-4D97-AF65-F5344CB8AC3E}">
        <p14:creationId xmlns:p14="http://schemas.microsoft.com/office/powerpoint/2010/main" val="690174419"/>
      </p:ext>
    </p:extLst>
  </p:cSld>
  <p:clrMapOvr>
    <a:masterClrMapping/>
  </p:clrMapOvr>
  <p:transition>
    <p:sndAc>
      <p:end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flipH="1">
            <a:off x="5600700" y="1447800"/>
            <a:ext cx="1390650" cy="5410200"/>
          </a:xfrm>
          <a:prstGeom prst="rect">
            <a:avLst/>
          </a:prstGeom>
          <a:gradFill rotWithShape="0">
            <a:gsLst>
              <a:gs pos="0">
                <a:schemeClr val="bg1"/>
              </a:gs>
              <a:gs pos="100000">
                <a:schemeClr val="accent1">
                  <a:alpha val="0"/>
                </a:schemeClr>
              </a:gs>
            </a:gsLst>
            <a:lin ang="0" scaled="1"/>
          </a:gradFill>
          <a:ln w="25400" algn="ctr">
            <a:noFill/>
            <a:miter lim="800000"/>
            <a:headEnd/>
            <a:tailEnd/>
          </a:ln>
        </p:spPr>
        <p:txBody>
          <a:bodyPr anchor="ctr"/>
          <a:lstStyle/>
          <a:p>
            <a:pPr algn="ctr">
              <a:defRPr/>
            </a:pPr>
            <a:endParaRPr lang="en-GB" dirty="0">
              <a:solidFill>
                <a:schemeClr val="lt1"/>
              </a:solidFill>
              <a:latin typeface="+mn-lt"/>
            </a:endParaRPr>
          </a:p>
        </p:txBody>
      </p:sp>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0"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1"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Questions - </a:t>
            </a:r>
            <a:r>
              <a:rPr lang="en-GB" sz="4000" b="1" dirty="0">
                <a:solidFill>
                  <a:schemeClr val="bg1"/>
                </a:solidFill>
              </a:rPr>
              <a:t>3</a:t>
            </a:r>
            <a:endParaRPr lang="en-US" sz="4000" dirty="0">
              <a:solidFill>
                <a:schemeClr val="bg1"/>
              </a:solidFill>
            </a:endParaRPr>
          </a:p>
        </p:txBody>
      </p:sp>
      <p:sp>
        <p:nvSpPr>
          <p:cNvPr id="8" name="TextBox 7"/>
          <p:cNvSpPr txBox="1"/>
          <p:nvPr/>
        </p:nvSpPr>
        <p:spPr>
          <a:xfrm>
            <a:off x="323528" y="1792287"/>
            <a:ext cx="8424936" cy="3046988"/>
          </a:xfrm>
          <a:prstGeom prst="rect">
            <a:avLst/>
          </a:prstGeom>
          <a:noFill/>
        </p:spPr>
        <p:txBody>
          <a:bodyPr wrap="square" rtlCol="0">
            <a:spAutoFit/>
          </a:bodyPr>
          <a:lstStyle/>
          <a:p>
            <a:pPr marL="342900" indent="-342900">
              <a:buFont typeface="+mj-lt"/>
              <a:buAutoNum type="arabicPeriod"/>
            </a:pPr>
            <a:r>
              <a:rPr lang="en-GB" sz="3200" dirty="0" smtClean="0"/>
              <a:t>What are the 3 Sectors of the Economy?</a:t>
            </a:r>
          </a:p>
          <a:p>
            <a:pPr marL="342900" indent="-342900">
              <a:buFont typeface="+mj-lt"/>
              <a:buAutoNum type="arabicPeriod"/>
            </a:pPr>
            <a:r>
              <a:rPr lang="en-GB" sz="3200" dirty="0"/>
              <a:t>Explain the difference between the public sector and private sector in terms of ownership and finance</a:t>
            </a:r>
            <a:r>
              <a:rPr lang="en-GB" sz="3200" dirty="0" smtClean="0"/>
              <a:t>.</a:t>
            </a:r>
          </a:p>
          <a:p>
            <a:pPr marL="342900" indent="-342900">
              <a:buFont typeface="+mj-lt"/>
              <a:buAutoNum type="arabicPeriod"/>
            </a:pPr>
            <a:r>
              <a:rPr lang="en-GB" sz="3200" dirty="0"/>
              <a:t>Oxfam is a charity.</a:t>
            </a:r>
            <a:r>
              <a:rPr lang="en-GB" sz="3200" b="1" dirty="0"/>
              <a:t> </a:t>
            </a:r>
            <a:r>
              <a:rPr lang="en-GB" sz="3200" dirty="0" smtClean="0"/>
              <a:t>Can you think of 3 aims </a:t>
            </a:r>
            <a:r>
              <a:rPr lang="en-GB" sz="3200" dirty="0"/>
              <a:t>of voluntary </a:t>
            </a:r>
            <a:r>
              <a:rPr lang="en-GB" sz="3200" dirty="0" smtClean="0"/>
              <a:t>organisations?</a:t>
            </a:r>
          </a:p>
        </p:txBody>
      </p:sp>
      <p:sp>
        <p:nvSpPr>
          <p:cNvPr id="3" name="Freeform 2"/>
          <p:cNvSpPr/>
          <p:nvPr/>
        </p:nvSpPr>
        <p:spPr>
          <a:xfrm>
            <a:off x="5872163" y="1578769"/>
            <a:ext cx="157164" cy="328613"/>
          </a:xfrm>
          <a:custGeom>
            <a:avLst/>
            <a:gdLst/>
            <a:ahLst/>
            <a:cxnLst/>
            <a:rect l="0" t="0" r="0" b="0"/>
            <a:pathLst>
              <a:path w="157164" h="328613">
                <a:moveTo>
                  <a:pt x="7144" y="21431"/>
                </a:moveTo>
                <a:lnTo>
                  <a:pt x="7144" y="21431"/>
                </a:lnTo>
                <a:lnTo>
                  <a:pt x="7144" y="28575"/>
                </a:lnTo>
                <a:lnTo>
                  <a:pt x="7144" y="35719"/>
                </a:lnTo>
                <a:lnTo>
                  <a:pt x="0" y="50006"/>
                </a:lnTo>
                <a:lnTo>
                  <a:pt x="0" y="64294"/>
                </a:lnTo>
                <a:lnTo>
                  <a:pt x="0" y="92869"/>
                </a:lnTo>
                <a:lnTo>
                  <a:pt x="0" y="121444"/>
                </a:lnTo>
                <a:lnTo>
                  <a:pt x="7144" y="157162"/>
                </a:lnTo>
                <a:lnTo>
                  <a:pt x="7144" y="192881"/>
                </a:lnTo>
                <a:lnTo>
                  <a:pt x="14288" y="228600"/>
                </a:lnTo>
                <a:lnTo>
                  <a:pt x="21432" y="257175"/>
                </a:lnTo>
                <a:lnTo>
                  <a:pt x="21432" y="285750"/>
                </a:lnTo>
                <a:lnTo>
                  <a:pt x="28575" y="307181"/>
                </a:lnTo>
                <a:lnTo>
                  <a:pt x="28575" y="314325"/>
                </a:lnTo>
                <a:lnTo>
                  <a:pt x="35719" y="321469"/>
                </a:lnTo>
                <a:lnTo>
                  <a:pt x="35719" y="328612"/>
                </a:lnTo>
                <a:lnTo>
                  <a:pt x="35719" y="328612"/>
                </a:lnTo>
                <a:lnTo>
                  <a:pt x="35719" y="321469"/>
                </a:lnTo>
                <a:lnTo>
                  <a:pt x="35719" y="314325"/>
                </a:lnTo>
                <a:lnTo>
                  <a:pt x="35719" y="292894"/>
                </a:lnTo>
                <a:lnTo>
                  <a:pt x="28575" y="271462"/>
                </a:lnTo>
                <a:lnTo>
                  <a:pt x="28575" y="235744"/>
                </a:lnTo>
                <a:lnTo>
                  <a:pt x="21432" y="200025"/>
                </a:lnTo>
                <a:lnTo>
                  <a:pt x="21432" y="157162"/>
                </a:lnTo>
                <a:lnTo>
                  <a:pt x="21432" y="114300"/>
                </a:lnTo>
                <a:lnTo>
                  <a:pt x="21432" y="85725"/>
                </a:lnTo>
                <a:lnTo>
                  <a:pt x="21432" y="57150"/>
                </a:lnTo>
                <a:lnTo>
                  <a:pt x="21432" y="35719"/>
                </a:lnTo>
                <a:lnTo>
                  <a:pt x="21432" y="21431"/>
                </a:lnTo>
                <a:lnTo>
                  <a:pt x="28575" y="14287"/>
                </a:lnTo>
                <a:lnTo>
                  <a:pt x="42863" y="7144"/>
                </a:lnTo>
                <a:lnTo>
                  <a:pt x="57150" y="0"/>
                </a:lnTo>
                <a:lnTo>
                  <a:pt x="64294" y="7144"/>
                </a:lnTo>
                <a:lnTo>
                  <a:pt x="78582" y="7144"/>
                </a:lnTo>
                <a:lnTo>
                  <a:pt x="92869" y="14287"/>
                </a:lnTo>
                <a:lnTo>
                  <a:pt x="114300" y="28575"/>
                </a:lnTo>
                <a:lnTo>
                  <a:pt x="128588" y="42862"/>
                </a:lnTo>
                <a:lnTo>
                  <a:pt x="142875" y="50006"/>
                </a:lnTo>
                <a:lnTo>
                  <a:pt x="150019" y="64294"/>
                </a:lnTo>
                <a:lnTo>
                  <a:pt x="157163" y="78581"/>
                </a:lnTo>
                <a:lnTo>
                  <a:pt x="157163" y="100012"/>
                </a:lnTo>
                <a:lnTo>
                  <a:pt x="150019" y="114300"/>
                </a:lnTo>
                <a:lnTo>
                  <a:pt x="142875" y="135731"/>
                </a:lnTo>
                <a:lnTo>
                  <a:pt x="128588" y="157162"/>
                </a:lnTo>
                <a:lnTo>
                  <a:pt x="114300" y="171450"/>
                </a:lnTo>
                <a:lnTo>
                  <a:pt x="100013" y="185737"/>
                </a:lnTo>
                <a:lnTo>
                  <a:pt x="92869" y="200025"/>
                </a:lnTo>
                <a:lnTo>
                  <a:pt x="85725" y="207169"/>
                </a:lnTo>
                <a:lnTo>
                  <a:pt x="85725"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Freeform 3"/>
          <p:cNvSpPr/>
          <p:nvPr/>
        </p:nvSpPr>
        <p:spPr>
          <a:xfrm>
            <a:off x="6057901" y="1628775"/>
            <a:ext cx="371476" cy="321470"/>
          </a:xfrm>
          <a:custGeom>
            <a:avLst/>
            <a:gdLst/>
            <a:ahLst/>
            <a:cxnLst/>
            <a:rect l="0" t="0" r="0" b="0"/>
            <a:pathLst>
              <a:path w="371476" h="321470">
                <a:moveTo>
                  <a:pt x="7144" y="107156"/>
                </a:moveTo>
                <a:lnTo>
                  <a:pt x="7144" y="114300"/>
                </a:lnTo>
                <a:lnTo>
                  <a:pt x="7144" y="128588"/>
                </a:lnTo>
                <a:lnTo>
                  <a:pt x="0" y="150019"/>
                </a:lnTo>
                <a:lnTo>
                  <a:pt x="0" y="178594"/>
                </a:lnTo>
                <a:lnTo>
                  <a:pt x="0" y="207169"/>
                </a:lnTo>
                <a:lnTo>
                  <a:pt x="0" y="235744"/>
                </a:lnTo>
                <a:lnTo>
                  <a:pt x="0" y="264319"/>
                </a:lnTo>
                <a:lnTo>
                  <a:pt x="7144" y="285750"/>
                </a:lnTo>
                <a:lnTo>
                  <a:pt x="14287" y="300038"/>
                </a:lnTo>
                <a:lnTo>
                  <a:pt x="28575" y="307181"/>
                </a:lnTo>
                <a:lnTo>
                  <a:pt x="42862" y="307181"/>
                </a:lnTo>
                <a:lnTo>
                  <a:pt x="50006" y="307181"/>
                </a:lnTo>
                <a:lnTo>
                  <a:pt x="64294" y="292894"/>
                </a:lnTo>
                <a:lnTo>
                  <a:pt x="71437" y="285750"/>
                </a:lnTo>
                <a:lnTo>
                  <a:pt x="85725" y="264319"/>
                </a:lnTo>
                <a:lnTo>
                  <a:pt x="92869" y="242888"/>
                </a:lnTo>
                <a:lnTo>
                  <a:pt x="107156" y="214313"/>
                </a:lnTo>
                <a:lnTo>
                  <a:pt x="114300" y="185738"/>
                </a:lnTo>
                <a:lnTo>
                  <a:pt x="114300" y="157163"/>
                </a:lnTo>
                <a:lnTo>
                  <a:pt x="121444" y="135731"/>
                </a:lnTo>
                <a:lnTo>
                  <a:pt x="121444" y="128588"/>
                </a:lnTo>
                <a:lnTo>
                  <a:pt x="121444" y="121444"/>
                </a:lnTo>
                <a:lnTo>
                  <a:pt x="121444" y="121444"/>
                </a:lnTo>
                <a:lnTo>
                  <a:pt x="121444" y="121444"/>
                </a:lnTo>
                <a:lnTo>
                  <a:pt x="121444" y="135731"/>
                </a:lnTo>
                <a:lnTo>
                  <a:pt x="121444" y="150019"/>
                </a:lnTo>
                <a:lnTo>
                  <a:pt x="121444" y="171450"/>
                </a:lnTo>
                <a:lnTo>
                  <a:pt x="121444" y="200025"/>
                </a:lnTo>
                <a:lnTo>
                  <a:pt x="121444" y="228600"/>
                </a:lnTo>
                <a:lnTo>
                  <a:pt x="128587" y="250031"/>
                </a:lnTo>
                <a:lnTo>
                  <a:pt x="142875" y="271463"/>
                </a:lnTo>
                <a:lnTo>
                  <a:pt x="157162" y="292894"/>
                </a:lnTo>
                <a:lnTo>
                  <a:pt x="164306" y="300038"/>
                </a:lnTo>
                <a:lnTo>
                  <a:pt x="178594" y="300038"/>
                </a:lnTo>
                <a:lnTo>
                  <a:pt x="185737" y="300038"/>
                </a:lnTo>
                <a:lnTo>
                  <a:pt x="192881" y="300038"/>
                </a:lnTo>
                <a:lnTo>
                  <a:pt x="207169" y="285750"/>
                </a:lnTo>
                <a:lnTo>
                  <a:pt x="214312" y="271463"/>
                </a:lnTo>
                <a:lnTo>
                  <a:pt x="221456" y="250031"/>
                </a:lnTo>
                <a:lnTo>
                  <a:pt x="221456" y="214313"/>
                </a:lnTo>
                <a:lnTo>
                  <a:pt x="221456" y="185738"/>
                </a:lnTo>
                <a:lnTo>
                  <a:pt x="221456" y="142875"/>
                </a:lnTo>
                <a:lnTo>
                  <a:pt x="221456" y="107156"/>
                </a:lnTo>
                <a:lnTo>
                  <a:pt x="221456" y="71438"/>
                </a:lnTo>
                <a:lnTo>
                  <a:pt x="214312" y="35719"/>
                </a:lnTo>
                <a:lnTo>
                  <a:pt x="214312" y="21431"/>
                </a:lnTo>
                <a:lnTo>
                  <a:pt x="207169" y="7144"/>
                </a:lnTo>
                <a:lnTo>
                  <a:pt x="207169" y="0"/>
                </a:lnTo>
                <a:lnTo>
                  <a:pt x="200025" y="0"/>
                </a:lnTo>
                <a:lnTo>
                  <a:pt x="200025" y="7144"/>
                </a:lnTo>
                <a:lnTo>
                  <a:pt x="200025" y="14288"/>
                </a:lnTo>
                <a:lnTo>
                  <a:pt x="200025" y="28575"/>
                </a:lnTo>
                <a:lnTo>
                  <a:pt x="207169" y="50006"/>
                </a:lnTo>
                <a:lnTo>
                  <a:pt x="214312" y="71438"/>
                </a:lnTo>
                <a:lnTo>
                  <a:pt x="221456" y="100013"/>
                </a:lnTo>
                <a:lnTo>
                  <a:pt x="228600" y="128588"/>
                </a:lnTo>
                <a:lnTo>
                  <a:pt x="235744" y="157163"/>
                </a:lnTo>
                <a:lnTo>
                  <a:pt x="242887" y="185738"/>
                </a:lnTo>
                <a:lnTo>
                  <a:pt x="250031" y="207169"/>
                </a:lnTo>
                <a:lnTo>
                  <a:pt x="257175" y="221456"/>
                </a:lnTo>
                <a:lnTo>
                  <a:pt x="264319" y="235744"/>
                </a:lnTo>
                <a:lnTo>
                  <a:pt x="264319" y="242888"/>
                </a:lnTo>
                <a:lnTo>
                  <a:pt x="271462" y="242888"/>
                </a:lnTo>
                <a:lnTo>
                  <a:pt x="271462" y="250031"/>
                </a:lnTo>
                <a:lnTo>
                  <a:pt x="271462" y="250031"/>
                </a:lnTo>
                <a:lnTo>
                  <a:pt x="271462" y="242888"/>
                </a:lnTo>
                <a:lnTo>
                  <a:pt x="264319" y="228600"/>
                </a:lnTo>
                <a:lnTo>
                  <a:pt x="264319" y="214313"/>
                </a:lnTo>
                <a:lnTo>
                  <a:pt x="264319" y="192881"/>
                </a:lnTo>
                <a:lnTo>
                  <a:pt x="264319" y="164306"/>
                </a:lnTo>
                <a:lnTo>
                  <a:pt x="264319" y="142875"/>
                </a:lnTo>
                <a:lnTo>
                  <a:pt x="264319" y="121444"/>
                </a:lnTo>
                <a:lnTo>
                  <a:pt x="264319" y="107156"/>
                </a:lnTo>
                <a:lnTo>
                  <a:pt x="264319" y="100013"/>
                </a:lnTo>
                <a:lnTo>
                  <a:pt x="271462" y="92869"/>
                </a:lnTo>
                <a:lnTo>
                  <a:pt x="278606" y="92869"/>
                </a:lnTo>
                <a:lnTo>
                  <a:pt x="285750" y="92869"/>
                </a:lnTo>
                <a:lnTo>
                  <a:pt x="292894" y="100013"/>
                </a:lnTo>
                <a:lnTo>
                  <a:pt x="300037" y="114300"/>
                </a:lnTo>
                <a:lnTo>
                  <a:pt x="314325" y="128588"/>
                </a:lnTo>
                <a:lnTo>
                  <a:pt x="328612" y="142875"/>
                </a:lnTo>
                <a:lnTo>
                  <a:pt x="335756" y="164306"/>
                </a:lnTo>
                <a:lnTo>
                  <a:pt x="350044" y="178594"/>
                </a:lnTo>
                <a:lnTo>
                  <a:pt x="357187" y="192881"/>
                </a:lnTo>
                <a:lnTo>
                  <a:pt x="364331" y="214313"/>
                </a:lnTo>
                <a:lnTo>
                  <a:pt x="371475" y="228600"/>
                </a:lnTo>
                <a:lnTo>
                  <a:pt x="364331" y="242888"/>
                </a:lnTo>
                <a:lnTo>
                  <a:pt x="357187" y="257175"/>
                </a:lnTo>
                <a:lnTo>
                  <a:pt x="350044" y="271463"/>
                </a:lnTo>
                <a:lnTo>
                  <a:pt x="335756" y="292894"/>
                </a:lnTo>
                <a:lnTo>
                  <a:pt x="321469" y="307181"/>
                </a:lnTo>
                <a:lnTo>
                  <a:pt x="300037" y="314325"/>
                </a:lnTo>
                <a:lnTo>
                  <a:pt x="285750" y="321469"/>
                </a:lnTo>
                <a:lnTo>
                  <a:pt x="264319" y="321469"/>
                </a:lnTo>
                <a:lnTo>
                  <a:pt x="250031" y="321469"/>
                </a:lnTo>
                <a:lnTo>
                  <a:pt x="242887" y="321469"/>
                </a:lnTo>
                <a:lnTo>
                  <a:pt x="242887" y="3214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reeform 4"/>
          <p:cNvSpPr/>
          <p:nvPr/>
        </p:nvSpPr>
        <p:spPr>
          <a:xfrm>
            <a:off x="6450807" y="1635919"/>
            <a:ext cx="157164" cy="300038"/>
          </a:xfrm>
          <a:custGeom>
            <a:avLst/>
            <a:gdLst/>
            <a:ahLst/>
            <a:cxnLst/>
            <a:rect l="0" t="0" r="0" b="0"/>
            <a:pathLst>
              <a:path w="157164" h="300038">
                <a:moveTo>
                  <a:pt x="0" y="0"/>
                </a:moveTo>
                <a:lnTo>
                  <a:pt x="0" y="0"/>
                </a:lnTo>
                <a:lnTo>
                  <a:pt x="0" y="7144"/>
                </a:lnTo>
                <a:lnTo>
                  <a:pt x="0" y="28575"/>
                </a:lnTo>
                <a:lnTo>
                  <a:pt x="7144" y="50006"/>
                </a:lnTo>
                <a:lnTo>
                  <a:pt x="7144" y="78581"/>
                </a:lnTo>
                <a:lnTo>
                  <a:pt x="7144" y="114300"/>
                </a:lnTo>
                <a:lnTo>
                  <a:pt x="14288" y="150019"/>
                </a:lnTo>
                <a:lnTo>
                  <a:pt x="14288" y="185737"/>
                </a:lnTo>
                <a:lnTo>
                  <a:pt x="21431" y="221456"/>
                </a:lnTo>
                <a:lnTo>
                  <a:pt x="28575" y="242887"/>
                </a:lnTo>
                <a:lnTo>
                  <a:pt x="35719" y="264319"/>
                </a:lnTo>
                <a:lnTo>
                  <a:pt x="35719" y="271462"/>
                </a:lnTo>
                <a:lnTo>
                  <a:pt x="35719" y="278606"/>
                </a:lnTo>
                <a:lnTo>
                  <a:pt x="42863" y="285750"/>
                </a:lnTo>
                <a:lnTo>
                  <a:pt x="42863" y="285750"/>
                </a:lnTo>
                <a:lnTo>
                  <a:pt x="42863" y="278606"/>
                </a:lnTo>
                <a:lnTo>
                  <a:pt x="42863" y="271462"/>
                </a:lnTo>
                <a:lnTo>
                  <a:pt x="50006" y="257175"/>
                </a:lnTo>
                <a:lnTo>
                  <a:pt x="50006" y="235744"/>
                </a:lnTo>
                <a:lnTo>
                  <a:pt x="50006" y="207169"/>
                </a:lnTo>
                <a:lnTo>
                  <a:pt x="50006" y="178594"/>
                </a:lnTo>
                <a:lnTo>
                  <a:pt x="50006" y="150019"/>
                </a:lnTo>
                <a:lnTo>
                  <a:pt x="50006" y="128587"/>
                </a:lnTo>
                <a:lnTo>
                  <a:pt x="57150" y="114300"/>
                </a:lnTo>
                <a:lnTo>
                  <a:pt x="57150" y="107156"/>
                </a:lnTo>
                <a:lnTo>
                  <a:pt x="57150" y="100012"/>
                </a:lnTo>
                <a:lnTo>
                  <a:pt x="64294" y="107156"/>
                </a:lnTo>
                <a:lnTo>
                  <a:pt x="64294" y="114300"/>
                </a:lnTo>
                <a:lnTo>
                  <a:pt x="64294" y="128587"/>
                </a:lnTo>
                <a:lnTo>
                  <a:pt x="64294" y="142875"/>
                </a:lnTo>
                <a:lnTo>
                  <a:pt x="71438" y="164306"/>
                </a:lnTo>
                <a:lnTo>
                  <a:pt x="78581" y="192881"/>
                </a:lnTo>
                <a:lnTo>
                  <a:pt x="78581" y="214312"/>
                </a:lnTo>
                <a:lnTo>
                  <a:pt x="85725" y="242887"/>
                </a:lnTo>
                <a:lnTo>
                  <a:pt x="92869" y="264319"/>
                </a:lnTo>
                <a:lnTo>
                  <a:pt x="107156" y="278606"/>
                </a:lnTo>
                <a:lnTo>
                  <a:pt x="114300" y="292894"/>
                </a:lnTo>
                <a:lnTo>
                  <a:pt x="128588" y="300037"/>
                </a:lnTo>
                <a:lnTo>
                  <a:pt x="135731" y="300037"/>
                </a:lnTo>
                <a:lnTo>
                  <a:pt x="157163" y="292894"/>
                </a:lnTo>
                <a:lnTo>
                  <a:pt x="157163" y="292894"/>
                </a:lnTo>
                <a:lnTo>
                  <a:pt x="157163" y="2928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a:off x="6615113" y="1750219"/>
            <a:ext cx="100014" cy="185738"/>
          </a:xfrm>
          <a:custGeom>
            <a:avLst/>
            <a:gdLst/>
            <a:ahLst/>
            <a:cxnLst/>
            <a:rect l="0" t="0" r="0" b="0"/>
            <a:pathLst>
              <a:path w="100014" h="185738">
                <a:moveTo>
                  <a:pt x="64294" y="0"/>
                </a:moveTo>
                <a:lnTo>
                  <a:pt x="64294" y="0"/>
                </a:lnTo>
                <a:lnTo>
                  <a:pt x="57150" y="0"/>
                </a:lnTo>
                <a:lnTo>
                  <a:pt x="50007" y="7144"/>
                </a:lnTo>
                <a:lnTo>
                  <a:pt x="42863" y="21431"/>
                </a:lnTo>
                <a:lnTo>
                  <a:pt x="28575" y="28575"/>
                </a:lnTo>
                <a:lnTo>
                  <a:pt x="21432" y="50006"/>
                </a:lnTo>
                <a:lnTo>
                  <a:pt x="7144" y="71437"/>
                </a:lnTo>
                <a:lnTo>
                  <a:pt x="0" y="100012"/>
                </a:lnTo>
                <a:lnTo>
                  <a:pt x="0" y="121444"/>
                </a:lnTo>
                <a:lnTo>
                  <a:pt x="0" y="135731"/>
                </a:lnTo>
                <a:lnTo>
                  <a:pt x="0" y="157162"/>
                </a:lnTo>
                <a:lnTo>
                  <a:pt x="14288" y="164306"/>
                </a:lnTo>
                <a:lnTo>
                  <a:pt x="21432" y="178594"/>
                </a:lnTo>
                <a:lnTo>
                  <a:pt x="35719" y="185737"/>
                </a:lnTo>
                <a:lnTo>
                  <a:pt x="57150" y="185737"/>
                </a:lnTo>
                <a:lnTo>
                  <a:pt x="71438" y="178594"/>
                </a:lnTo>
                <a:lnTo>
                  <a:pt x="85725" y="171450"/>
                </a:lnTo>
                <a:lnTo>
                  <a:pt x="100013" y="157162"/>
                </a:lnTo>
                <a:lnTo>
                  <a:pt x="100013" y="150019"/>
                </a:lnTo>
                <a:lnTo>
                  <a:pt x="100013"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6"/>
          <p:cNvSpPr/>
          <p:nvPr/>
        </p:nvSpPr>
        <p:spPr>
          <a:xfrm>
            <a:off x="6607970" y="1664494"/>
            <a:ext cx="21432" cy="35720"/>
          </a:xfrm>
          <a:custGeom>
            <a:avLst/>
            <a:gdLst/>
            <a:ahLst/>
            <a:cxnLst/>
            <a:rect l="0" t="0" r="0" b="0"/>
            <a:pathLst>
              <a:path w="21432" h="35720">
                <a:moveTo>
                  <a:pt x="0" y="0"/>
                </a:moveTo>
                <a:lnTo>
                  <a:pt x="0" y="7144"/>
                </a:lnTo>
                <a:lnTo>
                  <a:pt x="0" y="7144"/>
                </a:lnTo>
                <a:lnTo>
                  <a:pt x="0" y="14287"/>
                </a:lnTo>
                <a:lnTo>
                  <a:pt x="7143" y="21431"/>
                </a:lnTo>
                <a:lnTo>
                  <a:pt x="14287" y="28575"/>
                </a:lnTo>
                <a:lnTo>
                  <a:pt x="21431" y="35719"/>
                </a:lnTo>
                <a:lnTo>
                  <a:pt x="21431" y="357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11"/>
          <p:cNvSpPr/>
          <p:nvPr/>
        </p:nvSpPr>
        <p:spPr>
          <a:xfrm>
            <a:off x="6872288" y="1864519"/>
            <a:ext cx="14289" cy="200026"/>
          </a:xfrm>
          <a:custGeom>
            <a:avLst/>
            <a:gdLst/>
            <a:ahLst/>
            <a:cxnLst/>
            <a:rect l="0" t="0" r="0" b="0"/>
            <a:pathLst>
              <a:path w="14289" h="200026">
                <a:moveTo>
                  <a:pt x="0" y="0"/>
                </a:moveTo>
                <a:lnTo>
                  <a:pt x="0" y="7144"/>
                </a:lnTo>
                <a:lnTo>
                  <a:pt x="0" y="14287"/>
                </a:lnTo>
                <a:lnTo>
                  <a:pt x="0" y="28575"/>
                </a:lnTo>
                <a:lnTo>
                  <a:pt x="0" y="42862"/>
                </a:lnTo>
                <a:lnTo>
                  <a:pt x="0" y="71437"/>
                </a:lnTo>
                <a:lnTo>
                  <a:pt x="0" y="92869"/>
                </a:lnTo>
                <a:lnTo>
                  <a:pt x="7144" y="121444"/>
                </a:lnTo>
                <a:lnTo>
                  <a:pt x="7144" y="142875"/>
                </a:lnTo>
                <a:lnTo>
                  <a:pt x="7144" y="164306"/>
                </a:lnTo>
                <a:lnTo>
                  <a:pt x="7144" y="178594"/>
                </a:lnTo>
                <a:lnTo>
                  <a:pt x="7144" y="192881"/>
                </a:lnTo>
                <a:lnTo>
                  <a:pt x="14288" y="200025"/>
                </a:lnTo>
                <a:lnTo>
                  <a:pt x="14288"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6936582" y="1585913"/>
            <a:ext cx="121445" cy="364332"/>
          </a:xfrm>
          <a:custGeom>
            <a:avLst/>
            <a:gdLst/>
            <a:ahLst/>
            <a:cxnLst/>
            <a:rect l="0" t="0" r="0" b="0"/>
            <a:pathLst>
              <a:path w="121445" h="364332">
                <a:moveTo>
                  <a:pt x="21431" y="85725"/>
                </a:moveTo>
                <a:lnTo>
                  <a:pt x="21431" y="85725"/>
                </a:lnTo>
                <a:lnTo>
                  <a:pt x="21431" y="85725"/>
                </a:lnTo>
                <a:lnTo>
                  <a:pt x="21431" y="92868"/>
                </a:lnTo>
                <a:lnTo>
                  <a:pt x="21431" y="107156"/>
                </a:lnTo>
                <a:lnTo>
                  <a:pt x="21431" y="128587"/>
                </a:lnTo>
                <a:lnTo>
                  <a:pt x="21431" y="157162"/>
                </a:lnTo>
                <a:lnTo>
                  <a:pt x="21431" y="185737"/>
                </a:lnTo>
                <a:lnTo>
                  <a:pt x="14288" y="221456"/>
                </a:lnTo>
                <a:lnTo>
                  <a:pt x="14288" y="257175"/>
                </a:lnTo>
                <a:lnTo>
                  <a:pt x="14288" y="285750"/>
                </a:lnTo>
                <a:lnTo>
                  <a:pt x="14288" y="314325"/>
                </a:lnTo>
                <a:lnTo>
                  <a:pt x="14288" y="335756"/>
                </a:lnTo>
                <a:lnTo>
                  <a:pt x="21431" y="350043"/>
                </a:lnTo>
                <a:lnTo>
                  <a:pt x="21431" y="357187"/>
                </a:lnTo>
                <a:lnTo>
                  <a:pt x="21431" y="364331"/>
                </a:lnTo>
                <a:lnTo>
                  <a:pt x="28575" y="364331"/>
                </a:lnTo>
                <a:lnTo>
                  <a:pt x="28575" y="364331"/>
                </a:lnTo>
                <a:lnTo>
                  <a:pt x="28575" y="357187"/>
                </a:lnTo>
                <a:lnTo>
                  <a:pt x="28575" y="350043"/>
                </a:lnTo>
                <a:lnTo>
                  <a:pt x="28575" y="321468"/>
                </a:lnTo>
                <a:lnTo>
                  <a:pt x="21431" y="292893"/>
                </a:lnTo>
                <a:lnTo>
                  <a:pt x="21431" y="257175"/>
                </a:lnTo>
                <a:lnTo>
                  <a:pt x="21431" y="221456"/>
                </a:lnTo>
                <a:lnTo>
                  <a:pt x="21431" y="178593"/>
                </a:lnTo>
                <a:lnTo>
                  <a:pt x="21431" y="128587"/>
                </a:lnTo>
                <a:lnTo>
                  <a:pt x="28575" y="92868"/>
                </a:lnTo>
                <a:lnTo>
                  <a:pt x="35719" y="57150"/>
                </a:lnTo>
                <a:lnTo>
                  <a:pt x="42863" y="35718"/>
                </a:lnTo>
                <a:lnTo>
                  <a:pt x="57150" y="14287"/>
                </a:lnTo>
                <a:lnTo>
                  <a:pt x="71438" y="7143"/>
                </a:lnTo>
                <a:lnTo>
                  <a:pt x="78581" y="0"/>
                </a:lnTo>
                <a:lnTo>
                  <a:pt x="92869" y="0"/>
                </a:lnTo>
                <a:lnTo>
                  <a:pt x="100013" y="7143"/>
                </a:lnTo>
                <a:lnTo>
                  <a:pt x="114300" y="21431"/>
                </a:lnTo>
                <a:lnTo>
                  <a:pt x="121444" y="35718"/>
                </a:lnTo>
                <a:lnTo>
                  <a:pt x="121444" y="57150"/>
                </a:lnTo>
                <a:lnTo>
                  <a:pt x="114300" y="78581"/>
                </a:lnTo>
                <a:lnTo>
                  <a:pt x="114300" y="107156"/>
                </a:lnTo>
                <a:lnTo>
                  <a:pt x="100013" y="135731"/>
                </a:lnTo>
                <a:lnTo>
                  <a:pt x="92869" y="164306"/>
                </a:lnTo>
                <a:lnTo>
                  <a:pt x="71438" y="185737"/>
                </a:lnTo>
                <a:lnTo>
                  <a:pt x="57150" y="214312"/>
                </a:lnTo>
                <a:lnTo>
                  <a:pt x="42863" y="228600"/>
                </a:lnTo>
                <a:lnTo>
                  <a:pt x="21431" y="242887"/>
                </a:lnTo>
                <a:lnTo>
                  <a:pt x="7144" y="250031"/>
                </a:lnTo>
                <a:lnTo>
                  <a:pt x="0" y="242887"/>
                </a:lnTo>
                <a:lnTo>
                  <a:pt x="0" y="242887"/>
                </a:lnTo>
                <a:lnTo>
                  <a:pt x="0" y="235743"/>
                </a:lnTo>
                <a:lnTo>
                  <a:pt x="0" y="2357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7079457" y="1664494"/>
            <a:ext cx="307182" cy="250032"/>
          </a:xfrm>
          <a:custGeom>
            <a:avLst/>
            <a:gdLst/>
            <a:ahLst/>
            <a:cxnLst/>
            <a:rect l="0" t="0" r="0" b="0"/>
            <a:pathLst>
              <a:path w="307182" h="250032">
                <a:moveTo>
                  <a:pt x="0" y="50006"/>
                </a:moveTo>
                <a:lnTo>
                  <a:pt x="0" y="50006"/>
                </a:lnTo>
                <a:lnTo>
                  <a:pt x="7144" y="64294"/>
                </a:lnTo>
                <a:lnTo>
                  <a:pt x="14288" y="78581"/>
                </a:lnTo>
                <a:lnTo>
                  <a:pt x="21431" y="100012"/>
                </a:lnTo>
                <a:lnTo>
                  <a:pt x="28575" y="121444"/>
                </a:lnTo>
                <a:lnTo>
                  <a:pt x="28575" y="142875"/>
                </a:lnTo>
                <a:lnTo>
                  <a:pt x="35719" y="164306"/>
                </a:lnTo>
                <a:lnTo>
                  <a:pt x="35719" y="178594"/>
                </a:lnTo>
                <a:lnTo>
                  <a:pt x="35719" y="185737"/>
                </a:lnTo>
                <a:lnTo>
                  <a:pt x="42863" y="192881"/>
                </a:lnTo>
                <a:lnTo>
                  <a:pt x="42863" y="200025"/>
                </a:lnTo>
                <a:lnTo>
                  <a:pt x="42863" y="200025"/>
                </a:lnTo>
                <a:lnTo>
                  <a:pt x="42863" y="200025"/>
                </a:lnTo>
                <a:lnTo>
                  <a:pt x="42863" y="200025"/>
                </a:lnTo>
                <a:lnTo>
                  <a:pt x="42863" y="192881"/>
                </a:lnTo>
                <a:lnTo>
                  <a:pt x="42863" y="185737"/>
                </a:lnTo>
                <a:lnTo>
                  <a:pt x="50006" y="171450"/>
                </a:lnTo>
                <a:lnTo>
                  <a:pt x="50006" y="150019"/>
                </a:lnTo>
                <a:lnTo>
                  <a:pt x="50006" y="128587"/>
                </a:lnTo>
                <a:lnTo>
                  <a:pt x="57150" y="107156"/>
                </a:lnTo>
                <a:lnTo>
                  <a:pt x="64294" y="85725"/>
                </a:lnTo>
                <a:lnTo>
                  <a:pt x="64294" y="64294"/>
                </a:lnTo>
                <a:lnTo>
                  <a:pt x="71438" y="50006"/>
                </a:lnTo>
                <a:lnTo>
                  <a:pt x="78581" y="42862"/>
                </a:lnTo>
                <a:lnTo>
                  <a:pt x="85725" y="42862"/>
                </a:lnTo>
                <a:lnTo>
                  <a:pt x="92869" y="42862"/>
                </a:lnTo>
                <a:lnTo>
                  <a:pt x="100013" y="42862"/>
                </a:lnTo>
                <a:lnTo>
                  <a:pt x="107156" y="50006"/>
                </a:lnTo>
                <a:lnTo>
                  <a:pt x="114300" y="57150"/>
                </a:lnTo>
                <a:lnTo>
                  <a:pt x="121444" y="71437"/>
                </a:lnTo>
                <a:lnTo>
                  <a:pt x="128588" y="92869"/>
                </a:lnTo>
                <a:lnTo>
                  <a:pt x="135731" y="107156"/>
                </a:lnTo>
                <a:lnTo>
                  <a:pt x="142875" y="128587"/>
                </a:lnTo>
                <a:lnTo>
                  <a:pt x="150019" y="150019"/>
                </a:lnTo>
                <a:lnTo>
                  <a:pt x="150019" y="171450"/>
                </a:lnTo>
                <a:lnTo>
                  <a:pt x="157163" y="185737"/>
                </a:lnTo>
                <a:lnTo>
                  <a:pt x="157163" y="192881"/>
                </a:lnTo>
                <a:lnTo>
                  <a:pt x="164306" y="207169"/>
                </a:lnTo>
                <a:lnTo>
                  <a:pt x="171450" y="207169"/>
                </a:lnTo>
                <a:lnTo>
                  <a:pt x="171450" y="214312"/>
                </a:lnTo>
                <a:lnTo>
                  <a:pt x="171450" y="207169"/>
                </a:lnTo>
                <a:lnTo>
                  <a:pt x="178594" y="200025"/>
                </a:lnTo>
                <a:lnTo>
                  <a:pt x="178594" y="192881"/>
                </a:lnTo>
                <a:lnTo>
                  <a:pt x="185738" y="178594"/>
                </a:lnTo>
                <a:lnTo>
                  <a:pt x="185738" y="157162"/>
                </a:lnTo>
                <a:lnTo>
                  <a:pt x="192881" y="142875"/>
                </a:lnTo>
                <a:lnTo>
                  <a:pt x="192881" y="121444"/>
                </a:lnTo>
                <a:lnTo>
                  <a:pt x="200025" y="107156"/>
                </a:lnTo>
                <a:lnTo>
                  <a:pt x="207169" y="85725"/>
                </a:lnTo>
                <a:lnTo>
                  <a:pt x="214313" y="78581"/>
                </a:lnTo>
                <a:lnTo>
                  <a:pt x="214313" y="71437"/>
                </a:lnTo>
                <a:lnTo>
                  <a:pt x="214313" y="71437"/>
                </a:lnTo>
                <a:lnTo>
                  <a:pt x="221456" y="71437"/>
                </a:lnTo>
                <a:lnTo>
                  <a:pt x="214313" y="78581"/>
                </a:lnTo>
                <a:lnTo>
                  <a:pt x="221456" y="85725"/>
                </a:lnTo>
                <a:lnTo>
                  <a:pt x="221456" y="107156"/>
                </a:lnTo>
                <a:lnTo>
                  <a:pt x="221456" y="128587"/>
                </a:lnTo>
                <a:lnTo>
                  <a:pt x="228600" y="150019"/>
                </a:lnTo>
                <a:lnTo>
                  <a:pt x="228600" y="171450"/>
                </a:lnTo>
                <a:lnTo>
                  <a:pt x="235744" y="192881"/>
                </a:lnTo>
                <a:lnTo>
                  <a:pt x="242888" y="214312"/>
                </a:lnTo>
                <a:lnTo>
                  <a:pt x="250031" y="228600"/>
                </a:lnTo>
                <a:lnTo>
                  <a:pt x="264319" y="242887"/>
                </a:lnTo>
                <a:lnTo>
                  <a:pt x="278606" y="250031"/>
                </a:lnTo>
                <a:lnTo>
                  <a:pt x="285750" y="250031"/>
                </a:lnTo>
                <a:lnTo>
                  <a:pt x="292894" y="250031"/>
                </a:lnTo>
                <a:lnTo>
                  <a:pt x="292894" y="250031"/>
                </a:lnTo>
                <a:lnTo>
                  <a:pt x="300038" y="242887"/>
                </a:lnTo>
                <a:lnTo>
                  <a:pt x="300038" y="228600"/>
                </a:lnTo>
                <a:lnTo>
                  <a:pt x="300038" y="214312"/>
                </a:lnTo>
                <a:lnTo>
                  <a:pt x="307181" y="192881"/>
                </a:lnTo>
                <a:lnTo>
                  <a:pt x="307181" y="164306"/>
                </a:lnTo>
                <a:lnTo>
                  <a:pt x="307181" y="135731"/>
                </a:lnTo>
                <a:lnTo>
                  <a:pt x="300038" y="100012"/>
                </a:lnTo>
                <a:lnTo>
                  <a:pt x="292894" y="64294"/>
                </a:lnTo>
                <a:lnTo>
                  <a:pt x="285750" y="35719"/>
                </a:lnTo>
                <a:lnTo>
                  <a:pt x="278606" y="0"/>
                </a:lnTo>
                <a:lnTo>
                  <a:pt x="278606" y="0"/>
                </a:lnTo>
                <a:lnTo>
                  <a:pt x="278606"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7465220" y="1628775"/>
            <a:ext cx="235744" cy="307182"/>
          </a:xfrm>
          <a:custGeom>
            <a:avLst/>
            <a:gdLst/>
            <a:ahLst/>
            <a:cxnLst/>
            <a:rect l="0" t="0" r="0" b="0"/>
            <a:pathLst>
              <a:path w="235744" h="307182">
                <a:moveTo>
                  <a:pt x="14287" y="200025"/>
                </a:moveTo>
                <a:lnTo>
                  <a:pt x="14287" y="200025"/>
                </a:lnTo>
                <a:lnTo>
                  <a:pt x="21431" y="200025"/>
                </a:lnTo>
                <a:lnTo>
                  <a:pt x="21431" y="200025"/>
                </a:lnTo>
                <a:lnTo>
                  <a:pt x="35718" y="200025"/>
                </a:lnTo>
                <a:lnTo>
                  <a:pt x="42862" y="192881"/>
                </a:lnTo>
                <a:lnTo>
                  <a:pt x="50006" y="192881"/>
                </a:lnTo>
                <a:lnTo>
                  <a:pt x="57150" y="185738"/>
                </a:lnTo>
                <a:lnTo>
                  <a:pt x="57150" y="171450"/>
                </a:lnTo>
                <a:lnTo>
                  <a:pt x="57150" y="164306"/>
                </a:lnTo>
                <a:lnTo>
                  <a:pt x="57150" y="150019"/>
                </a:lnTo>
                <a:lnTo>
                  <a:pt x="57150" y="135731"/>
                </a:lnTo>
                <a:lnTo>
                  <a:pt x="50006" y="121444"/>
                </a:lnTo>
                <a:lnTo>
                  <a:pt x="42862" y="114300"/>
                </a:lnTo>
                <a:lnTo>
                  <a:pt x="35718" y="114300"/>
                </a:lnTo>
                <a:lnTo>
                  <a:pt x="28575" y="114300"/>
                </a:lnTo>
                <a:lnTo>
                  <a:pt x="21431" y="121444"/>
                </a:lnTo>
                <a:lnTo>
                  <a:pt x="7143" y="142875"/>
                </a:lnTo>
                <a:lnTo>
                  <a:pt x="0" y="164306"/>
                </a:lnTo>
                <a:lnTo>
                  <a:pt x="0" y="192881"/>
                </a:lnTo>
                <a:lnTo>
                  <a:pt x="0" y="221456"/>
                </a:lnTo>
                <a:lnTo>
                  <a:pt x="0" y="242888"/>
                </a:lnTo>
                <a:lnTo>
                  <a:pt x="0" y="264319"/>
                </a:lnTo>
                <a:lnTo>
                  <a:pt x="7143" y="278606"/>
                </a:lnTo>
                <a:lnTo>
                  <a:pt x="21431" y="285750"/>
                </a:lnTo>
                <a:lnTo>
                  <a:pt x="28575" y="292894"/>
                </a:lnTo>
                <a:lnTo>
                  <a:pt x="35718" y="300038"/>
                </a:lnTo>
                <a:lnTo>
                  <a:pt x="50006" y="300038"/>
                </a:lnTo>
                <a:lnTo>
                  <a:pt x="57150" y="292894"/>
                </a:lnTo>
                <a:lnTo>
                  <a:pt x="64293" y="285750"/>
                </a:lnTo>
                <a:lnTo>
                  <a:pt x="71437" y="271463"/>
                </a:lnTo>
                <a:lnTo>
                  <a:pt x="71437" y="257175"/>
                </a:lnTo>
                <a:lnTo>
                  <a:pt x="78581" y="235744"/>
                </a:lnTo>
                <a:lnTo>
                  <a:pt x="78581" y="214313"/>
                </a:lnTo>
                <a:lnTo>
                  <a:pt x="85725" y="192881"/>
                </a:lnTo>
                <a:lnTo>
                  <a:pt x="85725" y="178594"/>
                </a:lnTo>
                <a:lnTo>
                  <a:pt x="85725" y="164306"/>
                </a:lnTo>
                <a:lnTo>
                  <a:pt x="85725" y="157163"/>
                </a:lnTo>
                <a:lnTo>
                  <a:pt x="78581" y="157163"/>
                </a:lnTo>
                <a:lnTo>
                  <a:pt x="78581" y="157163"/>
                </a:lnTo>
                <a:lnTo>
                  <a:pt x="78581" y="164306"/>
                </a:lnTo>
                <a:lnTo>
                  <a:pt x="78581" y="171450"/>
                </a:lnTo>
                <a:lnTo>
                  <a:pt x="85725" y="192881"/>
                </a:lnTo>
                <a:lnTo>
                  <a:pt x="85725" y="214313"/>
                </a:lnTo>
                <a:lnTo>
                  <a:pt x="92868" y="235744"/>
                </a:lnTo>
                <a:lnTo>
                  <a:pt x="100012" y="257175"/>
                </a:lnTo>
                <a:lnTo>
                  <a:pt x="107156" y="278606"/>
                </a:lnTo>
                <a:lnTo>
                  <a:pt x="114300" y="292894"/>
                </a:lnTo>
                <a:lnTo>
                  <a:pt x="121443" y="300038"/>
                </a:lnTo>
                <a:lnTo>
                  <a:pt x="128587" y="307181"/>
                </a:lnTo>
                <a:lnTo>
                  <a:pt x="135731" y="307181"/>
                </a:lnTo>
                <a:lnTo>
                  <a:pt x="142875" y="300038"/>
                </a:lnTo>
                <a:lnTo>
                  <a:pt x="150018" y="292894"/>
                </a:lnTo>
                <a:lnTo>
                  <a:pt x="157162" y="278606"/>
                </a:lnTo>
                <a:lnTo>
                  <a:pt x="157162" y="257175"/>
                </a:lnTo>
                <a:lnTo>
                  <a:pt x="164306" y="235744"/>
                </a:lnTo>
                <a:lnTo>
                  <a:pt x="164306" y="200025"/>
                </a:lnTo>
                <a:lnTo>
                  <a:pt x="164306" y="171450"/>
                </a:lnTo>
                <a:lnTo>
                  <a:pt x="164306" y="135731"/>
                </a:lnTo>
                <a:lnTo>
                  <a:pt x="164306" y="100013"/>
                </a:lnTo>
                <a:lnTo>
                  <a:pt x="164306" y="64294"/>
                </a:lnTo>
                <a:lnTo>
                  <a:pt x="157162" y="35719"/>
                </a:lnTo>
                <a:lnTo>
                  <a:pt x="157162" y="21431"/>
                </a:lnTo>
                <a:lnTo>
                  <a:pt x="150018" y="7144"/>
                </a:lnTo>
                <a:lnTo>
                  <a:pt x="150018" y="0"/>
                </a:lnTo>
                <a:lnTo>
                  <a:pt x="150018" y="0"/>
                </a:lnTo>
                <a:lnTo>
                  <a:pt x="150018" y="7144"/>
                </a:lnTo>
                <a:lnTo>
                  <a:pt x="150018" y="14288"/>
                </a:lnTo>
                <a:lnTo>
                  <a:pt x="150018" y="28575"/>
                </a:lnTo>
                <a:lnTo>
                  <a:pt x="150018" y="50006"/>
                </a:lnTo>
                <a:lnTo>
                  <a:pt x="157162" y="78581"/>
                </a:lnTo>
                <a:lnTo>
                  <a:pt x="164306" y="107156"/>
                </a:lnTo>
                <a:lnTo>
                  <a:pt x="164306" y="135731"/>
                </a:lnTo>
                <a:lnTo>
                  <a:pt x="178593" y="157163"/>
                </a:lnTo>
                <a:lnTo>
                  <a:pt x="178593" y="185738"/>
                </a:lnTo>
                <a:lnTo>
                  <a:pt x="192881" y="200025"/>
                </a:lnTo>
                <a:lnTo>
                  <a:pt x="200025" y="214313"/>
                </a:lnTo>
                <a:lnTo>
                  <a:pt x="214312" y="228600"/>
                </a:lnTo>
                <a:lnTo>
                  <a:pt x="221456" y="242888"/>
                </a:lnTo>
                <a:lnTo>
                  <a:pt x="235743" y="250031"/>
                </a:lnTo>
                <a:lnTo>
                  <a:pt x="235743" y="250031"/>
                </a:lnTo>
                <a:lnTo>
                  <a:pt x="235743" y="2500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7600951" y="1735931"/>
            <a:ext cx="114301" cy="92870"/>
          </a:xfrm>
          <a:custGeom>
            <a:avLst/>
            <a:gdLst/>
            <a:ahLst/>
            <a:cxnLst/>
            <a:rect l="0" t="0" r="0" b="0"/>
            <a:pathLst>
              <a:path w="114301" h="92870">
                <a:moveTo>
                  <a:pt x="0" y="92869"/>
                </a:moveTo>
                <a:lnTo>
                  <a:pt x="0" y="85725"/>
                </a:lnTo>
                <a:lnTo>
                  <a:pt x="0" y="78582"/>
                </a:lnTo>
                <a:lnTo>
                  <a:pt x="7144" y="71438"/>
                </a:lnTo>
                <a:lnTo>
                  <a:pt x="21431" y="50007"/>
                </a:lnTo>
                <a:lnTo>
                  <a:pt x="42862" y="35719"/>
                </a:lnTo>
                <a:lnTo>
                  <a:pt x="57150" y="21432"/>
                </a:lnTo>
                <a:lnTo>
                  <a:pt x="78581" y="7144"/>
                </a:lnTo>
                <a:lnTo>
                  <a:pt x="92869" y="0"/>
                </a:lnTo>
                <a:lnTo>
                  <a:pt x="107156" y="0"/>
                </a:lnTo>
                <a:lnTo>
                  <a:pt x="114300" y="0"/>
                </a:lnTo>
                <a:lnTo>
                  <a:pt x="11430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7729538" y="1735931"/>
            <a:ext cx="107158" cy="257176"/>
          </a:xfrm>
          <a:custGeom>
            <a:avLst/>
            <a:gdLst/>
            <a:ahLst/>
            <a:cxnLst/>
            <a:rect l="0" t="0" r="0" b="0"/>
            <a:pathLst>
              <a:path w="107158" h="257176">
                <a:moveTo>
                  <a:pt x="0" y="185738"/>
                </a:moveTo>
                <a:lnTo>
                  <a:pt x="0" y="185738"/>
                </a:lnTo>
                <a:lnTo>
                  <a:pt x="7144" y="185738"/>
                </a:lnTo>
                <a:lnTo>
                  <a:pt x="7144" y="185738"/>
                </a:lnTo>
                <a:lnTo>
                  <a:pt x="14288" y="178594"/>
                </a:lnTo>
                <a:lnTo>
                  <a:pt x="21432" y="164307"/>
                </a:lnTo>
                <a:lnTo>
                  <a:pt x="35719" y="150019"/>
                </a:lnTo>
                <a:lnTo>
                  <a:pt x="42863" y="128588"/>
                </a:lnTo>
                <a:lnTo>
                  <a:pt x="57150" y="107157"/>
                </a:lnTo>
                <a:lnTo>
                  <a:pt x="71438" y="85725"/>
                </a:lnTo>
                <a:lnTo>
                  <a:pt x="78582" y="57150"/>
                </a:lnTo>
                <a:lnTo>
                  <a:pt x="78582" y="35719"/>
                </a:lnTo>
                <a:lnTo>
                  <a:pt x="85725" y="21432"/>
                </a:lnTo>
                <a:lnTo>
                  <a:pt x="78582" y="7144"/>
                </a:lnTo>
                <a:lnTo>
                  <a:pt x="78582" y="0"/>
                </a:lnTo>
                <a:lnTo>
                  <a:pt x="64294" y="0"/>
                </a:lnTo>
                <a:lnTo>
                  <a:pt x="57150" y="14288"/>
                </a:lnTo>
                <a:lnTo>
                  <a:pt x="42863" y="28575"/>
                </a:lnTo>
                <a:lnTo>
                  <a:pt x="35719" y="50007"/>
                </a:lnTo>
                <a:lnTo>
                  <a:pt x="21432" y="78582"/>
                </a:lnTo>
                <a:lnTo>
                  <a:pt x="21432" y="107157"/>
                </a:lnTo>
                <a:lnTo>
                  <a:pt x="21432" y="128588"/>
                </a:lnTo>
                <a:lnTo>
                  <a:pt x="21432" y="157163"/>
                </a:lnTo>
                <a:lnTo>
                  <a:pt x="35719" y="185738"/>
                </a:lnTo>
                <a:lnTo>
                  <a:pt x="50007" y="207169"/>
                </a:lnTo>
                <a:lnTo>
                  <a:pt x="64294" y="228600"/>
                </a:lnTo>
                <a:lnTo>
                  <a:pt x="85725" y="242888"/>
                </a:lnTo>
                <a:lnTo>
                  <a:pt x="100013" y="250032"/>
                </a:lnTo>
                <a:lnTo>
                  <a:pt x="107157" y="257175"/>
                </a:lnTo>
                <a:lnTo>
                  <a:pt x="107157"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a:off x="7958138" y="1907381"/>
            <a:ext cx="28576" cy="192883"/>
          </a:xfrm>
          <a:custGeom>
            <a:avLst/>
            <a:gdLst/>
            <a:ahLst/>
            <a:cxnLst/>
            <a:rect l="0" t="0" r="0" b="0"/>
            <a:pathLst>
              <a:path w="28576" h="192883">
                <a:moveTo>
                  <a:pt x="28575" y="0"/>
                </a:moveTo>
                <a:lnTo>
                  <a:pt x="21432" y="7144"/>
                </a:lnTo>
                <a:lnTo>
                  <a:pt x="14288" y="21432"/>
                </a:lnTo>
                <a:lnTo>
                  <a:pt x="7144" y="42863"/>
                </a:lnTo>
                <a:lnTo>
                  <a:pt x="7144" y="71438"/>
                </a:lnTo>
                <a:lnTo>
                  <a:pt x="0" y="100013"/>
                </a:lnTo>
                <a:lnTo>
                  <a:pt x="0" y="128588"/>
                </a:lnTo>
                <a:lnTo>
                  <a:pt x="0" y="150019"/>
                </a:lnTo>
                <a:lnTo>
                  <a:pt x="0" y="164307"/>
                </a:lnTo>
                <a:lnTo>
                  <a:pt x="7144" y="178594"/>
                </a:lnTo>
                <a:lnTo>
                  <a:pt x="7144" y="192882"/>
                </a:lnTo>
                <a:lnTo>
                  <a:pt x="14288" y="192882"/>
                </a:lnTo>
                <a:lnTo>
                  <a:pt x="21432" y="192882"/>
                </a:lnTo>
                <a:lnTo>
                  <a:pt x="21432" y="192882"/>
                </a:lnTo>
                <a:lnTo>
                  <a:pt x="21432" y="19288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a:off x="8051007" y="1614488"/>
            <a:ext cx="171451" cy="42863"/>
          </a:xfrm>
          <a:custGeom>
            <a:avLst/>
            <a:gdLst/>
            <a:ahLst/>
            <a:cxnLst/>
            <a:rect l="0" t="0" r="0" b="0"/>
            <a:pathLst>
              <a:path w="171451" h="42863">
                <a:moveTo>
                  <a:pt x="0" y="42862"/>
                </a:moveTo>
                <a:lnTo>
                  <a:pt x="0" y="42862"/>
                </a:lnTo>
                <a:lnTo>
                  <a:pt x="7144" y="42862"/>
                </a:lnTo>
                <a:lnTo>
                  <a:pt x="7144" y="42862"/>
                </a:lnTo>
                <a:lnTo>
                  <a:pt x="7144" y="35718"/>
                </a:lnTo>
                <a:lnTo>
                  <a:pt x="14288" y="35718"/>
                </a:lnTo>
                <a:lnTo>
                  <a:pt x="21431" y="28575"/>
                </a:lnTo>
                <a:lnTo>
                  <a:pt x="42863" y="21431"/>
                </a:lnTo>
                <a:lnTo>
                  <a:pt x="57150" y="14287"/>
                </a:lnTo>
                <a:lnTo>
                  <a:pt x="78581" y="7143"/>
                </a:lnTo>
                <a:lnTo>
                  <a:pt x="100013" y="0"/>
                </a:lnTo>
                <a:lnTo>
                  <a:pt x="114300" y="0"/>
                </a:lnTo>
                <a:lnTo>
                  <a:pt x="128588" y="0"/>
                </a:lnTo>
                <a:lnTo>
                  <a:pt x="150019" y="0"/>
                </a:lnTo>
                <a:lnTo>
                  <a:pt x="164306" y="0"/>
                </a:lnTo>
                <a:lnTo>
                  <a:pt x="171450" y="0"/>
                </a:lnTo>
                <a:lnTo>
                  <a:pt x="171450" y="7143"/>
                </a:lnTo>
                <a:lnTo>
                  <a:pt x="171450" y="71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8065295" y="1600200"/>
            <a:ext cx="64294" cy="342901"/>
          </a:xfrm>
          <a:custGeom>
            <a:avLst/>
            <a:gdLst/>
            <a:ahLst/>
            <a:cxnLst/>
            <a:rect l="0" t="0" r="0" b="0"/>
            <a:pathLst>
              <a:path w="64294" h="342901">
                <a:moveTo>
                  <a:pt x="64293" y="0"/>
                </a:moveTo>
                <a:lnTo>
                  <a:pt x="64293" y="0"/>
                </a:lnTo>
                <a:lnTo>
                  <a:pt x="64293" y="0"/>
                </a:lnTo>
                <a:lnTo>
                  <a:pt x="57150" y="7144"/>
                </a:lnTo>
                <a:lnTo>
                  <a:pt x="57150" y="21431"/>
                </a:lnTo>
                <a:lnTo>
                  <a:pt x="50006" y="35719"/>
                </a:lnTo>
                <a:lnTo>
                  <a:pt x="42862" y="64294"/>
                </a:lnTo>
                <a:lnTo>
                  <a:pt x="42862" y="92869"/>
                </a:lnTo>
                <a:lnTo>
                  <a:pt x="35718" y="121444"/>
                </a:lnTo>
                <a:lnTo>
                  <a:pt x="28575" y="157163"/>
                </a:lnTo>
                <a:lnTo>
                  <a:pt x="21431" y="192881"/>
                </a:lnTo>
                <a:lnTo>
                  <a:pt x="7143" y="228600"/>
                </a:lnTo>
                <a:lnTo>
                  <a:pt x="7143" y="264319"/>
                </a:lnTo>
                <a:lnTo>
                  <a:pt x="7143" y="292894"/>
                </a:lnTo>
                <a:lnTo>
                  <a:pt x="0" y="307181"/>
                </a:lnTo>
                <a:lnTo>
                  <a:pt x="7143" y="328613"/>
                </a:lnTo>
                <a:lnTo>
                  <a:pt x="7143" y="335756"/>
                </a:lnTo>
                <a:lnTo>
                  <a:pt x="7143" y="342900"/>
                </a:lnTo>
                <a:lnTo>
                  <a:pt x="7143" y="342900"/>
                </a:lnTo>
                <a:lnTo>
                  <a:pt x="7143" y="3429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Freeform 21"/>
          <p:cNvSpPr/>
          <p:nvPr/>
        </p:nvSpPr>
        <p:spPr>
          <a:xfrm>
            <a:off x="8193882" y="1650206"/>
            <a:ext cx="471489" cy="314326"/>
          </a:xfrm>
          <a:custGeom>
            <a:avLst/>
            <a:gdLst/>
            <a:ahLst/>
            <a:cxnLst/>
            <a:rect l="0" t="0" r="0" b="0"/>
            <a:pathLst>
              <a:path w="471489" h="314326">
                <a:moveTo>
                  <a:pt x="14288" y="21432"/>
                </a:moveTo>
                <a:lnTo>
                  <a:pt x="14288" y="21432"/>
                </a:lnTo>
                <a:lnTo>
                  <a:pt x="14288" y="28575"/>
                </a:lnTo>
                <a:lnTo>
                  <a:pt x="7144" y="42863"/>
                </a:lnTo>
                <a:lnTo>
                  <a:pt x="7144" y="64294"/>
                </a:lnTo>
                <a:lnTo>
                  <a:pt x="7144" y="92869"/>
                </a:lnTo>
                <a:lnTo>
                  <a:pt x="7144" y="114300"/>
                </a:lnTo>
                <a:lnTo>
                  <a:pt x="0" y="150019"/>
                </a:lnTo>
                <a:lnTo>
                  <a:pt x="0" y="178594"/>
                </a:lnTo>
                <a:lnTo>
                  <a:pt x="0" y="207169"/>
                </a:lnTo>
                <a:lnTo>
                  <a:pt x="0" y="228600"/>
                </a:lnTo>
                <a:lnTo>
                  <a:pt x="0" y="250032"/>
                </a:lnTo>
                <a:lnTo>
                  <a:pt x="0" y="264319"/>
                </a:lnTo>
                <a:lnTo>
                  <a:pt x="7144" y="271463"/>
                </a:lnTo>
                <a:lnTo>
                  <a:pt x="14288" y="278607"/>
                </a:lnTo>
                <a:lnTo>
                  <a:pt x="14288" y="285750"/>
                </a:lnTo>
                <a:lnTo>
                  <a:pt x="21431" y="285750"/>
                </a:lnTo>
                <a:lnTo>
                  <a:pt x="21431" y="278607"/>
                </a:lnTo>
                <a:lnTo>
                  <a:pt x="28575" y="271463"/>
                </a:lnTo>
                <a:lnTo>
                  <a:pt x="28575" y="264319"/>
                </a:lnTo>
                <a:lnTo>
                  <a:pt x="35719" y="250032"/>
                </a:lnTo>
                <a:lnTo>
                  <a:pt x="42863" y="228600"/>
                </a:lnTo>
                <a:lnTo>
                  <a:pt x="50006" y="200025"/>
                </a:lnTo>
                <a:lnTo>
                  <a:pt x="57150" y="178594"/>
                </a:lnTo>
                <a:lnTo>
                  <a:pt x="64294" y="164307"/>
                </a:lnTo>
                <a:lnTo>
                  <a:pt x="71438" y="150019"/>
                </a:lnTo>
                <a:lnTo>
                  <a:pt x="71438" y="142875"/>
                </a:lnTo>
                <a:lnTo>
                  <a:pt x="78581" y="135732"/>
                </a:lnTo>
                <a:lnTo>
                  <a:pt x="78581" y="135732"/>
                </a:lnTo>
                <a:lnTo>
                  <a:pt x="78581" y="142875"/>
                </a:lnTo>
                <a:lnTo>
                  <a:pt x="78581" y="150019"/>
                </a:lnTo>
                <a:lnTo>
                  <a:pt x="78581" y="164307"/>
                </a:lnTo>
                <a:lnTo>
                  <a:pt x="78581" y="185738"/>
                </a:lnTo>
                <a:lnTo>
                  <a:pt x="78581" y="214313"/>
                </a:lnTo>
                <a:lnTo>
                  <a:pt x="78581" y="235744"/>
                </a:lnTo>
                <a:lnTo>
                  <a:pt x="71438" y="257175"/>
                </a:lnTo>
                <a:lnTo>
                  <a:pt x="78581" y="271463"/>
                </a:lnTo>
                <a:lnTo>
                  <a:pt x="78581" y="285750"/>
                </a:lnTo>
                <a:lnTo>
                  <a:pt x="85725" y="285750"/>
                </a:lnTo>
                <a:lnTo>
                  <a:pt x="85725" y="285750"/>
                </a:lnTo>
                <a:lnTo>
                  <a:pt x="92869" y="285750"/>
                </a:lnTo>
                <a:lnTo>
                  <a:pt x="100013" y="271463"/>
                </a:lnTo>
                <a:lnTo>
                  <a:pt x="114300" y="257175"/>
                </a:lnTo>
                <a:lnTo>
                  <a:pt x="121444" y="242888"/>
                </a:lnTo>
                <a:lnTo>
                  <a:pt x="128588" y="228600"/>
                </a:lnTo>
                <a:lnTo>
                  <a:pt x="135731" y="214313"/>
                </a:lnTo>
                <a:lnTo>
                  <a:pt x="150019" y="207169"/>
                </a:lnTo>
                <a:lnTo>
                  <a:pt x="157163" y="200025"/>
                </a:lnTo>
                <a:lnTo>
                  <a:pt x="164306" y="200025"/>
                </a:lnTo>
                <a:lnTo>
                  <a:pt x="164306" y="207169"/>
                </a:lnTo>
                <a:lnTo>
                  <a:pt x="164306" y="214313"/>
                </a:lnTo>
                <a:lnTo>
                  <a:pt x="164306" y="228600"/>
                </a:lnTo>
                <a:lnTo>
                  <a:pt x="171450" y="250032"/>
                </a:lnTo>
                <a:lnTo>
                  <a:pt x="178594" y="264319"/>
                </a:lnTo>
                <a:lnTo>
                  <a:pt x="192881" y="271463"/>
                </a:lnTo>
                <a:lnTo>
                  <a:pt x="200025" y="285750"/>
                </a:lnTo>
                <a:lnTo>
                  <a:pt x="214313" y="292894"/>
                </a:lnTo>
                <a:lnTo>
                  <a:pt x="228600" y="292894"/>
                </a:lnTo>
                <a:lnTo>
                  <a:pt x="235744" y="292894"/>
                </a:lnTo>
                <a:lnTo>
                  <a:pt x="250031" y="292894"/>
                </a:lnTo>
                <a:lnTo>
                  <a:pt x="264319" y="285750"/>
                </a:lnTo>
                <a:lnTo>
                  <a:pt x="271463" y="285750"/>
                </a:lnTo>
                <a:lnTo>
                  <a:pt x="271463" y="271463"/>
                </a:lnTo>
                <a:lnTo>
                  <a:pt x="271463" y="264319"/>
                </a:lnTo>
                <a:lnTo>
                  <a:pt x="271463" y="242888"/>
                </a:lnTo>
                <a:lnTo>
                  <a:pt x="271463" y="221457"/>
                </a:lnTo>
                <a:lnTo>
                  <a:pt x="264319" y="200025"/>
                </a:lnTo>
                <a:lnTo>
                  <a:pt x="257175" y="185738"/>
                </a:lnTo>
                <a:lnTo>
                  <a:pt x="257175" y="164307"/>
                </a:lnTo>
                <a:lnTo>
                  <a:pt x="250031" y="157163"/>
                </a:lnTo>
                <a:lnTo>
                  <a:pt x="242888" y="150019"/>
                </a:lnTo>
                <a:lnTo>
                  <a:pt x="242888" y="142875"/>
                </a:lnTo>
                <a:lnTo>
                  <a:pt x="242888" y="135732"/>
                </a:lnTo>
                <a:lnTo>
                  <a:pt x="242888" y="128588"/>
                </a:lnTo>
                <a:lnTo>
                  <a:pt x="250031" y="128588"/>
                </a:lnTo>
                <a:lnTo>
                  <a:pt x="264319" y="121444"/>
                </a:lnTo>
                <a:lnTo>
                  <a:pt x="271463" y="121444"/>
                </a:lnTo>
                <a:lnTo>
                  <a:pt x="285750" y="121444"/>
                </a:lnTo>
                <a:lnTo>
                  <a:pt x="307181" y="121444"/>
                </a:lnTo>
                <a:lnTo>
                  <a:pt x="321469" y="121444"/>
                </a:lnTo>
                <a:lnTo>
                  <a:pt x="342900" y="121444"/>
                </a:lnTo>
                <a:lnTo>
                  <a:pt x="364331" y="121444"/>
                </a:lnTo>
                <a:lnTo>
                  <a:pt x="378619" y="121444"/>
                </a:lnTo>
                <a:lnTo>
                  <a:pt x="400050" y="114300"/>
                </a:lnTo>
                <a:lnTo>
                  <a:pt x="414338" y="114300"/>
                </a:lnTo>
                <a:lnTo>
                  <a:pt x="428625" y="114300"/>
                </a:lnTo>
                <a:lnTo>
                  <a:pt x="442913" y="114300"/>
                </a:lnTo>
                <a:lnTo>
                  <a:pt x="442913" y="114300"/>
                </a:lnTo>
                <a:lnTo>
                  <a:pt x="450056" y="114300"/>
                </a:lnTo>
                <a:lnTo>
                  <a:pt x="450056" y="114300"/>
                </a:lnTo>
                <a:lnTo>
                  <a:pt x="442913" y="114300"/>
                </a:lnTo>
                <a:lnTo>
                  <a:pt x="435769" y="121444"/>
                </a:lnTo>
                <a:lnTo>
                  <a:pt x="421481" y="128588"/>
                </a:lnTo>
                <a:lnTo>
                  <a:pt x="414338" y="142875"/>
                </a:lnTo>
                <a:lnTo>
                  <a:pt x="392906" y="150019"/>
                </a:lnTo>
                <a:lnTo>
                  <a:pt x="378619" y="171450"/>
                </a:lnTo>
                <a:lnTo>
                  <a:pt x="364331" y="185738"/>
                </a:lnTo>
                <a:lnTo>
                  <a:pt x="357188" y="207169"/>
                </a:lnTo>
                <a:lnTo>
                  <a:pt x="350044" y="221457"/>
                </a:lnTo>
                <a:lnTo>
                  <a:pt x="342900" y="242888"/>
                </a:lnTo>
                <a:lnTo>
                  <a:pt x="342900" y="257175"/>
                </a:lnTo>
                <a:lnTo>
                  <a:pt x="350044" y="278607"/>
                </a:lnTo>
                <a:lnTo>
                  <a:pt x="350044" y="285750"/>
                </a:lnTo>
                <a:lnTo>
                  <a:pt x="357188" y="300038"/>
                </a:lnTo>
                <a:lnTo>
                  <a:pt x="364331" y="300038"/>
                </a:lnTo>
                <a:lnTo>
                  <a:pt x="371475" y="300038"/>
                </a:lnTo>
                <a:lnTo>
                  <a:pt x="378619" y="300038"/>
                </a:lnTo>
                <a:lnTo>
                  <a:pt x="392906" y="292894"/>
                </a:lnTo>
                <a:lnTo>
                  <a:pt x="400050" y="285750"/>
                </a:lnTo>
                <a:lnTo>
                  <a:pt x="407194" y="271463"/>
                </a:lnTo>
                <a:lnTo>
                  <a:pt x="414338" y="257175"/>
                </a:lnTo>
                <a:lnTo>
                  <a:pt x="421481" y="235744"/>
                </a:lnTo>
                <a:lnTo>
                  <a:pt x="421481" y="207169"/>
                </a:lnTo>
                <a:lnTo>
                  <a:pt x="428625" y="178594"/>
                </a:lnTo>
                <a:lnTo>
                  <a:pt x="428625" y="150019"/>
                </a:lnTo>
                <a:lnTo>
                  <a:pt x="428625" y="121444"/>
                </a:lnTo>
                <a:lnTo>
                  <a:pt x="435769" y="85725"/>
                </a:lnTo>
                <a:lnTo>
                  <a:pt x="435769" y="64294"/>
                </a:lnTo>
                <a:lnTo>
                  <a:pt x="428625" y="35719"/>
                </a:lnTo>
                <a:lnTo>
                  <a:pt x="428625" y="21432"/>
                </a:lnTo>
                <a:lnTo>
                  <a:pt x="428625" y="7144"/>
                </a:lnTo>
                <a:lnTo>
                  <a:pt x="428625" y="0"/>
                </a:lnTo>
                <a:lnTo>
                  <a:pt x="428625" y="0"/>
                </a:lnTo>
                <a:lnTo>
                  <a:pt x="428625" y="0"/>
                </a:lnTo>
                <a:lnTo>
                  <a:pt x="428625" y="7144"/>
                </a:lnTo>
                <a:lnTo>
                  <a:pt x="428625" y="21432"/>
                </a:lnTo>
                <a:lnTo>
                  <a:pt x="428625" y="35719"/>
                </a:lnTo>
                <a:lnTo>
                  <a:pt x="428625" y="57150"/>
                </a:lnTo>
                <a:lnTo>
                  <a:pt x="421481" y="78582"/>
                </a:lnTo>
                <a:lnTo>
                  <a:pt x="421481" y="114300"/>
                </a:lnTo>
                <a:lnTo>
                  <a:pt x="428625" y="142875"/>
                </a:lnTo>
                <a:lnTo>
                  <a:pt x="428625" y="171450"/>
                </a:lnTo>
                <a:lnTo>
                  <a:pt x="435769" y="200025"/>
                </a:lnTo>
                <a:lnTo>
                  <a:pt x="442913" y="228600"/>
                </a:lnTo>
                <a:lnTo>
                  <a:pt x="450056" y="250032"/>
                </a:lnTo>
                <a:lnTo>
                  <a:pt x="450056" y="271463"/>
                </a:lnTo>
                <a:lnTo>
                  <a:pt x="457200" y="285750"/>
                </a:lnTo>
                <a:lnTo>
                  <a:pt x="464344" y="300038"/>
                </a:lnTo>
                <a:lnTo>
                  <a:pt x="464344" y="307182"/>
                </a:lnTo>
                <a:lnTo>
                  <a:pt x="471488" y="314325"/>
                </a:lnTo>
                <a:lnTo>
                  <a:pt x="471488" y="314325"/>
                </a:lnTo>
                <a:lnTo>
                  <a:pt x="471488" y="314325"/>
                </a:lnTo>
                <a:lnTo>
                  <a:pt x="471488" y="314325"/>
                </a:lnTo>
                <a:lnTo>
                  <a:pt x="471488" y="314325"/>
                </a:lnTo>
                <a:lnTo>
                  <a:pt x="471488" y="3143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8458201" y="1643063"/>
            <a:ext cx="7145" cy="7144"/>
          </a:xfrm>
          <a:custGeom>
            <a:avLst/>
            <a:gdLst/>
            <a:ahLst/>
            <a:cxnLst/>
            <a:rect l="0" t="0" r="0" b="0"/>
            <a:pathLst>
              <a:path w="7145" h="7144">
                <a:moveTo>
                  <a:pt x="7144" y="0"/>
                </a:moveTo>
                <a:lnTo>
                  <a:pt x="7144" y="0"/>
                </a:lnTo>
                <a:lnTo>
                  <a:pt x="7144" y="0"/>
                </a:lnTo>
                <a:lnTo>
                  <a:pt x="7144" y="0"/>
                </a:lnTo>
                <a:lnTo>
                  <a:pt x="0" y="0"/>
                </a:lnTo>
                <a:lnTo>
                  <a:pt x="0" y="7143"/>
                </a:lnTo>
                <a:lnTo>
                  <a:pt x="0" y="71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a:off x="2821782" y="3278981"/>
            <a:ext cx="207169" cy="414339"/>
          </a:xfrm>
          <a:custGeom>
            <a:avLst/>
            <a:gdLst/>
            <a:ahLst/>
            <a:cxnLst/>
            <a:rect l="0" t="0" r="0" b="0"/>
            <a:pathLst>
              <a:path w="207169" h="414339">
                <a:moveTo>
                  <a:pt x="178593" y="28575"/>
                </a:moveTo>
                <a:lnTo>
                  <a:pt x="178593" y="28575"/>
                </a:lnTo>
                <a:lnTo>
                  <a:pt x="171450" y="21432"/>
                </a:lnTo>
                <a:lnTo>
                  <a:pt x="157162" y="21432"/>
                </a:lnTo>
                <a:lnTo>
                  <a:pt x="150018" y="14288"/>
                </a:lnTo>
                <a:lnTo>
                  <a:pt x="135731" y="7144"/>
                </a:lnTo>
                <a:lnTo>
                  <a:pt x="114300" y="0"/>
                </a:lnTo>
                <a:lnTo>
                  <a:pt x="100012" y="0"/>
                </a:lnTo>
                <a:lnTo>
                  <a:pt x="85725" y="14288"/>
                </a:lnTo>
                <a:lnTo>
                  <a:pt x="64293" y="35719"/>
                </a:lnTo>
                <a:lnTo>
                  <a:pt x="42862" y="64294"/>
                </a:lnTo>
                <a:lnTo>
                  <a:pt x="21431" y="92869"/>
                </a:lnTo>
                <a:lnTo>
                  <a:pt x="0" y="135732"/>
                </a:lnTo>
                <a:lnTo>
                  <a:pt x="7143" y="178594"/>
                </a:lnTo>
                <a:lnTo>
                  <a:pt x="0" y="221457"/>
                </a:lnTo>
                <a:lnTo>
                  <a:pt x="0" y="264319"/>
                </a:lnTo>
                <a:lnTo>
                  <a:pt x="0" y="300038"/>
                </a:lnTo>
                <a:lnTo>
                  <a:pt x="7143" y="335757"/>
                </a:lnTo>
                <a:lnTo>
                  <a:pt x="14287" y="357188"/>
                </a:lnTo>
                <a:lnTo>
                  <a:pt x="28575" y="378619"/>
                </a:lnTo>
                <a:lnTo>
                  <a:pt x="42862" y="385763"/>
                </a:lnTo>
                <a:lnTo>
                  <a:pt x="57150" y="392907"/>
                </a:lnTo>
                <a:lnTo>
                  <a:pt x="71437" y="392907"/>
                </a:lnTo>
                <a:lnTo>
                  <a:pt x="85725" y="385763"/>
                </a:lnTo>
                <a:lnTo>
                  <a:pt x="100012" y="378619"/>
                </a:lnTo>
                <a:lnTo>
                  <a:pt x="114300" y="364332"/>
                </a:lnTo>
                <a:lnTo>
                  <a:pt x="128587" y="350044"/>
                </a:lnTo>
                <a:lnTo>
                  <a:pt x="135731" y="328613"/>
                </a:lnTo>
                <a:lnTo>
                  <a:pt x="142875" y="314325"/>
                </a:lnTo>
                <a:lnTo>
                  <a:pt x="150018" y="292894"/>
                </a:lnTo>
                <a:lnTo>
                  <a:pt x="150018" y="285750"/>
                </a:lnTo>
                <a:lnTo>
                  <a:pt x="157162" y="271463"/>
                </a:lnTo>
                <a:lnTo>
                  <a:pt x="157162" y="271463"/>
                </a:lnTo>
                <a:lnTo>
                  <a:pt x="157162" y="271463"/>
                </a:lnTo>
                <a:lnTo>
                  <a:pt x="157162" y="271463"/>
                </a:lnTo>
                <a:lnTo>
                  <a:pt x="157162" y="285750"/>
                </a:lnTo>
                <a:lnTo>
                  <a:pt x="157162" y="300038"/>
                </a:lnTo>
                <a:lnTo>
                  <a:pt x="157162" y="314325"/>
                </a:lnTo>
                <a:lnTo>
                  <a:pt x="164306" y="335757"/>
                </a:lnTo>
                <a:lnTo>
                  <a:pt x="171450" y="350044"/>
                </a:lnTo>
                <a:lnTo>
                  <a:pt x="171450" y="371475"/>
                </a:lnTo>
                <a:lnTo>
                  <a:pt x="178593" y="385763"/>
                </a:lnTo>
                <a:lnTo>
                  <a:pt x="185737" y="400050"/>
                </a:lnTo>
                <a:lnTo>
                  <a:pt x="200025" y="407194"/>
                </a:lnTo>
                <a:lnTo>
                  <a:pt x="207168" y="414338"/>
                </a:lnTo>
                <a:lnTo>
                  <a:pt x="207168" y="414338"/>
                </a:lnTo>
                <a:lnTo>
                  <a:pt x="207168" y="4143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reeform 24"/>
          <p:cNvSpPr/>
          <p:nvPr/>
        </p:nvSpPr>
        <p:spPr>
          <a:xfrm>
            <a:off x="3014663" y="3464719"/>
            <a:ext cx="121445" cy="200026"/>
          </a:xfrm>
          <a:custGeom>
            <a:avLst/>
            <a:gdLst/>
            <a:ahLst/>
            <a:cxnLst/>
            <a:rect l="0" t="0" r="0" b="0"/>
            <a:pathLst>
              <a:path w="121445" h="200026">
                <a:moveTo>
                  <a:pt x="35719" y="71437"/>
                </a:moveTo>
                <a:lnTo>
                  <a:pt x="35719" y="78581"/>
                </a:lnTo>
                <a:lnTo>
                  <a:pt x="35719" y="92869"/>
                </a:lnTo>
                <a:lnTo>
                  <a:pt x="35719" y="114300"/>
                </a:lnTo>
                <a:lnTo>
                  <a:pt x="35719" y="135731"/>
                </a:lnTo>
                <a:lnTo>
                  <a:pt x="42862" y="157162"/>
                </a:lnTo>
                <a:lnTo>
                  <a:pt x="50006" y="178594"/>
                </a:lnTo>
                <a:lnTo>
                  <a:pt x="64294" y="185737"/>
                </a:lnTo>
                <a:lnTo>
                  <a:pt x="71437" y="192881"/>
                </a:lnTo>
                <a:lnTo>
                  <a:pt x="85725" y="200025"/>
                </a:lnTo>
                <a:lnTo>
                  <a:pt x="92869" y="200025"/>
                </a:lnTo>
                <a:lnTo>
                  <a:pt x="107156" y="192881"/>
                </a:lnTo>
                <a:lnTo>
                  <a:pt x="114300" y="185737"/>
                </a:lnTo>
                <a:lnTo>
                  <a:pt x="114300" y="171450"/>
                </a:lnTo>
                <a:lnTo>
                  <a:pt x="121444" y="150019"/>
                </a:lnTo>
                <a:lnTo>
                  <a:pt x="121444" y="128587"/>
                </a:lnTo>
                <a:lnTo>
                  <a:pt x="114300" y="100012"/>
                </a:lnTo>
                <a:lnTo>
                  <a:pt x="107156" y="71437"/>
                </a:lnTo>
                <a:lnTo>
                  <a:pt x="100012" y="42862"/>
                </a:lnTo>
                <a:lnTo>
                  <a:pt x="85725" y="21431"/>
                </a:lnTo>
                <a:lnTo>
                  <a:pt x="71437" y="7144"/>
                </a:lnTo>
                <a:lnTo>
                  <a:pt x="57150" y="0"/>
                </a:lnTo>
                <a:lnTo>
                  <a:pt x="42862" y="0"/>
                </a:lnTo>
                <a:lnTo>
                  <a:pt x="28575" y="7144"/>
                </a:lnTo>
                <a:lnTo>
                  <a:pt x="14287" y="14287"/>
                </a:lnTo>
                <a:lnTo>
                  <a:pt x="7144" y="28575"/>
                </a:lnTo>
                <a:lnTo>
                  <a:pt x="0" y="42862"/>
                </a:lnTo>
                <a:lnTo>
                  <a:pt x="0" y="64294"/>
                </a:lnTo>
                <a:lnTo>
                  <a:pt x="7144" y="85725"/>
                </a:lnTo>
                <a:lnTo>
                  <a:pt x="14287" y="100012"/>
                </a:lnTo>
                <a:lnTo>
                  <a:pt x="28575" y="121444"/>
                </a:lnTo>
                <a:lnTo>
                  <a:pt x="42862" y="135731"/>
                </a:lnTo>
                <a:lnTo>
                  <a:pt x="42862" y="135731"/>
                </a:lnTo>
                <a:lnTo>
                  <a:pt x="42862" y="1357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Freeform 25"/>
          <p:cNvSpPr/>
          <p:nvPr/>
        </p:nvSpPr>
        <p:spPr>
          <a:xfrm>
            <a:off x="3186113" y="3443288"/>
            <a:ext cx="71438" cy="207169"/>
          </a:xfrm>
          <a:custGeom>
            <a:avLst/>
            <a:gdLst/>
            <a:ahLst/>
            <a:cxnLst/>
            <a:rect l="0" t="0" r="0" b="0"/>
            <a:pathLst>
              <a:path w="71438" h="207169">
                <a:moveTo>
                  <a:pt x="0" y="42862"/>
                </a:moveTo>
                <a:lnTo>
                  <a:pt x="0" y="42862"/>
                </a:lnTo>
                <a:lnTo>
                  <a:pt x="0" y="50006"/>
                </a:lnTo>
                <a:lnTo>
                  <a:pt x="0" y="57150"/>
                </a:lnTo>
                <a:lnTo>
                  <a:pt x="0" y="71437"/>
                </a:lnTo>
                <a:lnTo>
                  <a:pt x="0" y="85725"/>
                </a:lnTo>
                <a:lnTo>
                  <a:pt x="7144" y="107156"/>
                </a:lnTo>
                <a:lnTo>
                  <a:pt x="14287" y="128587"/>
                </a:lnTo>
                <a:lnTo>
                  <a:pt x="21431" y="142875"/>
                </a:lnTo>
                <a:lnTo>
                  <a:pt x="28575" y="164306"/>
                </a:lnTo>
                <a:lnTo>
                  <a:pt x="35719" y="178593"/>
                </a:lnTo>
                <a:lnTo>
                  <a:pt x="42862" y="192881"/>
                </a:lnTo>
                <a:lnTo>
                  <a:pt x="50006" y="200025"/>
                </a:lnTo>
                <a:lnTo>
                  <a:pt x="57150" y="207168"/>
                </a:lnTo>
                <a:lnTo>
                  <a:pt x="64294" y="207168"/>
                </a:lnTo>
                <a:lnTo>
                  <a:pt x="64294" y="207168"/>
                </a:lnTo>
                <a:lnTo>
                  <a:pt x="71437" y="200025"/>
                </a:lnTo>
                <a:lnTo>
                  <a:pt x="71437" y="185737"/>
                </a:lnTo>
                <a:lnTo>
                  <a:pt x="71437" y="164306"/>
                </a:lnTo>
                <a:lnTo>
                  <a:pt x="64294" y="135731"/>
                </a:lnTo>
                <a:lnTo>
                  <a:pt x="64294" y="100012"/>
                </a:lnTo>
                <a:lnTo>
                  <a:pt x="64294" y="71437"/>
                </a:lnTo>
                <a:lnTo>
                  <a:pt x="57150" y="42862"/>
                </a:lnTo>
                <a:lnTo>
                  <a:pt x="57150" y="21431"/>
                </a:lnTo>
                <a:lnTo>
                  <a:pt x="50006" y="14287"/>
                </a:lnTo>
                <a:lnTo>
                  <a:pt x="50006" y="7143"/>
                </a:lnTo>
                <a:lnTo>
                  <a:pt x="50006" y="0"/>
                </a:lnTo>
                <a:lnTo>
                  <a:pt x="50006"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a:off x="3371850" y="3493294"/>
            <a:ext cx="85726" cy="142876"/>
          </a:xfrm>
          <a:custGeom>
            <a:avLst/>
            <a:gdLst/>
            <a:ahLst/>
            <a:cxnLst/>
            <a:rect l="0" t="0" r="0" b="0"/>
            <a:pathLst>
              <a:path w="85726" h="142876">
                <a:moveTo>
                  <a:pt x="7144" y="35719"/>
                </a:moveTo>
                <a:lnTo>
                  <a:pt x="7144" y="35719"/>
                </a:lnTo>
                <a:lnTo>
                  <a:pt x="7144" y="42862"/>
                </a:lnTo>
                <a:lnTo>
                  <a:pt x="0" y="50006"/>
                </a:lnTo>
                <a:lnTo>
                  <a:pt x="0" y="64294"/>
                </a:lnTo>
                <a:lnTo>
                  <a:pt x="0" y="78581"/>
                </a:lnTo>
                <a:lnTo>
                  <a:pt x="0" y="92869"/>
                </a:lnTo>
                <a:lnTo>
                  <a:pt x="0" y="107156"/>
                </a:lnTo>
                <a:lnTo>
                  <a:pt x="7144" y="121444"/>
                </a:lnTo>
                <a:lnTo>
                  <a:pt x="14288" y="135731"/>
                </a:lnTo>
                <a:lnTo>
                  <a:pt x="21432" y="142875"/>
                </a:lnTo>
                <a:lnTo>
                  <a:pt x="21432" y="142875"/>
                </a:lnTo>
                <a:lnTo>
                  <a:pt x="35719" y="142875"/>
                </a:lnTo>
                <a:lnTo>
                  <a:pt x="42863" y="142875"/>
                </a:lnTo>
                <a:lnTo>
                  <a:pt x="57150" y="135731"/>
                </a:lnTo>
                <a:lnTo>
                  <a:pt x="57150" y="121444"/>
                </a:lnTo>
                <a:lnTo>
                  <a:pt x="71438" y="114300"/>
                </a:lnTo>
                <a:lnTo>
                  <a:pt x="78582" y="92869"/>
                </a:lnTo>
                <a:lnTo>
                  <a:pt x="78582" y="71437"/>
                </a:lnTo>
                <a:lnTo>
                  <a:pt x="85725" y="50006"/>
                </a:lnTo>
                <a:lnTo>
                  <a:pt x="85725" y="28575"/>
                </a:lnTo>
                <a:lnTo>
                  <a:pt x="78582" y="14287"/>
                </a:lnTo>
                <a:lnTo>
                  <a:pt x="78582" y="7144"/>
                </a:lnTo>
                <a:lnTo>
                  <a:pt x="64294" y="0"/>
                </a:lnTo>
                <a:lnTo>
                  <a:pt x="57150" y="0"/>
                </a:lnTo>
                <a:lnTo>
                  <a:pt x="42863" y="0"/>
                </a:lnTo>
                <a:lnTo>
                  <a:pt x="35719" y="0"/>
                </a:lnTo>
                <a:lnTo>
                  <a:pt x="28575" y="0"/>
                </a:lnTo>
                <a:lnTo>
                  <a:pt x="28575"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a:off x="3350419" y="3436144"/>
            <a:ext cx="107157" cy="228601"/>
          </a:xfrm>
          <a:custGeom>
            <a:avLst/>
            <a:gdLst/>
            <a:ahLst/>
            <a:cxnLst/>
            <a:rect l="0" t="0" r="0" b="0"/>
            <a:pathLst>
              <a:path w="107157" h="228601">
                <a:moveTo>
                  <a:pt x="42863" y="157162"/>
                </a:moveTo>
                <a:lnTo>
                  <a:pt x="42863" y="157162"/>
                </a:lnTo>
                <a:lnTo>
                  <a:pt x="42863" y="157162"/>
                </a:lnTo>
                <a:lnTo>
                  <a:pt x="50006" y="157162"/>
                </a:lnTo>
                <a:lnTo>
                  <a:pt x="57150" y="150019"/>
                </a:lnTo>
                <a:lnTo>
                  <a:pt x="64294" y="142875"/>
                </a:lnTo>
                <a:lnTo>
                  <a:pt x="71438" y="135731"/>
                </a:lnTo>
                <a:lnTo>
                  <a:pt x="78581" y="121444"/>
                </a:lnTo>
                <a:lnTo>
                  <a:pt x="85725" y="107156"/>
                </a:lnTo>
                <a:lnTo>
                  <a:pt x="85725" y="85725"/>
                </a:lnTo>
                <a:lnTo>
                  <a:pt x="85725" y="71437"/>
                </a:lnTo>
                <a:lnTo>
                  <a:pt x="85725" y="50006"/>
                </a:lnTo>
                <a:lnTo>
                  <a:pt x="78581" y="28575"/>
                </a:lnTo>
                <a:lnTo>
                  <a:pt x="71438" y="14287"/>
                </a:lnTo>
                <a:lnTo>
                  <a:pt x="64294" y="7144"/>
                </a:lnTo>
                <a:lnTo>
                  <a:pt x="50006" y="0"/>
                </a:lnTo>
                <a:lnTo>
                  <a:pt x="42863" y="7144"/>
                </a:lnTo>
                <a:lnTo>
                  <a:pt x="28575" y="14287"/>
                </a:lnTo>
                <a:lnTo>
                  <a:pt x="21431" y="28575"/>
                </a:lnTo>
                <a:lnTo>
                  <a:pt x="7144" y="50006"/>
                </a:lnTo>
                <a:lnTo>
                  <a:pt x="7144" y="71437"/>
                </a:lnTo>
                <a:lnTo>
                  <a:pt x="0" y="92869"/>
                </a:lnTo>
                <a:lnTo>
                  <a:pt x="0" y="121444"/>
                </a:lnTo>
                <a:lnTo>
                  <a:pt x="7144" y="142875"/>
                </a:lnTo>
                <a:lnTo>
                  <a:pt x="7144" y="164306"/>
                </a:lnTo>
                <a:lnTo>
                  <a:pt x="21431" y="185737"/>
                </a:lnTo>
                <a:lnTo>
                  <a:pt x="35719" y="200025"/>
                </a:lnTo>
                <a:lnTo>
                  <a:pt x="50006" y="214312"/>
                </a:lnTo>
                <a:lnTo>
                  <a:pt x="64294" y="221456"/>
                </a:lnTo>
                <a:lnTo>
                  <a:pt x="85725" y="221456"/>
                </a:lnTo>
                <a:lnTo>
                  <a:pt x="100013" y="228600"/>
                </a:lnTo>
                <a:lnTo>
                  <a:pt x="107156" y="228600"/>
                </a:lnTo>
                <a:lnTo>
                  <a:pt x="107156" y="2286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Freeform 28"/>
          <p:cNvSpPr/>
          <p:nvPr/>
        </p:nvSpPr>
        <p:spPr>
          <a:xfrm>
            <a:off x="3500438" y="3464719"/>
            <a:ext cx="85726" cy="171451"/>
          </a:xfrm>
          <a:custGeom>
            <a:avLst/>
            <a:gdLst/>
            <a:ahLst/>
            <a:cxnLst/>
            <a:rect l="0" t="0" r="0" b="0"/>
            <a:pathLst>
              <a:path w="85726" h="171451">
                <a:moveTo>
                  <a:pt x="0" y="21431"/>
                </a:moveTo>
                <a:lnTo>
                  <a:pt x="0" y="21431"/>
                </a:lnTo>
                <a:lnTo>
                  <a:pt x="0" y="35719"/>
                </a:lnTo>
                <a:lnTo>
                  <a:pt x="0" y="50006"/>
                </a:lnTo>
                <a:lnTo>
                  <a:pt x="7144" y="71437"/>
                </a:lnTo>
                <a:lnTo>
                  <a:pt x="14287" y="92869"/>
                </a:lnTo>
                <a:lnTo>
                  <a:pt x="21431" y="114300"/>
                </a:lnTo>
                <a:lnTo>
                  <a:pt x="28575" y="135731"/>
                </a:lnTo>
                <a:lnTo>
                  <a:pt x="35719" y="142875"/>
                </a:lnTo>
                <a:lnTo>
                  <a:pt x="42862" y="157162"/>
                </a:lnTo>
                <a:lnTo>
                  <a:pt x="42862" y="164306"/>
                </a:lnTo>
                <a:lnTo>
                  <a:pt x="50006" y="164306"/>
                </a:lnTo>
                <a:lnTo>
                  <a:pt x="50006" y="171450"/>
                </a:lnTo>
                <a:lnTo>
                  <a:pt x="50006" y="171450"/>
                </a:lnTo>
                <a:lnTo>
                  <a:pt x="50006" y="164306"/>
                </a:lnTo>
                <a:lnTo>
                  <a:pt x="50006" y="157162"/>
                </a:lnTo>
                <a:lnTo>
                  <a:pt x="50006" y="135731"/>
                </a:lnTo>
                <a:lnTo>
                  <a:pt x="42862" y="114300"/>
                </a:lnTo>
                <a:lnTo>
                  <a:pt x="42862" y="85725"/>
                </a:lnTo>
                <a:lnTo>
                  <a:pt x="35719" y="57150"/>
                </a:lnTo>
                <a:lnTo>
                  <a:pt x="35719" y="35719"/>
                </a:lnTo>
                <a:lnTo>
                  <a:pt x="35719" y="21431"/>
                </a:lnTo>
                <a:lnTo>
                  <a:pt x="42862" y="14287"/>
                </a:lnTo>
                <a:lnTo>
                  <a:pt x="50006" y="7144"/>
                </a:lnTo>
                <a:lnTo>
                  <a:pt x="57150" y="0"/>
                </a:lnTo>
                <a:lnTo>
                  <a:pt x="64294" y="0"/>
                </a:lnTo>
                <a:lnTo>
                  <a:pt x="71437" y="0"/>
                </a:lnTo>
                <a:lnTo>
                  <a:pt x="78581" y="7144"/>
                </a:lnTo>
                <a:lnTo>
                  <a:pt x="85725" y="7144"/>
                </a:lnTo>
                <a:lnTo>
                  <a:pt x="85725"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Freeform 29"/>
          <p:cNvSpPr/>
          <p:nvPr/>
        </p:nvSpPr>
        <p:spPr>
          <a:xfrm>
            <a:off x="3650457" y="3479006"/>
            <a:ext cx="92869" cy="150020"/>
          </a:xfrm>
          <a:custGeom>
            <a:avLst/>
            <a:gdLst/>
            <a:ahLst/>
            <a:cxnLst/>
            <a:rect l="0" t="0" r="0" b="0"/>
            <a:pathLst>
              <a:path w="92869" h="150020">
                <a:moveTo>
                  <a:pt x="7143" y="0"/>
                </a:moveTo>
                <a:lnTo>
                  <a:pt x="7143" y="0"/>
                </a:lnTo>
                <a:lnTo>
                  <a:pt x="7143" y="0"/>
                </a:lnTo>
                <a:lnTo>
                  <a:pt x="0" y="14288"/>
                </a:lnTo>
                <a:lnTo>
                  <a:pt x="0" y="28575"/>
                </a:lnTo>
                <a:lnTo>
                  <a:pt x="0" y="42863"/>
                </a:lnTo>
                <a:lnTo>
                  <a:pt x="0" y="64294"/>
                </a:lnTo>
                <a:lnTo>
                  <a:pt x="7143" y="85725"/>
                </a:lnTo>
                <a:lnTo>
                  <a:pt x="7143" y="107157"/>
                </a:lnTo>
                <a:lnTo>
                  <a:pt x="7143" y="121444"/>
                </a:lnTo>
                <a:lnTo>
                  <a:pt x="14287" y="135732"/>
                </a:lnTo>
                <a:lnTo>
                  <a:pt x="14287" y="142875"/>
                </a:lnTo>
                <a:lnTo>
                  <a:pt x="14287" y="150019"/>
                </a:lnTo>
                <a:lnTo>
                  <a:pt x="14287" y="150019"/>
                </a:lnTo>
                <a:lnTo>
                  <a:pt x="21431" y="150019"/>
                </a:lnTo>
                <a:lnTo>
                  <a:pt x="21431" y="142875"/>
                </a:lnTo>
                <a:lnTo>
                  <a:pt x="21431" y="135732"/>
                </a:lnTo>
                <a:lnTo>
                  <a:pt x="21431" y="114300"/>
                </a:lnTo>
                <a:lnTo>
                  <a:pt x="21431" y="92869"/>
                </a:lnTo>
                <a:lnTo>
                  <a:pt x="21431" y="64294"/>
                </a:lnTo>
                <a:lnTo>
                  <a:pt x="21431" y="42863"/>
                </a:lnTo>
                <a:lnTo>
                  <a:pt x="21431" y="21432"/>
                </a:lnTo>
                <a:lnTo>
                  <a:pt x="28575" y="14288"/>
                </a:lnTo>
                <a:lnTo>
                  <a:pt x="28575" y="7144"/>
                </a:lnTo>
                <a:lnTo>
                  <a:pt x="28575" y="7144"/>
                </a:lnTo>
                <a:lnTo>
                  <a:pt x="35718" y="7144"/>
                </a:lnTo>
                <a:lnTo>
                  <a:pt x="35718" y="14288"/>
                </a:lnTo>
                <a:lnTo>
                  <a:pt x="42862" y="28575"/>
                </a:lnTo>
                <a:lnTo>
                  <a:pt x="50006" y="42863"/>
                </a:lnTo>
                <a:lnTo>
                  <a:pt x="57150" y="71438"/>
                </a:lnTo>
                <a:lnTo>
                  <a:pt x="64293" y="85725"/>
                </a:lnTo>
                <a:lnTo>
                  <a:pt x="71437" y="107157"/>
                </a:lnTo>
                <a:lnTo>
                  <a:pt x="78581" y="121444"/>
                </a:lnTo>
                <a:lnTo>
                  <a:pt x="85725" y="135732"/>
                </a:lnTo>
                <a:lnTo>
                  <a:pt x="92868" y="142875"/>
                </a:lnTo>
                <a:lnTo>
                  <a:pt x="92868"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3771900" y="3450431"/>
            <a:ext cx="171451" cy="185739"/>
          </a:xfrm>
          <a:custGeom>
            <a:avLst/>
            <a:gdLst/>
            <a:ahLst/>
            <a:cxnLst/>
            <a:rect l="0" t="0" r="0" b="0"/>
            <a:pathLst>
              <a:path w="171451" h="185739">
                <a:moveTo>
                  <a:pt x="14288" y="0"/>
                </a:moveTo>
                <a:lnTo>
                  <a:pt x="14288" y="0"/>
                </a:lnTo>
                <a:lnTo>
                  <a:pt x="7144" y="7144"/>
                </a:lnTo>
                <a:lnTo>
                  <a:pt x="7144" y="14288"/>
                </a:lnTo>
                <a:lnTo>
                  <a:pt x="7144" y="35719"/>
                </a:lnTo>
                <a:lnTo>
                  <a:pt x="0" y="57150"/>
                </a:lnTo>
                <a:lnTo>
                  <a:pt x="7144" y="78582"/>
                </a:lnTo>
                <a:lnTo>
                  <a:pt x="7144" y="107157"/>
                </a:lnTo>
                <a:lnTo>
                  <a:pt x="7144" y="128588"/>
                </a:lnTo>
                <a:lnTo>
                  <a:pt x="14288" y="150019"/>
                </a:lnTo>
                <a:lnTo>
                  <a:pt x="14288" y="164307"/>
                </a:lnTo>
                <a:lnTo>
                  <a:pt x="21432" y="171450"/>
                </a:lnTo>
                <a:lnTo>
                  <a:pt x="21432" y="178594"/>
                </a:lnTo>
                <a:lnTo>
                  <a:pt x="28575" y="178594"/>
                </a:lnTo>
                <a:lnTo>
                  <a:pt x="35719" y="171450"/>
                </a:lnTo>
                <a:lnTo>
                  <a:pt x="35719" y="164307"/>
                </a:lnTo>
                <a:lnTo>
                  <a:pt x="42863" y="142875"/>
                </a:lnTo>
                <a:lnTo>
                  <a:pt x="42863" y="128588"/>
                </a:lnTo>
                <a:lnTo>
                  <a:pt x="42863" y="100013"/>
                </a:lnTo>
                <a:lnTo>
                  <a:pt x="42863" y="78582"/>
                </a:lnTo>
                <a:lnTo>
                  <a:pt x="42863" y="57150"/>
                </a:lnTo>
                <a:lnTo>
                  <a:pt x="42863" y="50007"/>
                </a:lnTo>
                <a:lnTo>
                  <a:pt x="42863" y="42863"/>
                </a:lnTo>
                <a:lnTo>
                  <a:pt x="42863" y="42863"/>
                </a:lnTo>
                <a:lnTo>
                  <a:pt x="42863" y="50007"/>
                </a:lnTo>
                <a:lnTo>
                  <a:pt x="42863" y="57150"/>
                </a:lnTo>
                <a:lnTo>
                  <a:pt x="50007" y="71438"/>
                </a:lnTo>
                <a:lnTo>
                  <a:pt x="50007" y="92869"/>
                </a:lnTo>
                <a:lnTo>
                  <a:pt x="50007" y="114300"/>
                </a:lnTo>
                <a:lnTo>
                  <a:pt x="50007" y="135732"/>
                </a:lnTo>
                <a:lnTo>
                  <a:pt x="57150" y="157163"/>
                </a:lnTo>
                <a:lnTo>
                  <a:pt x="64294" y="171450"/>
                </a:lnTo>
                <a:lnTo>
                  <a:pt x="64294" y="178594"/>
                </a:lnTo>
                <a:lnTo>
                  <a:pt x="71438" y="185738"/>
                </a:lnTo>
                <a:lnTo>
                  <a:pt x="78582" y="185738"/>
                </a:lnTo>
                <a:lnTo>
                  <a:pt x="78582" y="178594"/>
                </a:lnTo>
                <a:lnTo>
                  <a:pt x="85725" y="164307"/>
                </a:lnTo>
                <a:lnTo>
                  <a:pt x="85725" y="150019"/>
                </a:lnTo>
                <a:lnTo>
                  <a:pt x="92869" y="121444"/>
                </a:lnTo>
                <a:lnTo>
                  <a:pt x="92869" y="92869"/>
                </a:lnTo>
                <a:lnTo>
                  <a:pt x="100013" y="64294"/>
                </a:lnTo>
                <a:lnTo>
                  <a:pt x="100013" y="42863"/>
                </a:lnTo>
                <a:lnTo>
                  <a:pt x="100013" y="28575"/>
                </a:lnTo>
                <a:lnTo>
                  <a:pt x="107157" y="21432"/>
                </a:lnTo>
                <a:lnTo>
                  <a:pt x="107157" y="14288"/>
                </a:lnTo>
                <a:lnTo>
                  <a:pt x="107157" y="21432"/>
                </a:lnTo>
                <a:lnTo>
                  <a:pt x="107157" y="28575"/>
                </a:lnTo>
                <a:lnTo>
                  <a:pt x="107157" y="35719"/>
                </a:lnTo>
                <a:lnTo>
                  <a:pt x="114300" y="57150"/>
                </a:lnTo>
                <a:lnTo>
                  <a:pt x="114300" y="71438"/>
                </a:lnTo>
                <a:lnTo>
                  <a:pt x="121444" y="92869"/>
                </a:lnTo>
                <a:lnTo>
                  <a:pt x="128588" y="107157"/>
                </a:lnTo>
                <a:lnTo>
                  <a:pt x="135732" y="121444"/>
                </a:lnTo>
                <a:lnTo>
                  <a:pt x="142875" y="135732"/>
                </a:lnTo>
                <a:lnTo>
                  <a:pt x="157163" y="150019"/>
                </a:lnTo>
                <a:lnTo>
                  <a:pt x="171450" y="157163"/>
                </a:lnTo>
                <a:lnTo>
                  <a:pt x="171450" y="157163"/>
                </a:lnTo>
                <a:lnTo>
                  <a:pt x="171450" y="1571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3957638" y="3350419"/>
            <a:ext cx="350045" cy="285751"/>
          </a:xfrm>
          <a:custGeom>
            <a:avLst/>
            <a:gdLst/>
            <a:ahLst/>
            <a:cxnLst/>
            <a:rect l="0" t="0" r="0" b="0"/>
            <a:pathLst>
              <a:path w="350045" h="285751">
                <a:moveTo>
                  <a:pt x="0" y="228600"/>
                </a:moveTo>
                <a:lnTo>
                  <a:pt x="0" y="228600"/>
                </a:lnTo>
                <a:lnTo>
                  <a:pt x="0" y="235744"/>
                </a:lnTo>
                <a:lnTo>
                  <a:pt x="0" y="235744"/>
                </a:lnTo>
                <a:lnTo>
                  <a:pt x="7144" y="242887"/>
                </a:lnTo>
                <a:lnTo>
                  <a:pt x="7144" y="242887"/>
                </a:lnTo>
                <a:lnTo>
                  <a:pt x="21431" y="235744"/>
                </a:lnTo>
                <a:lnTo>
                  <a:pt x="28575" y="228600"/>
                </a:lnTo>
                <a:lnTo>
                  <a:pt x="42862" y="214312"/>
                </a:lnTo>
                <a:lnTo>
                  <a:pt x="50006" y="192881"/>
                </a:lnTo>
                <a:lnTo>
                  <a:pt x="57150" y="178594"/>
                </a:lnTo>
                <a:lnTo>
                  <a:pt x="57150" y="157162"/>
                </a:lnTo>
                <a:lnTo>
                  <a:pt x="57150" y="142875"/>
                </a:lnTo>
                <a:lnTo>
                  <a:pt x="57150" y="128587"/>
                </a:lnTo>
                <a:lnTo>
                  <a:pt x="50006" y="114300"/>
                </a:lnTo>
                <a:lnTo>
                  <a:pt x="42862" y="114300"/>
                </a:lnTo>
                <a:lnTo>
                  <a:pt x="35719" y="114300"/>
                </a:lnTo>
                <a:lnTo>
                  <a:pt x="28575" y="128587"/>
                </a:lnTo>
                <a:lnTo>
                  <a:pt x="14287" y="150019"/>
                </a:lnTo>
                <a:lnTo>
                  <a:pt x="7144" y="178594"/>
                </a:lnTo>
                <a:lnTo>
                  <a:pt x="7144" y="207169"/>
                </a:lnTo>
                <a:lnTo>
                  <a:pt x="0" y="228600"/>
                </a:lnTo>
                <a:lnTo>
                  <a:pt x="7144" y="250031"/>
                </a:lnTo>
                <a:lnTo>
                  <a:pt x="7144" y="271462"/>
                </a:lnTo>
                <a:lnTo>
                  <a:pt x="14287" y="278606"/>
                </a:lnTo>
                <a:lnTo>
                  <a:pt x="28575" y="285750"/>
                </a:lnTo>
                <a:lnTo>
                  <a:pt x="42862" y="285750"/>
                </a:lnTo>
                <a:lnTo>
                  <a:pt x="57150" y="278606"/>
                </a:lnTo>
                <a:lnTo>
                  <a:pt x="71437" y="271462"/>
                </a:lnTo>
                <a:lnTo>
                  <a:pt x="78581" y="257175"/>
                </a:lnTo>
                <a:lnTo>
                  <a:pt x="92869" y="235744"/>
                </a:lnTo>
                <a:lnTo>
                  <a:pt x="107156" y="214312"/>
                </a:lnTo>
                <a:lnTo>
                  <a:pt x="114300" y="200025"/>
                </a:lnTo>
                <a:lnTo>
                  <a:pt x="121444" y="192881"/>
                </a:lnTo>
                <a:lnTo>
                  <a:pt x="121444" y="185737"/>
                </a:lnTo>
                <a:lnTo>
                  <a:pt x="128587" y="185737"/>
                </a:lnTo>
                <a:lnTo>
                  <a:pt x="128587" y="192881"/>
                </a:lnTo>
                <a:lnTo>
                  <a:pt x="121444" y="200025"/>
                </a:lnTo>
                <a:lnTo>
                  <a:pt x="121444" y="207169"/>
                </a:lnTo>
                <a:lnTo>
                  <a:pt x="121444" y="221456"/>
                </a:lnTo>
                <a:lnTo>
                  <a:pt x="114300" y="235744"/>
                </a:lnTo>
                <a:lnTo>
                  <a:pt x="114300" y="242887"/>
                </a:lnTo>
                <a:lnTo>
                  <a:pt x="114300" y="250031"/>
                </a:lnTo>
                <a:lnTo>
                  <a:pt x="114300" y="250031"/>
                </a:lnTo>
                <a:lnTo>
                  <a:pt x="114300" y="257175"/>
                </a:lnTo>
                <a:lnTo>
                  <a:pt x="114300" y="257175"/>
                </a:lnTo>
                <a:lnTo>
                  <a:pt x="114300" y="250031"/>
                </a:lnTo>
                <a:lnTo>
                  <a:pt x="114300" y="242887"/>
                </a:lnTo>
                <a:lnTo>
                  <a:pt x="114300" y="235744"/>
                </a:lnTo>
                <a:lnTo>
                  <a:pt x="114300" y="214312"/>
                </a:lnTo>
                <a:lnTo>
                  <a:pt x="114300" y="192881"/>
                </a:lnTo>
                <a:lnTo>
                  <a:pt x="121444" y="164306"/>
                </a:lnTo>
                <a:lnTo>
                  <a:pt x="121444" y="142875"/>
                </a:lnTo>
                <a:lnTo>
                  <a:pt x="121444" y="121444"/>
                </a:lnTo>
                <a:lnTo>
                  <a:pt x="128587" y="107156"/>
                </a:lnTo>
                <a:lnTo>
                  <a:pt x="128587" y="92869"/>
                </a:lnTo>
                <a:lnTo>
                  <a:pt x="135731" y="92869"/>
                </a:lnTo>
                <a:lnTo>
                  <a:pt x="135731" y="100012"/>
                </a:lnTo>
                <a:lnTo>
                  <a:pt x="142875" y="107156"/>
                </a:lnTo>
                <a:lnTo>
                  <a:pt x="142875" y="121444"/>
                </a:lnTo>
                <a:lnTo>
                  <a:pt x="150019" y="150019"/>
                </a:lnTo>
                <a:lnTo>
                  <a:pt x="157162" y="178594"/>
                </a:lnTo>
                <a:lnTo>
                  <a:pt x="164306" y="207169"/>
                </a:lnTo>
                <a:lnTo>
                  <a:pt x="178594" y="228600"/>
                </a:lnTo>
                <a:lnTo>
                  <a:pt x="185737" y="250031"/>
                </a:lnTo>
                <a:lnTo>
                  <a:pt x="192881" y="264319"/>
                </a:lnTo>
                <a:lnTo>
                  <a:pt x="200025" y="271462"/>
                </a:lnTo>
                <a:lnTo>
                  <a:pt x="207169" y="278606"/>
                </a:lnTo>
                <a:lnTo>
                  <a:pt x="221456" y="278606"/>
                </a:lnTo>
                <a:lnTo>
                  <a:pt x="221456" y="278606"/>
                </a:lnTo>
                <a:lnTo>
                  <a:pt x="228600" y="271462"/>
                </a:lnTo>
                <a:lnTo>
                  <a:pt x="235744" y="250031"/>
                </a:lnTo>
                <a:lnTo>
                  <a:pt x="242887" y="228600"/>
                </a:lnTo>
                <a:lnTo>
                  <a:pt x="250031" y="200025"/>
                </a:lnTo>
                <a:lnTo>
                  <a:pt x="250031" y="164306"/>
                </a:lnTo>
                <a:lnTo>
                  <a:pt x="250031" y="121444"/>
                </a:lnTo>
                <a:lnTo>
                  <a:pt x="250031" y="85725"/>
                </a:lnTo>
                <a:lnTo>
                  <a:pt x="242887" y="57150"/>
                </a:lnTo>
                <a:lnTo>
                  <a:pt x="235744" y="28575"/>
                </a:lnTo>
                <a:lnTo>
                  <a:pt x="235744" y="14287"/>
                </a:lnTo>
                <a:lnTo>
                  <a:pt x="235744" y="0"/>
                </a:lnTo>
                <a:lnTo>
                  <a:pt x="228600" y="0"/>
                </a:lnTo>
                <a:lnTo>
                  <a:pt x="228600" y="0"/>
                </a:lnTo>
                <a:lnTo>
                  <a:pt x="228600" y="7144"/>
                </a:lnTo>
                <a:lnTo>
                  <a:pt x="228600" y="21431"/>
                </a:lnTo>
                <a:lnTo>
                  <a:pt x="228600" y="42862"/>
                </a:lnTo>
                <a:lnTo>
                  <a:pt x="228600" y="64294"/>
                </a:lnTo>
                <a:lnTo>
                  <a:pt x="242887" y="92869"/>
                </a:lnTo>
                <a:lnTo>
                  <a:pt x="250031" y="128587"/>
                </a:lnTo>
                <a:lnTo>
                  <a:pt x="257175" y="150019"/>
                </a:lnTo>
                <a:lnTo>
                  <a:pt x="264319" y="178594"/>
                </a:lnTo>
                <a:lnTo>
                  <a:pt x="278606" y="200025"/>
                </a:lnTo>
                <a:lnTo>
                  <a:pt x="292894" y="221456"/>
                </a:lnTo>
                <a:lnTo>
                  <a:pt x="300037" y="235744"/>
                </a:lnTo>
                <a:lnTo>
                  <a:pt x="314325" y="250031"/>
                </a:lnTo>
                <a:lnTo>
                  <a:pt x="328612" y="257175"/>
                </a:lnTo>
                <a:lnTo>
                  <a:pt x="335756" y="257175"/>
                </a:lnTo>
                <a:lnTo>
                  <a:pt x="342900" y="257175"/>
                </a:lnTo>
                <a:lnTo>
                  <a:pt x="350044" y="257175"/>
                </a:lnTo>
                <a:lnTo>
                  <a:pt x="350044" y="257175"/>
                </a:lnTo>
                <a:lnTo>
                  <a:pt x="350044"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4164807" y="3464719"/>
            <a:ext cx="228601" cy="14288"/>
          </a:xfrm>
          <a:custGeom>
            <a:avLst/>
            <a:gdLst/>
            <a:ahLst/>
            <a:cxnLst/>
            <a:rect l="0" t="0" r="0" b="0"/>
            <a:pathLst>
              <a:path w="228601" h="14288">
                <a:moveTo>
                  <a:pt x="0" y="7144"/>
                </a:moveTo>
                <a:lnTo>
                  <a:pt x="0" y="7144"/>
                </a:lnTo>
                <a:lnTo>
                  <a:pt x="0" y="7144"/>
                </a:lnTo>
                <a:lnTo>
                  <a:pt x="0" y="7144"/>
                </a:lnTo>
                <a:lnTo>
                  <a:pt x="7143" y="7144"/>
                </a:lnTo>
                <a:lnTo>
                  <a:pt x="21431" y="7144"/>
                </a:lnTo>
                <a:lnTo>
                  <a:pt x="42862" y="7144"/>
                </a:lnTo>
                <a:lnTo>
                  <a:pt x="71437" y="7144"/>
                </a:lnTo>
                <a:lnTo>
                  <a:pt x="100012" y="0"/>
                </a:lnTo>
                <a:lnTo>
                  <a:pt x="128587" y="0"/>
                </a:lnTo>
                <a:lnTo>
                  <a:pt x="157162" y="0"/>
                </a:lnTo>
                <a:lnTo>
                  <a:pt x="192881" y="7144"/>
                </a:lnTo>
                <a:lnTo>
                  <a:pt x="214312" y="7144"/>
                </a:lnTo>
                <a:lnTo>
                  <a:pt x="228600" y="14287"/>
                </a:lnTo>
                <a:lnTo>
                  <a:pt x="228600" y="142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Freeform 33"/>
          <p:cNvSpPr/>
          <p:nvPr/>
        </p:nvSpPr>
        <p:spPr>
          <a:xfrm>
            <a:off x="4429125" y="3457575"/>
            <a:ext cx="128589" cy="192882"/>
          </a:xfrm>
          <a:custGeom>
            <a:avLst/>
            <a:gdLst/>
            <a:ahLst/>
            <a:cxnLst/>
            <a:rect l="0" t="0" r="0" b="0"/>
            <a:pathLst>
              <a:path w="128589" h="192882">
                <a:moveTo>
                  <a:pt x="28575" y="50006"/>
                </a:moveTo>
                <a:lnTo>
                  <a:pt x="21432" y="50006"/>
                </a:lnTo>
                <a:lnTo>
                  <a:pt x="21432" y="57150"/>
                </a:lnTo>
                <a:lnTo>
                  <a:pt x="14288" y="71438"/>
                </a:lnTo>
                <a:lnTo>
                  <a:pt x="14288" y="92869"/>
                </a:lnTo>
                <a:lnTo>
                  <a:pt x="14288" y="114300"/>
                </a:lnTo>
                <a:lnTo>
                  <a:pt x="21432" y="135731"/>
                </a:lnTo>
                <a:lnTo>
                  <a:pt x="35719" y="157163"/>
                </a:lnTo>
                <a:lnTo>
                  <a:pt x="42863" y="171450"/>
                </a:lnTo>
                <a:lnTo>
                  <a:pt x="57150" y="185738"/>
                </a:lnTo>
                <a:lnTo>
                  <a:pt x="64294" y="185738"/>
                </a:lnTo>
                <a:lnTo>
                  <a:pt x="78582" y="192881"/>
                </a:lnTo>
                <a:lnTo>
                  <a:pt x="92869" y="192881"/>
                </a:lnTo>
                <a:lnTo>
                  <a:pt x="107157" y="185738"/>
                </a:lnTo>
                <a:lnTo>
                  <a:pt x="114300" y="178594"/>
                </a:lnTo>
                <a:lnTo>
                  <a:pt x="121444" y="164306"/>
                </a:lnTo>
                <a:lnTo>
                  <a:pt x="128588" y="142875"/>
                </a:lnTo>
                <a:lnTo>
                  <a:pt x="128588" y="121444"/>
                </a:lnTo>
                <a:lnTo>
                  <a:pt x="128588" y="92869"/>
                </a:lnTo>
                <a:lnTo>
                  <a:pt x="121444" y="64294"/>
                </a:lnTo>
                <a:lnTo>
                  <a:pt x="114300" y="42863"/>
                </a:lnTo>
                <a:lnTo>
                  <a:pt x="100013" y="21431"/>
                </a:lnTo>
                <a:lnTo>
                  <a:pt x="85725" y="7144"/>
                </a:lnTo>
                <a:lnTo>
                  <a:pt x="71438" y="0"/>
                </a:lnTo>
                <a:lnTo>
                  <a:pt x="50007" y="0"/>
                </a:lnTo>
                <a:lnTo>
                  <a:pt x="35719" y="7144"/>
                </a:lnTo>
                <a:lnTo>
                  <a:pt x="14288" y="28575"/>
                </a:lnTo>
                <a:lnTo>
                  <a:pt x="0" y="50006"/>
                </a:lnTo>
                <a:lnTo>
                  <a:pt x="0" y="71438"/>
                </a:lnTo>
                <a:lnTo>
                  <a:pt x="0" y="92869"/>
                </a:lnTo>
                <a:lnTo>
                  <a:pt x="0" y="114300"/>
                </a:lnTo>
                <a:lnTo>
                  <a:pt x="7144" y="135731"/>
                </a:lnTo>
                <a:lnTo>
                  <a:pt x="21432" y="150019"/>
                </a:lnTo>
                <a:lnTo>
                  <a:pt x="28575" y="157163"/>
                </a:lnTo>
                <a:lnTo>
                  <a:pt x="28575" y="1571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Freeform 34"/>
          <p:cNvSpPr/>
          <p:nvPr/>
        </p:nvSpPr>
        <p:spPr>
          <a:xfrm>
            <a:off x="4579144" y="3436144"/>
            <a:ext cx="185739" cy="185738"/>
          </a:xfrm>
          <a:custGeom>
            <a:avLst/>
            <a:gdLst/>
            <a:ahLst/>
            <a:cxnLst/>
            <a:rect l="0" t="0" r="0" b="0"/>
            <a:pathLst>
              <a:path w="185739" h="185738">
                <a:moveTo>
                  <a:pt x="28575" y="28575"/>
                </a:moveTo>
                <a:lnTo>
                  <a:pt x="28575" y="28575"/>
                </a:lnTo>
                <a:lnTo>
                  <a:pt x="21431" y="35719"/>
                </a:lnTo>
                <a:lnTo>
                  <a:pt x="14288" y="50006"/>
                </a:lnTo>
                <a:lnTo>
                  <a:pt x="7144" y="64294"/>
                </a:lnTo>
                <a:lnTo>
                  <a:pt x="7144" y="85725"/>
                </a:lnTo>
                <a:lnTo>
                  <a:pt x="0" y="107156"/>
                </a:lnTo>
                <a:lnTo>
                  <a:pt x="7144" y="128587"/>
                </a:lnTo>
                <a:lnTo>
                  <a:pt x="7144" y="142875"/>
                </a:lnTo>
                <a:lnTo>
                  <a:pt x="14288" y="157162"/>
                </a:lnTo>
                <a:lnTo>
                  <a:pt x="21431" y="171450"/>
                </a:lnTo>
                <a:lnTo>
                  <a:pt x="28575" y="178594"/>
                </a:lnTo>
                <a:lnTo>
                  <a:pt x="28575" y="178594"/>
                </a:lnTo>
                <a:lnTo>
                  <a:pt x="35719" y="178594"/>
                </a:lnTo>
                <a:lnTo>
                  <a:pt x="42863" y="171450"/>
                </a:lnTo>
                <a:lnTo>
                  <a:pt x="50006" y="164306"/>
                </a:lnTo>
                <a:lnTo>
                  <a:pt x="57150" y="150019"/>
                </a:lnTo>
                <a:lnTo>
                  <a:pt x="57150" y="135731"/>
                </a:lnTo>
                <a:lnTo>
                  <a:pt x="57150" y="114300"/>
                </a:lnTo>
                <a:lnTo>
                  <a:pt x="64294" y="92869"/>
                </a:lnTo>
                <a:lnTo>
                  <a:pt x="64294" y="78581"/>
                </a:lnTo>
                <a:lnTo>
                  <a:pt x="64294" y="64294"/>
                </a:lnTo>
                <a:lnTo>
                  <a:pt x="64294" y="57150"/>
                </a:lnTo>
                <a:lnTo>
                  <a:pt x="71438" y="57150"/>
                </a:lnTo>
                <a:lnTo>
                  <a:pt x="71438" y="57150"/>
                </a:lnTo>
                <a:lnTo>
                  <a:pt x="78581" y="71437"/>
                </a:lnTo>
                <a:lnTo>
                  <a:pt x="85725" y="85725"/>
                </a:lnTo>
                <a:lnTo>
                  <a:pt x="92869" y="100012"/>
                </a:lnTo>
                <a:lnTo>
                  <a:pt x="100013" y="121444"/>
                </a:lnTo>
                <a:lnTo>
                  <a:pt x="107156" y="135731"/>
                </a:lnTo>
                <a:lnTo>
                  <a:pt x="121444" y="150019"/>
                </a:lnTo>
                <a:lnTo>
                  <a:pt x="135731" y="164306"/>
                </a:lnTo>
                <a:lnTo>
                  <a:pt x="142875" y="171450"/>
                </a:lnTo>
                <a:lnTo>
                  <a:pt x="157163" y="178594"/>
                </a:lnTo>
                <a:lnTo>
                  <a:pt x="164306" y="185737"/>
                </a:lnTo>
                <a:lnTo>
                  <a:pt x="171450" y="185737"/>
                </a:lnTo>
                <a:lnTo>
                  <a:pt x="178594" y="178594"/>
                </a:lnTo>
                <a:lnTo>
                  <a:pt x="185738" y="178594"/>
                </a:lnTo>
                <a:lnTo>
                  <a:pt x="185738" y="171450"/>
                </a:lnTo>
                <a:lnTo>
                  <a:pt x="185738" y="157162"/>
                </a:lnTo>
                <a:lnTo>
                  <a:pt x="185738" y="135731"/>
                </a:lnTo>
                <a:lnTo>
                  <a:pt x="178594" y="107156"/>
                </a:lnTo>
                <a:lnTo>
                  <a:pt x="171450" y="85725"/>
                </a:lnTo>
                <a:lnTo>
                  <a:pt x="164306" y="57150"/>
                </a:lnTo>
                <a:lnTo>
                  <a:pt x="157163" y="35719"/>
                </a:lnTo>
                <a:lnTo>
                  <a:pt x="157163" y="14287"/>
                </a:lnTo>
                <a:lnTo>
                  <a:pt x="150019" y="7144"/>
                </a:lnTo>
                <a:lnTo>
                  <a:pt x="150019" y="0"/>
                </a:lnTo>
                <a:lnTo>
                  <a:pt x="150019"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Freeform 35"/>
          <p:cNvSpPr/>
          <p:nvPr/>
        </p:nvSpPr>
        <p:spPr>
          <a:xfrm>
            <a:off x="4814888" y="3457575"/>
            <a:ext cx="135733" cy="185739"/>
          </a:xfrm>
          <a:custGeom>
            <a:avLst/>
            <a:gdLst/>
            <a:ahLst/>
            <a:cxnLst/>
            <a:rect l="0" t="0" r="0" b="0"/>
            <a:pathLst>
              <a:path w="135733" h="185739">
                <a:moveTo>
                  <a:pt x="0" y="57150"/>
                </a:moveTo>
                <a:lnTo>
                  <a:pt x="7144" y="64294"/>
                </a:lnTo>
                <a:lnTo>
                  <a:pt x="7144" y="78581"/>
                </a:lnTo>
                <a:lnTo>
                  <a:pt x="7144" y="100013"/>
                </a:lnTo>
                <a:lnTo>
                  <a:pt x="7144" y="121444"/>
                </a:lnTo>
                <a:lnTo>
                  <a:pt x="7144" y="135731"/>
                </a:lnTo>
                <a:lnTo>
                  <a:pt x="7144" y="150019"/>
                </a:lnTo>
                <a:lnTo>
                  <a:pt x="7144" y="157163"/>
                </a:lnTo>
                <a:lnTo>
                  <a:pt x="7144" y="157163"/>
                </a:lnTo>
                <a:lnTo>
                  <a:pt x="7144" y="157163"/>
                </a:lnTo>
                <a:lnTo>
                  <a:pt x="7144" y="150019"/>
                </a:lnTo>
                <a:lnTo>
                  <a:pt x="7144" y="142875"/>
                </a:lnTo>
                <a:lnTo>
                  <a:pt x="7144" y="135731"/>
                </a:lnTo>
                <a:lnTo>
                  <a:pt x="7144" y="121444"/>
                </a:lnTo>
                <a:lnTo>
                  <a:pt x="7144" y="100013"/>
                </a:lnTo>
                <a:lnTo>
                  <a:pt x="0" y="78581"/>
                </a:lnTo>
                <a:lnTo>
                  <a:pt x="7144" y="50006"/>
                </a:lnTo>
                <a:lnTo>
                  <a:pt x="7144" y="35719"/>
                </a:lnTo>
                <a:lnTo>
                  <a:pt x="7144" y="14288"/>
                </a:lnTo>
                <a:lnTo>
                  <a:pt x="14287" y="7144"/>
                </a:lnTo>
                <a:lnTo>
                  <a:pt x="21431" y="0"/>
                </a:lnTo>
                <a:lnTo>
                  <a:pt x="28575" y="0"/>
                </a:lnTo>
                <a:lnTo>
                  <a:pt x="35719" y="7144"/>
                </a:lnTo>
                <a:lnTo>
                  <a:pt x="42862" y="14288"/>
                </a:lnTo>
                <a:lnTo>
                  <a:pt x="50006" y="35719"/>
                </a:lnTo>
                <a:lnTo>
                  <a:pt x="57150" y="50006"/>
                </a:lnTo>
                <a:lnTo>
                  <a:pt x="64294" y="78581"/>
                </a:lnTo>
                <a:lnTo>
                  <a:pt x="71438" y="100013"/>
                </a:lnTo>
                <a:lnTo>
                  <a:pt x="78582" y="121444"/>
                </a:lnTo>
                <a:lnTo>
                  <a:pt x="92869" y="142875"/>
                </a:lnTo>
                <a:lnTo>
                  <a:pt x="100013" y="157163"/>
                </a:lnTo>
                <a:lnTo>
                  <a:pt x="114300" y="171450"/>
                </a:lnTo>
                <a:lnTo>
                  <a:pt x="128588" y="178594"/>
                </a:lnTo>
                <a:lnTo>
                  <a:pt x="135732" y="185738"/>
                </a:lnTo>
                <a:lnTo>
                  <a:pt x="135732" y="1857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Freeform 36"/>
          <p:cNvSpPr/>
          <p:nvPr/>
        </p:nvSpPr>
        <p:spPr>
          <a:xfrm>
            <a:off x="4957763" y="3429000"/>
            <a:ext cx="128589" cy="214314"/>
          </a:xfrm>
          <a:custGeom>
            <a:avLst/>
            <a:gdLst/>
            <a:ahLst/>
            <a:cxnLst/>
            <a:rect l="0" t="0" r="0" b="0"/>
            <a:pathLst>
              <a:path w="128589" h="214314">
                <a:moveTo>
                  <a:pt x="78582" y="0"/>
                </a:moveTo>
                <a:lnTo>
                  <a:pt x="78582" y="7144"/>
                </a:lnTo>
                <a:lnTo>
                  <a:pt x="64294" y="7144"/>
                </a:lnTo>
                <a:lnTo>
                  <a:pt x="50007" y="14288"/>
                </a:lnTo>
                <a:lnTo>
                  <a:pt x="35719" y="21431"/>
                </a:lnTo>
                <a:lnTo>
                  <a:pt x="21432" y="28575"/>
                </a:lnTo>
                <a:lnTo>
                  <a:pt x="7144" y="35719"/>
                </a:lnTo>
                <a:lnTo>
                  <a:pt x="7144" y="42863"/>
                </a:lnTo>
                <a:lnTo>
                  <a:pt x="0" y="50006"/>
                </a:lnTo>
                <a:lnTo>
                  <a:pt x="7144" y="57150"/>
                </a:lnTo>
                <a:lnTo>
                  <a:pt x="14288" y="64294"/>
                </a:lnTo>
                <a:lnTo>
                  <a:pt x="21432" y="71438"/>
                </a:lnTo>
                <a:lnTo>
                  <a:pt x="35719" y="85725"/>
                </a:lnTo>
                <a:lnTo>
                  <a:pt x="50007" y="100013"/>
                </a:lnTo>
                <a:lnTo>
                  <a:pt x="71438" y="107156"/>
                </a:lnTo>
                <a:lnTo>
                  <a:pt x="85725" y="121444"/>
                </a:lnTo>
                <a:lnTo>
                  <a:pt x="107157" y="128588"/>
                </a:lnTo>
                <a:lnTo>
                  <a:pt x="114300" y="135731"/>
                </a:lnTo>
                <a:lnTo>
                  <a:pt x="121444" y="150019"/>
                </a:lnTo>
                <a:lnTo>
                  <a:pt x="128588" y="157163"/>
                </a:lnTo>
                <a:lnTo>
                  <a:pt x="128588" y="171450"/>
                </a:lnTo>
                <a:lnTo>
                  <a:pt x="121444" y="178594"/>
                </a:lnTo>
                <a:lnTo>
                  <a:pt x="114300" y="192881"/>
                </a:lnTo>
                <a:lnTo>
                  <a:pt x="100013" y="200025"/>
                </a:lnTo>
                <a:lnTo>
                  <a:pt x="85725" y="207169"/>
                </a:lnTo>
                <a:lnTo>
                  <a:pt x="71438" y="214313"/>
                </a:lnTo>
                <a:lnTo>
                  <a:pt x="50007" y="214313"/>
                </a:lnTo>
                <a:lnTo>
                  <a:pt x="35719" y="214313"/>
                </a:lnTo>
                <a:lnTo>
                  <a:pt x="28575" y="214313"/>
                </a:lnTo>
                <a:lnTo>
                  <a:pt x="28575" y="2143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eform 37"/>
          <p:cNvSpPr/>
          <p:nvPr/>
        </p:nvSpPr>
        <p:spPr>
          <a:xfrm>
            <a:off x="5272088" y="3407569"/>
            <a:ext cx="128589" cy="357188"/>
          </a:xfrm>
          <a:custGeom>
            <a:avLst/>
            <a:gdLst/>
            <a:ahLst/>
            <a:cxnLst/>
            <a:rect l="0" t="0" r="0" b="0"/>
            <a:pathLst>
              <a:path w="128589" h="357188">
                <a:moveTo>
                  <a:pt x="0" y="100012"/>
                </a:moveTo>
                <a:lnTo>
                  <a:pt x="0" y="107156"/>
                </a:lnTo>
                <a:lnTo>
                  <a:pt x="0" y="114300"/>
                </a:lnTo>
                <a:lnTo>
                  <a:pt x="0" y="128587"/>
                </a:lnTo>
                <a:lnTo>
                  <a:pt x="0" y="150019"/>
                </a:lnTo>
                <a:lnTo>
                  <a:pt x="7144" y="171450"/>
                </a:lnTo>
                <a:lnTo>
                  <a:pt x="14288" y="200025"/>
                </a:lnTo>
                <a:lnTo>
                  <a:pt x="14288" y="228600"/>
                </a:lnTo>
                <a:lnTo>
                  <a:pt x="21432" y="257175"/>
                </a:lnTo>
                <a:lnTo>
                  <a:pt x="28575" y="285750"/>
                </a:lnTo>
                <a:lnTo>
                  <a:pt x="35719" y="307181"/>
                </a:lnTo>
                <a:lnTo>
                  <a:pt x="50007" y="328612"/>
                </a:lnTo>
                <a:lnTo>
                  <a:pt x="50007" y="342900"/>
                </a:lnTo>
                <a:lnTo>
                  <a:pt x="57150" y="350044"/>
                </a:lnTo>
                <a:lnTo>
                  <a:pt x="57150" y="357187"/>
                </a:lnTo>
                <a:lnTo>
                  <a:pt x="57150" y="357187"/>
                </a:lnTo>
                <a:lnTo>
                  <a:pt x="57150" y="350044"/>
                </a:lnTo>
                <a:lnTo>
                  <a:pt x="50007" y="335756"/>
                </a:lnTo>
                <a:lnTo>
                  <a:pt x="50007" y="314325"/>
                </a:lnTo>
                <a:lnTo>
                  <a:pt x="42863" y="278606"/>
                </a:lnTo>
                <a:lnTo>
                  <a:pt x="35719" y="242887"/>
                </a:lnTo>
                <a:lnTo>
                  <a:pt x="28575" y="207169"/>
                </a:lnTo>
                <a:lnTo>
                  <a:pt x="21432" y="164306"/>
                </a:lnTo>
                <a:lnTo>
                  <a:pt x="14288" y="121444"/>
                </a:lnTo>
                <a:lnTo>
                  <a:pt x="14288" y="85725"/>
                </a:lnTo>
                <a:lnTo>
                  <a:pt x="14288" y="57150"/>
                </a:lnTo>
                <a:lnTo>
                  <a:pt x="14288" y="35719"/>
                </a:lnTo>
                <a:lnTo>
                  <a:pt x="28575" y="14287"/>
                </a:lnTo>
                <a:lnTo>
                  <a:pt x="35719" y="7144"/>
                </a:lnTo>
                <a:lnTo>
                  <a:pt x="50007" y="0"/>
                </a:lnTo>
                <a:lnTo>
                  <a:pt x="57150" y="0"/>
                </a:lnTo>
                <a:lnTo>
                  <a:pt x="71438" y="7144"/>
                </a:lnTo>
                <a:lnTo>
                  <a:pt x="85725" y="14287"/>
                </a:lnTo>
                <a:lnTo>
                  <a:pt x="92869" y="28575"/>
                </a:lnTo>
                <a:lnTo>
                  <a:pt x="107157" y="42862"/>
                </a:lnTo>
                <a:lnTo>
                  <a:pt x="121444" y="57150"/>
                </a:lnTo>
                <a:lnTo>
                  <a:pt x="128588" y="71437"/>
                </a:lnTo>
                <a:lnTo>
                  <a:pt x="128588" y="92869"/>
                </a:lnTo>
                <a:lnTo>
                  <a:pt x="128588" y="114300"/>
                </a:lnTo>
                <a:lnTo>
                  <a:pt x="128588" y="135731"/>
                </a:lnTo>
                <a:lnTo>
                  <a:pt x="121444" y="157162"/>
                </a:lnTo>
                <a:lnTo>
                  <a:pt x="107157" y="178594"/>
                </a:lnTo>
                <a:lnTo>
                  <a:pt x="92869" y="192881"/>
                </a:lnTo>
                <a:lnTo>
                  <a:pt x="78582" y="207169"/>
                </a:lnTo>
                <a:lnTo>
                  <a:pt x="64294" y="221456"/>
                </a:lnTo>
                <a:lnTo>
                  <a:pt x="50007" y="221456"/>
                </a:lnTo>
                <a:lnTo>
                  <a:pt x="50007" y="221456"/>
                </a:lnTo>
                <a:lnTo>
                  <a:pt x="50007"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Freeform 38"/>
          <p:cNvSpPr/>
          <p:nvPr/>
        </p:nvSpPr>
        <p:spPr>
          <a:xfrm>
            <a:off x="5450682" y="3307556"/>
            <a:ext cx="321470" cy="307183"/>
          </a:xfrm>
          <a:custGeom>
            <a:avLst/>
            <a:gdLst/>
            <a:ahLst/>
            <a:cxnLst/>
            <a:rect l="0" t="0" r="0" b="0"/>
            <a:pathLst>
              <a:path w="321470" h="307183">
                <a:moveTo>
                  <a:pt x="7144" y="157163"/>
                </a:moveTo>
                <a:lnTo>
                  <a:pt x="7144" y="164307"/>
                </a:lnTo>
                <a:lnTo>
                  <a:pt x="0" y="178594"/>
                </a:lnTo>
                <a:lnTo>
                  <a:pt x="0" y="200025"/>
                </a:lnTo>
                <a:lnTo>
                  <a:pt x="0" y="228600"/>
                </a:lnTo>
                <a:lnTo>
                  <a:pt x="0" y="257175"/>
                </a:lnTo>
                <a:lnTo>
                  <a:pt x="7144" y="278607"/>
                </a:lnTo>
                <a:lnTo>
                  <a:pt x="14288" y="292894"/>
                </a:lnTo>
                <a:lnTo>
                  <a:pt x="14288" y="300038"/>
                </a:lnTo>
                <a:lnTo>
                  <a:pt x="21431" y="307182"/>
                </a:lnTo>
                <a:lnTo>
                  <a:pt x="28575" y="300038"/>
                </a:lnTo>
                <a:lnTo>
                  <a:pt x="35719" y="292894"/>
                </a:lnTo>
                <a:lnTo>
                  <a:pt x="42863" y="285750"/>
                </a:lnTo>
                <a:lnTo>
                  <a:pt x="50006" y="271463"/>
                </a:lnTo>
                <a:lnTo>
                  <a:pt x="50006" y="250032"/>
                </a:lnTo>
                <a:lnTo>
                  <a:pt x="57150" y="235744"/>
                </a:lnTo>
                <a:lnTo>
                  <a:pt x="64294" y="214313"/>
                </a:lnTo>
                <a:lnTo>
                  <a:pt x="64294" y="192882"/>
                </a:lnTo>
                <a:lnTo>
                  <a:pt x="71438" y="178594"/>
                </a:lnTo>
                <a:lnTo>
                  <a:pt x="71438" y="164307"/>
                </a:lnTo>
                <a:lnTo>
                  <a:pt x="71438" y="157163"/>
                </a:lnTo>
                <a:lnTo>
                  <a:pt x="71438" y="157163"/>
                </a:lnTo>
                <a:lnTo>
                  <a:pt x="71438" y="164307"/>
                </a:lnTo>
                <a:lnTo>
                  <a:pt x="71438" y="171450"/>
                </a:lnTo>
                <a:lnTo>
                  <a:pt x="71438" y="185738"/>
                </a:lnTo>
                <a:lnTo>
                  <a:pt x="78581" y="207169"/>
                </a:lnTo>
                <a:lnTo>
                  <a:pt x="85725" y="221457"/>
                </a:lnTo>
                <a:lnTo>
                  <a:pt x="85725" y="242888"/>
                </a:lnTo>
                <a:lnTo>
                  <a:pt x="92869" y="257175"/>
                </a:lnTo>
                <a:lnTo>
                  <a:pt x="100013" y="271463"/>
                </a:lnTo>
                <a:lnTo>
                  <a:pt x="107156" y="278607"/>
                </a:lnTo>
                <a:lnTo>
                  <a:pt x="121444" y="285750"/>
                </a:lnTo>
                <a:lnTo>
                  <a:pt x="128588" y="278607"/>
                </a:lnTo>
                <a:lnTo>
                  <a:pt x="135731" y="264319"/>
                </a:lnTo>
                <a:lnTo>
                  <a:pt x="142875" y="250032"/>
                </a:lnTo>
                <a:lnTo>
                  <a:pt x="150019" y="221457"/>
                </a:lnTo>
                <a:lnTo>
                  <a:pt x="157163" y="192882"/>
                </a:lnTo>
                <a:lnTo>
                  <a:pt x="157163" y="157163"/>
                </a:lnTo>
                <a:lnTo>
                  <a:pt x="164306" y="121444"/>
                </a:lnTo>
                <a:lnTo>
                  <a:pt x="171450" y="78582"/>
                </a:lnTo>
                <a:lnTo>
                  <a:pt x="178594" y="50007"/>
                </a:lnTo>
                <a:lnTo>
                  <a:pt x="178594" y="21432"/>
                </a:lnTo>
                <a:lnTo>
                  <a:pt x="178594" y="7144"/>
                </a:lnTo>
                <a:lnTo>
                  <a:pt x="178594" y="0"/>
                </a:lnTo>
                <a:lnTo>
                  <a:pt x="178594" y="7144"/>
                </a:lnTo>
                <a:lnTo>
                  <a:pt x="178594" y="28575"/>
                </a:lnTo>
                <a:lnTo>
                  <a:pt x="178594" y="50007"/>
                </a:lnTo>
                <a:lnTo>
                  <a:pt x="178594" y="78582"/>
                </a:lnTo>
                <a:lnTo>
                  <a:pt x="185738" y="114300"/>
                </a:lnTo>
                <a:lnTo>
                  <a:pt x="178594" y="150019"/>
                </a:lnTo>
                <a:lnTo>
                  <a:pt x="185738" y="192882"/>
                </a:lnTo>
                <a:lnTo>
                  <a:pt x="185738" y="221457"/>
                </a:lnTo>
                <a:lnTo>
                  <a:pt x="185738" y="250032"/>
                </a:lnTo>
                <a:lnTo>
                  <a:pt x="192881" y="271463"/>
                </a:lnTo>
                <a:lnTo>
                  <a:pt x="192881" y="278607"/>
                </a:lnTo>
                <a:lnTo>
                  <a:pt x="192881" y="285750"/>
                </a:lnTo>
                <a:lnTo>
                  <a:pt x="200025" y="285750"/>
                </a:lnTo>
                <a:lnTo>
                  <a:pt x="200025" y="285750"/>
                </a:lnTo>
                <a:lnTo>
                  <a:pt x="200025" y="271463"/>
                </a:lnTo>
                <a:lnTo>
                  <a:pt x="200025" y="257175"/>
                </a:lnTo>
                <a:lnTo>
                  <a:pt x="200025" y="228600"/>
                </a:lnTo>
                <a:lnTo>
                  <a:pt x="200025" y="200025"/>
                </a:lnTo>
                <a:lnTo>
                  <a:pt x="200025" y="178594"/>
                </a:lnTo>
                <a:lnTo>
                  <a:pt x="200025" y="150019"/>
                </a:lnTo>
                <a:lnTo>
                  <a:pt x="200025" y="128588"/>
                </a:lnTo>
                <a:lnTo>
                  <a:pt x="214313" y="114300"/>
                </a:lnTo>
                <a:lnTo>
                  <a:pt x="221456" y="114300"/>
                </a:lnTo>
                <a:lnTo>
                  <a:pt x="228600" y="107157"/>
                </a:lnTo>
                <a:lnTo>
                  <a:pt x="235744" y="114300"/>
                </a:lnTo>
                <a:lnTo>
                  <a:pt x="242888" y="121444"/>
                </a:lnTo>
                <a:lnTo>
                  <a:pt x="257175" y="128588"/>
                </a:lnTo>
                <a:lnTo>
                  <a:pt x="264319" y="142875"/>
                </a:lnTo>
                <a:lnTo>
                  <a:pt x="278606" y="157163"/>
                </a:lnTo>
                <a:lnTo>
                  <a:pt x="292894" y="171450"/>
                </a:lnTo>
                <a:lnTo>
                  <a:pt x="307181" y="192882"/>
                </a:lnTo>
                <a:lnTo>
                  <a:pt x="314325" y="207169"/>
                </a:lnTo>
                <a:lnTo>
                  <a:pt x="321469" y="221457"/>
                </a:lnTo>
                <a:lnTo>
                  <a:pt x="321469" y="235744"/>
                </a:lnTo>
                <a:lnTo>
                  <a:pt x="321469" y="250032"/>
                </a:lnTo>
                <a:lnTo>
                  <a:pt x="314325" y="264319"/>
                </a:lnTo>
                <a:lnTo>
                  <a:pt x="300038" y="278607"/>
                </a:lnTo>
                <a:lnTo>
                  <a:pt x="285750" y="292894"/>
                </a:lnTo>
                <a:lnTo>
                  <a:pt x="271463" y="300038"/>
                </a:lnTo>
                <a:lnTo>
                  <a:pt x="257175" y="300038"/>
                </a:lnTo>
                <a:lnTo>
                  <a:pt x="235744" y="307182"/>
                </a:lnTo>
                <a:lnTo>
                  <a:pt x="228600" y="307182"/>
                </a:lnTo>
                <a:lnTo>
                  <a:pt x="228600" y="30718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Freeform 39"/>
          <p:cNvSpPr/>
          <p:nvPr/>
        </p:nvSpPr>
        <p:spPr>
          <a:xfrm>
            <a:off x="5779295" y="3321844"/>
            <a:ext cx="171451" cy="278607"/>
          </a:xfrm>
          <a:custGeom>
            <a:avLst/>
            <a:gdLst/>
            <a:ahLst/>
            <a:cxnLst/>
            <a:rect l="0" t="0" r="0" b="0"/>
            <a:pathLst>
              <a:path w="171451" h="278607">
                <a:moveTo>
                  <a:pt x="0" y="0"/>
                </a:moveTo>
                <a:lnTo>
                  <a:pt x="0" y="7144"/>
                </a:lnTo>
                <a:lnTo>
                  <a:pt x="7143" y="21431"/>
                </a:lnTo>
                <a:lnTo>
                  <a:pt x="14287" y="42862"/>
                </a:lnTo>
                <a:lnTo>
                  <a:pt x="21431" y="71437"/>
                </a:lnTo>
                <a:lnTo>
                  <a:pt x="28575" y="100012"/>
                </a:lnTo>
                <a:lnTo>
                  <a:pt x="28575" y="135731"/>
                </a:lnTo>
                <a:lnTo>
                  <a:pt x="28575" y="164306"/>
                </a:lnTo>
                <a:lnTo>
                  <a:pt x="35718" y="200025"/>
                </a:lnTo>
                <a:lnTo>
                  <a:pt x="35718" y="221456"/>
                </a:lnTo>
                <a:lnTo>
                  <a:pt x="42862" y="242887"/>
                </a:lnTo>
                <a:lnTo>
                  <a:pt x="42862" y="257175"/>
                </a:lnTo>
                <a:lnTo>
                  <a:pt x="42862" y="264319"/>
                </a:lnTo>
                <a:lnTo>
                  <a:pt x="42862" y="271462"/>
                </a:lnTo>
                <a:lnTo>
                  <a:pt x="50006" y="271462"/>
                </a:lnTo>
                <a:lnTo>
                  <a:pt x="50006" y="264319"/>
                </a:lnTo>
                <a:lnTo>
                  <a:pt x="57150" y="257175"/>
                </a:lnTo>
                <a:lnTo>
                  <a:pt x="57150" y="242887"/>
                </a:lnTo>
                <a:lnTo>
                  <a:pt x="57150" y="221456"/>
                </a:lnTo>
                <a:lnTo>
                  <a:pt x="64293" y="192881"/>
                </a:lnTo>
                <a:lnTo>
                  <a:pt x="64293" y="171450"/>
                </a:lnTo>
                <a:lnTo>
                  <a:pt x="71437" y="142875"/>
                </a:lnTo>
                <a:lnTo>
                  <a:pt x="71437" y="128587"/>
                </a:lnTo>
                <a:lnTo>
                  <a:pt x="78581" y="114300"/>
                </a:lnTo>
                <a:lnTo>
                  <a:pt x="85725" y="107156"/>
                </a:lnTo>
                <a:lnTo>
                  <a:pt x="85725" y="107156"/>
                </a:lnTo>
                <a:lnTo>
                  <a:pt x="92868" y="107156"/>
                </a:lnTo>
                <a:lnTo>
                  <a:pt x="92868" y="114300"/>
                </a:lnTo>
                <a:lnTo>
                  <a:pt x="100012" y="128587"/>
                </a:lnTo>
                <a:lnTo>
                  <a:pt x="107156" y="142875"/>
                </a:lnTo>
                <a:lnTo>
                  <a:pt x="107156" y="171450"/>
                </a:lnTo>
                <a:lnTo>
                  <a:pt x="114300" y="192881"/>
                </a:lnTo>
                <a:lnTo>
                  <a:pt x="121443" y="214312"/>
                </a:lnTo>
                <a:lnTo>
                  <a:pt x="135731" y="228600"/>
                </a:lnTo>
                <a:lnTo>
                  <a:pt x="142875" y="250031"/>
                </a:lnTo>
                <a:lnTo>
                  <a:pt x="150018" y="264319"/>
                </a:lnTo>
                <a:lnTo>
                  <a:pt x="157162" y="271462"/>
                </a:lnTo>
                <a:lnTo>
                  <a:pt x="171450" y="278606"/>
                </a:lnTo>
                <a:lnTo>
                  <a:pt x="171450" y="278606"/>
                </a:lnTo>
                <a:lnTo>
                  <a:pt x="171450" y="2786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Freeform 40"/>
          <p:cNvSpPr/>
          <p:nvPr/>
        </p:nvSpPr>
        <p:spPr>
          <a:xfrm>
            <a:off x="5979320" y="3457575"/>
            <a:ext cx="92869" cy="142876"/>
          </a:xfrm>
          <a:custGeom>
            <a:avLst/>
            <a:gdLst/>
            <a:ahLst/>
            <a:cxnLst/>
            <a:rect l="0" t="0" r="0" b="0"/>
            <a:pathLst>
              <a:path w="92869" h="142876">
                <a:moveTo>
                  <a:pt x="35718" y="0"/>
                </a:moveTo>
                <a:lnTo>
                  <a:pt x="35718" y="7144"/>
                </a:lnTo>
                <a:lnTo>
                  <a:pt x="28575" y="14288"/>
                </a:lnTo>
                <a:lnTo>
                  <a:pt x="21431" y="21431"/>
                </a:lnTo>
                <a:lnTo>
                  <a:pt x="7143" y="42863"/>
                </a:lnTo>
                <a:lnTo>
                  <a:pt x="0" y="57150"/>
                </a:lnTo>
                <a:lnTo>
                  <a:pt x="0" y="78581"/>
                </a:lnTo>
                <a:lnTo>
                  <a:pt x="0" y="100013"/>
                </a:lnTo>
                <a:lnTo>
                  <a:pt x="7143" y="114300"/>
                </a:lnTo>
                <a:lnTo>
                  <a:pt x="14287" y="128588"/>
                </a:lnTo>
                <a:lnTo>
                  <a:pt x="28575" y="135731"/>
                </a:lnTo>
                <a:lnTo>
                  <a:pt x="42862" y="142875"/>
                </a:lnTo>
                <a:lnTo>
                  <a:pt x="57150" y="135731"/>
                </a:lnTo>
                <a:lnTo>
                  <a:pt x="71437" y="128588"/>
                </a:lnTo>
                <a:lnTo>
                  <a:pt x="85725" y="121444"/>
                </a:lnTo>
                <a:lnTo>
                  <a:pt x="92868" y="114300"/>
                </a:lnTo>
                <a:lnTo>
                  <a:pt x="92868" y="1143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5950745" y="3350419"/>
            <a:ext cx="21432" cy="35720"/>
          </a:xfrm>
          <a:custGeom>
            <a:avLst/>
            <a:gdLst/>
            <a:ahLst/>
            <a:cxnLst/>
            <a:rect l="0" t="0" r="0" b="0"/>
            <a:pathLst>
              <a:path w="21432" h="35720">
                <a:moveTo>
                  <a:pt x="0" y="0"/>
                </a:moveTo>
                <a:lnTo>
                  <a:pt x="0" y="0"/>
                </a:lnTo>
                <a:lnTo>
                  <a:pt x="0" y="7144"/>
                </a:lnTo>
                <a:lnTo>
                  <a:pt x="7143" y="14287"/>
                </a:lnTo>
                <a:lnTo>
                  <a:pt x="7143" y="21431"/>
                </a:lnTo>
                <a:lnTo>
                  <a:pt x="14287" y="28575"/>
                </a:lnTo>
                <a:lnTo>
                  <a:pt x="21431" y="35719"/>
                </a:lnTo>
                <a:lnTo>
                  <a:pt x="21431" y="357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Freeform 42"/>
          <p:cNvSpPr/>
          <p:nvPr/>
        </p:nvSpPr>
        <p:spPr>
          <a:xfrm>
            <a:off x="6200776" y="3407569"/>
            <a:ext cx="107157" cy="200026"/>
          </a:xfrm>
          <a:custGeom>
            <a:avLst/>
            <a:gdLst/>
            <a:ahLst/>
            <a:cxnLst/>
            <a:rect l="0" t="0" r="0" b="0"/>
            <a:pathLst>
              <a:path w="107157" h="200026">
                <a:moveTo>
                  <a:pt x="107156" y="35719"/>
                </a:moveTo>
                <a:lnTo>
                  <a:pt x="100012" y="35719"/>
                </a:lnTo>
                <a:lnTo>
                  <a:pt x="92869" y="35719"/>
                </a:lnTo>
                <a:lnTo>
                  <a:pt x="85725" y="28575"/>
                </a:lnTo>
                <a:lnTo>
                  <a:pt x="71437" y="21431"/>
                </a:lnTo>
                <a:lnTo>
                  <a:pt x="64294" y="14287"/>
                </a:lnTo>
                <a:lnTo>
                  <a:pt x="50006" y="7144"/>
                </a:lnTo>
                <a:lnTo>
                  <a:pt x="35719" y="0"/>
                </a:lnTo>
                <a:lnTo>
                  <a:pt x="28575" y="0"/>
                </a:lnTo>
                <a:lnTo>
                  <a:pt x="14287" y="0"/>
                </a:lnTo>
                <a:lnTo>
                  <a:pt x="14287" y="7144"/>
                </a:lnTo>
                <a:lnTo>
                  <a:pt x="7144" y="14287"/>
                </a:lnTo>
                <a:lnTo>
                  <a:pt x="0" y="21431"/>
                </a:lnTo>
                <a:lnTo>
                  <a:pt x="7144" y="35719"/>
                </a:lnTo>
                <a:lnTo>
                  <a:pt x="14287" y="57150"/>
                </a:lnTo>
                <a:lnTo>
                  <a:pt x="28575" y="71437"/>
                </a:lnTo>
                <a:lnTo>
                  <a:pt x="42862" y="92869"/>
                </a:lnTo>
                <a:lnTo>
                  <a:pt x="57150" y="107156"/>
                </a:lnTo>
                <a:lnTo>
                  <a:pt x="71437" y="121444"/>
                </a:lnTo>
                <a:lnTo>
                  <a:pt x="85725" y="135731"/>
                </a:lnTo>
                <a:lnTo>
                  <a:pt x="100012" y="142875"/>
                </a:lnTo>
                <a:lnTo>
                  <a:pt x="107156" y="157162"/>
                </a:lnTo>
                <a:lnTo>
                  <a:pt x="107156" y="164306"/>
                </a:lnTo>
                <a:lnTo>
                  <a:pt x="107156" y="171450"/>
                </a:lnTo>
                <a:lnTo>
                  <a:pt x="107156" y="185737"/>
                </a:lnTo>
                <a:lnTo>
                  <a:pt x="100012" y="192881"/>
                </a:lnTo>
                <a:lnTo>
                  <a:pt x="85725" y="200025"/>
                </a:lnTo>
                <a:lnTo>
                  <a:pt x="71437" y="200025"/>
                </a:lnTo>
                <a:lnTo>
                  <a:pt x="50006" y="200025"/>
                </a:lnTo>
                <a:lnTo>
                  <a:pt x="42862" y="192881"/>
                </a:lnTo>
                <a:lnTo>
                  <a:pt x="35719" y="185737"/>
                </a:lnTo>
                <a:lnTo>
                  <a:pt x="35719" y="1857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Freeform 43"/>
          <p:cNvSpPr/>
          <p:nvPr/>
        </p:nvSpPr>
        <p:spPr>
          <a:xfrm>
            <a:off x="6350795" y="3421856"/>
            <a:ext cx="85726" cy="192883"/>
          </a:xfrm>
          <a:custGeom>
            <a:avLst/>
            <a:gdLst/>
            <a:ahLst/>
            <a:cxnLst/>
            <a:rect l="0" t="0" r="0" b="0"/>
            <a:pathLst>
              <a:path w="85726" h="192883">
                <a:moveTo>
                  <a:pt x="0" y="128588"/>
                </a:moveTo>
                <a:lnTo>
                  <a:pt x="7143" y="135732"/>
                </a:lnTo>
                <a:lnTo>
                  <a:pt x="7143" y="135732"/>
                </a:lnTo>
                <a:lnTo>
                  <a:pt x="7143" y="142875"/>
                </a:lnTo>
                <a:lnTo>
                  <a:pt x="14287" y="142875"/>
                </a:lnTo>
                <a:lnTo>
                  <a:pt x="28575" y="142875"/>
                </a:lnTo>
                <a:lnTo>
                  <a:pt x="42862" y="135732"/>
                </a:lnTo>
                <a:lnTo>
                  <a:pt x="50006" y="121444"/>
                </a:lnTo>
                <a:lnTo>
                  <a:pt x="64293" y="107157"/>
                </a:lnTo>
                <a:lnTo>
                  <a:pt x="71437" y="85725"/>
                </a:lnTo>
                <a:lnTo>
                  <a:pt x="78581" y="64294"/>
                </a:lnTo>
                <a:lnTo>
                  <a:pt x="85725" y="50007"/>
                </a:lnTo>
                <a:lnTo>
                  <a:pt x="85725" y="28575"/>
                </a:lnTo>
                <a:lnTo>
                  <a:pt x="85725" y="14288"/>
                </a:lnTo>
                <a:lnTo>
                  <a:pt x="78581" y="7144"/>
                </a:lnTo>
                <a:lnTo>
                  <a:pt x="78581" y="0"/>
                </a:lnTo>
                <a:lnTo>
                  <a:pt x="64293" y="7144"/>
                </a:lnTo>
                <a:lnTo>
                  <a:pt x="50006" y="14288"/>
                </a:lnTo>
                <a:lnTo>
                  <a:pt x="35718" y="35719"/>
                </a:lnTo>
                <a:lnTo>
                  <a:pt x="28575" y="57150"/>
                </a:lnTo>
                <a:lnTo>
                  <a:pt x="14287" y="78582"/>
                </a:lnTo>
                <a:lnTo>
                  <a:pt x="14287" y="107157"/>
                </a:lnTo>
                <a:lnTo>
                  <a:pt x="7143" y="135732"/>
                </a:lnTo>
                <a:lnTo>
                  <a:pt x="14287" y="157163"/>
                </a:lnTo>
                <a:lnTo>
                  <a:pt x="21431" y="171450"/>
                </a:lnTo>
                <a:lnTo>
                  <a:pt x="35718" y="185738"/>
                </a:lnTo>
                <a:lnTo>
                  <a:pt x="50006" y="192882"/>
                </a:lnTo>
                <a:lnTo>
                  <a:pt x="64293" y="192882"/>
                </a:lnTo>
                <a:lnTo>
                  <a:pt x="71437" y="192882"/>
                </a:lnTo>
                <a:lnTo>
                  <a:pt x="71437" y="19288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Freeform 44"/>
          <p:cNvSpPr/>
          <p:nvPr/>
        </p:nvSpPr>
        <p:spPr>
          <a:xfrm>
            <a:off x="6465095" y="3421856"/>
            <a:ext cx="135732" cy="207170"/>
          </a:xfrm>
          <a:custGeom>
            <a:avLst/>
            <a:gdLst/>
            <a:ahLst/>
            <a:cxnLst/>
            <a:rect l="0" t="0" r="0" b="0"/>
            <a:pathLst>
              <a:path w="135732" h="207170">
                <a:moveTo>
                  <a:pt x="135731" y="0"/>
                </a:moveTo>
                <a:lnTo>
                  <a:pt x="135731" y="0"/>
                </a:lnTo>
                <a:lnTo>
                  <a:pt x="128587" y="0"/>
                </a:lnTo>
                <a:lnTo>
                  <a:pt x="107156" y="7144"/>
                </a:lnTo>
                <a:lnTo>
                  <a:pt x="85725" y="7144"/>
                </a:lnTo>
                <a:lnTo>
                  <a:pt x="71437" y="21432"/>
                </a:lnTo>
                <a:lnTo>
                  <a:pt x="50006" y="42863"/>
                </a:lnTo>
                <a:lnTo>
                  <a:pt x="35718" y="64294"/>
                </a:lnTo>
                <a:lnTo>
                  <a:pt x="14287" y="92869"/>
                </a:lnTo>
                <a:lnTo>
                  <a:pt x="0" y="114300"/>
                </a:lnTo>
                <a:lnTo>
                  <a:pt x="0" y="142875"/>
                </a:lnTo>
                <a:lnTo>
                  <a:pt x="0" y="164307"/>
                </a:lnTo>
                <a:lnTo>
                  <a:pt x="0" y="185738"/>
                </a:lnTo>
                <a:lnTo>
                  <a:pt x="14287" y="192882"/>
                </a:lnTo>
                <a:lnTo>
                  <a:pt x="21431" y="207169"/>
                </a:lnTo>
                <a:lnTo>
                  <a:pt x="42862" y="207169"/>
                </a:lnTo>
                <a:lnTo>
                  <a:pt x="57150" y="200025"/>
                </a:lnTo>
                <a:lnTo>
                  <a:pt x="78581" y="192882"/>
                </a:lnTo>
                <a:lnTo>
                  <a:pt x="100012" y="171450"/>
                </a:lnTo>
                <a:lnTo>
                  <a:pt x="114300" y="157163"/>
                </a:lnTo>
                <a:lnTo>
                  <a:pt x="121443" y="150019"/>
                </a:lnTo>
                <a:lnTo>
                  <a:pt x="121443"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Freeform 45"/>
          <p:cNvSpPr/>
          <p:nvPr/>
        </p:nvSpPr>
        <p:spPr>
          <a:xfrm>
            <a:off x="6586538" y="3350419"/>
            <a:ext cx="50008" cy="235745"/>
          </a:xfrm>
          <a:custGeom>
            <a:avLst/>
            <a:gdLst/>
            <a:ahLst/>
            <a:cxnLst/>
            <a:rect l="0" t="0" r="0" b="0"/>
            <a:pathLst>
              <a:path w="50008" h="235745">
                <a:moveTo>
                  <a:pt x="35719" y="0"/>
                </a:moveTo>
                <a:lnTo>
                  <a:pt x="28575" y="0"/>
                </a:lnTo>
                <a:lnTo>
                  <a:pt x="21432" y="7144"/>
                </a:lnTo>
                <a:lnTo>
                  <a:pt x="21432" y="14287"/>
                </a:lnTo>
                <a:lnTo>
                  <a:pt x="14288" y="28575"/>
                </a:lnTo>
                <a:lnTo>
                  <a:pt x="7144" y="50006"/>
                </a:lnTo>
                <a:lnTo>
                  <a:pt x="7144" y="71437"/>
                </a:lnTo>
                <a:lnTo>
                  <a:pt x="0" y="100012"/>
                </a:lnTo>
                <a:lnTo>
                  <a:pt x="7144" y="121444"/>
                </a:lnTo>
                <a:lnTo>
                  <a:pt x="14288" y="150019"/>
                </a:lnTo>
                <a:lnTo>
                  <a:pt x="21432" y="171450"/>
                </a:lnTo>
                <a:lnTo>
                  <a:pt x="28575" y="192881"/>
                </a:lnTo>
                <a:lnTo>
                  <a:pt x="35719" y="214312"/>
                </a:lnTo>
                <a:lnTo>
                  <a:pt x="42863" y="228600"/>
                </a:lnTo>
                <a:lnTo>
                  <a:pt x="50007" y="235744"/>
                </a:lnTo>
                <a:lnTo>
                  <a:pt x="50007" y="2357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Freeform 46"/>
          <p:cNvSpPr/>
          <p:nvPr/>
        </p:nvSpPr>
        <p:spPr>
          <a:xfrm>
            <a:off x="6600826" y="3400425"/>
            <a:ext cx="464345" cy="192882"/>
          </a:xfrm>
          <a:custGeom>
            <a:avLst/>
            <a:gdLst/>
            <a:ahLst/>
            <a:cxnLst/>
            <a:rect l="0" t="0" r="0" b="0"/>
            <a:pathLst>
              <a:path w="464345" h="192882">
                <a:moveTo>
                  <a:pt x="0" y="71438"/>
                </a:moveTo>
                <a:lnTo>
                  <a:pt x="0" y="64294"/>
                </a:lnTo>
                <a:lnTo>
                  <a:pt x="0" y="57150"/>
                </a:lnTo>
                <a:lnTo>
                  <a:pt x="7144" y="42863"/>
                </a:lnTo>
                <a:lnTo>
                  <a:pt x="14287" y="28575"/>
                </a:lnTo>
                <a:lnTo>
                  <a:pt x="35719" y="14288"/>
                </a:lnTo>
                <a:lnTo>
                  <a:pt x="42862" y="7144"/>
                </a:lnTo>
                <a:lnTo>
                  <a:pt x="57150" y="7144"/>
                </a:lnTo>
                <a:lnTo>
                  <a:pt x="64294" y="7144"/>
                </a:lnTo>
                <a:lnTo>
                  <a:pt x="78581" y="14288"/>
                </a:lnTo>
                <a:lnTo>
                  <a:pt x="71437" y="28575"/>
                </a:lnTo>
                <a:lnTo>
                  <a:pt x="78581" y="42863"/>
                </a:lnTo>
                <a:lnTo>
                  <a:pt x="78581" y="71438"/>
                </a:lnTo>
                <a:lnTo>
                  <a:pt x="78581" y="92869"/>
                </a:lnTo>
                <a:lnTo>
                  <a:pt x="78581" y="121444"/>
                </a:lnTo>
                <a:lnTo>
                  <a:pt x="78581" y="142875"/>
                </a:lnTo>
                <a:lnTo>
                  <a:pt x="85725" y="164306"/>
                </a:lnTo>
                <a:lnTo>
                  <a:pt x="92869" y="178594"/>
                </a:lnTo>
                <a:lnTo>
                  <a:pt x="100012" y="185738"/>
                </a:lnTo>
                <a:lnTo>
                  <a:pt x="114300" y="192881"/>
                </a:lnTo>
                <a:lnTo>
                  <a:pt x="128587" y="192881"/>
                </a:lnTo>
                <a:lnTo>
                  <a:pt x="142875" y="185738"/>
                </a:lnTo>
                <a:lnTo>
                  <a:pt x="157162" y="171450"/>
                </a:lnTo>
                <a:lnTo>
                  <a:pt x="171450" y="164306"/>
                </a:lnTo>
                <a:lnTo>
                  <a:pt x="185737" y="150019"/>
                </a:lnTo>
                <a:lnTo>
                  <a:pt x="192881" y="135731"/>
                </a:lnTo>
                <a:lnTo>
                  <a:pt x="200025" y="121444"/>
                </a:lnTo>
                <a:lnTo>
                  <a:pt x="207169" y="107156"/>
                </a:lnTo>
                <a:lnTo>
                  <a:pt x="200025" y="85725"/>
                </a:lnTo>
                <a:lnTo>
                  <a:pt x="200025" y="71438"/>
                </a:lnTo>
                <a:lnTo>
                  <a:pt x="185737" y="57150"/>
                </a:lnTo>
                <a:lnTo>
                  <a:pt x="178594" y="50006"/>
                </a:lnTo>
                <a:lnTo>
                  <a:pt x="164306" y="42863"/>
                </a:lnTo>
                <a:lnTo>
                  <a:pt x="142875" y="35719"/>
                </a:lnTo>
                <a:lnTo>
                  <a:pt x="128587" y="35719"/>
                </a:lnTo>
                <a:lnTo>
                  <a:pt x="121444" y="28575"/>
                </a:lnTo>
                <a:lnTo>
                  <a:pt x="114300" y="28575"/>
                </a:lnTo>
                <a:lnTo>
                  <a:pt x="107156" y="28575"/>
                </a:lnTo>
                <a:lnTo>
                  <a:pt x="107156" y="28575"/>
                </a:lnTo>
                <a:lnTo>
                  <a:pt x="114300" y="28575"/>
                </a:lnTo>
                <a:lnTo>
                  <a:pt x="114300" y="28575"/>
                </a:lnTo>
                <a:lnTo>
                  <a:pt x="121444" y="28575"/>
                </a:lnTo>
                <a:lnTo>
                  <a:pt x="135731" y="35719"/>
                </a:lnTo>
                <a:lnTo>
                  <a:pt x="150019" y="35719"/>
                </a:lnTo>
                <a:lnTo>
                  <a:pt x="164306" y="42863"/>
                </a:lnTo>
                <a:lnTo>
                  <a:pt x="185737" y="50006"/>
                </a:lnTo>
                <a:lnTo>
                  <a:pt x="200025" y="64294"/>
                </a:lnTo>
                <a:lnTo>
                  <a:pt x="214312" y="78581"/>
                </a:lnTo>
                <a:lnTo>
                  <a:pt x="235744" y="100013"/>
                </a:lnTo>
                <a:lnTo>
                  <a:pt x="250031" y="121444"/>
                </a:lnTo>
                <a:lnTo>
                  <a:pt x="257175" y="135731"/>
                </a:lnTo>
                <a:lnTo>
                  <a:pt x="271462" y="157163"/>
                </a:lnTo>
                <a:lnTo>
                  <a:pt x="278606" y="171450"/>
                </a:lnTo>
                <a:lnTo>
                  <a:pt x="285750" y="178594"/>
                </a:lnTo>
                <a:lnTo>
                  <a:pt x="285750" y="185738"/>
                </a:lnTo>
                <a:lnTo>
                  <a:pt x="292894" y="185738"/>
                </a:lnTo>
                <a:lnTo>
                  <a:pt x="292894" y="185738"/>
                </a:lnTo>
                <a:lnTo>
                  <a:pt x="292894" y="185738"/>
                </a:lnTo>
                <a:lnTo>
                  <a:pt x="292894" y="178594"/>
                </a:lnTo>
                <a:lnTo>
                  <a:pt x="285750" y="171450"/>
                </a:lnTo>
                <a:lnTo>
                  <a:pt x="285750" y="164306"/>
                </a:lnTo>
                <a:lnTo>
                  <a:pt x="285750" y="142875"/>
                </a:lnTo>
                <a:lnTo>
                  <a:pt x="285750" y="121444"/>
                </a:lnTo>
                <a:lnTo>
                  <a:pt x="285750" y="92869"/>
                </a:lnTo>
                <a:lnTo>
                  <a:pt x="292894" y="71438"/>
                </a:lnTo>
                <a:lnTo>
                  <a:pt x="300037" y="42863"/>
                </a:lnTo>
                <a:lnTo>
                  <a:pt x="307181" y="28575"/>
                </a:lnTo>
                <a:lnTo>
                  <a:pt x="328612" y="7144"/>
                </a:lnTo>
                <a:lnTo>
                  <a:pt x="342900" y="0"/>
                </a:lnTo>
                <a:lnTo>
                  <a:pt x="364331" y="0"/>
                </a:lnTo>
                <a:lnTo>
                  <a:pt x="385762" y="0"/>
                </a:lnTo>
                <a:lnTo>
                  <a:pt x="400050" y="0"/>
                </a:lnTo>
                <a:lnTo>
                  <a:pt x="421481" y="7144"/>
                </a:lnTo>
                <a:lnTo>
                  <a:pt x="435769" y="14288"/>
                </a:lnTo>
                <a:lnTo>
                  <a:pt x="450056" y="21431"/>
                </a:lnTo>
                <a:lnTo>
                  <a:pt x="464344" y="35719"/>
                </a:lnTo>
                <a:lnTo>
                  <a:pt x="464344" y="35719"/>
                </a:lnTo>
                <a:lnTo>
                  <a:pt x="464344" y="357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Freeform 47"/>
          <p:cNvSpPr/>
          <p:nvPr/>
        </p:nvSpPr>
        <p:spPr>
          <a:xfrm>
            <a:off x="6672263" y="3371850"/>
            <a:ext cx="185739" cy="50007"/>
          </a:xfrm>
          <a:custGeom>
            <a:avLst/>
            <a:gdLst/>
            <a:ahLst/>
            <a:cxnLst/>
            <a:rect l="0" t="0" r="0" b="0"/>
            <a:pathLst>
              <a:path w="185739" h="50007">
                <a:moveTo>
                  <a:pt x="0" y="50006"/>
                </a:moveTo>
                <a:lnTo>
                  <a:pt x="0" y="50006"/>
                </a:lnTo>
                <a:lnTo>
                  <a:pt x="0" y="50006"/>
                </a:lnTo>
                <a:lnTo>
                  <a:pt x="7144" y="50006"/>
                </a:lnTo>
                <a:lnTo>
                  <a:pt x="21432" y="42863"/>
                </a:lnTo>
                <a:lnTo>
                  <a:pt x="42863" y="35719"/>
                </a:lnTo>
                <a:lnTo>
                  <a:pt x="64294" y="28575"/>
                </a:lnTo>
                <a:lnTo>
                  <a:pt x="100013" y="21431"/>
                </a:lnTo>
                <a:lnTo>
                  <a:pt x="135732" y="14288"/>
                </a:lnTo>
                <a:lnTo>
                  <a:pt x="164307" y="7144"/>
                </a:lnTo>
                <a:lnTo>
                  <a:pt x="185738" y="0"/>
                </a:lnTo>
                <a:lnTo>
                  <a:pt x="185738"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Freeform 48"/>
          <p:cNvSpPr/>
          <p:nvPr/>
        </p:nvSpPr>
        <p:spPr>
          <a:xfrm>
            <a:off x="7272338" y="3421856"/>
            <a:ext cx="100014" cy="185739"/>
          </a:xfrm>
          <a:custGeom>
            <a:avLst/>
            <a:gdLst/>
            <a:ahLst/>
            <a:cxnLst/>
            <a:rect l="0" t="0" r="0" b="0"/>
            <a:pathLst>
              <a:path w="100014" h="185739">
                <a:moveTo>
                  <a:pt x="100013" y="35719"/>
                </a:moveTo>
                <a:lnTo>
                  <a:pt x="100013" y="28575"/>
                </a:lnTo>
                <a:lnTo>
                  <a:pt x="92869" y="28575"/>
                </a:lnTo>
                <a:lnTo>
                  <a:pt x="85725" y="21432"/>
                </a:lnTo>
                <a:lnTo>
                  <a:pt x="78582" y="14288"/>
                </a:lnTo>
                <a:lnTo>
                  <a:pt x="64294" y="7144"/>
                </a:lnTo>
                <a:lnTo>
                  <a:pt x="64294" y="0"/>
                </a:lnTo>
                <a:lnTo>
                  <a:pt x="57150" y="0"/>
                </a:lnTo>
                <a:lnTo>
                  <a:pt x="42863" y="0"/>
                </a:lnTo>
                <a:lnTo>
                  <a:pt x="21432" y="7144"/>
                </a:lnTo>
                <a:lnTo>
                  <a:pt x="14288" y="14288"/>
                </a:lnTo>
                <a:lnTo>
                  <a:pt x="7144" y="35719"/>
                </a:lnTo>
                <a:lnTo>
                  <a:pt x="0" y="57150"/>
                </a:lnTo>
                <a:lnTo>
                  <a:pt x="0" y="85725"/>
                </a:lnTo>
                <a:lnTo>
                  <a:pt x="0" y="107157"/>
                </a:lnTo>
                <a:lnTo>
                  <a:pt x="7144" y="128588"/>
                </a:lnTo>
                <a:lnTo>
                  <a:pt x="14288" y="150019"/>
                </a:lnTo>
                <a:lnTo>
                  <a:pt x="28575" y="164307"/>
                </a:lnTo>
                <a:lnTo>
                  <a:pt x="50007" y="178594"/>
                </a:lnTo>
                <a:lnTo>
                  <a:pt x="57150" y="178594"/>
                </a:lnTo>
                <a:lnTo>
                  <a:pt x="71438" y="185738"/>
                </a:lnTo>
                <a:lnTo>
                  <a:pt x="71438" y="1857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7415213" y="3443288"/>
            <a:ext cx="121445" cy="178594"/>
          </a:xfrm>
          <a:custGeom>
            <a:avLst/>
            <a:gdLst/>
            <a:ahLst/>
            <a:cxnLst/>
            <a:rect l="0" t="0" r="0" b="0"/>
            <a:pathLst>
              <a:path w="121445" h="178594">
                <a:moveTo>
                  <a:pt x="42863" y="50006"/>
                </a:moveTo>
                <a:lnTo>
                  <a:pt x="35719" y="50006"/>
                </a:lnTo>
                <a:lnTo>
                  <a:pt x="21432" y="64293"/>
                </a:lnTo>
                <a:lnTo>
                  <a:pt x="14288" y="78581"/>
                </a:lnTo>
                <a:lnTo>
                  <a:pt x="0" y="100012"/>
                </a:lnTo>
                <a:lnTo>
                  <a:pt x="0" y="114300"/>
                </a:lnTo>
                <a:lnTo>
                  <a:pt x="0" y="135731"/>
                </a:lnTo>
                <a:lnTo>
                  <a:pt x="7144" y="157162"/>
                </a:lnTo>
                <a:lnTo>
                  <a:pt x="14288" y="164306"/>
                </a:lnTo>
                <a:lnTo>
                  <a:pt x="21432" y="178593"/>
                </a:lnTo>
                <a:lnTo>
                  <a:pt x="35719" y="178593"/>
                </a:lnTo>
                <a:lnTo>
                  <a:pt x="50007" y="178593"/>
                </a:lnTo>
                <a:lnTo>
                  <a:pt x="71438" y="171450"/>
                </a:lnTo>
                <a:lnTo>
                  <a:pt x="85725" y="164306"/>
                </a:lnTo>
                <a:lnTo>
                  <a:pt x="92869" y="150018"/>
                </a:lnTo>
                <a:lnTo>
                  <a:pt x="107157" y="135731"/>
                </a:lnTo>
                <a:lnTo>
                  <a:pt x="114300" y="121443"/>
                </a:lnTo>
                <a:lnTo>
                  <a:pt x="114300" y="100012"/>
                </a:lnTo>
                <a:lnTo>
                  <a:pt x="121444" y="85725"/>
                </a:lnTo>
                <a:lnTo>
                  <a:pt x="114300" y="64293"/>
                </a:lnTo>
                <a:lnTo>
                  <a:pt x="114300" y="42862"/>
                </a:lnTo>
                <a:lnTo>
                  <a:pt x="100013" y="28575"/>
                </a:lnTo>
                <a:lnTo>
                  <a:pt x="85725" y="14287"/>
                </a:lnTo>
                <a:lnTo>
                  <a:pt x="71438" y="0"/>
                </a:lnTo>
                <a:lnTo>
                  <a:pt x="57150" y="0"/>
                </a:lnTo>
                <a:lnTo>
                  <a:pt x="42863" y="0"/>
                </a:lnTo>
                <a:lnTo>
                  <a:pt x="35719" y="7143"/>
                </a:lnTo>
                <a:lnTo>
                  <a:pt x="28575" y="14287"/>
                </a:lnTo>
                <a:lnTo>
                  <a:pt x="21432" y="28575"/>
                </a:lnTo>
                <a:lnTo>
                  <a:pt x="21432" y="42862"/>
                </a:lnTo>
                <a:lnTo>
                  <a:pt x="21432" y="64293"/>
                </a:lnTo>
                <a:lnTo>
                  <a:pt x="28575" y="78581"/>
                </a:lnTo>
                <a:lnTo>
                  <a:pt x="35719" y="92868"/>
                </a:lnTo>
                <a:lnTo>
                  <a:pt x="42863" y="107156"/>
                </a:lnTo>
                <a:lnTo>
                  <a:pt x="42863" y="1071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Freeform 50"/>
          <p:cNvSpPr/>
          <p:nvPr/>
        </p:nvSpPr>
        <p:spPr>
          <a:xfrm>
            <a:off x="7579520" y="3414713"/>
            <a:ext cx="321469" cy="328613"/>
          </a:xfrm>
          <a:custGeom>
            <a:avLst/>
            <a:gdLst/>
            <a:ahLst/>
            <a:cxnLst/>
            <a:rect l="0" t="0" r="0" b="0"/>
            <a:pathLst>
              <a:path w="321469" h="328613">
                <a:moveTo>
                  <a:pt x="14287" y="42862"/>
                </a:moveTo>
                <a:lnTo>
                  <a:pt x="14287" y="42862"/>
                </a:lnTo>
                <a:lnTo>
                  <a:pt x="14287" y="50006"/>
                </a:lnTo>
                <a:lnTo>
                  <a:pt x="7143" y="57150"/>
                </a:lnTo>
                <a:lnTo>
                  <a:pt x="7143" y="64293"/>
                </a:lnTo>
                <a:lnTo>
                  <a:pt x="0" y="78581"/>
                </a:lnTo>
                <a:lnTo>
                  <a:pt x="7143" y="100012"/>
                </a:lnTo>
                <a:lnTo>
                  <a:pt x="7143" y="121443"/>
                </a:lnTo>
                <a:lnTo>
                  <a:pt x="14287" y="135731"/>
                </a:lnTo>
                <a:lnTo>
                  <a:pt x="21431" y="150018"/>
                </a:lnTo>
                <a:lnTo>
                  <a:pt x="28575" y="164306"/>
                </a:lnTo>
                <a:lnTo>
                  <a:pt x="28575" y="171450"/>
                </a:lnTo>
                <a:lnTo>
                  <a:pt x="35718" y="171450"/>
                </a:lnTo>
                <a:lnTo>
                  <a:pt x="42862" y="171450"/>
                </a:lnTo>
                <a:lnTo>
                  <a:pt x="42862" y="171450"/>
                </a:lnTo>
                <a:lnTo>
                  <a:pt x="50006" y="164306"/>
                </a:lnTo>
                <a:lnTo>
                  <a:pt x="57150" y="157162"/>
                </a:lnTo>
                <a:lnTo>
                  <a:pt x="64293" y="142875"/>
                </a:lnTo>
                <a:lnTo>
                  <a:pt x="64293" y="128587"/>
                </a:lnTo>
                <a:lnTo>
                  <a:pt x="71437" y="114300"/>
                </a:lnTo>
                <a:lnTo>
                  <a:pt x="71437" y="100012"/>
                </a:lnTo>
                <a:lnTo>
                  <a:pt x="71437" y="92868"/>
                </a:lnTo>
                <a:lnTo>
                  <a:pt x="71437" y="92868"/>
                </a:lnTo>
                <a:lnTo>
                  <a:pt x="71437" y="92868"/>
                </a:lnTo>
                <a:lnTo>
                  <a:pt x="71437" y="107156"/>
                </a:lnTo>
                <a:lnTo>
                  <a:pt x="71437" y="121443"/>
                </a:lnTo>
                <a:lnTo>
                  <a:pt x="64293" y="135731"/>
                </a:lnTo>
                <a:lnTo>
                  <a:pt x="64293" y="157162"/>
                </a:lnTo>
                <a:lnTo>
                  <a:pt x="64293" y="178593"/>
                </a:lnTo>
                <a:lnTo>
                  <a:pt x="71437" y="192881"/>
                </a:lnTo>
                <a:lnTo>
                  <a:pt x="71437" y="207168"/>
                </a:lnTo>
                <a:lnTo>
                  <a:pt x="78581" y="221456"/>
                </a:lnTo>
                <a:lnTo>
                  <a:pt x="92868" y="221456"/>
                </a:lnTo>
                <a:lnTo>
                  <a:pt x="100012" y="221456"/>
                </a:lnTo>
                <a:lnTo>
                  <a:pt x="114300" y="214312"/>
                </a:lnTo>
                <a:lnTo>
                  <a:pt x="128587" y="207168"/>
                </a:lnTo>
                <a:lnTo>
                  <a:pt x="135731" y="192881"/>
                </a:lnTo>
                <a:lnTo>
                  <a:pt x="150018" y="178593"/>
                </a:lnTo>
                <a:lnTo>
                  <a:pt x="164306" y="164306"/>
                </a:lnTo>
                <a:lnTo>
                  <a:pt x="171450" y="150018"/>
                </a:lnTo>
                <a:lnTo>
                  <a:pt x="178593" y="142875"/>
                </a:lnTo>
                <a:lnTo>
                  <a:pt x="185737" y="142875"/>
                </a:lnTo>
                <a:lnTo>
                  <a:pt x="192881" y="150018"/>
                </a:lnTo>
                <a:lnTo>
                  <a:pt x="200025" y="157162"/>
                </a:lnTo>
                <a:lnTo>
                  <a:pt x="207168" y="178593"/>
                </a:lnTo>
                <a:lnTo>
                  <a:pt x="207168" y="200025"/>
                </a:lnTo>
                <a:lnTo>
                  <a:pt x="207168" y="221456"/>
                </a:lnTo>
                <a:lnTo>
                  <a:pt x="214312" y="242887"/>
                </a:lnTo>
                <a:lnTo>
                  <a:pt x="221456" y="271462"/>
                </a:lnTo>
                <a:lnTo>
                  <a:pt x="221456" y="292893"/>
                </a:lnTo>
                <a:lnTo>
                  <a:pt x="221456" y="307181"/>
                </a:lnTo>
                <a:lnTo>
                  <a:pt x="221456" y="321468"/>
                </a:lnTo>
                <a:lnTo>
                  <a:pt x="221456" y="321468"/>
                </a:lnTo>
                <a:lnTo>
                  <a:pt x="221456" y="328612"/>
                </a:lnTo>
                <a:lnTo>
                  <a:pt x="221456" y="321468"/>
                </a:lnTo>
                <a:lnTo>
                  <a:pt x="221456" y="314325"/>
                </a:lnTo>
                <a:lnTo>
                  <a:pt x="221456" y="300037"/>
                </a:lnTo>
                <a:lnTo>
                  <a:pt x="214312" y="271462"/>
                </a:lnTo>
                <a:lnTo>
                  <a:pt x="207168" y="235743"/>
                </a:lnTo>
                <a:lnTo>
                  <a:pt x="200025" y="200025"/>
                </a:lnTo>
                <a:lnTo>
                  <a:pt x="192881" y="157162"/>
                </a:lnTo>
                <a:lnTo>
                  <a:pt x="185737" y="114300"/>
                </a:lnTo>
                <a:lnTo>
                  <a:pt x="185737" y="71437"/>
                </a:lnTo>
                <a:lnTo>
                  <a:pt x="185737" y="42862"/>
                </a:lnTo>
                <a:lnTo>
                  <a:pt x="192881" y="21431"/>
                </a:lnTo>
                <a:lnTo>
                  <a:pt x="200025" y="14287"/>
                </a:lnTo>
                <a:lnTo>
                  <a:pt x="214312" y="7143"/>
                </a:lnTo>
                <a:lnTo>
                  <a:pt x="221456" y="0"/>
                </a:lnTo>
                <a:lnTo>
                  <a:pt x="235743" y="0"/>
                </a:lnTo>
                <a:lnTo>
                  <a:pt x="250031" y="7143"/>
                </a:lnTo>
                <a:lnTo>
                  <a:pt x="257175" y="14287"/>
                </a:lnTo>
                <a:lnTo>
                  <a:pt x="271462" y="28575"/>
                </a:lnTo>
                <a:lnTo>
                  <a:pt x="278606" y="35718"/>
                </a:lnTo>
                <a:lnTo>
                  <a:pt x="292893" y="50006"/>
                </a:lnTo>
                <a:lnTo>
                  <a:pt x="307181" y="64293"/>
                </a:lnTo>
                <a:lnTo>
                  <a:pt x="314325" y="71437"/>
                </a:lnTo>
                <a:lnTo>
                  <a:pt x="314325" y="85725"/>
                </a:lnTo>
                <a:lnTo>
                  <a:pt x="321468" y="100012"/>
                </a:lnTo>
                <a:lnTo>
                  <a:pt x="314325" y="107156"/>
                </a:lnTo>
                <a:lnTo>
                  <a:pt x="314325" y="114300"/>
                </a:lnTo>
                <a:lnTo>
                  <a:pt x="314325" y="1143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Freeform 51"/>
          <p:cNvSpPr/>
          <p:nvPr/>
        </p:nvSpPr>
        <p:spPr>
          <a:xfrm>
            <a:off x="7915276" y="3421856"/>
            <a:ext cx="264320" cy="164308"/>
          </a:xfrm>
          <a:custGeom>
            <a:avLst/>
            <a:gdLst/>
            <a:ahLst/>
            <a:cxnLst/>
            <a:rect l="0" t="0" r="0" b="0"/>
            <a:pathLst>
              <a:path w="264320" h="164308">
                <a:moveTo>
                  <a:pt x="28575" y="135732"/>
                </a:moveTo>
                <a:lnTo>
                  <a:pt x="28575" y="128588"/>
                </a:lnTo>
                <a:lnTo>
                  <a:pt x="35719" y="121444"/>
                </a:lnTo>
                <a:lnTo>
                  <a:pt x="42862" y="114300"/>
                </a:lnTo>
                <a:lnTo>
                  <a:pt x="50006" y="107157"/>
                </a:lnTo>
                <a:lnTo>
                  <a:pt x="57150" y="92869"/>
                </a:lnTo>
                <a:lnTo>
                  <a:pt x="64294" y="78582"/>
                </a:lnTo>
                <a:lnTo>
                  <a:pt x="71437" y="64294"/>
                </a:lnTo>
                <a:lnTo>
                  <a:pt x="71437" y="42863"/>
                </a:lnTo>
                <a:lnTo>
                  <a:pt x="71437" y="28575"/>
                </a:lnTo>
                <a:lnTo>
                  <a:pt x="64294" y="14288"/>
                </a:lnTo>
                <a:lnTo>
                  <a:pt x="57150" y="0"/>
                </a:lnTo>
                <a:lnTo>
                  <a:pt x="50006" y="0"/>
                </a:lnTo>
                <a:lnTo>
                  <a:pt x="35719" y="7144"/>
                </a:lnTo>
                <a:lnTo>
                  <a:pt x="21431" y="14288"/>
                </a:lnTo>
                <a:lnTo>
                  <a:pt x="14287" y="28575"/>
                </a:lnTo>
                <a:lnTo>
                  <a:pt x="7144" y="50007"/>
                </a:lnTo>
                <a:lnTo>
                  <a:pt x="0" y="71438"/>
                </a:lnTo>
                <a:lnTo>
                  <a:pt x="0" y="100013"/>
                </a:lnTo>
                <a:lnTo>
                  <a:pt x="0" y="114300"/>
                </a:lnTo>
                <a:lnTo>
                  <a:pt x="7144" y="135732"/>
                </a:lnTo>
                <a:lnTo>
                  <a:pt x="14287" y="142875"/>
                </a:lnTo>
                <a:lnTo>
                  <a:pt x="21431" y="150019"/>
                </a:lnTo>
                <a:lnTo>
                  <a:pt x="28575" y="157163"/>
                </a:lnTo>
                <a:lnTo>
                  <a:pt x="42862" y="150019"/>
                </a:lnTo>
                <a:lnTo>
                  <a:pt x="50006" y="150019"/>
                </a:lnTo>
                <a:lnTo>
                  <a:pt x="64294" y="135732"/>
                </a:lnTo>
                <a:lnTo>
                  <a:pt x="78581" y="121444"/>
                </a:lnTo>
                <a:lnTo>
                  <a:pt x="85725" y="100013"/>
                </a:lnTo>
                <a:lnTo>
                  <a:pt x="92869" y="85725"/>
                </a:lnTo>
                <a:lnTo>
                  <a:pt x="100012" y="64294"/>
                </a:lnTo>
                <a:lnTo>
                  <a:pt x="100012" y="50007"/>
                </a:lnTo>
                <a:lnTo>
                  <a:pt x="100012" y="35719"/>
                </a:lnTo>
                <a:lnTo>
                  <a:pt x="100012" y="28575"/>
                </a:lnTo>
                <a:lnTo>
                  <a:pt x="100012" y="21432"/>
                </a:lnTo>
                <a:lnTo>
                  <a:pt x="92869" y="21432"/>
                </a:lnTo>
                <a:lnTo>
                  <a:pt x="85725" y="28575"/>
                </a:lnTo>
                <a:lnTo>
                  <a:pt x="85725" y="42863"/>
                </a:lnTo>
                <a:lnTo>
                  <a:pt x="78581" y="64294"/>
                </a:lnTo>
                <a:lnTo>
                  <a:pt x="78581" y="78582"/>
                </a:lnTo>
                <a:lnTo>
                  <a:pt x="78581" y="100013"/>
                </a:lnTo>
                <a:lnTo>
                  <a:pt x="78581" y="114300"/>
                </a:lnTo>
                <a:lnTo>
                  <a:pt x="78581" y="128588"/>
                </a:lnTo>
                <a:lnTo>
                  <a:pt x="78581" y="135732"/>
                </a:lnTo>
                <a:lnTo>
                  <a:pt x="85725" y="142875"/>
                </a:lnTo>
                <a:lnTo>
                  <a:pt x="92869" y="142875"/>
                </a:lnTo>
                <a:lnTo>
                  <a:pt x="107156" y="150019"/>
                </a:lnTo>
                <a:lnTo>
                  <a:pt x="121444" y="142875"/>
                </a:lnTo>
                <a:lnTo>
                  <a:pt x="128587" y="142875"/>
                </a:lnTo>
                <a:lnTo>
                  <a:pt x="142875" y="142875"/>
                </a:lnTo>
                <a:lnTo>
                  <a:pt x="150019" y="142875"/>
                </a:lnTo>
                <a:lnTo>
                  <a:pt x="157162" y="142875"/>
                </a:lnTo>
                <a:lnTo>
                  <a:pt x="164306" y="142875"/>
                </a:lnTo>
                <a:lnTo>
                  <a:pt x="171450" y="150019"/>
                </a:lnTo>
                <a:lnTo>
                  <a:pt x="171450" y="157163"/>
                </a:lnTo>
                <a:lnTo>
                  <a:pt x="171450" y="157163"/>
                </a:lnTo>
                <a:lnTo>
                  <a:pt x="171450" y="164307"/>
                </a:lnTo>
                <a:lnTo>
                  <a:pt x="171450" y="164307"/>
                </a:lnTo>
                <a:lnTo>
                  <a:pt x="171450" y="164307"/>
                </a:lnTo>
                <a:lnTo>
                  <a:pt x="171450" y="164307"/>
                </a:lnTo>
                <a:lnTo>
                  <a:pt x="171450" y="157163"/>
                </a:lnTo>
                <a:lnTo>
                  <a:pt x="171450" y="150019"/>
                </a:lnTo>
                <a:lnTo>
                  <a:pt x="171450" y="135732"/>
                </a:lnTo>
                <a:lnTo>
                  <a:pt x="171450" y="121444"/>
                </a:lnTo>
                <a:lnTo>
                  <a:pt x="164306" y="100013"/>
                </a:lnTo>
                <a:lnTo>
                  <a:pt x="164306" y="71438"/>
                </a:lnTo>
                <a:lnTo>
                  <a:pt x="171450" y="50007"/>
                </a:lnTo>
                <a:lnTo>
                  <a:pt x="171450" y="28575"/>
                </a:lnTo>
                <a:lnTo>
                  <a:pt x="178594" y="14288"/>
                </a:lnTo>
                <a:lnTo>
                  <a:pt x="185737" y="7144"/>
                </a:lnTo>
                <a:lnTo>
                  <a:pt x="185737" y="7144"/>
                </a:lnTo>
                <a:lnTo>
                  <a:pt x="192881" y="7144"/>
                </a:lnTo>
                <a:lnTo>
                  <a:pt x="200025" y="14288"/>
                </a:lnTo>
                <a:lnTo>
                  <a:pt x="207169" y="21432"/>
                </a:lnTo>
                <a:lnTo>
                  <a:pt x="214312" y="35719"/>
                </a:lnTo>
                <a:lnTo>
                  <a:pt x="214312" y="50007"/>
                </a:lnTo>
                <a:lnTo>
                  <a:pt x="221456" y="71438"/>
                </a:lnTo>
                <a:lnTo>
                  <a:pt x="228600" y="92869"/>
                </a:lnTo>
                <a:lnTo>
                  <a:pt x="235744" y="107157"/>
                </a:lnTo>
                <a:lnTo>
                  <a:pt x="242887" y="128588"/>
                </a:lnTo>
                <a:lnTo>
                  <a:pt x="250031" y="142875"/>
                </a:lnTo>
                <a:lnTo>
                  <a:pt x="257175" y="157163"/>
                </a:lnTo>
                <a:lnTo>
                  <a:pt x="264319" y="164307"/>
                </a:lnTo>
                <a:lnTo>
                  <a:pt x="264319" y="164307"/>
                </a:lnTo>
                <a:lnTo>
                  <a:pt x="264319" y="16430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Freeform 52"/>
          <p:cNvSpPr/>
          <p:nvPr/>
        </p:nvSpPr>
        <p:spPr>
          <a:xfrm>
            <a:off x="8215313" y="3450431"/>
            <a:ext cx="28576" cy="128589"/>
          </a:xfrm>
          <a:custGeom>
            <a:avLst/>
            <a:gdLst/>
            <a:ahLst/>
            <a:cxnLst/>
            <a:rect l="0" t="0" r="0" b="0"/>
            <a:pathLst>
              <a:path w="28576" h="128589">
                <a:moveTo>
                  <a:pt x="7144" y="0"/>
                </a:moveTo>
                <a:lnTo>
                  <a:pt x="0" y="0"/>
                </a:lnTo>
                <a:lnTo>
                  <a:pt x="0" y="7144"/>
                </a:lnTo>
                <a:lnTo>
                  <a:pt x="0" y="21432"/>
                </a:lnTo>
                <a:lnTo>
                  <a:pt x="0" y="42863"/>
                </a:lnTo>
                <a:lnTo>
                  <a:pt x="0" y="57150"/>
                </a:lnTo>
                <a:lnTo>
                  <a:pt x="7144" y="78582"/>
                </a:lnTo>
                <a:lnTo>
                  <a:pt x="7144" y="92869"/>
                </a:lnTo>
                <a:lnTo>
                  <a:pt x="14288" y="107157"/>
                </a:lnTo>
                <a:lnTo>
                  <a:pt x="21432" y="121444"/>
                </a:lnTo>
                <a:lnTo>
                  <a:pt x="21432" y="128588"/>
                </a:lnTo>
                <a:lnTo>
                  <a:pt x="28575" y="128588"/>
                </a:lnTo>
                <a:lnTo>
                  <a:pt x="28575" y="1285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Freeform 53"/>
          <p:cNvSpPr/>
          <p:nvPr/>
        </p:nvSpPr>
        <p:spPr>
          <a:xfrm>
            <a:off x="8301038" y="3429000"/>
            <a:ext cx="264320" cy="171451"/>
          </a:xfrm>
          <a:custGeom>
            <a:avLst/>
            <a:gdLst/>
            <a:ahLst/>
            <a:cxnLst/>
            <a:rect l="0" t="0" r="0" b="0"/>
            <a:pathLst>
              <a:path w="264320" h="171451">
                <a:moveTo>
                  <a:pt x="0" y="114300"/>
                </a:moveTo>
                <a:lnTo>
                  <a:pt x="0" y="114300"/>
                </a:lnTo>
                <a:lnTo>
                  <a:pt x="0" y="114300"/>
                </a:lnTo>
                <a:lnTo>
                  <a:pt x="7144" y="114300"/>
                </a:lnTo>
                <a:lnTo>
                  <a:pt x="14288" y="114300"/>
                </a:lnTo>
                <a:lnTo>
                  <a:pt x="21432" y="114300"/>
                </a:lnTo>
                <a:lnTo>
                  <a:pt x="28575" y="107156"/>
                </a:lnTo>
                <a:lnTo>
                  <a:pt x="35719" y="100013"/>
                </a:lnTo>
                <a:lnTo>
                  <a:pt x="42863" y="92869"/>
                </a:lnTo>
                <a:lnTo>
                  <a:pt x="50007" y="85725"/>
                </a:lnTo>
                <a:lnTo>
                  <a:pt x="57150" y="71438"/>
                </a:lnTo>
                <a:lnTo>
                  <a:pt x="57150" y="57150"/>
                </a:lnTo>
                <a:lnTo>
                  <a:pt x="64294" y="42863"/>
                </a:lnTo>
                <a:lnTo>
                  <a:pt x="64294" y="28575"/>
                </a:lnTo>
                <a:lnTo>
                  <a:pt x="64294" y="14288"/>
                </a:lnTo>
                <a:lnTo>
                  <a:pt x="57150" y="7144"/>
                </a:lnTo>
                <a:lnTo>
                  <a:pt x="57150" y="0"/>
                </a:lnTo>
                <a:lnTo>
                  <a:pt x="50007" y="0"/>
                </a:lnTo>
                <a:lnTo>
                  <a:pt x="42863" y="0"/>
                </a:lnTo>
                <a:lnTo>
                  <a:pt x="35719" y="14288"/>
                </a:lnTo>
                <a:lnTo>
                  <a:pt x="28575" y="35719"/>
                </a:lnTo>
                <a:lnTo>
                  <a:pt x="28575" y="57150"/>
                </a:lnTo>
                <a:lnTo>
                  <a:pt x="21432" y="85725"/>
                </a:lnTo>
                <a:lnTo>
                  <a:pt x="28575" y="114300"/>
                </a:lnTo>
                <a:lnTo>
                  <a:pt x="28575" y="128588"/>
                </a:lnTo>
                <a:lnTo>
                  <a:pt x="42863" y="150019"/>
                </a:lnTo>
                <a:lnTo>
                  <a:pt x="50007" y="157163"/>
                </a:lnTo>
                <a:lnTo>
                  <a:pt x="57150" y="171450"/>
                </a:lnTo>
                <a:lnTo>
                  <a:pt x="71438" y="171450"/>
                </a:lnTo>
                <a:lnTo>
                  <a:pt x="85725" y="164306"/>
                </a:lnTo>
                <a:lnTo>
                  <a:pt x="100013" y="157163"/>
                </a:lnTo>
                <a:lnTo>
                  <a:pt x="114300" y="150019"/>
                </a:lnTo>
                <a:lnTo>
                  <a:pt x="128588" y="135731"/>
                </a:lnTo>
                <a:lnTo>
                  <a:pt x="142875" y="114300"/>
                </a:lnTo>
                <a:lnTo>
                  <a:pt x="150019" y="92869"/>
                </a:lnTo>
                <a:lnTo>
                  <a:pt x="164307" y="71438"/>
                </a:lnTo>
                <a:lnTo>
                  <a:pt x="178594" y="42863"/>
                </a:lnTo>
                <a:lnTo>
                  <a:pt x="192882" y="28575"/>
                </a:lnTo>
                <a:lnTo>
                  <a:pt x="207169" y="14288"/>
                </a:lnTo>
                <a:lnTo>
                  <a:pt x="221457" y="7144"/>
                </a:lnTo>
                <a:lnTo>
                  <a:pt x="228600" y="7144"/>
                </a:lnTo>
                <a:lnTo>
                  <a:pt x="242888" y="14288"/>
                </a:lnTo>
                <a:lnTo>
                  <a:pt x="250032" y="21431"/>
                </a:lnTo>
                <a:lnTo>
                  <a:pt x="257175" y="35719"/>
                </a:lnTo>
                <a:lnTo>
                  <a:pt x="264319" y="50006"/>
                </a:lnTo>
                <a:lnTo>
                  <a:pt x="264319" y="64294"/>
                </a:lnTo>
                <a:lnTo>
                  <a:pt x="264319" y="78581"/>
                </a:lnTo>
                <a:lnTo>
                  <a:pt x="264319" y="92869"/>
                </a:lnTo>
                <a:lnTo>
                  <a:pt x="257175" y="107156"/>
                </a:lnTo>
                <a:lnTo>
                  <a:pt x="250032" y="121444"/>
                </a:lnTo>
                <a:lnTo>
                  <a:pt x="242888" y="128588"/>
                </a:lnTo>
                <a:lnTo>
                  <a:pt x="235744" y="142875"/>
                </a:lnTo>
                <a:lnTo>
                  <a:pt x="221457" y="142875"/>
                </a:lnTo>
                <a:lnTo>
                  <a:pt x="214313" y="150019"/>
                </a:lnTo>
                <a:lnTo>
                  <a:pt x="207169" y="150019"/>
                </a:lnTo>
                <a:lnTo>
                  <a:pt x="207169"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Freeform 54"/>
          <p:cNvSpPr/>
          <p:nvPr/>
        </p:nvSpPr>
        <p:spPr>
          <a:xfrm>
            <a:off x="8429626" y="3357563"/>
            <a:ext cx="7145" cy="7144"/>
          </a:xfrm>
          <a:custGeom>
            <a:avLst/>
            <a:gdLst/>
            <a:ahLst/>
            <a:cxnLst/>
            <a:rect l="0" t="0" r="0" b="0"/>
            <a:pathLst>
              <a:path w="7145" h="7144">
                <a:moveTo>
                  <a:pt x="7144" y="0"/>
                </a:moveTo>
                <a:lnTo>
                  <a:pt x="7144" y="0"/>
                </a:lnTo>
                <a:lnTo>
                  <a:pt x="0" y="0"/>
                </a:lnTo>
                <a:lnTo>
                  <a:pt x="0" y="7143"/>
                </a:lnTo>
                <a:lnTo>
                  <a:pt x="0" y="71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Freeform 55"/>
          <p:cNvSpPr/>
          <p:nvPr/>
        </p:nvSpPr>
        <p:spPr>
          <a:xfrm>
            <a:off x="7786688" y="3471863"/>
            <a:ext cx="157164" cy="142876"/>
          </a:xfrm>
          <a:custGeom>
            <a:avLst/>
            <a:gdLst/>
            <a:ahLst/>
            <a:cxnLst/>
            <a:rect l="0" t="0" r="0" b="0"/>
            <a:pathLst>
              <a:path w="157164" h="142876">
                <a:moveTo>
                  <a:pt x="0" y="142875"/>
                </a:moveTo>
                <a:lnTo>
                  <a:pt x="0" y="142875"/>
                </a:lnTo>
                <a:lnTo>
                  <a:pt x="7144" y="135731"/>
                </a:lnTo>
                <a:lnTo>
                  <a:pt x="14288" y="128587"/>
                </a:lnTo>
                <a:lnTo>
                  <a:pt x="28575" y="121443"/>
                </a:lnTo>
                <a:lnTo>
                  <a:pt x="42863" y="107156"/>
                </a:lnTo>
                <a:lnTo>
                  <a:pt x="64294" y="92868"/>
                </a:lnTo>
                <a:lnTo>
                  <a:pt x="85725" y="78581"/>
                </a:lnTo>
                <a:lnTo>
                  <a:pt x="107157" y="57150"/>
                </a:lnTo>
                <a:lnTo>
                  <a:pt x="121444" y="42862"/>
                </a:lnTo>
                <a:lnTo>
                  <a:pt x="135732" y="21431"/>
                </a:lnTo>
                <a:lnTo>
                  <a:pt x="150019" y="7143"/>
                </a:lnTo>
                <a:lnTo>
                  <a:pt x="157163" y="0"/>
                </a:lnTo>
                <a:lnTo>
                  <a:pt x="157163"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Freeform 56"/>
          <p:cNvSpPr/>
          <p:nvPr/>
        </p:nvSpPr>
        <p:spPr>
          <a:xfrm>
            <a:off x="850106" y="3843338"/>
            <a:ext cx="2185989" cy="1478757"/>
          </a:xfrm>
          <a:custGeom>
            <a:avLst/>
            <a:gdLst/>
            <a:ahLst/>
            <a:cxnLst/>
            <a:rect l="0" t="0" r="0" b="0"/>
            <a:pathLst>
              <a:path w="2185989" h="1478757">
                <a:moveTo>
                  <a:pt x="2185988" y="0"/>
                </a:moveTo>
                <a:lnTo>
                  <a:pt x="2185988" y="0"/>
                </a:lnTo>
                <a:lnTo>
                  <a:pt x="2178844" y="0"/>
                </a:lnTo>
                <a:lnTo>
                  <a:pt x="2171701" y="0"/>
                </a:lnTo>
                <a:lnTo>
                  <a:pt x="2157413" y="0"/>
                </a:lnTo>
                <a:lnTo>
                  <a:pt x="2143126" y="0"/>
                </a:lnTo>
                <a:lnTo>
                  <a:pt x="2128838" y="14287"/>
                </a:lnTo>
                <a:lnTo>
                  <a:pt x="2107407" y="21431"/>
                </a:lnTo>
                <a:lnTo>
                  <a:pt x="2078832" y="28575"/>
                </a:lnTo>
                <a:lnTo>
                  <a:pt x="2057401" y="42862"/>
                </a:lnTo>
                <a:lnTo>
                  <a:pt x="2028826" y="57150"/>
                </a:lnTo>
                <a:lnTo>
                  <a:pt x="2000251" y="71437"/>
                </a:lnTo>
                <a:lnTo>
                  <a:pt x="1978819" y="78581"/>
                </a:lnTo>
                <a:lnTo>
                  <a:pt x="1950244" y="92868"/>
                </a:lnTo>
                <a:lnTo>
                  <a:pt x="1921669" y="107156"/>
                </a:lnTo>
                <a:lnTo>
                  <a:pt x="1893094" y="121443"/>
                </a:lnTo>
                <a:lnTo>
                  <a:pt x="1864519" y="135731"/>
                </a:lnTo>
                <a:lnTo>
                  <a:pt x="1828801" y="150018"/>
                </a:lnTo>
                <a:lnTo>
                  <a:pt x="1800226" y="164306"/>
                </a:lnTo>
                <a:lnTo>
                  <a:pt x="1764507" y="178593"/>
                </a:lnTo>
                <a:lnTo>
                  <a:pt x="1735932" y="192881"/>
                </a:lnTo>
                <a:lnTo>
                  <a:pt x="1707357" y="214312"/>
                </a:lnTo>
                <a:lnTo>
                  <a:pt x="1671638" y="228600"/>
                </a:lnTo>
                <a:lnTo>
                  <a:pt x="1643063" y="250031"/>
                </a:lnTo>
                <a:lnTo>
                  <a:pt x="1614488" y="264318"/>
                </a:lnTo>
                <a:lnTo>
                  <a:pt x="1585913" y="285750"/>
                </a:lnTo>
                <a:lnTo>
                  <a:pt x="1557338" y="300037"/>
                </a:lnTo>
                <a:lnTo>
                  <a:pt x="1528763" y="321469"/>
                </a:lnTo>
                <a:lnTo>
                  <a:pt x="1493044" y="342900"/>
                </a:lnTo>
                <a:lnTo>
                  <a:pt x="1464469" y="357187"/>
                </a:lnTo>
                <a:lnTo>
                  <a:pt x="1435894" y="378619"/>
                </a:lnTo>
                <a:lnTo>
                  <a:pt x="1400175" y="400050"/>
                </a:lnTo>
                <a:lnTo>
                  <a:pt x="1371600" y="428625"/>
                </a:lnTo>
                <a:lnTo>
                  <a:pt x="1343025" y="450056"/>
                </a:lnTo>
                <a:lnTo>
                  <a:pt x="1314450" y="471487"/>
                </a:lnTo>
                <a:lnTo>
                  <a:pt x="1285875" y="500062"/>
                </a:lnTo>
                <a:lnTo>
                  <a:pt x="1257300" y="521494"/>
                </a:lnTo>
                <a:lnTo>
                  <a:pt x="1228725" y="542925"/>
                </a:lnTo>
                <a:lnTo>
                  <a:pt x="1200150" y="571500"/>
                </a:lnTo>
                <a:lnTo>
                  <a:pt x="1171575" y="592931"/>
                </a:lnTo>
                <a:lnTo>
                  <a:pt x="1143000" y="621506"/>
                </a:lnTo>
                <a:lnTo>
                  <a:pt x="1114425" y="650081"/>
                </a:lnTo>
                <a:lnTo>
                  <a:pt x="1085850" y="671512"/>
                </a:lnTo>
                <a:lnTo>
                  <a:pt x="1057275" y="700087"/>
                </a:lnTo>
                <a:lnTo>
                  <a:pt x="1035844" y="728662"/>
                </a:lnTo>
                <a:lnTo>
                  <a:pt x="1007269" y="757237"/>
                </a:lnTo>
                <a:lnTo>
                  <a:pt x="985838" y="778669"/>
                </a:lnTo>
                <a:lnTo>
                  <a:pt x="964407" y="807244"/>
                </a:lnTo>
                <a:lnTo>
                  <a:pt x="935832" y="828675"/>
                </a:lnTo>
                <a:lnTo>
                  <a:pt x="914400" y="857250"/>
                </a:lnTo>
                <a:lnTo>
                  <a:pt x="892969" y="878681"/>
                </a:lnTo>
                <a:lnTo>
                  <a:pt x="871538" y="907256"/>
                </a:lnTo>
                <a:lnTo>
                  <a:pt x="842963" y="928687"/>
                </a:lnTo>
                <a:lnTo>
                  <a:pt x="821532" y="957262"/>
                </a:lnTo>
                <a:lnTo>
                  <a:pt x="800100" y="978694"/>
                </a:lnTo>
                <a:lnTo>
                  <a:pt x="778669" y="1007269"/>
                </a:lnTo>
                <a:lnTo>
                  <a:pt x="757238" y="1028700"/>
                </a:lnTo>
                <a:lnTo>
                  <a:pt x="735807" y="1050131"/>
                </a:lnTo>
                <a:lnTo>
                  <a:pt x="714375" y="1078706"/>
                </a:lnTo>
                <a:lnTo>
                  <a:pt x="685800" y="1092993"/>
                </a:lnTo>
                <a:lnTo>
                  <a:pt x="664369" y="1114425"/>
                </a:lnTo>
                <a:lnTo>
                  <a:pt x="642938" y="1135856"/>
                </a:lnTo>
                <a:lnTo>
                  <a:pt x="614363" y="1150143"/>
                </a:lnTo>
                <a:lnTo>
                  <a:pt x="585788" y="1171575"/>
                </a:lnTo>
                <a:lnTo>
                  <a:pt x="564357" y="1185862"/>
                </a:lnTo>
                <a:lnTo>
                  <a:pt x="542925" y="1200150"/>
                </a:lnTo>
                <a:lnTo>
                  <a:pt x="514350" y="1214437"/>
                </a:lnTo>
                <a:lnTo>
                  <a:pt x="492919" y="1228725"/>
                </a:lnTo>
                <a:lnTo>
                  <a:pt x="471488" y="1235868"/>
                </a:lnTo>
                <a:lnTo>
                  <a:pt x="442913" y="1250156"/>
                </a:lnTo>
                <a:lnTo>
                  <a:pt x="421482" y="1257300"/>
                </a:lnTo>
                <a:lnTo>
                  <a:pt x="392907" y="1271587"/>
                </a:lnTo>
                <a:lnTo>
                  <a:pt x="371475" y="1278731"/>
                </a:lnTo>
                <a:lnTo>
                  <a:pt x="342900" y="1293018"/>
                </a:lnTo>
                <a:lnTo>
                  <a:pt x="314325" y="1300162"/>
                </a:lnTo>
                <a:lnTo>
                  <a:pt x="292894" y="1307306"/>
                </a:lnTo>
                <a:lnTo>
                  <a:pt x="264319" y="1321593"/>
                </a:lnTo>
                <a:lnTo>
                  <a:pt x="242888" y="1328737"/>
                </a:lnTo>
                <a:lnTo>
                  <a:pt x="221457" y="1335881"/>
                </a:lnTo>
                <a:lnTo>
                  <a:pt x="192882" y="1350168"/>
                </a:lnTo>
                <a:lnTo>
                  <a:pt x="171450" y="1357312"/>
                </a:lnTo>
                <a:lnTo>
                  <a:pt x="150019" y="1371600"/>
                </a:lnTo>
                <a:lnTo>
                  <a:pt x="121444" y="1385887"/>
                </a:lnTo>
                <a:lnTo>
                  <a:pt x="100013" y="1400175"/>
                </a:lnTo>
                <a:lnTo>
                  <a:pt x="78582" y="1407318"/>
                </a:lnTo>
                <a:lnTo>
                  <a:pt x="57150" y="1421606"/>
                </a:lnTo>
                <a:lnTo>
                  <a:pt x="35719" y="1435893"/>
                </a:lnTo>
                <a:lnTo>
                  <a:pt x="21432" y="1457325"/>
                </a:lnTo>
                <a:lnTo>
                  <a:pt x="7144" y="1471612"/>
                </a:lnTo>
                <a:lnTo>
                  <a:pt x="0" y="1478756"/>
                </a:lnTo>
                <a:lnTo>
                  <a:pt x="0" y="14787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Freeform 57"/>
          <p:cNvSpPr/>
          <p:nvPr/>
        </p:nvSpPr>
        <p:spPr>
          <a:xfrm>
            <a:off x="750094" y="5179219"/>
            <a:ext cx="342901" cy="271463"/>
          </a:xfrm>
          <a:custGeom>
            <a:avLst/>
            <a:gdLst/>
            <a:ahLst/>
            <a:cxnLst/>
            <a:rect l="0" t="0" r="0" b="0"/>
            <a:pathLst>
              <a:path w="342901" h="271463">
                <a:moveTo>
                  <a:pt x="71437" y="0"/>
                </a:moveTo>
                <a:lnTo>
                  <a:pt x="71437" y="0"/>
                </a:lnTo>
                <a:lnTo>
                  <a:pt x="71437" y="0"/>
                </a:lnTo>
                <a:lnTo>
                  <a:pt x="64294" y="7144"/>
                </a:lnTo>
                <a:lnTo>
                  <a:pt x="57150" y="14287"/>
                </a:lnTo>
                <a:lnTo>
                  <a:pt x="50006" y="35719"/>
                </a:lnTo>
                <a:lnTo>
                  <a:pt x="42862" y="57150"/>
                </a:lnTo>
                <a:lnTo>
                  <a:pt x="28575" y="85725"/>
                </a:lnTo>
                <a:lnTo>
                  <a:pt x="21431" y="114300"/>
                </a:lnTo>
                <a:lnTo>
                  <a:pt x="7144" y="142875"/>
                </a:lnTo>
                <a:lnTo>
                  <a:pt x="0" y="164306"/>
                </a:lnTo>
                <a:lnTo>
                  <a:pt x="0" y="185737"/>
                </a:lnTo>
                <a:lnTo>
                  <a:pt x="0" y="207169"/>
                </a:lnTo>
                <a:lnTo>
                  <a:pt x="7144" y="221456"/>
                </a:lnTo>
                <a:lnTo>
                  <a:pt x="14287" y="235744"/>
                </a:lnTo>
                <a:lnTo>
                  <a:pt x="21431" y="242887"/>
                </a:lnTo>
                <a:lnTo>
                  <a:pt x="35719" y="257175"/>
                </a:lnTo>
                <a:lnTo>
                  <a:pt x="50006" y="264319"/>
                </a:lnTo>
                <a:lnTo>
                  <a:pt x="71437" y="271462"/>
                </a:lnTo>
                <a:lnTo>
                  <a:pt x="92869" y="271462"/>
                </a:lnTo>
                <a:lnTo>
                  <a:pt x="114300" y="271462"/>
                </a:lnTo>
                <a:lnTo>
                  <a:pt x="142875" y="264319"/>
                </a:lnTo>
                <a:lnTo>
                  <a:pt x="171450" y="264319"/>
                </a:lnTo>
                <a:lnTo>
                  <a:pt x="200025" y="257175"/>
                </a:lnTo>
                <a:lnTo>
                  <a:pt x="228600" y="250031"/>
                </a:lnTo>
                <a:lnTo>
                  <a:pt x="250031" y="242887"/>
                </a:lnTo>
                <a:lnTo>
                  <a:pt x="271462" y="235744"/>
                </a:lnTo>
                <a:lnTo>
                  <a:pt x="300037" y="228600"/>
                </a:lnTo>
                <a:lnTo>
                  <a:pt x="314325" y="214312"/>
                </a:lnTo>
                <a:lnTo>
                  <a:pt x="328612" y="207169"/>
                </a:lnTo>
                <a:lnTo>
                  <a:pt x="342900" y="200025"/>
                </a:lnTo>
                <a:lnTo>
                  <a:pt x="342900"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Freeform 58"/>
          <p:cNvSpPr/>
          <p:nvPr/>
        </p:nvSpPr>
        <p:spPr>
          <a:xfrm>
            <a:off x="1185863" y="5336381"/>
            <a:ext cx="200026" cy="242889"/>
          </a:xfrm>
          <a:custGeom>
            <a:avLst/>
            <a:gdLst/>
            <a:ahLst/>
            <a:cxnLst/>
            <a:rect l="0" t="0" r="0" b="0"/>
            <a:pathLst>
              <a:path w="200026" h="242889">
                <a:moveTo>
                  <a:pt x="21431" y="0"/>
                </a:moveTo>
                <a:lnTo>
                  <a:pt x="21431" y="0"/>
                </a:lnTo>
                <a:lnTo>
                  <a:pt x="14287" y="7144"/>
                </a:lnTo>
                <a:lnTo>
                  <a:pt x="14287" y="14288"/>
                </a:lnTo>
                <a:lnTo>
                  <a:pt x="7143" y="28575"/>
                </a:lnTo>
                <a:lnTo>
                  <a:pt x="7143" y="50007"/>
                </a:lnTo>
                <a:lnTo>
                  <a:pt x="0" y="78582"/>
                </a:lnTo>
                <a:lnTo>
                  <a:pt x="0" y="107157"/>
                </a:lnTo>
                <a:lnTo>
                  <a:pt x="0" y="135732"/>
                </a:lnTo>
                <a:lnTo>
                  <a:pt x="0" y="164307"/>
                </a:lnTo>
                <a:lnTo>
                  <a:pt x="7143" y="185738"/>
                </a:lnTo>
                <a:lnTo>
                  <a:pt x="14287" y="214313"/>
                </a:lnTo>
                <a:lnTo>
                  <a:pt x="21431" y="228600"/>
                </a:lnTo>
                <a:lnTo>
                  <a:pt x="28575" y="235744"/>
                </a:lnTo>
                <a:lnTo>
                  <a:pt x="35718" y="242888"/>
                </a:lnTo>
                <a:lnTo>
                  <a:pt x="42862" y="242888"/>
                </a:lnTo>
                <a:lnTo>
                  <a:pt x="50006" y="242888"/>
                </a:lnTo>
                <a:lnTo>
                  <a:pt x="57150" y="235744"/>
                </a:lnTo>
                <a:lnTo>
                  <a:pt x="57150" y="221457"/>
                </a:lnTo>
                <a:lnTo>
                  <a:pt x="64293" y="207169"/>
                </a:lnTo>
                <a:lnTo>
                  <a:pt x="64293" y="185738"/>
                </a:lnTo>
                <a:lnTo>
                  <a:pt x="64293" y="164307"/>
                </a:lnTo>
                <a:lnTo>
                  <a:pt x="57150" y="142875"/>
                </a:lnTo>
                <a:lnTo>
                  <a:pt x="57150" y="121444"/>
                </a:lnTo>
                <a:lnTo>
                  <a:pt x="57150" y="100013"/>
                </a:lnTo>
                <a:lnTo>
                  <a:pt x="57150" y="92869"/>
                </a:lnTo>
                <a:lnTo>
                  <a:pt x="57150" y="85725"/>
                </a:lnTo>
                <a:lnTo>
                  <a:pt x="57150" y="85725"/>
                </a:lnTo>
                <a:lnTo>
                  <a:pt x="57150" y="92869"/>
                </a:lnTo>
                <a:lnTo>
                  <a:pt x="64293" y="100013"/>
                </a:lnTo>
                <a:lnTo>
                  <a:pt x="71437" y="114300"/>
                </a:lnTo>
                <a:lnTo>
                  <a:pt x="78581" y="135732"/>
                </a:lnTo>
                <a:lnTo>
                  <a:pt x="92868" y="157163"/>
                </a:lnTo>
                <a:lnTo>
                  <a:pt x="107156" y="171450"/>
                </a:lnTo>
                <a:lnTo>
                  <a:pt x="121443" y="192882"/>
                </a:lnTo>
                <a:lnTo>
                  <a:pt x="135731" y="207169"/>
                </a:lnTo>
                <a:lnTo>
                  <a:pt x="150018" y="214313"/>
                </a:lnTo>
                <a:lnTo>
                  <a:pt x="171450" y="214313"/>
                </a:lnTo>
                <a:lnTo>
                  <a:pt x="178593" y="221457"/>
                </a:lnTo>
                <a:lnTo>
                  <a:pt x="185737" y="221457"/>
                </a:lnTo>
                <a:lnTo>
                  <a:pt x="192881" y="214313"/>
                </a:lnTo>
                <a:lnTo>
                  <a:pt x="200025" y="214313"/>
                </a:lnTo>
                <a:lnTo>
                  <a:pt x="200025" y="207169"/>
                </a:lnTo>
                <a:lnTo>
                  <a:pt x="200025" y="192882"/>
                </a:lnTo>
                <a:lnTo>
                  <a:pt x="192881" y="171450"/>
                </a:lnTo>
                <a:lnTo>
                  <a:pt x="185737" y="142875"/>
                </a:lnTo>
                <a:lnTo>
                  <a:pt x="178593" y="114300"/>
                </a:lnTo>
                <a:lnTo>
                  <a:pt x="178593" y="85725"/>
                </a:lnTo>
                <a:lnTo>
                  <a:pt x="171450" y="57150"/>
                </a:lnTo>
                <a:lnTo>
                  <a:pt x="171450" y="42863"/>
                </a:lnTo>
                <a:lnTo>
                  <a:pt x="171450" y="428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Freeform 59"/>
          <p:cNvSpPr/>
          <p:nvPr/>
        </p:nvSpPr>
        <p:spPr>
          <a:xfrm>
            <a:off x="1443038" y="5193506"/>
            <a:ext cx="107157" cy="378620"/>
          </a:xfrm>
          <a:custGeom>
            <a:avLst/>
            <a:gdLst/>
            <a:ahLst/>
            <a:cxnLst/>
            <a:rect l="0" t="0" r="0" b="0"/>
            <a:pathLst>
              <a:path w="107157" h="378620">
                <a:moveTo>
                  <a:pt x="0" y="0"/>
                </a:moveTo>
                <a:lnTo>
                  <a:pt x="0" y="14288"/>
                </a:lnTo>
                <a:lnTo>
                  <a:pt x="0" y="28575"/>
                </a:lnTo>
                <a:lnTo>
                  <a:pt x="0" y="64294"/>
                </a:lnTo>
                <a:lnTo>
                  <a:pt x="7143" y="107157"/>
                </a:lnTo>
                <a:lnTo>
                  <a:pt x="7143" y="157163"/>
                </a:lnTo>
                <a:lnTo>
                  <a:pt x="7143" y="207169"/>
                </a:lnTo>
                <a:lnTo>
                  <a:pt x="14287" y="250032"/>
                </a:lnTo>
                <a:lnTo>
                  <a:pt x="14287" y="292894"/>
                </a:lnTo>
                <a:lnTo>
                  <a:pt x="21431" y="328613"/>
                </a:lnTo>
                <a:lnTo>
                  <a:pt x="21431" y="350044"/>
                </a:lnTo>
                <a:lnTo>
                  <a:pt x="21431" y="364332"/>
                </a:lnTo>
                <a:lnTo>
                  <a:pt x="21431" y="371475"/>
                </a:lnTo>
                <a:lnTo>
                  <a:pt x="21431" y="378619"/>
                </a:lnTo>
                <a:lnTo>
                  <a:pt x="28575" y="371475"/>
                </a:lnTo>
                <a:lnTo>
                  <a:pt x="28575" y="371475"/>
                </a:lnTo>
                <a:lnTo>
                  <a:pt x="21431" y="357188"/>
                </a:lnTo>
                <a:lnTo>
                  <a:pt x="21431" y="335757"/>
                </a:lnTo>
                <a:lnTo>
                  <a:pt x="21431" y="307182"/>
                </a:lnTo>
                <a:lnTo>
                  <a:pt x="21431" y="278607"/>
                </a:lnTo>
                <a:lnTo>
                  <a:pt x="21431" y="250032"/>
                </a:lnTo>
                <a:lnTo>
                  <a:pt x="21431" y="221457"/>
                </a:lnTo>
                <a:lnTo>
                  <a:pt x="21431" y="200025"/>
                </a:lnTo>
                <a:lnTo>
                  <a:pt x="28575" y="185738"/>
                </a:lnTo>
                <a:lnTo>
                  <a:pt x="35718" y="178594"/>
                </a:lnTo>
                <a:lnTo>
                  <a:pt x="35718" y="178594"/>
                </a:lnTo>
                <a:lnTo>
                  <a:pt x="42862" y="185738"/>
                </a:lnTo>
                <a:lnTo>
                  <a:pt x="57150" y="192882"/>
                </a:lnTo>
                <a:lnTo>
                  <a:pt x="64293" y="214313"/>
                </a:lnTo>
                <a:lnTo>
                  <a:pt x="71437" y="228600"/>
                </a:lnTo>
                <a:lnTo>
                  <a:pt x="85725" y="250032"/>
                </a:lnTo>
                <a:lnTo>
                  <a:pt x="92868" y="271463"/>
                </a:lnTo>
                <a:lnTo>
                  <a:pt x="100012" y="285750"/>
                </a:lnTo>
                <a:lnTo>
                  <a:pt x="107156" y="300038"/>
                </a:lnTo>
                <a:lnTo>
                  <a:pt x="107156"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Freeform 60"/>
          <p:cNvSpPr/>
          <p:nvPr/>
        </p:nvSpPr>
        <p:spPr>
          <a:xfrm>
            <a:off x="1607344" y="5336381"/>
            <a:ext cx="235745" cy="235745"/>
          </a:xfrm>
          <a:custGeom>
            <a:avLst/>
            <a:gdLst/>
            <a:ahLst/>
            <a:cxnLst/>
            <a:rect l="0" t="0" r="0" b="0"/>
            <a:pathLst>
              <a:path w="235745" h="235745">
                <a:moveTo>
                  <a:pt x="0" y="171450"/>
                </a:moveTo>
                <a:lnTo>
                  <a:pt x="7144" y="178594"/>
                </a:lnTo>
                <a:lnTo>
                  <a:pt x="7144" y="185738"/>
                </a:lnTo>
                <a:lnTo>
                  <a:pt x="21431" y="192882"/>
                </a:lnTo>
                <a:lnTo>
                  <a:pt x="35719" y="192882"/>
                </a:lnTo>
                <a:lnTo>
                  <a:pt x="42862" y="200025"/>
                </a:lnTo>
                <a:lnTo>
                  <a:pt x="64294" y="200025"/>
                </a:lnTo>
                <a:lnTo>
                  <a:pt x="71437" y="185738"/>
                </a:lnTo>
                <a:lnTo>
                  <a:pt x="92869" y="178594"/>
                </a:lnTo>
                <a:lnTo>
                  <a:pt x="100012" y="171450"/>
                </a:lnTo>
                <a:lnTo>
                  <a:pt x="114300" y="157163"/>
                </a:lnTo>
                <a:lnTo>
                  <a:pt x="121444" y="142875"/>
                </a:lnTo>
                <a:lnTo>
                  <a:pt x="121444" y="121444"/>
                </a:lnTo>
                <a:lnTo>
                  <a:pt x="128587" y="107157"/>
                </a:lnTo>
                <a:lnTo>
                  <a:pt x="121444" y="85725"/>
                </a:lnTo>
                <a:lnTo>
                  <a:pt x="114300" y="64294"/>
                </a:lnTo>
                <a:lnTo>
                  <a:pt x="107156" y="50007"/>
                </a:lnTo>
                <a:lnTo>
                  <a:pt x="100012" y="35719"/>
                </a:lnTo>
                <a:lnTo>
                  <a:pt x="85725" y="21432"/>
                </a:lnTo>
                <a:lnTo>
                  <a:pt x="71437" y="21432"/>
                </a:lnTo>
                <a:lnTo>
                  <a:pt x="64294" y="28575"/>
                </a:lnTo>
                <a:lnTo>
                  <a:pt x="57150" y="42863"/>
                </a:lnTo>
                <a:lnTo>
                  <a:pt x="50006" y="57150"/>
                </a:lnTo>
                <a:lnTo>
                  <a:pt x="50006" y="78582"/>
                </a:lnTo>
                <a:lnTo>
                  <a:pt x="57150" y="100013"/>
                </a:lnTo>
                <a:lnTo>
                  <a:pt x="57150" y="121444"/>
                </a:lnTo>
                <a:lnTo>
                  <a:pt x="71437" y="142875"/>
                </a:lnTo>
                <a:lnTo>
                  <a:pt x="78581" y="171450"/>
                </a:lnTo>
                <a:lnTo>
                  <a:pt x="92869" y="192882"/>
                </a:lnTo>
                <a:lnTo>
                  <a:pt x="107156" y="207169"/>
                </a:lnTo>
                <a:lnTo>
                  <a:pt x="121444" y="221457"/>
                </a:lnTo>
                <a:lnTo>
                  <a:pt x="135731" y="235744"/>
                </a:lnTo>
                <a:lnTo>
                  <a:pt x="150019" y="235744"/>
                </a:lnTo>
                <a:lnTo>
                  <a:pt x="164306" y="235744"/>
                </a:lnTo>
                <a:lnTo>
                  <a:pt x="171450" y="235744"/>
                </a:lnTo>
                <a:lnTo>
                  <a:pt x="178594" y="228600"/>
                </a:lnTo>
                <a:lnTo>
                  <a:pt x="178594" y="214313"/>
                </a:lnTo>
                <a:lnTo>
                  <a:pt x="185737" y="200025"/>
                </a:lnTo>
                <a:lnTo>
                  <a:pt x="185737" y="171450"/>
                </a:lnTo>
                <a:lnTo>
                  <a:pt x="185737" y="142875"/>
                </a:lnTo>
                <a:lnTo>
                  <a:pt x="185737" y="114300"/>
                </a:lnTo>
                <a:lnTo>
                  <a:pt x="185737" y="85725"/>
                </a:lnTo>
                <a:lnTo>
                  <a:pt x="185737" y="57150"/>
                </a:lnTo>
                <a:lnTo>
                  <a:pt x="185737" y="35719"/>
                </a:lnTo>
                <a:lnTo>
                  <a:pt x="192881" y="21432"/>
                </a:lnTo>
                <a:lnTo>
                  <a:pt x="192881" y="7144"/>
                </a:lnTo>
                <a:lnTo>
                  <a:pt x="200025" y="7144"/>
                </a:lnTo>
                <a:lnTo>
                  <a:pt x="207169" y="0"/>
                </a:lnTo>
                <a:lnTo>
                  <a:pt x="214312" y="7144"/>
                </a:lnTo>
                <a:lnTo>
                  <a:pt x="221456" y="7144"/>
                </a:lnTo>
                <a:lnTo>
                  <a:pt x="235744" y="14288"/>
                </a:lnTo>
                <a:lnTo>
                  <a:pt x="235744" y="14288"/>
                </a:lnTo>
                <a:lnTo>
                  <a:pt x="235744"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Freeform 61"/>
          <p:cNvSpPr/>
          <p:nvPr/>
        </p:nvSpPr>
        <p:spPr>
          <a:xfrm>
            <a:off x="1893094" y="5400675"/>
            <a:ext cx="307182" cy="192882"/>
          </a:xfrm>
          <a:custGeom>
            <a:avLst/>
            <a:gdLst/>
            <a:ahLst/>
            <a:cxnLst/>
            <a:rect l="0" t="0" r="0" b="0"/>
            <a:pathLst>
              <a:path w="307182" h="192882">
                <a:moveTo>
                  <a:pt x="14287" y="135731"/>
                </a:moveTo>
                <a:lnTo>
                  <a:pt x="21431" y="135731"/>
                </a:lnTo>
                <a:lnTo>
                  <a:pt x="28575" y="135731"/>
                </a:lnTo>
                <a:lnTo>
                  <a:pt x="28575" y="128588"/>
                </a:lnTo>
                <a:lnTo>
                  <a:pt x="35719" y="121444"/>
                </a:lnTo>
                <a:lnTo>
                  <a:pt x="50006" y="107156"/>
                </a:lnTo>
                <a:lnTo>
                  <a:pt x="57150" y="100013"/>
                </a:lnTo>
                <a:lnTo>
                  <a:pt x="64294" y="85725"/>
                </a:lnTo>
                <a:lnTo>
                  <a:pt x="71437" y="71438"/>
                </a:lnTo>
                <a:lnTo>
                  <a:pt x="78581" y="64294"/>
                </a:lnTo>
                <a:lnTo>
                  <a:pt x="78581" y="50006"/>
                </a:lnTo>
                <a:lnTo>
                  <a:pt x="78581" y="42863"/>
                </a:lnTo>
                <a:lnTo>
                  <a:pt x="78581" y="28575"/>
                </a:lnTo>
                <a:lnTo>
                  <a:pt x="71437" y="14288"/>
                </a:lnTo>
                <a:lnTo>
                  <a:pt x="64294" y="7144"/>
                </a:lnTo>
                <a:lnTo>
                  <a:pt x="57150" y="0"/>
                </a:lnTo>
                <a:lnTo>
                  <a:pt x="42862" y="0"/>
                </a:lnTo>
                <a:lnTo>
                  <a:pt x="35719" y="7144"/>
                </a:lnTo>
                <a:lnTo>
                  <a:pt x="21431" y="21431"/>
                </a:lnTo>
                <a:lnTo>
                  <a:pt x="7144" y="42863"/>
                </a:lnTo>
                <a:lnTo>
                  <a:pt x="0" y="57150"/>
                </a:lnTo>
                <a:lnTo>
                  <a:pt x="0" y="78581"/>
                </a:lnTo>
                <a:lnTo>
                  <a:pt x="0" y="92869"/>
                </a:lnTo>
                <a:lnTo>
                  <a:pt x="0" y="114300"/>
                </a:lnTo>
                <a:lnTo>
                  <a:pt x="14287" y="128588"/>
                </a:lnTo>
                <a:lnTo>
                  <a:pt x="28575" y="142875"/>
                </a:lnTo>
                <a:lnTo>
                  <a:pt x="42862" y="157163"/>
                </a:lnTo>
                <a:lnTo>
                  <a:pt x="64294" y="157163"/>
                </a:lnTo>
                <a:lnTo>
                  <a:pt x="85725" y="164306"/>
                </a:lnTo>
                <a:lnTo>
                  <a:pt x="114300" y="164306"/>
                </a:lnTo>
                <a:lnTo>
                  <a:pt x="135731" y="157163"/>
                </a:lnTo>
                <a:lnTo>
                  <a:pt x="164306" y="142875"/>
                </a:lnTo>
                <a:lnTo>
                  <a:pt x="185737" y="128588"/>
                </a:lnTo>
                <a:lnTo>
                  <a:pt x="207169" y="114300"/>
                </a:lnTo>
                <a:lnTo>
                  <a:pt x="221456" y="100013"/>
                </a:lnTo>
                <a:lnTo>
                  <a:pt x="235744" y="78581"/>
                </a:lnTo>
                <a:lnTo>
                  <a:pt x="250031" y="64294"/>
                </a:lnTo>
                <a:lnTo>
                  <a:pt x="250031" y="42863"/>
                </a:lnTo>
                <a:lnTo>
                  <a:pt x="250031" y="28575"/>
                </a:lnTo>
                <a:lnTo>
                  <a:pt x="250031" y="14288"/>
                </a:lnTo>
                <a:lnTo>
                  <a:pt x="242887" y="7144"/>
                </a:lnTo>
                <a:lnTo>
                  <a:pt x="228600" y="7144"/>
                </a:lnTo>
                <a:lnTo>
                  <a:pt x="214312" y="21431"/>
                </a:lnTo>
                <a:lnTo>
                  <a:pt x="200025" y="35719"/>
                </a:lnTo>
                <a:lnTo>
                  <a:pt x="192881" y="64294"/>
                </a:lnTo>
                <a:lnTo>
                  <a:pt x="178594" y="92869"/>
                </a:lnTo>
                <a:lnTo>
                  <a:pt x="178594" y="121444"/>
                </a:lnTo>
                <a:lnTo>
                  <a:pt x="178594" y="142875"/>
                </a:lnTo>
                <a:lnTo>
                  <a:pt x="178594" y="164306"/>
                </a:lnTo>
                <a:lnTo>
                  <a:pt x="185737" y="178594"/>
                </a:lnTo>
                <a:lnTo>
                  <a:pt x="192881" y="185738"/>
                </a:lnTo>
                <a:lnTo>
                  <a:pt x="207169" y="192881"/>
                </a:lnTo>
                <a:lnTo>
                  <a:pt x="214312" y="185738"/>
                </a:lnTo>
                <a:lnTo>
                  <a:pt x="228600" y="185738"/>
                </a:lnTo>
                <a:lnTo>
                  <a:pt x="235744" y="171450"/>
                </a:lnTo>
                <a:lnTo>
                  <a:pt x="250031" y="157163"/>
                </a:lnTo>
                <a:lnTo>
                  <a:pt x="257175" y="142875"/>
                </a:lnTo>
                <a:lnTo>
                  <a:pt x="257175" y="121444"/>
                </a:lnTo>
                <a:lnTo>
                  <a:pt x="264319" y="92869"/>
                </a:lnTo>
                <a:lnTo>
                  <a:pt x="264319" y="71438"/>
                </a:lnTo>
                <a:lnTo>
                  <a:pt x="264319" y="42863"/>
                </a:lnTo>
                <a:lnTo>
                  <a:pt x="264319" y="21431"/>
                </a:lnTo>
                <a:lnTo>
                  <a:pt x="257175" y="7144"/>
                </a:lnTo>
                <a:lnTo>
                  <a:pt x="257175" y="0"/>
                </a:lnTo>
                <a:lnTo>
                  <a:pt x="257175" y="0"/>
                </a:lnTo>
                <a:lnTo>
                  <a:pt x="257175" y="7144"/>
                </a:lnTo>
                <a:lnTo>
                  <a:pt x="257175" y="14288"/>
                </a:lnTo>
                <a:lnTo>
                  <a:pt x="257175" y="35719"/>
                </a:lnTo>
                <a:lnTo>
                  <a:pt x="264319" y="57150"/>
                </a:lnTo>
                <a:lnTo>
                  <a:pt x="271462" y="85725"/>
                </a:lnTo>
                <a:lnTo>
                  <a:pt x="278606" y="114300"/>
                </a:lnTo>
                <a:lnTo>
                  <a:pt x="285750" y="142875"/>
                </a:lnTo>
                <a:lnTo>
                  <a:pt x="292894" y="164306"/>
                </a:lnTo>
                <a:lnTo>
                  <a:pt x="307181" y="185738"/>
                </a:lnTo>
                <a:lnTo>
                  <a:pt x="307181" y="192881"/>
                </a:lnTo>
                <a:lnTo>
                  <a:pt x="307181"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Freeform 62"/>
          <p:cNvSpPr/>
          <p:nvPr/>
        </p:nvSpPr>
        <p:spPr>
          <a:xfrm>
            <a:off x="2257425" y="5336381"/>
            <a:ext cx="135732" cy="307183"/>
          </a:xfrm>
          <a:custGeom>
            <a:avLst/>
            <a:gdLst/>
            <a:ahLst/>
            <a:cxnLst/>
            <a:rect l="0" t="0" r="0" b="0"/>
            <a:pathLst>
              <a:path w="135732" h="307183">
                <a:moveTo>
                  <a:pt x="100013" y="0"/>
                </a:moveTo>
                <a:lnTo>
                  <a:pt x="92869" y="0"/>
                </a:lnTo>
                <a:lnTo>
                  <a:pt x="85725" y="7144"/>
                </a:lnTo>
                <a:lnTo>
                  <a:pt x="71438" y="14288"/>
                </a:lnTo>
                <a:lnTo>
                  <a:pt x="50006" y="28575"/>
                </a:lnTo>
                <a:lnTo>
                  <a:pt x="35719" y="35719"/>
                </a:lnTo>
                <a:lnTo>
                  <a:pt x="21431" y="50007"/>
                </a:lnTo>
                <a:lnTo>
                  <a:pt x="7144" y="64294"/>
                </a:lnTo>
                <a:lnTo>
                  <a:pt x="0" y="71438"/>
                </a:lnTo>
                <a:lnTo>
                  <a:pt x="0" y="85725"/>
                </a:lnTo>
                <a:lnTo>
                  <a:pt x="0" y="92869"/>
                </a:lnTo>
                <a:lnTo>
                  <a:pt x="7144" y="107157"/>
                </a:lnTo>
                <a:lnTo>
                  <a:pt x="14288" y="114300"/>
                </a:lnTo>
                <a:lnTo>
                  <a:pt x="28575" y="121444"/>
                </a:lnTo>
                <a:lnTo>
                  <a:pt x="42863" y="135732"/>
                </a:lnTo>
                <a:lnTo>
                  <a:pt x="64294" y="142875"/>
                </a:lnTo>
                <a:lnTo>
                  <a:pt x="78581" y="150019"/>
                </a:lnTo>
                <a:lnTo>
                  <a:pt x="100013" y="157163"/>
                </a:lnTo>
                <a:lnTo>
                  <a:pt x="107156" y="171450"/>
                </a:lnTo>
                <a:lnTo>
                  <a:pt x="121444" y="178594"/>
                </a:lnTo>
                <a:lnTo>
                  <a:pt x="135731" y="185738"/>
                </a:lnTo>
                <a:lnTo>
                  <a:pt x="135731" y="192882"/>
                </a:lnTo>
                <a:lnTo>
                  <a:pt x="135731" y="207169"/>
                </a:lnTo>
                <a:lnTo>
                  <a:pt x="135731" y="221457"/>
                </a:lnTo>
                <a:lnTo>
                  <a:pt x="128588" y="235744"/>
                </a:lnTo>
                <a:lnTo>
                  <a:pt x="107156" y="257175"/>
                </a:lnTo>
                <a:lnTo>
                  <a:pt x="92869" y="271463"/>
                </a:lnTo>
                <a:lnTo>
                  <a:pt x="64294" y="285750"/>
                </a:lnTo>
                <a:lnTo>
                  <a:pt x="42863" y="300038"/>
                </a:lnTo>
                <a:lnTo>
                  <a:pt x="21431" y="307182"/>
                </a:lnTo>
                <a:lnTo>
                  <a:pt x="7144" y="307182"/>
                </a:lnTo>
                <a:lnTo>
                  <a:pt x="7144" y="30718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Freeform 63"/>
          <p:cNvSpPr/>
          <p:nvPr/>
        </p:nvSpPr>
        <p:spPr>
          <a:xfrm>
            <a:off x="2536032" y="5372100"/>
            <a:ext cx="64294" cy="285751"/>
          </a:xfrm>
          <a:custGeom>
            <a:avLst/>
            <a:gdLst/>
            <a:ahLst/>
            <a:cxnLst/>
            <a:rect l="0" t="0" r="0" b="0"/>
            <a:pathLst>
              <a:path w="64294" h="285751">
                <a:moveTo>
                  <a:pt x="21431" y="0"/>
                </a:moveTo>
                <a:lnTo>
                  <a:pt x="14287" y="0"/>
                </a:lnTo>
                <a:lnTo>
                  <a:pt x="14287" y="0"/>
                </a:lnTo>
                <a:lnTo>
                  <a:pt x="7143" y="7144"/>
                </a:lnTo>
                <a:lnTo>
                  <a:pt x="0" y="21431"/>
                </a:lnTo>
                <a:lnTo>
                  <a:pt x="0" y="42863"/>
                </a:lnTo>
                <a:lnTo>
                  <a:pt x="0" y="71438"/>
                </a:lnTo>
                <a:lnTo>
                  <a:pt x="0" y="100013"/>
                </a:lnTo>
                <a:lnTo>
                  <a:pt x="0" y="135731"/>
                </a:lnTo>
                <a:lnTo>
                  <a:pt x="0" y="171450"/>
                </a:lnTo>
                <a:lnTo>
                  <a:pt x="0" y="200025"/>
                </a:lnTo>
                <a:lnTo>
                  <a:pt x="7143" y="228600"/>
                </a:lnTo>
                <a:lnTo>
                  <a:pt x="14287" y="250031"/>
                </a:lnTo>
                <a:lnTo>
                  <a:pt x="21431" y="264319"/>
                </a:lnTo>
                <a:lnTo>
                  <a:pt x="35718" y="278606"/>
                </a:lnTo>
                <a:lnTo>
                  <a:pt x="42862" y="285750"/>
                </a:lnTo>
                <a:lnTo>
                  <a:pt x="57150" y="285750"/>
                </a:lnTo>
                <a:lnTo>
                  <a:pt x="64293" y="278606"/>
                </a:lnTo>
                <a:lnTo>
                  <a:pt x="64293" y="2786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Freeform 64"/>
          <p:cNvSpPr/>
          <p:nvPr/>
        </p:nvSpPr>
        <p:spPr>
          <a:xfrm>
            <a:off x="2678907" y="5264944"/>
            <a:ext cx="464344" cy="342901"/>
          </a:xfrm>
          <a:custGeom>
            <a:avLst/>
            <a:gdLst/>
            <a:ahLst/>
            <a:cxnLst/>
            <a:rect l="0" t="0" r="0" b="0"/>
            <a:pathLst>
              <a:path w="464344" h="342901">
                <a:moveTo>
                  <a:pt x="42862" y="192881"/>
                </a:moveTo>
                <a:lnTo>
                  <a:pt x="42862" y="185737"/>
                </a:lnTo>
                <a:lnTo>
                  <a:pt x="42862" y="185737"/>
                </a:lnTo>
                <a:lnTo>
                  <a:pt x="42862" y="185737"/>
                </a:lnTo>
                <a:lnTo>
                  <a:pt x="42862" y="185737"/>
                </a:lnTo>
                <a:lnTo>
                  <a:pt x="35718" y="192881"/>
                </a:lnTo>
                <a:lnTo>
                  <a:pt x="35718" y="207169"/>
                </a:lnTo>
                <a:lnTo>
                  <a:pt x="28575" y="221456"/>
                </a:lnTo>
                <a:lnTo>
                  <a:pt x="21431" y="242887"/>
                </a:lnTo>
                <a:lnTo>
                  <a:pt x="21431" y="264319"/>
                </a:lnTo>
                <a:lnTo>
                  <a:pt x="14287" y="278606"/>
                </a:lnTo>
                <a:lnTo>
                  <a:pt x="7143" y="292894"/>
                </a:lnTo>
                <a:lnTo>
                  <a:pt x="7143" y="307181"/>
                </a:lnTo>
                <a:lnTo>
                  <a:pt x="7143" y="314325"/>
                </a:lnTo>
                <a:lnTo>
                  <a:pt x="7143" y="314325"/>
                </a:lnTo>
                <a:lnTo>
                  <a:pt x="0" y="314325"/>
                </a:lnTo>
                <a:lnTo>
                  <a:pt x="0" y="314325"/>
                </a:lnTo>
                <a:lnTo>
                  <a:pt x="0" y="314325"/>
                </a:lnTo>
                <a:lnTo>
                  <a:pt x="0" y="300037"/>
                </a:lnTo>
                <a:lnTo>
                  <a:pt x="0" y="292894"/>
                </a:lnTo>
                <a:lnTo>
                  <a:pt x="0" y="271462"/>
                </a:lnTo>
                <a:lnTo>
                  <a:pt x="0" y="257175"/>
                </a:lnTo>
                <a:lnTo>
                  <a:pt x="0" y="235744"/>
                </a:lnTo>
                <a:lnTo>
                  <a:pt x="0" y="221456"/>
                </a:lnTo>
                <a:lnTo>
                  <a:pt x="0" y="214312"/>
                </a:lnTo>
                <a:lnTo>
                  <a:pt x="0" y="207169"/>
                </a:lnTo>
                <a:lnTo>
                  <a:pt x="7143" y="200025"/>
                </a:lnTo>
                <a:lnTo>
                  <a:pt x="7143" y="200025"/>
                </a:lnTo>
                <a:lnTo>
                  <a:pt x="7143" y="200025"/>
                </a:lnTo>
                <a:lnTo>
                  <a:pt x="14287" y="207169"/>
                </a:lnTo>
                <a:lnTo>
                  <a:pt x="14287" y="214312"/>
                </a:lnTo>
                <a:lnTo>
                  <a:pt x="21431" y="228600"/>
                </a:lnTo>
                <a:lnTo>
                  <a:pt x="28575" y="235744"/>
                </a:lnTo>
                <a:lnTo>
                  <a:pt x="35718" y="250031"/>
                </a:lnTo>
                <a:lnTo>
                  <a:pt x="42862" y="257175"/>
                </a:lnTo>
                <a:lnTo>
                  <a:pt x="57150" y="271462"/>
                </a:lnTo>
                <a:lnTo>
                  <a:pt x="71437" y="278606"/>
                </a:lnTo>
                <a:lnTo>
                  <a:pt x="85725" y="285750"/>
                </a:lnTo>
                <a:lnTo>
                  <a:pt x="100012" y="285750"/>
                </a:lnTo>
                <a:lnTo>
                  <a:pt x="107156" y="285750"/>
                </a:lnTo>
                <a:lnTo>
                  <a:pt x="128587" y="285750"/>
                </a:lnTo>
                <a:lnTo>
                  <a:pt x="142875" y="278606"/>
                </a:lnTo>
                <a:lnTo>
                  <a:pt x="150018" y="264319"/>
                </a:lnTo>
                <a:lnTo>
                  <a:pt x="164306" y="257175"/>
                </a:lnTo>
                <a:lnTo>
                  <a:pt x="178593" y="242887"/>
                </a:lnTo>
                <a:lnTo>
                  <a:pt x="185737" y="221456"/>
                </a:lnTo>
                <a:lnTo>
                  <a:pt x="185737" y="207169"/>
                </a:lnTo>
                <a:lnTo>
                  <a:pt x="192881" y="185737"/>
                </a:lnTo>
                <a:lnTo>
                  <a:pt x="192881" y="171450"/>
                </a:lnTo>
                <a:lnTo>
                  <a:pt x="192881" y="157162"/>
                </a:lnTo>
                <a:lnTo>
                  <a:pt x="185737" y="142875"/>
                </a:lnTo>
                <a:lnTo>
                  <a:pt x="178593" y="128587"/>
                </a:lnTo>
                <a:lnTo>
                  <a:pt x="164306" y="121444"/>
                </a:lnTo>
                <a:lnTo>
                  <a:pt x="157162" y="121444"/>
                </a:lnTo>
                <a:lnTo>
                  <a:pt x="142875" y="121444"/>
                </a:lnTo>
                <a:lnTo>
                  <a:pt x="121443" y="128587"/>
                </a:lnTo>
                <a:lnTo>
                  <a:pt x="107156" y="142875"/>
                </a:lnTo>
                <a:lnTo>
                  <a:pt x="100012" y="164306"/>
                </a:lnTo>
                <a:lnTo>
                  <a:pt x="100012" y="185737"/>
                </a:lnTo>
                <a:lnTo>
                  <a:pt x="92868" y="207169"/>
                </a:lnTo>
                <a:lnTo>
                  <a:pt x="92868" y="235744"/>
                </a:lnTo>
                <a:lnTo>
                  <a:pt x="100012" y="257175"/>
                </a:lnTo>
                <a:lnTo>
                  <a:pt x="107156" y="285750"/>
                </a:lnTo>
                <a:lnTo>
                  <a:pt x="114300" y="300037"/>
                </a:lnTo>
                <a:lnTo>
                  <a:pt x="128587" y="314325"/>
                </a:lnTo>
                <a:lnTo>
                  <a:pt x="142875" y="321469"/>
                </a:lnTo>
                <a:lnTo>
                  <a:pt x="150018" y="321469"/>
                </a:lnTo>
                <a:lnTo>
                  <a:pt x="164306" y="314325"/>
                </a:lnTo>
                <a:lnTo>
                  <a:pt x="178593" y="300037"/>
                </a:lnTo>
                <a:lnTo>
                  <a:pt x="185737" y="278606"/>
                </a:lnTo>
                <a:lnTo>
                  <a:pt x="192881" y="257175"/>
                </a:lnTo>
                <a:lnTo>
                  <a:pt x="200025" y="221456"/>
                </a:lnTo>
                <a:lnTo>
                  <a:pt x="200025" y="185737"/>
                </a:lnTo>
                <a:lnTo>
                  <a:pt x="200025" y="150019"/>
                </a:lnTo>
                <a:lnTo>
                  <a:pt x="200025" y="114300"/>
                </a:lnTo>
                <a:lnTo>
                  <a:pt x="192881" y="71437"/>
                </a:lnTo>
                <a:lnTo>
                  <a:pt x="192881" y="42862"/>
                </a:lnTo>
                <a:lnTo>
                  <a:pt x="192881" y="21431"/>
                </a:lnTo>
                <a:lnTo>
                  <a:pt x="185737" y="7144"/>
                </a:lnTo>
                <a:lnTo>
                  <a:pt x="185737" y="0"/>
                </a:lnTo>
                <a:lnTo>
                  <a:pt x="185737" y="14287"/>
                </a:lnTo>
                <a:lnTo>
                  <a:pt x="185737" y="28575"/>
                </a:lnTo>
                <a:lnTo>
                  <a:pt x="185737" y="57150"/>
                </a:lnTo>
                <a:lnTo>
                  <a:pt x="192881" y="100012"/>
                </a:lnTo>
                <a:lnTo>
                  <a:pt x="192881" y="142875"/>
                </a:lnTo>
                <a:lnTo>
                  <a:pt x="200025" y="185737"/>
                </a:lnTo>
                <a:lnTo>
                  <a:pt x="214312" y="228600"/>
                </a:lnTo>
                <a:lnTo>
                  <a:pt x="221456" y="271462"/>
                </a:lnTo>
                <a:lnTo>
                  <a:pt x="228600" y="300037"/>
                </a:lnTo>
                <a:lnTo>
                  <a:pt x="242887" y="321469"/>
                </a:lnTo>
                <a:lnTo>
                  <a:pt x="250031" y="335756"/>
                </a:lnTo>
                <a:lnTo>
                  <a:pt x="264318" y="342900"/>
                </a:lnTo>
                <a:lnTo>
                  <a:pt x="271462" y="335756"/>
                </a:lnTo>
                <a:lnTo>
                  <a:pt x="271462" y="328612"/>
                </a:lnTo>
                <a:lnTo>
                  <a:pt x="278606" y="314325"/>
                </a:lnTo>
                <a:lnTo>
                  <a:pt x="278606" y="285750"/>
                </a:lnTo>
                <a:lnTo>
                  <a:pt x="278606" y="257175"/>
                </a:lnTo>
                <a:lnTo>
                  <a:pt x="278606" y="221456"/>
                </a:lnTo>
                <a:lnTo>
                  <a:pt x="278606" y="192881"/>
                </a:lnTo>
                <a:lnTo>
                  <a:pt x="271462" y="157162"/>
                </a:lnTo>
                <a:lnTo>
                  <a:pt x="271462" y="142875"/>
                </a:lnTo>
                <a:lnTo>
                  <a:pt x="271462" y="128587"/>
                </a:lnTo>
                <a:lnTo>
                  <a:pt x="271462" y="128587"/>
                </a:lnTo>
                <a:lnTo>
                  <a:pt x="278606" y="135731"/>
                </a:lnTo>
                <a:lnTo>
                  <a:pt x="278606" y="150019"/>
                </a:lnTo>
                <a:lnTo>
                  <a:pt x="285750" y="171450"/>
                </a:lnTo>
                <a:lnTo>
                  <a:pt x="285750" y="200025"/>
                </a:lnTo>
                <a:lnTo>
                  <a:pt x="292893" y="228600"/>
                </a:lnTo>
                <a:lnTo>
                  <a:pt x="300037" y="250031"/>
                </a:lnTo>
                <a:lnTo>
                  <a:pt x="307181" y="278606"/>
                </a:lnTo>
                <a:lnTo>
                  <a:pt x="321468" y="292894"/>
                </a:lnTo>
                <a:lnTo>
                  <a:pt x="321468" y="307181"/>
                </a:lnTo>
                <a:lnTo>
                  <a:pt x="328612" y="314325"/>
                </a:lnTo>
                <a:lnTo>
                  <a:pt x="335756" y="314325"/>
                </a:lnTo>
                <a:lnTo>
                  <a:pt x="342900" y="314325"/>
                </a:lnTo>
                <a:lnTo>
                  <a:pt x="342900" y="314325"/>
                </a:lnTo>
                <a:lnTo>
                  <a:pt x="342900" y="300037"/>
                </a:lnTo>
                <a:lnTo>
                  <a:pt x="342900" y="285750"/>
                </a:lnTo>
                <a:lnTo>
                  <a:pt x="342900" y="264319"/>
                </a:lnTo>
                <a:lnTo>
                  <a:pt x="335756" y="235744"/>
                </a:lnTo>
                <a:lnTo>
                  <a:pt x="335756" y="214312"/>
                </a:lnTo>
                <a:lnTo>
                  <a:pt x="328612" y="192881"/>
                </a:lnTo>
                <a:lnTo>
                  <a:pt x="328612" y="185737"/>
                </a:lnTo>
                <a:lnTo>
                  <a:pt x="328612" y="178594"/>
                </a:lnTo>
                <a:lnTo>
                  <a:pt x="328612" y="171450"/>
                </a:lnTo>
                <a:lnTo>
                  <a:pt x="328612" y="171450"/>
                </a:lnTo>
                <a:lnTo>
                  <a:pt x="328612" y="171450"/>
                </a:lnTo>
                <a:lnTo>
                  <a:pt x="335756" y="178594"/>
                </a:lnTo>
                <a:lnTo>
                  <a:pt x="342900" y="192881"/>
                </a:lnTo>
                <a:lnTo>
                  <a:pt x="350043" y="214312"/>
                </a:lnTo>
                <a:lnTo>
                  <a:pt x="357187" y="235744"/>
                </a:lnTo>
                <a:lnTo>
                  <a:pt x="371475" y="257175"/>
                </a:lnTo>
                <a:lnTo>
                  <a:pt x="385762" y="271462"/>
                </a:lnTo>
                <a:lnTo>
                  <a:pt x="400050" y="285750"/>
                </a:lnTo>
                <a:lnTo>
                  <a:pt x="414337" y="300037"/>
                </a:lnTo>
                <a:lnTo>
                  <a:pt x="428625" y="307181"/>
                </a:lnTo>
                <a:lnTo>
                  <a:pt x="435768" y="307181"/>
                </a:lnTo>
                <a:lnTo>
                  <a:pt x="442912" y="314325"/>
                </a:lnTo>
                <a:lnTo>
                  <a:pt x="450056" y="307181"/>
                </a:lnTo>
                <a:lnTo>
                  <a:pt x="457200" y="307181"/>
                </a:lnTo>
                <a:lnTo>
                  <a:pt x="464343" y="300037"/>
                </a:lnTo>
                <a:lnTo>
                  <a:pt x="464343" y="285750"/>
                </a:lnTo>
                <a:lnTo>
                  <a:pt x="464343" y="264319"/>
                </a:lnTo>
                <a:lnTo>
                  <a:pt x="457200" y="221456"/>
                </a:lnTo>
                <a:lnTo>
                  <a:pt x="457200" y="221456"/>
                </a:lnTo>
                <a:lnTo>
                  <a:pt x="457200"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Freeform 65"/>
          <p:cNvSpPr/>
          <p:nvPr/>
        </p:nvSpPr>
        <p:spPr>
          <a:xfrm>
            <a:off x="2993232" y="5200650"/>
            <a:ext cx="14288" cy="7145"/>
          </a:xfrm>
          <a:custGeom>
            <a:avLst/>
            <a:gdLst/>
            <a:ahLst/>
            <a:cxnLst/>
            <a:rect l="0" t="0" r="0" b="0"/>
            <a:pathLst>
              <a:path w="14288" h="7145">
                <a:moveTo>
                  <a:pt x="14287" y="0"/>
                </a:moveTo>
                <a:lnTo>
                  <a:pt x="14287" y="0"/>
                </a:lnTo>
                <a:lnTo>
                  <a:pt x="7143" y="0"/>
                </a:lnTo>
                <a:lnTo>
                  <a:pt x="7143" y="7144"/>
                </a:lnTo>
                <a:lnTo>
                  <a:pt x="0" y="7144"/>
                </a:lnTo>
                <a:lnTo>
                  <a:pt x="0" y="7144"/>
                </a:lnTo>
                <a:lnTo>
                  <a:pt x="0"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Freeform 66"/>
          <p:cNvSpPr/>
          <p:nvPr/>
        </p:nvSpPr>
        <p:spPr>
          <a:xfrm>
            <a:off x="3186113" y="5243513"/>
            <a:ext cx="685801" cy="400051"/>
          </a:xfrm>
          <a:custGeom>
            <a:avLst/>
            <a:gdLst/>
            <a:ahLst/>
            <a:cxnLst/>
            <a:rect l="0" t="0" r="0" b="0"/>
            <a:pathLst>
              <a:path w="685801" h="400051">
                <a:moveTo>
                  <a:pt x="0" y="207168"/>
                </a:moveTo>
                <a:lnTo>
                  <a:pt x="0" y="207168"/>
                </a:lnTo>
                <a:lnTo>
                  <a:pt x="0" y="214312"/>
                </a:lnTo>
                <a:lnTo>
                  <a:pt x="0" y="221456"/>
                </a:lnTo>
                <a:lnTo>
                  <a:pt x="0" y="235743"/>
                </a:lnTo>
                <a:lnTo>
                  <a:pt x="0" y="250031"/>
                </a:lnTo>
                <a:lnTo>
                  <a:pt x="0" y="264318"/>
                </a:lnTo>
                <a:lnTo>
                  <a:pt x="7144" y="278606"/>
                </a:lnTo>
                <a:lnTo>
                  <a:pt x="14287" y="292893"/>
                </a:lnTo>
                <a:lnTo>
                  <a:pt x="21431" y="307181"/>
                </a:lnTo>
                <a:lnTo>
                  <a:pt x="35719" y="314325"/>
                </a:lnTo>
                <a:lnTo>
                  <a:pt x="50006" y="321468"/>
                </a:lnTo>
                <a:lnTo>
                  <a:pt x="64294" y="321468"/>
                </a:lnTo>
                <a:lnTo>
                  <a:pt x="85725" y="321468"/>
                </a:lnTo>
                <a:lnTo>
                  <a:pt x="100012" y="314325"/>
                </a:lnTo>
                <a:lnTo>
                  <a:pt x="121444" y="307181"/>
                </a:lnTo>
                <a:lnTo>
                  <a:pt x="135731" y="292893"/>
                </a:lnTo>
                <a:lnTo>
                  <a:pt x="142875" y="278606"/>
                </a:lnTo>
                <a:lnTo>
                  <a:pt x="157162" y="264318"/>
                </a:lnTo>
                <a:lnTo>
                  <a:pt x="164306" y="250031"/>
                </a:lnTo>
                <a:lnTo>
                  <a:pt x="164306" y="228600"/>
                </a:lnTo>
                <a:lnTo>
                  <a:pt x="164306" y="214312"/>
                </a:lnTo>
                <a:lnTo>
                  <a:pt x="157162" y="200025"/>
                </a:lnTo>
                <a:lnTo>
                  <a:pt x="150019" y="185737"/>
                </a:lnTo>
                <a:lnTo>
                  <a:pt x="135731" y="178593"/>
                </a:lnTo>
                <a:lnTo>
                  <a:pt x="121444" y="171450"/>
                </a:lnTo>
                <a:lnTo>
                  <a:pt x="107156" y="171450"/>
                </a:lnTo>
                <a:lnTo>
                  <a:pt x="92869" y="171450"/>
                </a:lnTo>
                <a:lnTo>
                  <a:pt x="78581" y="185737"/>
                </a:lnTo>
                <a:lnTo>
                  <a:pt x="64294" y="200025"/>
                </a:lnTo>
                <a:lnTo>
                  <a:pt x="57150" y="221456"/>
                </a:lnTo>
                <a:lnTo>
                  <a:pt x="50006" y="242887"/>
                </a:lnTo>
                <a:lnTo>
                  <a:pt x="57150" y="271462"/>
                </a:lnTo>
                <a:lnTo>
                  <a:pt x="57150" y="300037"/>
                </a:lnTo>
                <a:lnTo>
                  <a:pt x="64294" y="321468"/>
                </a:lnTo>
                <a:lnTo>
                  <a:pt x="78581" y="342900"/>
                </a:lnTo>
                <a:lnTo>
                  <a:pt x="92869" y="350043"/>
                </a:lnTo>
                <a:lnTo>
                  <a:pt x="107156" y="357187"/>
                </a:lnTo>
                <a:lnTo>
                  <a:pt x="128587" y="357187"/>
                </a:lnTo>
                <a:lnTo>
                  <a:pt x="135731" y="350043"/>
                </a:lnTo>
                <a:lnTo>
                  <a:pt x="150019" y="335756"/>
                </a:lnTo>
                <a:lnTo>
                  <a:pt x="157162" y="307181"/>
                </a:lnTo>
                <a:lnTo>
                  <a:pt x="164306" y="271462"/>
                </a:lnTo>
                <a:lnTo>
                  <a:pt x="171450" y="235743"/>
                </a:lnTo>
                <a:lnTo>
                  <a:pt x="171450" y="192881"/>
                </a:lnTo>
                <a:lnTo>
                  <a:pt x="171450" y="150018"/>
                </a:lnTo>
                <a:lnTo>
                  <a:pt x="164306" y="100012"/>
                </a:lnTo>
                <a:lnTo>
                  <a:pt x="164306" y="64293"/>
                </a:lnTo>
                <a:lnTo>
                  <a:pt x="157162" y="28575"/>
                </a:lnTo>
                <a:lnTo>
                  <a:pt x="150019" y="7143"/>
                </a:lnTo>
                <a:lnTo>
                  <a:pt x="150019" y="0"/>
                </a:lnTo>
                <a:lnTo>
                  <a:pt x="142875" y="7143"/>
                </a:lnTo>
                <a:lnTo>
                  <a:pt x="142875" y="21431"/>
                </a:lnTo>
                <a:lnTo>
                  <a:pt x="142875" y="50006"/>
                </a:lnTo>
                <a:lnTo>
                  <a:pt x="135731" y="78581"/>
                </a:lnTo>
                <a:lnTo>
                  <a:pt x="135731" y="121443"/>
                </a:lnTo>
                <a:lnTo>
                  <a:pt x="142875" y="171450"/>
                </a:lnTo>
                <a:lnTo>
                  <a:pt x="150019" y="214312"/>
                </a:lnTo>
                <a:lnTo>
                  <a:pt x="157162" y="257175"/>
                </a:lnTo>
                <a:lnTo>
                  <a:pt x="171450" y="292893"/>
                </a:lnTo>
                <a:lnTo>
                  <a:pt x="185737" y="321468"/>
                </a:lnTo>
                <a:lnTo>
                  <a:pt x="192881" y="335756"/>
                </a:lnTo>
                <a:lnTo>
                  <a:pt x="207169" y="342900"/>
                </a:lnTo>
                <a:lnTo>
                  <a:pt x="214312" y="342900"/>
                </a:lnTo>
                <a:lnTo>
                  <a:pt x="221456" y="335756"/>
                </a:lnTo>
                <a:lnTo>
                  <a:pt x="235744" y="321468"/>
                </a:lnTo>
                <a:lnTo>
                  <a:pt x="235744" y="300037"/>
                </a:lnTo>
                <a:lnTo>
                  <a:pt x="235744" y="271462"/>
                </a:lnTo>
                <a:lnTo>
                  <a:pt x="235744" y="242887"/>
                </a:lnTo>
                <a:lnTo>
                  <a:pt x="235744" y="214312"/>
                </a:lnTo>
                <a:lnTo>
                  <a:pt x="235744" y="192881"/>
                </a:lnTo>
                <a:lnTo>
                  <a:pt x="235744" y="178593"/>
                </a:lnTo>
                <a:lnTo>
                  <a:pt x="235744" y="171450"/>
                </a:lnTo>
                <a:lnTo>
                  <a:pt x="235744" y="178593"/>
                </a:lnTo>
                <a:lnTo>
                  <a:pt x="235744" y="192881"/>
                </a:lnTo>
                <a:lnTo>
                  <a:pt x="235744" y="214312"/>
                </a:lnTo>
                <a:lnTo>
                  <a:pt x="235744" y="242887"/>
                </a:lnTo>
                <a:lnTo>
                  <a:pt x="242887" y="264318"/>
                </a:lnTo>
                <a:lnTo>
                  <a:pt x="250031" y="292893"/>
                </a:lnTo>
                <a:lnTo>
                  <a:pt x="257175" y="307181"/>
                </a:lnTo>
                <a:lnTo>
                  <a:pt x="264319" y="321468"/>
                </a:lnTo>
                <a:lnTo>
                  <a:pt x="271462" y="328612"/>
                </a:lnTo>
                <a:lnTo>
                  <a:pt x="278606" y="335756"/>
                </a:lnTo>
                <a:lnTo>
                  <a:pt x="285750" y="335756"/>
                </a:lnTo>
                <a:lnTo>
                  <a:pt x="285750" y="328612"/>
                </a:lnTo>
                <a:lnTo>
                  <a:pt x="285750" y="314325"/>
                </a:lnTo>
                <a:lnTo>
                  <a:pt x="292894" y="300037"/>
                </a:lnTo>
                <a:lnTo>
                  <a:pt x="285750" y="271462"/>
                </a:lnTo>
                <a:lnTo>
                  <a:pt x="285750" y="242887"/>
                </a:lnTo>
                <a:lnTo>
                  <a:pt x="278606" y="221456"/>
                </a:lnTo>
                <a:lnTo>
                  <a:pt x="278606" y="200025"/>
                </a:lnTo>
                <a:lnTo>
                  <a:pt x="278606" y="185737"/>
                </a:lnTo>
                <a:lnTo>
                  <a:pt x="278606" y="178593"/>
                </a:lnTo>
                <a:lnTo>
                  <a:pt x="278606" y="178593"/>
                </a:lnTo>
                <a:lnTo>
                  <a:pt x="278606" y="185737"/>
                </a:lnTo>
                <a:lnTo>
                  <a:pt x="278606" y="200025"/>
                </a:lnTo>
                <a:lnTo>
                  <a:pt x="285750" y="221456"/>
                </a:lnTo>
                <a:lnTo>
                  <a:pt x="300037" y="250031"/>
                </a:lnTo>
                <a:lnTo>
                  <a:pt x="314325" y="278606"/>
                </a:lnTo>
                <a:lnTo>
                  <a:pt x="321469" y="300037"/>
                </a:lnTo>
                <a:lnTo>
                  <a:pt x="342900" y="321468"/>
                </a:lnTo>
                <a:lnTo>
                  <a:pt x="357187" y="335756"/>
                </a:lnTo>
                <a:lnTo>
                  <a:pt x="378619" y="350043"/>
                </a:lnTo>
                <a:lnTo>
                  <a:pt x="385762" y="350043"/>
                </a:lnTo>
                <a:lnTo>
                  <a:pt x="400050" y="350043"/>
                </a:lnTo>
                <a:lnTo>
                  <a:pt x="414337" y="342900"/>
                </a:lnTo>
                <a:lnTo>
                  <a:pt x="428625" y="328612"/>
                </a:lnTo>
                <a:lnTo>
                  <a:pt x="435769" y="314325"/>
                </a:lnTo>
                <a:lnTo>
                  <a:pt x="442912" y="285750"/>
                </a:lnTo>
                <a:lnTo>
                  <a:pt x="450056" y="264318"/>
                </a:lnTo>
                <a:lnTo>
                  <a:pt x="450056" y="228600"/>
                </a:lnTo>
                <a:lnTo>
                  <a:pt x="442912" y="207168"/>
                </a:lnTo>
                <a:lnTo>
                  <a:pt x="442912" y="185737"/>
                </a:lnTo>
                <a:lnTo>
                  <a:pt x="428625" y="171450"/>
                </a:lnTo>
                <a:lnTo>
                  <a:pt x="421481" y="171450"/>
                </a:lnTo>
                <a:lnTo>
                  <a:pt x="414337" y="171450"/>
                </a:lnTo>
                <a:lnTo>
                  <a:pt x="407194" y="185737"/>
                </a:lnTo>
                <a:lnTo>
                  <a:pt x="400050" y="200025"/>
                </a:lnTo>
                <a:lnTo>
                  <a:pt x="392906" y="221456"/>
                </a:lnTo>
                <a:lnTo>
                  <a:pt x="385762" y="242887"/>
                </a:lnTo>
                <a:lnTo>
                  <a:pt x="385762" y="264318"/>
                </a:lnTo>
                <a:lnTo>
                  <a:pt x="385762" y="278606"/>
                </a:lnTo>
                <a:lnTo>
                  <a:pt x="392906" y="292893"/>
                </a:lnTo>
                <a:lnTo>
                  <a:pt x="400050" y="307181"/>
                </a:lnTo>
                <a:lnTo>
                  <a:pt x="400050" y="314325"/>
                </a:lnTo>
                <a:lnTo>
                  <a:pt x="407194" y="314325"/>
                </a:lnTo>
                <a:lnTo>
                  <a:pt x="414337" y="307181"/>
                </a:lnTo>
                <a:lnTo>
                  <a:pt x="421481" y="300037"/>
                </a:lnTo>
                <a:lnTo>
                  <a:pt x="421481" y="285750"/>
                </a:lnTo>
                <a:lnTo>
                  <a:pt x="421481" y="271462"/>
                </a:lnTo>
                <a:lnTo>
                  <a:pt x="428625" y="257175"/>
                </a:lnTo>
                <a:lnTo>
                  <a:pt x="421481" y="235743"/>
                </a:lnTo>
                <a:lnTo>
                  <a:pt x="421481" y="228600"/>
                </a:lnTo>
                <a:lnTo>
                  <a:pt x="421481" y="221456"/>
                </a:lnTo>
                <a:lnTo>
                  <a:pt x="421481" y="214312"/>
                </a:lnTo>
                <a:lnTo>
                  <a:pt x="421481" y="221456"/>
                </a:lnTo>
                <a:lnTo>
                  <a:pt x="421481" y="228600"/>
                </a:lnTo>
                <a:lnTo>
                  <a:pt x="428625" y="242887"/>
                </a:lnTo>
                <a:lnTo>
                  <a:pt x="428625" y="264318"/>
                </a:lnTo>
                <a:lnTo>
                  <a:pt x="435769" y="285750"/>
                </a:lnTo>
                <a:lnTo>
                  <a:pt x="450056" y="307181"/>
                </a:lnTo>
                <a:lnTo>
                  <a:pt x="457200" y="321468"/>
                </a:lnTo>
                <a:lnTo>
                  <a:pt x="471487" y="335756"/>
                </a:lnTo>
                <a:lnTo>
                  <a:pt x="478631" y="342900"/>
                </a:lnTo>
                <a:lnTo>
                  <a:pt x="492919" y="350043"/>
                </a:lnTo>
                <a:lnTo>
                  <a:pt x="500062" y="350043"/>
                </a:lnTo>
                <a:lnTo>
                  <a:pt x="507206" y="342900"/>
                </a:lnTo>
                <a:lnTo>
                  <a:pt x="514350" y="335756"/>
                </a:lnTo>
                <a:lnTo>
                  <a:pt x="521494" y="314325"/>
                </a:lnTo>
                <a:lnTo>
                  <a:pt x="521494" y="285750"/>
                </a:lnTo>
                <a:lnTo>
                  <a:pt x="521494" y="242887"/>
                </a:lnTo>
                <a:lnTo>
                  <a:pt x="528637" y="200025"/>
                </a:lnTo>
                <a:lnTo>
                  <a:pt x="521494" y="150018"/>
                </a:lnTo>
                <a:lnTo>
                  <a:pt x="521494" y="100012"/>
                </a:lnTo>
                <a:lnTo>
                  <a:pt x="521494" y="50006"/>
                </a:lnTo>
                <a:lnTo>
                  <a:pt x="521494" y="21431"/>
                </a:lnTo>
                <a:lnTo>
                  <a:pt x="521494" y="7143"/>
                </a:lnTo>
                <a:lnTo>
                  <a:pt x="521494" y="0"/>
                </a:lnTo>
                <a:lnTo>
                  <a:pt x="521494" y="7143"/>
                </a:lnTo>
                <a:lnTo>
                  <a:pt x="521494" y="21431"/>
                </a:lnTo>
                <a:lnTo>
                  <a:pt x="521494" y="35718"/>
                </a:lnTo>
                <a:lnTo>
                  <a:pt x="521494" y="71437"/>
                </a:lnTo>
                <a:lnTo>
                  <a:pt x="521494" y="114300"/>
                </a:lnTo>
                <a:lnTo>
                  <a:pt x="528637" y="157162"/>
                </a:lnTo>
                <a:lnTo>
                  <a:pt x="535781" y="200025"/>
                </a:lnTo>
                <a:lnTo>
                  <a:pt x="542925" y="235743"/>
                </a:lnTo>
                <a:lnTo>
                  <a:pt x="550069" y="264318"/>
                </a:lnTo>
                <a:lnTo>
                  <a:pt x="557212" y="292893"/>
                </a:lnTo>
                <a:lnTo>
                  <a:pt x="564356" y="307181"/>
                </a:lnTo>
                <a:lnTo>
                  <a:pt x="564356" y="314325"/>
                </a:lnTo>
                <a:lnTo>
                  <a:pt x="571500" y="321468"/>
                </a:lnTo>
                <a:lnTo>
                  <a:pt x="571500" y="321468"/>
                </a:lnTo>
                <a:lnTo>
                  <a:pt x="571500" y="314325"/>
                </a:lnTo>
                <a:lnTo>
                  <a:pt x="578644" y="300037"/>
                </a:lnTo>
                <a:lnTo>
                  <a:pt x="578644" y="278606"/>
                </a:lnTo>
                <a:lnTo>
                  <a:pt x="578644" y="257175"/>
                </a:lnTo>
                <a:lnTo>
                  <a:pt x="578644" y="228600"/>
                </a:lnTo>
                <a:lnTo>
                  <a:pt x="585787" y="200025"/>
                </a:lnTo>
                <a:lnTo>
                  <a:pt x="585787" y="185737"/>
                </a:lnTo>
                <a:lnTo>
                  <a:pt x="592931" y="171450"/>
                </a:lnTo>
                <a:lnTo>
                  <a:pt x="600075" y="164306"/>
                </a:lnTo>
                <a:lnTo>
                  <a:pt x="607219" y="164306"/>
                </a:lnTo>
                <a:lnTo>
                  <a:pt x="614362" y="164306"/>
                </a:lnTo>
                <a:lnTo>
                  <a:pt x="628650" y="171450"/>
                </a:lnTo>
                <a:lnTo>
                  <a:pt x="635794" y="185737"/>
                </a:lnTo>
                <a:lnTo>
                  <a:pt x="650081" y="200025"/>
                </a:lnTo>
                <a:lnTo>
                  <a:pt x="664369" y="214312"/>
                </a:lnTo>
                <a:lnTo>
                  <a:pt x="671512" y="235743"/>
                </a:lnTo>
                <a:lnTo>
                  <a:pt x="678656" y="257175"/>
                </a:lnTo>
                <a:lnTo>
                  <a:pt x="678656" y="285750"/>
                </a:lnTo>
                <a:lnTo>
                  <a:pt x="685800" y="307181"/>
                </a:lnTo>
                <a:lnTo>
                  <a:pt x="678656" y="335756"/>
                </a:lnTo>
                <a:lnTo>
                  <a:pt x="671512" y="350043"/>
                </a:lnTo>
                <a:lnTo>
                  <a:pt x="664369" y="371475"/>
                </a:lnTo>
                <a:lnTo>
                  <a:pt x="650081" y="385762"/>
                </a:lnTo>
                <a:lnTo>
                  <a:pt x="635794" y="400050"/>
                </a:lnTo>
                <a:lnTo>
                  <a:pt x="628650" y="400050"/>
                </a:lnTo>
                <a:lnTo>
                  <a:pt x="614362" y="400050"/>
                </a:lnTo>
                <a:lnTo>
                  <a:pt x="607219" y="392906"/>
                </a:lnTo>
                <a:lnTo>
                  <a:pt x="600075" y="371475"/>
                </a:lnTo>
                <a:lnTo>
                  <a:pt x="600075" y="357187"/>
                </a:lnTo>
                <a:lnTo>
                  <a:pt x="600075" y="342900"/>
                </a:lnTo>
                <a:lnTo>
                  <a:pt x="600075" y="3429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Freeform 67"/>
          <p:cNvSpPr/>
          <p:nvPr/>
        </p:nvSpPr>
        <p:spPr>
          <a:xfrm>
            <a:off x="4000500" y="5443538"/>
            <a:ext cx="121445" cy="185738"/>
          </a:xfrm>
          <a:custGeom>
            <a:avLst/>
            <a:gdLst/>
            <a:ahLst/>
            <a:cxnLst/>
            <a:rect l="0" t="0" r="0" b="0"/>
            <a:pathLst>
              <a:path w="121445" h="185738">
                <a:moveTo>
                  <a:pt x="35719" y="57150"/>
                </a:moveTo>
                <a:lnTo>
                  <a:pt x="35719" y="57150"/>
                </a:lnTo>
                <a:lnTo>
                  <a:pt x="35719" y="64293"/>
                </a:lnTo>
                <a:lnTo>
                  <a:pt x="35719" y="78581"/>
                </a:lnTo>
                <a:lnTo>
                  <a:pt x="35719" y="107156"/>
                </a:lnTo>
                <a:lnTo>
                  <a:pt x="35719" y="128587"/>
                </a:lnTo>
                <a:lnTo>
                  <a:pt x="42863" y="150018"/>
                </a:lnTo>
                <a:lnTo>
                  <a:pt x="50007" y="164306"/>
                </a:lnTo>
                <a:lnTo>
                  <a:pt x="57150" y="178593"/>
                </a:lnTo>
                <a:lnTo>
                  <a:pt x="71438" y="185737"/>
                </a:lnTo>
                <a:lnTo>
                  <a:pt x="78582" y="185737"/>
                </a:lnTo>
                <a:lnTo>
                  <a:pt x="92869" y="185737"/>
                </a:lnTo>
                <a:lnTo>
                  <a:pt x="107157" y="178593"/>
                </a:lnTo>
                <a:lnTo>
                  <a:pt x="107157" y="164306"/>
                </a:lnTo>
                <a:lnTo>
                  <a:pt x="114300" y="157162"/>
                </a:lnTo>
                <a:lnTo>
                  <a:pt x="121444" y="142875"/>
                </a:lnTo>
                <a:lnTo>
                  <a:pt x="121444" y="121443"/>
                </a:lnTo>
                <a:lnTo>
                  <a:pt x="121444" y="100012"/>
                </a:lnTo>
                <a:lnTo>
                  <a:pt x="121444" y="78581"/>
                </a:lnTo>
                <a:lnTo>
                  <a:pt x="114300" y="57150"/>
                </a:lnTo>
                <a:lnTo>
                  <a:pt x="100013" y="35718"/>
                </a:lnTo>
                <a:lnTo>
                  <a:pt x="85725" y="14287"/>
                </a:lnTo>
                <a:lnTo>
                  <a:pt x="71438" y="7143"/>
                </a:lnTo>
                <a:lnTo>
                  <a:pt x="50007" y="0"/>
                </a:lnTo>
                <a:lnTo>
                  <a:pt x="35719" y="7143"/>
                </a:lnTo>
                <a:lnTo>
                  <a:pt x="21432" y="14287"/>
                </a:lnTo>
                <a:lnTo>
                  <a:pt x="7144" y="28575"/>
                </a:lnTo>
                <a:lnTo>
                  <a:pt x="0" y="42862"/>
                </a:lnTo>
                <a:lnTo>
                  <a:pt x="0" y="64293"/>
                </a:lnTo>
                <a:lnTo>
                  <a:pt x="0" y="85725"/>
                </a:lnTo>
                <a:lnTo>
                  <a:pt x="0" y="100012"/>
                </a:lnTo>
                <a:lnTo>
                  <a:pt x="0" y="107156"/>
                </a:lnTo>
                <a:lnTo>
                  <a:pt x="0" y="1071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Freeform 68"/>
          <p:cNvSpPr/>
          <p:nvPr/>
        </p:nvSpPr>
        <p:spPr>
          <a:xfrm>
            <a:off x="4157663" y="5464969"/>
            <a:ext cx="78582" cy="142876"/>
          </a:xfrm>
          <a:custGeom>
            <a:avLst/>
            <a:gdLst/>
            <a:ahLst/>
            <a:cxnLst/>
            <a:rect l="0" t="0" r="0" b="0"/>
            <a:pathLst>
              <a:path w="78582" h="142876">
                <a:moveTo>
                  <a:pt x="0" y="35719"/>
                </a:moveTo>
                <a:lnTo>
                  <a:pt x="0" y="42862"/>
                </a:lnTo>
                <a:lnTo>
                  <a:pt x="0" y="57150"/>
                </a:lnTo>
                <a:lnTo>
                  <a:pt x="0" y="78581"/>
                </a:lnTo>
                <a:lnTo>
                  <a:pt x="0" y="100012"/>
                </a:lnTo>
                <a:lnTo>
                  <a:pt x="0" y="121444"/>
                </a:lnTo>
                <a:lnTo>
                  <a:pt x="7144" y="135731"/>
                </a:lnTo>
                <a:lnTo>
                  <a:pt x="7144" y="142875"/>
                </a:lnTo>
                <a:lnTo>
                  <a:pt x="7144" y="142875"/>
                </a:lnTo>
                <a:lnTo>
                  <a:pt x="7144" y="142875"/>
                </a:lnTo>
                <a:lnTo>
                  <a:pt x="7144" y="142875"/>
                </a:lnTo>
                <a:lnTo>
                  <a:pt x="0" y="135731"/>
                </a:lnTo>
                <a:lnTo>
                  <a:pt x="0" y="128587"/>
                </a:lnTo>
                <a:lnTo>
                  <a:pt x="0" y="114300"/>
                </a:lnTo>
                <a:lnTo>
                  <a:pt x="0" y="92869"/>
                </a:lnTo>
                <a:lnTo>
                  <a:pt x="0" y="71437"/>
                </a:lnTo>
                <a:lnTo>
                  <a:pt x="0" y="50006"/>
                </a:lnTo>
                <a:lnTo>
                  <a:pt x="0" y="28575"/>
                </a:lnTo>
                <a:lnTo>
                  <a:pt x="7144" y="14287"/>
                </a:lnTo>
                <a:lnTo>
                  <a:pt x="14287" y="7144"/>
                </a:lnTo>
                <a:lnTo>
                  <a:pt x="21431" y="0"/>
                </a:lnTo>
                <a:lnTo>
                  <a:pt x="28575" y="0"/>
                </a:lnTo>
                <a:lnTo>
                  <a:pt x="42862" y="0"/>
                </a:lnTo>
                <a:lnTo>
                  <a:pt x="57150" y="7144"/>
                </a:lnTo>
                <a:lnTo>
                  <a:pt x="71437" y="14287"/>
                </a:lnTo>
                <a:lnTo>
                  <a:pt x="78581" y="14287"/>
                </a:lnTo>
                <a:lnTo>
                  <a:pt x="78581" y="142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Freeform 69"/>
          <p:cNvSpPr/>
          <p:nvPr/>
        </p:nvSpPr>
        <p:spPr>
          <a:xfrm>
            <a:off x="4371975" y="5450681"/>
            <a:ext cx="128589" cy="185739"/>
          </a:xfrm>
          <a:custGeom>
            <a:avLst/>
            <a:gdLst/>
            <a:ahLst/>
            <a:cxnLst/>
            <a:rect l="0" t="0" r="0" b="0"/>
            <a:pathLst>
              <a:path w="128589" h="185739">
                <a:moveTo>
                  <a:pt x="14288" y="50007"/>
                </a:moveTo>
                <a:lnTo>
                  <a:pt x="14288" y="50007"/>
                </a:lnTo>
                <a:lnTo>
                  <a:pt x="7144" y="57150"/>
                </a:lnTo>
                <a:lnTo>
                  <a:pt x="0" y="64294"/>
                </a:lnTo>
                <a:lnTo>
                  <a:pt x="0" y="71438"/>
                </a:lnTo>
                <a:lnTo>
                  <a:pt x="0" y="92869"/>
                </a:lnTo>
                <a:lnTo>
                  <a:pt x="0" y="107157"/>
                </a:lnTo>
                <a:lnTo>
                  <a:pt x="7144" y="128588"/>
                </a:lnTo>
                <a:lnTo>
                  <a:pt x="21432" y="150019"/>
                </a:lnTo>
                <a:lnTo>
                  <a:pt x="28575" y="164307"/>
                </a:lnTo>
                <a:lnTo>
                  <a:pt x="42863" y="171450"/>
                </a:lnTo>
                <a:lnTo>
                  <a:pt x="57150" y="185738"/>
                </a:lnTo>
                <a:lnTo>
                  <a:pt x="71438" y="185738"/>
                </a:lnTo>
                <a:lnTo>
                  <a:pt x="85725" y="185738"/>
                </a:lnTo>
                <a:lnTo>
                  <a:pt x="100013" y="185738"/>
                </a:lnTo>
                <a:lnTo>
                  <a:pt x="107157" y="171450"/>
                </a:lnTo>
                <a:lnTo>
                  <a:pt x="121444" y="164307"/>
                </a:lnTo>
                <a:lnTo>
                  <a:pt x="128588" y="142875"/>
                </a:lnTo>
                <a:lnTo>
                  <a:pt x="128588" y="128588"/>
                </a:lnTo>
                <a:lnTo>
                  <a:pt x="128588" y="107157"/>
                </a:lnTo>
                <a:lnTo>
                  <a:pt x="121444" y="85725"/>
                </a:lnTo>
                <a:lnTo>
                  <a:pt x="114300" y="57150"/>
                </a:lnTo>
                <a:lnTo>
                  <a:pt x="107157" y="35719"/>
                </a:lnTo>
                <a:lnTo>
                  <a:pt x="92869" y="14288"/>
                </a:lnTo>
                <a:lnTo>
                  <a:pt x="71438" y="0"/>
                </a:lnTo>
                <a:lnTo>
                  <a:pt x="57150" y="0"/>
                </a:lnTo>
                <a:lnTo>
                  <a:pt x="42863" y="0"/>
                </a:lnTo>
                <a:lnTo>
                  <a:pt x="28575" y="7144"/>
                </a:lnTo>
                <a:lnTo>
                  <a:pt x="21432" y="14288"/>
                </a:lnTo>
                <a:lnTo>
                  <a:pt x="7144" y="35719"/>
                </a:lnTo>
                <a:lnTo>
                  <a:pt x="7144" y="57150"/>
                </a:lnTo>
                <a:lnTo>
                  <a:pt x="0" y="85725"/>
                </a:lnTo>
                <a:lnTo>
                  <a:pt x="7144" y="107157"/>
                </a:lnTo>
                <a:lnTo>
                  <a:pt x="7144" y="128588"/>
                </a:lnTo>
                <a:lnTo>
                  <a:pt x="14288" y="142875"/>
                </a:lnTo>
                <a:lnTo>
                  <a:pt x="14288"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Freeform 70"/>
          <p:cNvSpPr/>
          <p:nvPr/>
        </p:nvSpPr>
        <p:spPr>
          <a:xfrm>
            <a:off x="4529138" y="5457825"/>
            <a:ext cx="192882" cy="457201"/>
          </a:xfrm>
          <a:custGeom>
            <a:avLst/>
            <a:gdLst/>
            <a:ahLst/>
            <a:cxnLst/>
            <a:rect l="0" t="0" r="0" b="0"/>
            <a:pathLst>
              <a:path w="192882" h="457201">
                <a:moveTo>
                  <a:pt x="7144" y="28575"/>
                </a:moveTo>
                <a:lnTo>
                  <a:pt x="7144" y="35719"/>
                </a:lnTo>
                <a:lnTo>
                  <a:pt x="7144" y="42863"/>
                </a:lnTo>
                <a:lnTo>
                  <a:pt x="7144" y="64294"/>
                </a:lnTo>
                <a:lnTo>
                  <a:pt x="7144" y="92869"/>
                </a:lnTo>
                <a:lnTo>
                  <a:pt x="0" y="114300"/>
                </a:lnTo>
                <a:lnTo>
                  <a:pt x="0" y="142875"/>
                </a:lnTo>
                <a:lnTo>
                  <a:pt x="7144" y="164306"/>
                </a:lnTo>
                <a:lnTo>
                  <a:pt x="7144" y="178594"/>
                </a:lnTo>
                <a:lnTo>
                  <a:pt x="7144" y="192881"/>
                </a:lnTo>
                <a:lnTo>
                  <a:pt x="7144" y="200025"/>
                </a:lnTo>
                <a:lnTo>
                  <a:pt x="7144" y="200025"/>
                </a:lnTo>
                <a:lnTo>
                  <a:pt x="7144" y="200025"/>
                </a:lnTo>
                <a:lnTo>
                  <a:pt x="7144" y="192881"/>
                </a:lnTo>
                <a:lnTo>
                  <a:pt x="7144" y="178594"/>
                </a:lnTo>
                <a:lnTo>
                  <a:pt x="7144" y="157163"/>
                </a:lnTo>
                <a:lnTo>
                  <a:pt x="0" y="128588"/>
                </a:lnTo>
                <a:lnTo>
                  <a:pt x="0" y="100013"/>
                </a:lnTo>
                <a:lnTo>
                  <a:pt x="0" y="71438"/>
                </a:lnTo>
                <a:lnTo>
                  <a:pt x="0" y="50006"/>
                </a:lnTo>
                <a:lnTo>
                  <a:pt x="7144" y="28575"/>
                </a:lnTo>
                <a:lnTo>
                  <a:pt x="7144" y="14288"/>
                </a:lnTo>
                <a:lnTo>
                  <a:pt x="14287" y="7144"/>
                </a:lnTo>
                <a:lnTo>
                  <a:pt x="21431" y="0"/>
                </a:lnTo>
                <a:lnTo>
                  <a:pt x="28575" y="0"/>
                </a:lnTo>
                <a:lnTo>
                  <a:pt x="42862" y="7144"/>
                </a:lnTo>
                <a:lnTo>
                  <a:pt x="50006" y="21431"/>
                </a:lnTo>
                <a:lnTo>
                  <a:pt x="71437" y="35719"/>
                </a:lnTo>
                <a:lnTo>
                  <a:pt x="78581" y="50006"/>
                </a:lnTo>
                <a:lnTo>
                  <a:pt x="100012" y="64294"/>
                </a:lnTo>
                <a:lnTo>
                  <a:pt x="114300" y="78581"/>
                </a:lnTo>
                <a:lnTo>
                  <a:pt x="128587" y="85725"/>
                </a:lnTo>
                <a:lnTo>
                  <a:pt x="150019" y="92869"/>
                </a:lnTo>
                <a:lnTo>
                  <a:pt x="157162" y="92869"/>
                </a:lnTo>
                <a:lnTo>
                  <a:pt x="171450" y="92869"/>
                </a:lnTo>
                <a:lnTo>
                  <a:pt x="178594" y="92869"/>
                </a:lnTo>
                <a:lnTo>
                  <a:pt x="185737" y="85725"/>
                </a:lnTo>
                <a:lnTo>
                  <a:pt x="185737" y="78581"/>
                </a:lnTo>
                <a:lnTo>
                  <a:pt x="185737" y="71438"/>
                </a:lnTo>
                <a:lnTo>
                  <a:pt x="178594" y="64294"/>
                </a:lnTo>
                <a:lnTo>
                  <a:pt x="171450" y="50006"/>
                </a:lnTo>
                <a:lnTo>
                  <a:pt x="157162" y="42863"/>
                </a:lnTo>
                <a:lnTo>
                  <a:pt x="150019" y="35719"/>
                </a:lnTo>
                <a:lnTo>
                  <a:pt x="135731" y="35719"/>
                </a:lnTo>
                <a:lnTo>
                  <a:pt x="114300" y="50006"/>
                </a:lnTo>
                <a:lnTo>
                  <a:pt x="107156" y="64294"/>
                </a:lnTo>
                <a:lnTo>
                  <a:pt x="100012" y="92869"/>
                </a:lnTo>
                <a:lnTo>
                  <a:pt x="92869" y="121444"/>
                </a:lnTo>
                <a:lnTo>
                  <a:pt x="85725" y="142875"/>
                </a:lnTo>
                <a:lnTo>
                  <a:pt x="85725" y="171450"/>
                </a:lnTo>
                <a:lnTo>
                  <a:pt x="92869" y="192881"/>
                </a:lnTo>
                <a:lnTo>
                  <a:pt x="100012" y="207169"/>
                </a:lnTo>
                <a:lnTo>
                  <a:pt x="107156" y="214313"/>
                </a:lnTo>
                <a:lnTo>
                  <a:pt x="114300" y="221456"/>
                </a:lnTo>
                <a:lnTo>
                  <a:pt x="121444" y="221456"/>
                </a:lnTo>
                <a:lnTo>
                  <a:pt x="135731" y="221456"/>
                </a:lnTo>
                <a:lnTo>
                  <a:pt x="142875" y="207169"/>
                </a:lnTo>
                <a:lnTo>
                  <a:pt x="142875" y="192881"/>
                </a:lnTo>
                <a:lnTo>
                  <a:pt x="150019" y="178594"/>
                </a:lnTo>
                <a:lnTo>
                  <a:pt x="150019" y="157163"/>
                </a:lnTo>
                <a:lnTo>
                  <a:pt x="157162" y="135731"/>
                </a:lnTo>
                <a:lnTo>
                  <a:pt x="157162" y="121444"/>
                </a:lnTo>
                <a:lnTo>
                  <a:pt x="157162" y="114300"/>
                </a:lnTo>
                <a:lnTo>
                  <a:pt x="157162" y="107156"/>
                </a:lnTo>
                <a:lnTo>
                  <a:pt x="157162" y="107156"/>
                </a:lnTo>
                <a:lnTo>
                  <a:pt x="157162" y="114300"/>
                </a:lnTo>
                <a:lnTo>
                  <a:pt x="157162" y="135731"/>
                </a:lnTo>
                <a:lnTo>
                  <a:pt x="164306" y="150019"/>
                </a:lnTo>
                <a:lnTo>
                  <a:pt x="171450" y="178594"/>
                </a:lnTo>
                <a:lnTo>
                  <a:pt x="171450" y="207169"/>
                </a:lnTo>
                <a:lnTo>
                  <a:pt x="178594" y="242888"/>
                </a:lnTo>
                <a:lnTo>
                  <a:pt x="185737" y="271463"/>
                </a:lnTo>
                <a:lnTo>
                  <a:pt x="185737" y="300038"/>
                </a:lnTo>
                <a:lnTo>
                  <a:pt x="192881" y="328613"/>
                </a:lnTo>
                <a:lnTo>
                  <a:pt x="192881" y="357188"/>
                </a:lnTo>
                <a:lnTo>
                  <a:pt x="192881" y="378619"/>
                </a:lnTo>
                <a:lnTo>
                  <a:pt x="185737" y="400050"/>
                </a:lnTo>
                <a:lnTo>
                  <a:pt x="178594" y="421481"/>
                </a:lnTo>
                <a:lnTo>
                  <a:pt x="164306" y="435769"/>
                </a:lnTo>
                <a:lnTo>
                  <a:pt x="150019" y="450056"/>
                </a:lnTo>
                <a:lnTo>
                  <a:pt x="135731" y="457200"/>
                </a:lnTo>
                <a:lnTo>
                  <a:pt x="121444" y="457200"/>
                </a:lnTo>
                <a:lnTo>
                  <a:pt x="100012" y="450056"/>
                </a:lnTo>
                <a:lnTo>
                  <a:pt x="85725" y="428625"/>
                </a:lnTo>
                <a:lnTo>
                  <a:pt x="64294" y="407194"/>
                </a:lnTo>
                <a:lnTo>
                  <a:pt x="50006" y="385763"/>
                </a:lnTo>
                <a:lnTo>
                  <a:pt x="42862" y="371475"/>
                </a:lnTo>
                <a:lnTo>
                  <a:pt x="42862" y="3714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Freeform 71"/>
          <p:cNvSpPr/>
          <p:nvPr/>
        </p:nvSpPr>
        <p:spPr>
          <a:xfrm>
            <a:off x="4736307" y="5464969"/>
            <a:ext cx="457201" cy="228601"/>
          </a:xfrm>
          <a:custGeom>
            <a:avLst/>
            <a:gdLst/>
            <a:ahLst/>
            <a:cxnLst/>
            <a:rect l="0" t="0" r="0" b="0"/>
            <a:pathLst>
              <a:path w="457201" h="228601">
                <a:moveTo>
                  <a:pt x="135731" y="107156"/>
                </a:moveTo>
                <a:lnTo>
                  <a:pt x="135731" y="107156"/>
                </a:lnTo>
                <a:lnTo>
                  <a:pt x="135731" y="107156"/>
                </a:lnTo>
                <a:lnTo>
                  <a:pt x="135731" y="107156"/>
                </a:lnTo>
                <a:lnTo>
                  <a:pt x="128587" y="100012"/>
                </a:lnTo>
                <a:lnTo>
                  <a:pt x="128587" y="92869"/>
                </a:lnTo>
                <a:lnTo>
                  <a:pt x="121443" y="85725"/>
                </a:lnTo>
                <a:lnTo>
                  <a:pt x="107156" y="64294"/>
                </a:lnTo>
                <a:lnTo>
                  <a:pt x="92868" y="42862"/>
                </a:lnTo>
                <a:lnTo>
                  <a:pt x="85725" y="28575"/>
                </a:lnTo>
                <a:lnTo>
                  <a:pt x="64293" y="14287"/>
                </a:lnTo>
                <a:lnTo>
                  <a:pt x="50006" y="0"/>
                </a:lnTo>
                <a:lnTo>
                  <a:pt x="35718" y="0"/>
                </a:lnTo>
                <a:lnTo>
                  <a:pt x="21431" y="7144"/>
                </a:lnTo>
                <a:lnTo>
                  <a:pt x="14287" y="21431"/>
                </a:lnTo>
                <a:lnTo>
                  <a:pt x="7143" y="35719"/>
                </a:lnTo>
                <a:lnTo>
                  <a:pt x="0" y="57150"/>
                </a:lnTo>
                <a:lnTo>
                  <a:pt x="0" y="85725"/>
                </a:lnTo>
                <a:lnTo>
                  <a:pt x="0" y="107156"/>
                </a:lnTo>
                <a:lnTo>
                  <a:pt x="7143" y="128587"/>
                </a:lnTo>
                <a:lnTo>
                  <a:pt x="14287" y="150019"/>
                </a:lnTo>
                <a:lnTo>
                  <a:pt x="21431" y="164306"/>
                </a:lnTo>
                <a:lnTo>
                  <a:pt x="35718" y="171450"/>
                </a:lnTo>
                <a:lnTo>
                  <a:pt x="50006" y="171450"/>
                </a:lnTo>
                <a:lnTo>
                  <a:pt x="64293" y="164306"/>
                </a:lnTo>
                <a:lnTo>
                  <a:pt x="78581" y="157162"/>
                </a:lnTo>
                <a:lnTo>
                  <a:pt x="85725" y="135731"/>
                </a:lnTo>
                <a:lnTo>
                  <a:pt x="92868" y="121444"/>
                </a:lnTo>
                <a:lnTo>
                  <a:pt x="100012" y="92869"/>
                </a:lnTo>
                <a:lnTo>
                  <a:pt x="107156" y="71437"/>
                </a:lnTo>
                <a:lnTo>
                  <a:pt x="114300" y="50006"/>
                </a:lnTo>
                <a:lnTo>
                  <a:pt x="114300" y="28575"/>
                </a:lnTo>
                <a:lnTo>
                  <a:pt x="107156" y="7144"/>
                </a:lnTo>
                <a:lnTo>
                  <a:pt x="107156" y="0"/>
                </a:lnTo>
                <a:lnTo>
                  <a:pt x="107156" y="0"/>
                </a:lnTo>
                <a:lnTo>
                  <a:pt x="107156" y="7144"/>
                </a:lnTo>
                <a:lnTo>
                  <a:pt x="100012" y="21431"/>
                </a:lnTo>
                <a:lnTo>
                  <a:pt x="100012" y="42862"/>
                </a:lnTo>
                <a:lnTo>
                  <a:pt x="100012" y="71437"/>
                </a:lnTo>
                <a:lnTo>
                  <a:pt x="100012" y="100012"/>
                </a:lnTo>
                <a:lnTo>
                  <a:pt x="100012" y="128587"/>
                </a:lnTo>
                <a:lnTo>
                  <a:pt x="107156" y="150019"/>
                </a:lnTo>
                <a:lnTo>
                  <a:pt x="114300" y="178594"/>
                </a:lnTo>
                <a:lnTo>
                  <a:pt x="121443" y="192881"/>
                </a:lnTo>
                <a:lnTo>
                  <a:pt x="128587" y="200025"/>
                </a:lnTo>
                <a:lnTo>
                  <a:pt x="135731" y="207169"/>
                </a:lnTo>
                <a:lnTo>
                  <a:pt x="142875" y="207169"/>
                </a:lnTo>
                <a:lnTo>
                  <a:pt x="150019" y="200025"/>
                </a:lnTo>
                <a:lnTo>
                  <a:pt x="157163" y="185737"/>
                </a:lnTo>
                <a:lnTo>
                  <a:pt x="164306" y="157162"/>
                </a:lnTo>
                <a:lnTo>
                  <a:pt x="164306" y="128587"/>
                </a:lnTo>
                <a:lnTo>
                  <a:pt x="171450" y="100012"/>
                </a:lnTo>
                <a:lnTo>
                  <a:pt x="178594" y="71437"/>
                </a:lnTo>
                <a:lnTo>
                  <a:pt x="178594" y="42862"/>
                </a:lnTo>
                <a:lnTo>
                  <a:pt x="178594" y="21431"/>
                </a:lnTo>
                <a:lnTo>
                  <a:pt x="185738" y="14287"/>
                </a:lnTo>
                <a:lnTo>
                  <a:pt x="185738" y="7144"/>
                </a:lnTo>
                <a:lnTo>
                  <a:pt x="192881" y="14287"/>
                </a:lnTo>
                <a:lnTo>
                  <a:pt x="192881" y="21431"/>
                </a:lnTo>
                <a:lnTo>
                  <a:pt x="192881" y="35719"/>
                </a:lnTo>
                <a:lnTo>
                  <a:pt x="192881" y="57150"/>
                </a:lnTo>
                <a:lnTo>
                  <a:pt x="192881" y="85725"/>
                </a:lnTo>
                <a:lnTo>
                  <a:pt x="192881" y="107156"/>
                </a:lnTo>
                <a:lnTo>
                  <a:pt x="200025" y="135731"/>
                </a:lnTo>
                <a:lnTo>
                  <a:pt x="200025" y="157162"/>
                </a:lnTo>
                <a:lnTo>
                  <a:pt x="200025" y="178594"/>
                </a:lnTo>
                <a:lnTo>
                  <a:pt x="200025" y="185737"/>
                </a:lnTo>
                <a:lnTo>
                  <a:pt x="207169" y="192881"/>
                </a:lnTo>
                <a:lnTo>
                  <a:pt x="207169" y="192881"/>
                </a:lnTo>
                <a:lnTo>
                  <a:pt x="207169" y="185737"/>
                </a:lnTo>
                <a:lnTo>
                  <a:pt x="214313" y="171450"/>
                </a:lnTo>
                <a:lnTo>
                  <a:pt x="214313" y="150019"/>
                </a:lnTo>
                <a:lnTo>
                  <a:pt x="214313" y="121444"/>
                </a:lnTo>
                <a:lnTo>
                  <a:pt x="221456" y="92869"/>
                </a:lnTo>
                <a:lnTo>
                  <a:pt x="221456" y="64294"/>
                </a:lnTo>
                <a:lnTo>
                  <a:pt x="228600" y="35719"/>
                </a:lnTo>
                <a:lnTo>
                  <a:pt x="228600" y="21431"/>
                </a:lnTo>
                <a:lnTo>
                  <a:pt x="228600" y="7144"/>
                </a:lnTo>
                <a:lnTo>
                  <a:pt x="235744" y="7144"/>
                </a:lnTo>
                <a:lnTo>
                  <a:pt x="235744" y="14287"/>
                </a:lnTo>
                <a:lnTo>
                  <a:pt x="235744" y="21431"/>
                </a:lnTo>
                <a:lnTo>
                  <a:pt x="242888" y="35719"/>
                </a:lnTo>
                <a:lnTo>
                  <a:pt x="242888" y="57150"/>
                </a:lnTo>
                <a:lnTo>
                  <a:pt x="242888" y="85725"/>
                </a:lnTo>
                <a:lnTo>
                  <a:pt x="250031" y="107156"/>
                </a:lnTo>
                <a:lnTo>
                  <a:pt x="250031" y="128587"/>
                </a:lnTo>
                <a:lnTo>
                  <a:pt x="257175" y="142875"/>
                </a:lnTo>
                <a:lnTo>
                  <a:pt x="264319" y="157162"/>
                </a:lnTo>
                <a:lnTo>
                  <a:pt x="264319" y="171450"/>
                </a:lnTo>
                <a:lnTo>
                  <a:pt x="264319" y="171450"/>
                </a:lnTo>
                <a:lnTo>
                  <a:pt x="271463" y="171450"/>
                </a:lnTo>
                <a:lnTo>
                  <a:pt x="271463" y="171450"/>
                </a:lnTo>
                <a:lnTo>
                  <a:pt x="271463" y="157162"/>
                </a:lnTo>
                <a:lnTo>
                  <a:pt x="278606" y="150019"/>
                </a:lnTo>
                <a:lnTo>
                  <a:pt x="278606" y="128587"/>
                </a:lnTo>
                <a:lnTo>
                  <a:pt x="278606" y="107156"/>
                </a:lnTo>
                <a:lnTo>
                  <a:pt x="285750" y="85725"/>
                </a:lnTo>
                <a:lnTo>
                  <a:pt x="285750" y="64294"/>
                </a:lnTo>
                <a:lnTo>
                  <a:pt x="292894" y="50006"/>
                </a:lnTo>
                <a:lnTo>
                  <a:pt x="292894" y="42862"/>
                </a:lnTo>
                <a:lnTo>
                  <a:pt x="300038" y="42862"/>
                </a:lnTo>
                <a:lnTo>
                  <a:pt x="300038" y="42862"/>
                </a:lnTo>
                <a:lnTo>
                  <a:pt x="307181" y="50006"/>
                </a:lnTo>
                <a:lnTo>
                  <a:pt x="307181" y="57150"/>
                </a:lnTo>
                <a:lnTo>
                  <a:pt x="321469" y="64294"/>
                </a:lnTo>
                <a:lnTo>
                  <a:pt x="328613" y="71437"/>
                </a:lnTo>
                <a:lnTo>
                  <a:pt x="335756" y="78581"/>
                </a:lnTo>
                <a:lnTo>
                  <a:pt x="342900" y="85725"/>
                </a:lnTo>
                <a:lnTo>
                  <a:pt x="350044" y="92869"/>
                </a:lnTo>
                <a:lnTo>
                  <a:pt x="364331" y="92869"/>
                </a:lnTo>
                <a:lnTo>
                  <a:pt x="371475" y="85725"/>
                </a:lnTo>
                <a:lnTo>
                  <a:pt x="385763" y="85725"/>
                </a:lnTo>
                <a:lnTo>
                  <a:pt x="400050" y="78581"/>
                </a:lnTo>
                <a:lnTo>
                  <a:pt x="407194" y="64294"/>
                </a:lnTo>
                <a:lnTo>
                  <a:pt x="414338" y="57150"/>
                </a:lnTo>
                <a:lnTo>
                  <a:pt x="428625" y="50006"/>
                </a:lnTo>
                <a:lnTo>
                  <a:pt x="435769" y="50006"/>
                </a:lnTo>
                <a:lnTo>
                  <a:pt x="442913" y="42862"/>
                </a:lnTo>
                <a:lnTo>
                  <a:pt x="450056" y="50006"/>
                </a:lnTo>
                <a:lnTo>
                  <a:pt x="457200" y="50006"/>
                </a:lnTo>
                <a:lnTo>
                  <a:pt x="457200" y="64294"/>
                </a:lnTo>
                <a:lnTo>
                  <a:pt x="457200" y="78581"/>
                </a:lnTo>
                <a:lnTo>
                  <a:pt x="457200" y="100012"/>
                </a:lnTo>
                <a:lnTo>
                  <a:pt x="457200" y="121444"/>
                </a:lnTo>
                <a:lnTo>
                  <a:pt x="450056" y="142875"/>
                </a:lnTo>
                <a:lnTo>
                  <a:pt x="442913" y="164306"/>
                </a:lnTo>
                <a:lnTo>
                  <a:pt x="435769" y="185737"/>
                </a:lnTo>
                <a:lnTo>
                  <a:pt x="421481" y="200025"/>
                </a:lnTo>
                <a:lnTo>
                  <a:pt x="407194" y="214312"/>
                </a:lnTo>
                <a:lnTo>
                  <a:pt x="392906" y="228600"/>
                </a:lnTo>
                <a:lnTo>
                  <a:pt x="378619" y="228600"/>
                </a:lnTo>
                <a:lnTo>
                  <a:pt x="371475" y="228600"/>
                </a:lnTo>
                <a:lnTo>
                  <a:pt x="371475" y="2286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Freeform 72"/>
          <p:cNvSpPr/>
          <p:nvPr/>
        </p:nvSpPr>
        <p:spPr>
          <a:xfrm>
            <a:off x="4993482" y="5357813"/>
            <a:ext cx="7145" cy="7144"/>
          </a:xfrm>
          <a:custGeom>
            <a:avLst/>
            <a:gdLst/>
            <a:ahLst/>
            <a:cxnLst/>
            <a:rect l="0" t="0" r="0" b="0"/>
            <a:pathLst>
              <a:path w="7145" h="7144">
                <a:moveTo>
                  <a:pt x="0" y="0"/>
                </a:moveTo>
                <a:lnTo>
                  <a:pt x="0" y="0"/>
                </a:lnTo>
                <a:lnTo>
                  <a:pt x="0" y="0"/>
                </a:lnTo>
                <a:lnTo>
                  <a:pt x="0" y="0"/>
                </a:lnTo>
                <a:lnTo>
                  <a:pt x="7144" y="0"/>
                </a:lnTo>
                <a:lnTo>
                  <a:pt x="7144" y="7143"/>
                </a:lnTo>
                <a:lnTo>
                  <a:pt x="7144" y="71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Freeform 73"/>
          <p:cNvSpPr/>
          <p:nvPr/>
        </p:nvSpPr>
        <p:spPr>
          <a:xfrm>
            <a:off x="5236370" y="5307806"/>
            <a:ext cx="271463" cy="371476"/>
          </a:xfrm>
          <a:custGeom>
            <a:avLst/>
            <a:gdLst/>
            <a:ahLst/>
            <a:cxnLst/>
            <a:rect l="0" t="0" r="0" b="0"/>
            <a:pathLst>
              <a:path w="271463" h="371476">
                <a:moveTo>
                  <a:pt x="121443" y="250032"/>
                </a:moveTo>
                <a:lnTo>
                  <a:pt x="121443" y="250032"/>
                </a:lnTo>
                <a:lnTo>
                  <a:pt x="121443" y="242888"/>
                </a:lnTo>
                <a:lnTo>
                  <a:pt x="114300" y="228600"/>
                </a:lnTo>
                <a:lnTo>
                  <a:pt x="107156" y="207169"/>
                </a:lnTo>
                <a:lnTo>
                  <a:pt x="100012" y="192882"/>
                </a:lnTo>
                <a:lnTo>
                  <a:pt x="85725" y="171450"/>
                </a:lnTo>
                <a:lnTo>
                  <a:pt x="71437" y="157163"/>
                </a:lnTo>
                <a:lnTo>
                  <a:pt x="57150" y="150019"/>
                </a:lnTo>
                <a:lnTo>
                  <a:pt x="50006" y="150019"/>
                </a:lnTo>
                <a:lnTo>
                  <a:pt x="35718" y="157163"/>
                </a:lnTo>
                <a:lnTo>
                  <a:pt x="21431" y="171450"/>
                </a:lnTo>
                <a:lnTo>
                  <a:pt x="7143" y="200025"/>
                </a:lnTo>
                <a:lnTo>
                  <a:pt x="0" y="228600"/>
                </a:lnTo>
                <a:lnTo>
                  <a:pt x="0" y="257175"/>
                </a:lnTo>
                <a:lnTo>
                  <a:pt x="0" y="285750"/>
                </a:lnTo>
                <a:lnTo>
                  <a:pt x="0" y="314325"/>
                </a:lnTo>
                <a:lnTo>
                  <a:pt x="7143" y="335757"/>
                </a:lnTo>
                <a:lnTo>
                  <a:pt x="14287" y="350044"/>
                </a:lnTo>
                <a:lnTo>
                  <a:pt x="14287" y="350044"/>
                </a:lnTo>
                <a:lnTo>
                  <a:pt x="21431" y="350044"/>
                </a:lnTo>
                <a:lnTo>
                  <a:pt x="28575" y="342900"/>
                </a:lnTo>
                <a:lnTo>
                  <a:pt x="35718" y="335757"/>
                </a:lnTo>
                <a:lnTo>
                  <a:pt x="50006" y="321469"/>
                </a:lnTo>
                <a:lnTo>
                  <a:pt x="57150" y="300038"/>
                </a:lnTo>
                <a:lnTo>
                  <a:pt x="64293" y="285750"/>
                </a:lnTo>
                <a:lnTo>
                  <a:pt x="71437" y="264319"/>
                </a:lnTo>
                <a:lnTo>
                  <a:pt x="71437" y="250032"/>
                </a:lnTo>
                <a:lnTo>
                  <a:pt x="78581" y="235744"/>
                </a:lnTo>
                <a:lnTo>
                  <a:pt x="78581" y="221457"/>
                </a:lnTo>
                <a:lnTo>
                  <a:pt x="78581" y="221457"/>
                </a:lnTo>
                <a:lnTo>
                  <a:pt x="78581" y="221457"/>
                </a:lnTo>
                <a:lnTo>
                  <a:pt x="78581" y="228600"/>
                </a:lnTo>
                <a:lnTo>
                  <a:pt x="85725" y="242888"/>
                </a:lnTo>
                <a:lnTo>
                  <a:pt x="85725" y="264319"/>
                </a:lnTo>
                <a:lnTo>
                  <a:pt x="92868" y="292894"/>
                </a:lnTo>
                <a:lnTo>
                  <a:pt x="100012" y="314325"/>
                </a:lnTo>
                <a:lnTo>
                  <a:pt x="114300" y="335757"/>
                </a:lnTo>
                <a:lnTo>
                  <a:pt x="121443" y="350044"/>
                </a:lnTo>
                <a:lnTo>
                  <a:pt x="135731" y="364332"/>
                </a:lnTo>
                <a:lnTo>
                  <a:pt x="150018" y="371475"/>
                </a:lnTo>
                <a:lnTo>
                  <a:pt x="164306" y="371475"/>
                </a:lnTo>
                <a:lnTo>
                  <a:pt x="178593" y="364332"/>
                </a:lnTo>
                <a:lnTo>
                  <a:pt x="192881" y="350044"/>
                </a:lnTo>
                <a:lnTo>
                  <a:pt x="200025" y="335757"/>
                </a:lnTo>
                <a:lnTo>
                  <a:pt x="207168" y="307182"/>
                </a:lnTo>
                <a:lnTo>
                  <a:pt x="214312" y="271463"/>
                </a:lnTo>
                <a:lnTo>
                  <a:pt x="228600" y="235744"/>
                </a:lnTo>
                <a:lnTo>
                  <a:pt x="228600" y="192882"/>
                </a:lnTo>
                <a:lnTo>
                  <a:pt x="235743" y="150019"/>
                </a:lnTo>
                <a:lnTo>
                  <a:pt x="242887" y="107157"/>
                </a:lnTo>
                <a:lnTo>
                  <a:pt x="242887" y="64294"/>
                </a:lnTo>
                <a:lnTo>
                  <a:pt x="250031" y="35719"/>
                </a:lnTo>
                <a:lnTo>
                  <a:pt x="257175" y="14288"/>
                </a:lnTo>
                <a:lnTo>
                  <a:pt x="257175" y="7144"/>
                </a:lnTo>
                <a:lnTo>
                  <a:pt x="264318" y="0"/>
                </a:lnTo>
                <a:lnTo>
                  <a:pt x="264318" y="7144"/>
                </a:lnTo>
                <a:lnTo>
                  <a:pt x="264318" y="28575"/>
                </a:lnTo>
                <a:lnTo>
                  <a:pt x="264318" y="50007"/>
                </a:lnTo>
                <a:lnTo>
                  <a:pt x="257175" y="85725"/>
                </a:lnTo>
                <a:lnTo>
                  <a:pt x="257175" y="128588"/>
                </a:lnTo>
                <a:lnTo>
                  <a:pt x="257175" y="164307"/>
                </a:lnTo>
                <a:lnTo>
                  <a:pt x="257175" y="207169"/>
                </a:lnTo>
                <a:lnTo>
                  <a:pt x="257175" y="242888"/>
                </a:lnTo>
                <a:lnTo>
                  <a:pt x="264318" y="278607"/>
                </a:lnTo>
                <a:lnTo>
                  <a:pt x="264318" y="300038"/>
                </a:lnTo>
                <a:lnTo>
                  <a:pt x="271462" y="321469"/>
                </a:lnTo>
                <a:lnTo>
                  <a:pt x="271462" y="3214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Freeform 74"/>
          <p:cNvSpPr/>
          <p:nvPr/>
        </p:nvSpPr>
        <p:spPr>
          <a:xfrm>
            <a:off x="5443538" y="5500688"/>
            <a:ext cx="171451" cy="57151"/>
          </a:xfrm>
          <a:custGeom>
            <a:avLst/>
            <a:gdLst/>
            <a:ahLst/>
            <a:cxnLst/>
            <a:rect l="0" t="0" r="0" b="0"/>
            <a:pathLst>
              <a:path w="171451" h="57151">
                <a:moveTo>
                  <a:pt x="0" y="57150"/>
                </a:moveTo>
                <a:lnTo>
                  <a:pt x="0" y="57150"/>
                </a:lnTo>
                <a:lnTo>
                  <a:pt x="0" y="50006"/>
                </a:lnTo>
                <a:lnTo>
                  <a:pt x="0" y="42862"/>
                </a:lnTo>
                <a:lnTo>
                  <a:pt x="7144" y="42862"/>
                </a:lnTo>
                <a:lnTo>
                  <a:pt x="14288" y="35718"/>
                </a:lnTo>
                <a:lnTo>
                  <a:pt x="28575" y="28575"/>
                </a:lnTo>
                <a:lnTo>
                  <a:pt x="50007" y="28575"/>
                </a:lnTo>
                <a:lnTo>
                  <a:pt x="71438" y="21431"/>
                </a:lnTo>
                <a:lnTo>
                  <a:pt x="92869" y="14287"/>
                </a:lnTo>
                <a:lnTo>
                  <a:pt x="114300" y="7143"/>
                </a:lnTo>
                <a:lnTo>
                  <a:pt x="135732" y="7143"/>
                </a:lnTo>
                <a:lnTo>
                  <a:pt x="157163" y="0"/>
                </a:lnTo>
                <a:lnTo>
                  <a:pt x="171450" y="0"/>
                </a:lnTo>
                <a:lnTo>
                  <a:pt x="17145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Freeform 75"/>
          <p:cNvSpPr/>
          <p:nvPr/>
        </p:nvSpPr>
        <p:spPr>
          <a:xfrm>
            <a:off x="5622132" y="5464969"/>
            <a:ext cx="28576" cy="128588"/>
          </a:xfrm>
          <a:custGeom>
            <a:avLst/>
            <a:gdLst/>
            <a:ahLst/>
            <a:cxnLst/>
            <a:rect l="0" t="0" r="0" b="0"/>
            <a:pathLst>
              <a:path w="28576" h="128588">
                <a:moveTo>
                  <a:pt x="7144" y="0"/>
                </a:moveTo>
                <a:lnTo>
                  <a:pt x="7144" y="0"/>
                </a:lnTo>
                <a:lnTo>
                  <a:pt x="7144" y="0"/>
                </a:lnTo>
                <a:lnTo>
                  <a:pt x="0" y="14287"/>
                </a:lnTo>
                <a:lnTo>
                  <a:pt x="0" y="28575"/>
                </a:lnTo>
                <a:lnTo>
                  <a:pt x="0" y="42862"/>
                </a:lnTo>
                <a:lnTo>
                  <a:pt x="7144" y="64294"/>
                </a:lnTo>
                <a:lnTo>
                  <a:pt x="14288" y="85725"/>
                </a:lnTo>
                <a:lnTo>
                  <a:pt x="21431" y="107156"/>
                </a:lnTo>
                <a:lnTo>
                  <a:pt x="28575" y="114300"/>
                </a:lnTo>
                <a:lnTo>
                  <a:pt x="28575" y="128587"/>
                </a:lnTo>
                <a:lnTo>
                  <a:pt x="28575" y="1285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Freeform 76"/>
          <p:cNvSpPr/>
          <p:nvPr/>
        </p:nvSpPr>
        <p:spPr>
          <a:xfrm>
            <a:off x="5715001" y="5407819"/>
            <a:ext cx="414338" cy="235745"/>
          </a:xfrm>
          <a:custGeom>
            <a:avLst/>
            <a:gdLst/>
            <a:ahLst/>
            <a:cxnLst/>
            <a:rect l="0" t="0" r="0" b="0"/>
            <a:pathLst>
              <a:path w="414338" h="235745">
                <a:moveTo>
                  <a:pt x="35719" y="114300"/>
                </a:moveTo>
                <a:lnTo>
                  <a:pt x="35719" y="114300"/>
                </a:lnTo>
                <a:lnTo>
                  <a:pt x="35719" y="121444"/>
                </a:lnTo>
                <a:lnTo>
                  <a:pt x="35719" y="128587"/>
                </a:lnTo>
                <a:lnTo>
                  <a:pt x="35719" y="142875"/>
                </a:lnTo>
                <a:lnTo>
                  <a:pt x="42862" y="164306"/>
                </a:lnTo>
                <a:lnTo>
                  <a:pt x="57150" y="178594"/>
                </a:lnTo>
                <a:lnTo>
                  <a:pt x="64294" y="185737"/>
                </a:lnTo>
                <a:lnTo>
                  <a:pt x="71437" y="192881"/>
                </a:lnTo>
                <a:lnTo>
                  <a:pt x="85725" y="192881"/>
                </a:lnTo>
                <a:lnTo>
                  <a:pt x="92869" y="185737"/>
                </a:lnTo>
                <a:lnTo>
                  <a:pt x="107156" y="185737"/>
                </a:lnTo>
                <a:lnTo>
                  <a:pt x="114300" y="171450"/>
                </a:lnTo>
                <a:lnTo>
                  <a:pt x="121444" y="164306"/>
                </a:lnTo>
                <a:lnTo>
                  <a:pt x="121444" y="150019"/>
                </a:lnTo>
                <a:lnTo>
                  <a:pt x="121444" y="135731"/>
                </a:lnTo>
                <a:lnTo>
                  <a:pt x="121444" y="121444"/>
                </a:lnTo>
                <a:lnTo>
                  <a:pt x="114300" y="107156"/>
                </a:lnTo>
                <a:lnTo>
                  <a:pt x="107156" y="92869"/>
                </a:lnTo>
                <a:lnTo>
                  <a:pt x="92869" y="78581"/>
                </a:lnTo>
                <a:lnTo>
                  <a:pt x="71437" y="71437"/>
                </a:lnTo>
                <a:lnTo>
                  <a:pt x="57150" y="64294"/>
                </a:lnTo>
                <a:lnTo>
                  <a:pt x="35719" y="64294"/>
                </a:lnTo>
                <a:lnTo>
                  <a:pt x="21431" y="78581"/>
                </a:lnTo>
                <a:lnTo>
                  <a:pt x="7144" y="92869"/>
                </a:lnTo>
                <a:lnTo>
                  <a:pt x="0" y="114300"/>
                </a:lnTo>
                <a:lnTo>
                  <a:pt x="0" y="135731"/>
                </a:lnTo>
                <a:lnTo>
                  <a:pt x="0" y="150019"/>
                </a:lnTo>
                <a:lnTo>
                  <a:pt x="0" y="171450"/>
                </a:lnTo>
                <a:lnTo>
                  <a:pt x="7144" y="185737"/>
                </a:lnTo>
                <a:lnTo>
                  <a:pt x="21431" y="200025"/>
                </a:lnTo>
                <a:lnTo>
                  <a:pt x="35719" y="200025"/>
                </a:lnTo>
                <a:lnTo>
                  <a:pt x="50006" y="200025"/>
                </a:lnTo>
                <a:lnTo>
                  <a:pt x="71437" y="192881"/>
                </a:lnTo>
                <a:lnTo>
                  <a:pt x="85725" y="185737"/>
                </a:lnTo>
                <a:lnTo>
                  <a:pt x="100012" y="178594"/>
                </a:lnTo>
                <a:lnTo>
                  <a:pt x="121444" y="164306"/>
                </a:lnTo>
                <a:lnTo>
                  <a:pt x="135731" y="150019"/>
                </a:lnTo>
                <a:lnTo>
                  <a:pt x="142875" y="135731"/>
                </a:lnTo>
                <a:lnTo>
                  <a:pt x="157162" y="121444"/>
                </a:lnTo>
                <a:lnTo>
                  <a:pt x="157162" y="121444"/>
                </a:lnTo>
                <a:lnTo>
                  <a:pt x="164306" y="114300"/>
                </a:lnTo>
                <a:lnTo>
                  <a:pt x="164306" y="121444"/>
                </a:lnTo>
                <a:lnTo>
                  <a:pt x="157162" y="135731"/>
                </a:lnTo>
                <a:lnTo>
                  <a:pt x="157162" y="150019"/>
                </a:lnTo>
                <a:lnTo>
                  <a:pt x="157162" y="171450"/>
                </a:lnTo>
                <a:lnTo>
                  <a:pt x="150019" y="192881"/>
                </a:lnTo>
                <a:lnTo>
                  <a:pt x="150019" y="207169"/>
                </a:lnTo>
                <a:lnTo>
                  <a:pt x="150019" y="221456"/>
                </a:lnTo>
                <a:lnTo>
                  <a:pt x="142875" y="228600"/>
                </a:lnTo>
                <a:lnTo>
                  <a:pt x="142875" y="235744"/>
                </a:lnTo>
                <a:lnTo>
                  <a:pt x="142875" y="235744"/>
                </a:lnTo>
                <a:lnTo>
                  <a:pt x="142875" y="228600"/>
                </a:lnTo>
                <a:lnTo>
                  <a:pt x="142875" y="214312"/>
                </a:lnTo>
                <a:lnTo>
                  <a:pt x="150019" y="192881"/>
                </a:lnTo>
                <a:lnTo>
                  <a:pt x="150019" y="171450"/>
                </a:lnTo>
                <a:lnTo>
                  <a:pt x="157162" y="135731"/>
                </a:lnTo>
                <a:lnTo>
                  <a:pt x="157162" y="107156"/>
                </a:lnTo>
                <a:lnTo>
                  <a:pt x="164306" y="71437"/>
                </a:lnTo>
                <a:lnTo>
                  <a:pt x="164306" y="42862"/>
                </a:lnTo>
                <a:lnTo>
                  <a:pt x="171450" y="21431"/>
                </a:lnTo>
                <a:lnTo>
                  <a:pt x="178594" y="7144"/>
                </a:lnTo>
                <a:lnTo>
                  <a:pt x="178594" y="0"/>
                </a:lnTo>
                <a:lnTo>
                  <a:pt x="185737" y="7144"/>
                </a:lnTo>
                <a:lnTo>
                  <a:pt x="192881" y="21431"/>
                </a:lnTo>
                <a:lnTo>
                  <a:pt x="192881" y="42862"/>
                </a:lnTo>
                <a:lnTo>
                  <a:pt x="200025" y="64294"/>
                </a:lnTo>
                <a:lnTo>
                  <a:pt x="207169" y="92869"/>
                </a:lnTo>
                <a:lnTo>
                  <a:pt x="214312" y="121444"/>
                </a:lnTo>
                <a:lnTo>
                  <a:pt x="221456" y="150019"/>
                </a:lnTo>
                <a:lnTo>
                  <a:pt x="228600" y="164306"/>
                </a:lnTo>
                <a:lnTo>
                  <a:pt x="242887" y="178594"/>
                </a:lnTo>
                <a:lnTo>
                  <a:pt x="250031" y="185737"/>
                </a:lnTo>
                <a:lnTo>
                  <a:pt x="250031" y="185737"/>
                </a:lnTo>
                <a:lnTo>
                  <a:pt x="257175" y="178594"/>
                </a:lnTo>
                <a:lnTo>
                  <a:pt x="264319" y="171450"/>
                </a:lnTo>
                <a:lnTo>
                  <a:pt x="271462" y="157162"/>
                </a:lnTo>
                <a:lnTo>
                  <a:pt x="278606" y="135731"/>
                </a:lnTo>
                <a:lnTo>
                  <a:pt x="285750" y="114300"/>
                </a:lnTo>
                <a:lnTo>
                  <a:pt x="285750" y="85725"/>
                </a:lnTo>
                <a:lnTo>
                  <a:pt x="292894" y="64294"/>
                </a:lnTo>
                <a:lnTo>
                  <a:pt x="307181" y="42862"/>
                </a:lnTo>
                <a:lnTo>
                  <a:pt x="314325" y="28575"/>
                </a:lnTo>
                <a:lnTo>
                  <a:pt x="321469" y="21431"/>
                </a:lnTo>
                <a:lnTo>
                  <a:pt x="328612" y="21431"/>
                </a:lnTo>
                <a:lnTo>
                  <a:pt x="342900" y="21431"/>
                </a:lnTo>
                <a:lnTo>
                  <a:pt x="357187" y="28575"/>
                </a:lnTo>
                <a:lnTo>
                  <a:pt x="364331" y="35719"/>
                </a:lnTo>
                <a:lnTo>
                  <a:pt x="385762" y="42862"/>
                </a:lnTo>
                <a:lnTo>
                  <a:pt x="392906" y="57150"/>
                </a:lnTo>
                <a:lnTo>
                  <a:pt x="407194" y="64294"/>
                </a:lnTo>
                <a:lnTo>
                  <a:pt x="414337" y="78581"/>
                </a:lnTo>
                <a:lnTo>
                  <a:pt x="414337" y="92869"/>
                </a:lnTo>
                <a:lnTo>
                  <a:pt x="414337" y="107156"/>
                </a:lnTo>
                <a:lnTo>
                  <a:pt x="414337" y="121444"/>
                </a:lnTo>
                <a:lnTo>
                  <a:pt x="407194" y="135731"/>
                </a:lnTo>
                <a:lnTo>
                  <a:pt x="392906" y="150019"/>
                </a:lnTo>
                <a:lnTo>
                  <a:pt x="378619" y="164306"/>
                </a:lnTo>
                <a:lnTo>
                  <a:pt x="357187" y="178594"/>
                </a:lnTo>
                <a:lnTo>
                  <a:pt x="342900" y="185737"/>
                </a:lnTo>
                <a:lnTo>
                  <a:pt x="335756" y="185737"/>
                </a:lnTo>
                <a:lnTo>
                  <a:pt x="335756" y="1857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Freeform 77"/>
          <p:cNvSpPr/>
          <p:nvPr/>
        </p:nvSpPr>
        <p:spPr>
          <a:xfrm>
            <a:off x="5429251" y="5393531"/>
            <a:ext cx="214313" cy="57151"/>
          </a:xfrm>
          <a:custGeom>
            <a:avLst/>
            <a:gdLst/>
            <a:ahLst/>
            <a:cxnLst/>
            <a:rect l="0" t="0" r="0" b="0"/>
            <a:pathLst>
              <a:path w="214313" h="57151">
                <a:moveTo>
                  <a:pt x="7144" y="57150"/>
                </a:moveTo>
                <a:lnTo>
                  <a:pt x="7144" y="57150"/>
                </a:lnTo>
                <a:lnTo>
                  <a:pt x="0" y="57150"/>
                </a:lnTo>
                <a:lnTo>
                  <a:pt x="0" y="50007"/>
                </a:lnTo>
                <a:lnTo>
                  <a:pt x="7144" y="50007"/>
                </a:lnTo>
                <a:lnTo>
                  <a:pt x="14287" y="42863"/>
                </a:lnTo>
                <a:lnTo>
                  <a:pt x="28575" y="42863"/>
                </a:lnTo>
                <a:lnTo>
                  <a:pt x="50006" y="35719"/>
                </a:lnTo>
                <a:lnTo>
                  <a:pt x="71437" y="28575"/>
                </a:lnTo>
                <a:lnTo>
                  <a:pt x="107156" y="21432"/>
                </a:lnTo>
                <a:lnTo>
                  <a:pt x="135731" y="14288"/>
                </a:lnTo>
                <a:lnTo>
                  <a:pt x="171450" y="7144"/>
                </a:lnTo>
                <a:lnTo>
                  <a:pt x="200025" y="0"/>
                </a:lnTo>
                <a:lnTo>
                  <a:pt x="214312" y="0"/>
                </a:lnTo>
                <a:lnTo>
                  <a:pt x="214312"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Freeform 78"/>
          <p:cNvSpPr/>
          <p:nvPr/>
        </p:nvSpPr>
        <p:spPr>
          <a:xfrm>
            <a:off x="6293645" y="5493544"/>
            <a:ext cx="171451" cy="178595"/>
          </a:xfrm>
          <a:custGeom>
            <a:avLst/>
            <a:gdLst/>
            <a:ahLst/>
            <a:cxnLst/>
            <a:rect l="0" t="0" r="0" b="0"/>
            <a:pathLst>
              <a:path w="171451" h="178595">
                <a:moveTo>
                  <a:pt x="57150" y="21431"/>
                </a:moveTo>
                <a:lnTo>
                  <a:pt x="50006" y="21431"/>
                </a:lnTo>
                <a:lnTo>
                  <a:pt x="42862" y="28575"/>
                </a:lnTo>
                <a:lnTo>
                  <a:pt x="35718" y="42862"/>
                </a:lnTo>
                <a:lnTo>
                  <a:pt x="28575" y="64294"/>
                </a:lnTo>
                <a:lnTo>
                  <a:pt x="21431" y="85725"/>
                </a:lnTo>
                <a:lnTo>
                  <a:pt x="21431" y="114300"/>
                </a:lnTo>
                <a:lnTo>
                  <a:pt x="28575" y="135731"/>
                </a:lnTo>
                <a:lnTo>
                  <a:pt x="35718" y="150019"/>
                </a:lnTo>
                <a:lnTo>
                  <a:pt x="42862" y="164306"/>
                </a:lnTo>
                <a:lnTo>
                  <a:pt x="57150" y="171450"/>
                </a:lnTo>
                <a:lnTo>
                  <a:pt x="78581" y="178594"/>
                </a:lnTo>
                <a:lnTo>
                  <a:pt x="100012" y="171450"/>
                </a:lnTo>
                <a:lnTo>
                  <a:pt x="114300" y="164306"/>
                </a:lnTo>
                <a:lnTo>
                  <a:pt x="128587" y="157162"/>
                </a:lnTo>
                <a:lnTo>
                  <a:pt x="142875" y="150019"/>
                </a:lnTo>
                <a:lnTo>
                  <a:pt x="157162" y="135731"/>
                </a:lnTo>
                <a:lnTo>
                  <a:pt x="171450" y="121444"/>
                </a:lnTo>
                <a:lnTo>
                  <a:pt x="171450" y="107156"/>
                </a:lnTo>
                <a:lnTo>
                  <a:pt x="171450" y="85725"/>
                </a:lnTo>
                <a:lnTo>
                  <a:pt x="164306" y="71437"/>
                </a:lnTo>
                <a:lnTo>
                  <a:pt x="157162" y="57150"/>
                </a:lnTo>
                <a:lnTo>
                  <a:pt x="135731" y="35719"/>
                </a:lnTo>
                <a:lnTo>
                  <a:pt x="121443" y="21431"/>
                </a:lnTo>
                <a:lnTo>
                  <a:pt x="100012" y="7144"/>
                </a:lnTo>
                <a:lnTo>
                  <a:pt x="78581" y="0"/>
                </a:lnTo>
                <a:lnTo>
                  <a:pt x="57150" y="0"/>
                </a:lnTo>
                <a:lnTo>
                  <a:pt x="35718" y="7144"/>
                </a:lnTo>
                <a:lnTo>
                  <a:pt x="21431" y="14287"/>
                </a:lnTo>
                <a:lnTo>
                  <a:pt x="14287" y="28575"/>
                </a:lnTo>
                <a:lnTo>
                  <a:pt x="0" y="42862"/>
                </a:lnTo>
                <a:lnTo>
                  <a:pt x="0" y="64294"/>
                </a:lnTo>
                <a:lnTo>
                  <a:pt x="0" y="78581"/>
                </a:lnTo>
                <a:lnTo>
                  <a:pt x="7143" y="92869"/>
                </a:lnTo>
                <a:lnTo>
                  <a:pt x="21431" y="100012"/>
                </a:lnTo>
                <a:lnTo>
                  <a:pt x="21431" y="107156"/>
                </a:lnTo>
                <a:lnTo>
                  <a:pt x="21431" y="1071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Freeform 79"/>
          <p:cNvSpPr/>
          <p:nvPr/>
        </p:nvSpPr>
        <p:spPr>
          <a:xfrm>
            <a:off x="6443663" y="5472113"/>
            <a:ext cx="185739" cy="192882"/>
          </a:xfrm>
          <a:custGeom>
            <a:avLst/>
            <a:gdLst/>
            <a:ahLst/>
            <a:cxnLst/>
            <a:rect l="0" t="0" r="0" b="0"/>
            <a:pathLst>
              <a:path w="185739" h="192882">
                <a:moveTo>
                  <a:pt x="35719" y="14287"/>
                </a:moveTo>
                <a:lnTo>
                  <a:pt x="35719" y="21431"/>
                </a:lnTo>
                <a:lnTo>
                  <a:pt x="28575" y="21431"/>
                </a:lnTo>
                <a:lnTo>
                  <a:pt x="28575" y="35718"/>
                </a:lnTo>
                <a:lnTo>
                  <a:pt x="21432" y="50006"/>
                </a:lnTo>
                <a:lnTo>
                  <a:pt x="14288" y="71437"/>
                </a:lnTo>
                <a:lnTo>
                  <a:pt x="7144" y="100012"/>
                </a:lnTo>
                <a:lnTo>
                  <a:pt x="0" y="128587"/>
                </a:lnTo>
                <a:lnTo>
                  <a:pt x="7144" y="150018"/>
                </a:lnTo>
                <a:lnTo>
                  <a:pt x="14288" y="171450"/>
                </a:lnTo>
                <a:lnTo>
                  <a:pt x="14288" y="185737"/>
                </a:lnTo>
                <a:lnTo>
                  <a:pt x="21432" y="185737"/>
                </a:lnTo>
                <a:lnTo>
                  <a:pt x="35719" y="192881"/>
                </a:lnTo>
                <a:lnTo>
                  <a:pt x="42863" y="185737"/>
                </a:lnTo>
                <a:lnTo>
                  <a:pt x="57150" y="178593"/>
                </a:lnTo>
                <a:lnTo>
                  <a:pt x="64294" y="164306"/>
                </a:lnTo>
                <a:lnTo>
                  <a:pt x="71438" y="150018"/>
                </a:lnTo>
                <a:lnTo>
                  <a:pt x="78582" y="135731"/>
                </a:lnTo>
                <a:lnTo>
                  <a:pt x="85725" y="121443"/>
                </a:lnTo>
                <a:lnTo>
                  <a:pt x="85725" y="100012"/>
                </a:lnTo>
                <a:lnTo>
                  <a:pt x="92869" y="85725"/>
                </a:lnTo>
                <a:lnTo>
                  <a:pt x="92869" y="71437"/>
                </a:lnTo>
                <a:lnTo>
                  <a:pt x="92869" y="64293"/>
                </a:lnTo>
                <a:lnTo>
                  <a:pt x="92869" y="57150"/>
                </a:lnTo>
                <a:lnTo>
                  <a:pt x="92869" y="57150"/>
                </a:lnTo>
                <a:lnTo>
                  <a:pt x="92869" y="57150"/>
                </a:lnTo>
                <a:lnTo>
                  <a:pt x="92869" y="71437"/>
                </a:lnTo>
                <a:lnTo>
                  <a:pt x="100013" y="85725"/>
                </a:lnTo>
                <a:lnTo>
                  <a:pt x="107157" y="100012"/>
                </a:lnTo>
                <a:lnTo>
                  <a:pt x="121444" y="121443"/>
                </a:lnTo>
                <a:lnTo>
                  <a:pt x="128588" y="135731"/>
                </a:lnTo>
                <a:lnTo>
                  <a:pt x="142875" y="150018"/>
                </a:lnTo>
                <a:lnTo>
                  <a:pt x="157163" y="157162"/>
                </a:lnTo>
                <a:lnTo>
                  <a:pt x="171450" y="164306"/>
                </a:lnTo>
                <a:lnTo>
                  <a:pt x="178594" y="171450"/>
                </a:lnTo>
                <a:lnTo>
                  <a:pt x="178594" y="171450"/>
                </a:lnTo>
                <a:lnTo>
                  <a:pt x="185738" y="171450"/>
                </a:lnTo>
                <a:lnTo>
                  <a:pt x="185738" y="171450"/>
                </a:lnTo>
                <a:lnTo>
                  <a:pt x="185738" y="164306"/>
                </a:lnTo>
                <a:lnTo>
                  <a:pt x="185738" y="150018"/>
                </a:lnTo>
                <a:lnTo>
                  <a:pt x="178594" y="135731"/>
                </a:lnTo>
                <a:lnTo>
                  <a:pt x="171450" y="114300"/>
                </a:lnTo>
                <a:lnTo>
                  <a:pt x="164307" y="85725"/>
                </a:lnTo>
                <a:lnTo>
                  <a:pt x="157163" y="57150"/>
                </a:lnTo>
                <a:lnTo>
                  <a:pt x="150019" y="28575"/>
                </a:lnTo>
                <a:lnTo>
                  <a:pt x="150019" y="14287"/>
                </a:lnTo>
                <a:lnTo>
                  <a:pt x="142875" y="0"/>
                </a:lnTo>
                <a:lnTo>
                  <a:pt x="142875"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Freeform 80"/>
          <p:cNvSpPr/>
          <p:nvPr/>
        </p:nvSpPr>
        <p:spPr>
          <a:xfrm>
            <a:off x="6700838" y="5457825"/>
            <a:ext cx="142876" cy="200026"/>
          </a:xfrm>
          <a:custGeom>
            <a:avLst/>
            <a:gdLst/>
            <a:ahLst/>
            <a:cxnLst/>
            <a:rect l="0" t="0" r="0" b="0"/>
            <a:pathLst>
              <a:path w="142876" h="200026">
                <a:moveTo>
                  <a:pt x="14288" y="64294"/>
                </a:moveTo>
                <a:lnTo>
                  <a:pt x="14288" y="71438"/>
                </a:lnTo>
                <a:lnTo>
                  <a:pt x="14288" y="85725"/>
                </a:lnTo>
                <a:lnTo>
                  <a:pt x="14288" y="107156"/>
                </a:lnTo>
                <a:lnTo>
                  <a:pt x="14288" y="135731"/>
                </a:lnTo>
                <a:lnTo>
                  <a:pt x="14288" y="157163"/>
                </a:lnTo>
                <a:lnTo>
                  <a:pt x="14288" y="171450"/>
                </a:lnTo>
                <a:lnTo>
                  <a:pt x="14288" y="185738"/>
                </a:lnTo>
                <a:lnTo>
                  <a:pt x="7144" y="192881"/>
                </a:lnTo>
                <a:lnTo>
                  <a:pt x="7144" y="200025"/>
                </a:lnTo>
                <a:lnTo>
                  <a:pt x="7144" y="200025"/>
                </a:lnTo>
                <a:lnTo>
                  <a:pt x="7144" y="192881"/>
                </a:lnTo>
                <a:lnTo>
                  <a:pt x="7144" y="185738"/>
                </a:lnTo>
                <a:lnTo>
                  <a:pt x="0" y="171450"/>
                </a:lnTo>
                <a:lnTo>
                  <a:pt x="0" y="157163"/>
                </a:lnTo>
                <a:lnTo>
                  <a:pt x="0" y="128588"/>
                </a:lnTo>
                <a:lnTo>
                  <a:pt x="0" y="107156"/>
                </a:lnTo>
                <a:lnTo>
                  <a:pt x="0" y="78581"/>
                </a:lnTo>
                <a:lnTo>
                  <a:pt x="7144" y="57150"/>
                </a:lnTo>
                <a:lnTo>
                  <a:pt x="7144" y="35719"/>
                </a:lnTo>
                <a:lnTo>
                  <a:pt x="14288" y="21431"/>
                </a:lnTo>
                <a:lnTo>
                  <a:pt x="21432" y="7144"/>
                </a:lnTo>
                <a:lnTo>
                  <a:pt x="28575" y="0"/>
                </a:lnTo>
                <a:lnTo>
                  <a:pt x="35719" y="7144"/>
                </a:lnTo>
                <a:lnTo>
                  <a:pt x="42863" y="21431"/>
                </a:lnTo>
                <a:lnTo>
                  <a:pt x="50007" y="35719"/>
                </a:lnTo>
                <a:lnTo>
                  <a:pt x="64294" y="64294"/>
                </a:lnTo>
                <a:lnTo>
                  <a:pt x="78582" y="92869"/>
                </a:lnTo>
                <a:lnTo>
                  <a:pt x="85725" y="114300"/>
                </a:lnTo>
                <a:lnTo>
                  <a:pt x="100013" y="142875"/>
                </a:lnTo>
                <a:lnTo>
                  <a:pt x="121444" y="171450"/>
                </a:lnTo>
                <a:lnTo>
                  <a:pt x="135732" y="185738"/>
                </a:lnTo>
                <a:lnTo>
                  <a:pt x="142875" y="192881"/>
                </a:lnTo>
                <a:lnTo>
                  <a:pt x="142875"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Freeform 81"/>
          <p:cNvSpPr/>
          <p:nvPr/>
        </p:nvSpPr>
        <p:spPr>
          <a:xfrm>
            <a:off x="6993732" y="5407819"/>
            <a:ext cx="342901" cy="421482"/>
          </a:xfrm>
          <a:custGeom>
            <a:avLst/>
            <a:gdLst/>
            <a:ahLst/>
            <a:cxnLst/>
            <a:rect l="0" t="0" r="0" b="0"/>
            <a:pathLst>
              <a:path w="342901" h="421482">
                <a:moveTo>
                  <a:pt x="35719" y="100012"/>
                </a:moveTo>
                <a:lnTo>
                  <a:pt x="35719" y="100012"/>
                </a:lnTo>
                <a:lnTo>
                  <a:pt x="35719" y="107156"/>
                </a:lnTo>
                <a:lnTo>
                  <a:pt x="28575" y="121444"/>
                </a:lnTo>
                <a:lnTo>
                  <a:pt x="28575" y="135731"/>
                </a:lnTo>
                <a:lnTo>
                  <a:pt x="28575" y="164306"/>
                </a:lnTo>
                <a:lnTo>
                  <a:pt x="21431" y="192881"/>
                </a:lnTo>
                <a:lnTo>
                  <a:pt x="21431" y="221456"/>
                </a:lnTo>
                <a:lnTo>
                  <a:pt x="21431" y="257175"/>
                </a:lnTo>
                <a:lnTo>
                  <a:pt x="21431" y="292894"/>
                </a:lnTo>
                <a:lnTo>
                  <a:pt x="21431" y="321469"/>
                </a:lnTo>
                <a:lnTo>
                  <a:pt x="21431" y="350044"/>
                </a:lnTo>
                <a:lnTo>
                  <a:pt x="21431" y="371475"/>
                </a:lnTo>
                <a:lnTo>
                  <a:pt x="28575" y="392906"/>
                </a:lnTo>
                <a:lnTo>
                  <a:pt x="28575" y="407194"/>
                </a:lnTo>
                <a:lnTo>
                  <a:pt x="28575" y="414337"/>
                </a:lnTo>
                <a:lnTo>
                  <a:pt x="28575" y="421481"/>
                </a:lnTo>
                <a:lnTo>
                  <a:pt x="28575" y="421481"/>
                </a:lnTo>
                <a:lnTo>
                  <a:pt x="28575" y="407194"/>
                </a:lnTo>
                <a:lnTo>
                  <a:pt x="28575" y="392906"/>
                </a:lnTo>
                <a:lnTo>
                  <a:pt x="21431" y="364331"/>
                </a:lnTo>
                <a:lnTo>
                  <a:pt x="14288" y="328612"/>
                </a:lnTo>
                <a:lnTo>
                  <a:pt x="7144" y="292894"/>
                </a:lnTo>
                <a:lnTo>
                  <a:pt x="0" y="250031"/>
                </a:lnTo>
                <a:lnTo>
                  <a:pt x="0" y="207169"/>
                </a:lnTo>
                <a:lnTo>
                  <a:pt x="0" y="164306"/>
                </a:lnTo>
                <a:lnTo>
                  <a:pt x="0" y="128587"/>
                </a:lnTo>
                <a:lnTo>
                  <a:pt x="0" y="92869"/>
                </a:lnTo>
                <a:lnTo>
                  <a:pt x="7144" y="64294"/>
                </a:lnTo>
                <a:lnTo>
                  <a:pt x="14288" y="50006"/>
                </a:lnTo>
                <a:lnTo>
                  <a:pt x="35719" y="42862"/>
                </a:lnTo>
                <a:lnTo>
                  <a:pt x="42863" y="35719"/>
                </a:lnTo>
                <a:lnTo>
                  <a:pt x="57150" y="35719"/>
                </a:lnTo>
                <a:lnTo>
                  <a:pt x="71438" y="50006"/>
                </a:lnTo>
                <a:lnTo>
                  <a:pt x="78581" y="64294"/>
                </a:lnTo>
                <a:lnTo>
                  <a:pt x="85725" y="78581"/>
                </a:lnTo>
                <a:lnTo>
                  <a:pt x="92869" y="92869"/>
                </a:lnTo>
                <a:lnTo>
                  <a:pt x="100013" y="114300"/>
                </a:lnTo>
                <a:lnTo>
                  <a:pt x="100013" y="128587"/>
                </a:lnTo>
                <a:lnTo>
                  <a:pt x="100013" y="150019"/>
                </a:lnTo>
                <a:lnTo>
                  <a:pt x="92869" y="164306"/>
                </a:lnTo>
                <a:lnTo>
                  <a:pt x="85725" y="178594"/>
                </a:lnTo>
                <a:lnTo>
                  <a:pt x="78581" y="185737"/>
                </a:lnTo>
                <a:lnTo>
                  <a:pt x="71438" y="192881"/>
                </a:lnTo>
                <a:lnTo>
                  <a:pt x="64294" y="200025"/>
                </a:lnTo>
                <a:lnTo>
                  <a:pt x="57150" y="200025"/>
                </a:lnTo>
                <a:lnTo>
                  <a:pt x="50006" y="192881"/>
                </a:lnTo>
                <a:lnTo>
                  <a:pt x="50006" y="185737"/>
                </a:lnTo>
                <a:lnTo>
                  <a:pt x="42863" y="171450"/>
                </a:lnTo>
                <a:lnTo>
                  <a:pt x="42863" y="157162"/>
                </a:lnTo>
                <a:lnTo>
                  <a:pt x="42863" y="135731"/>
                </a:lnTo>
                <a:lnTo>
                  <a:pt x="50006" y="114300"/>
                </a:lnTo>
                <a:lnTo>
                  <a:pt x="57150" y="92869"/>
                </a:lnTo>
                <a:lnTo>
                  <a:pt x="71438" y="71437"/>
                </a:lnTo>
                <a:lnTo>
                  <a:pt x="78581" y="50006"/>
                </a:lnTo>
                <a:lnTo>
                  <a:pt x="92869" y="35719"/>
                </a:lnTo>
                <a:lnTo>
                  <a:pt x="114300" y="35719"/>
                </a:lnTo>
                <a:lnTo>
                  <a:pt x="121444" y="35719"/>
                </a:lnTo>
                <a:lnTo>
                  <a:pt x="128588" y="50006"/>
                </a:lnTo>
                <a:lnTo>
                  <a:pt x="142875" y="64294"/>
                </a:lnTo>
                <a:lnTo>
                  <a:pt x="142875" y="92869"/>
                </a:lnTo>
                <a:lnTo>
                  <a:pt x="150019" y="128587"/>
                </a:lnTo>
                <a:lnTo>
                  <a:pt x="150019" y="157162"/>
                </a:lnTo>
                <a:lnTo>
                  <a:pt x="150019" y="185737"/>
                </a:lnTo>
                <a:lnTo>
                  <a:pt x="157163" y="214312"/>
                </a:lnTo>
                <a:lnTo>
                  <a:pt x="150019" y="235744"/>
                </a:lnTo>
                <a:lnTo>
                  <a:pt x="150019" y="242887"/>
                </a:lnTo>
                <a:lnTo>
                  <a:pt x="150019" y="250031"/>
                </a:lnTo>
                <a:lnTo>
                  <a:pt x="150019" y="257175"/>
                </a:lnTo>
                <a:lnTo>
                  <a:pt x="150019" y="257175"/>
                </a:lnTo>
                <a:lnTo>
                  <a:pt x="150019" y="250031"/>
                </a:lnTo>
                <a:lnTo>
                  <a:pt x="150019" y="242887"/>
                </a:lnTo>
                <a:lnTo>
                  <a:pt x="150019" y="221456"/>
                </a:lnTo>
                <a:lnTo>
                  <a:pt x="150019" y="207169"/>
                </a:lnTo>
                <a:lnTo>
                  <a:pt x="150019" y="178594"/>
                </a:lnTo>
                <a:lnTo>
                  <a:pt x="157163" y="157162"/>
                </a:lnTo>
                <a:lnTo>
                  <a:pt x="157163" y="135731"/>
                </a:lnTo>
                <a:lnTo>
                  <a:pt x="164306" y="114300"/>
                </a:lnTo>
                <a:lnTo>
                  <a:pt x="171450" y="100012"/>
                </a:lnTo>
                <a:lnTo>
                  <a:pt x="178594" y="92869"/>
                </a:lnTo>
                <a:lnTo>
                  <a:pt x="185738" y="85725"/>
                </a:lnTo>
                <a:lnTo>
                  <a:pt x="192881" y="78581"/>
                </a:lnTo>
                <a:lnTo>
                  <a:pt x="200025" y="85725"/>
                </a:lnTo>
                <a:lnTo>
                  <a:pt x="207169" y="92869"/>
                </a:lnTo>
                <a:lnTo>
                  <a:pt x="214313" y="100012"/>
                </a:lnTo>
                <a:lnTo>
                  <a:pt x="221456" y="114300"/>
                </a:lnTo>
                <a:lnTo>
                  <a:pt x="221456" y="128587"/>
                </a:lnTo>
                <a:lnTo>
                  <a:pt x="228600" y="135731"/>
                </a:lnTo>
                <a:lnTo>
                  <a:pt x="235744" y="150019"/>
                </a:lnTo>
                <a:lnTo>
                  <a:pt x="235744" y="157162"/>
                </a:lnTo>
                <a:lnTo>
                  <a:pt x="242888" y="157162"/>
                </a:lnTo>
                <a:lnTo>
                  <a:pt x="242888" y="157162"/>
                </a:lnTo>
                <a:lnTo>
                  <a:pt x="250031" y="157162"/>
                </a:lnTo>
                <a:lnTo>
                  <a:pt x="250031" y="142875"/>
                </a:lnTo>
                <a:lnTo>
                  <a:pt x="250031" y="128587"/>
                </a:lnTo>
                <a:lnTo>
                  <a:pt x="250031" y="114300"/>
                </a:lnTo>
                <a:lnTo>
                  <a:pt x="257175" y="92869"/>
                </a:lnTo>
                <a:lnTo>
                  <a:pt x="257175" y="71437"/>
                </a:lnTo>
                <a:lnTo>
                  <a:pt x="257175" y="50006"/>
                </a:lnTo>
                <a:lnTo>
                  <a:pt x="257175" y="35719"/>
                </a:lnTo>
                <a:lnTo>
                  <a:pt x="257175" y="21431"/>
                </a:lnTo>
                <a:lnTo>
                  <a:pt x="264319" y="14287"/>
                </a:lnTo>
                <a:lnTo>
                  <a:pt x="264319" y="14287"/>
                </a:lnTo>
                <a:lnTo>
                  <a:pt x="264319" y="21431"/>
                </a:lnTo>
                <a:lnTo>
                  <a:pt x="264319" y="35719"/>
                </a:lnTo>
                <a:lnTo>
                  <a:pt x="271463" y="50006"/>
                </a:lnTo>
                <a:lnTo>
                  <a:pt x="271463" y="78581"/>
                </a:lnTo>
                <a:lnTo>
                  <a:pt x="278606" y="100012"/>
                </a:lnTo>
                <a:lnTo>
                  <a:pt x="285750" y="128587"/>
                </a:lnTo>
                <a:lnTo>
                  <a:pt x="292894" y="150019"/>
                </a:lnTo>
                <a:lnTo>
                  <a:pt x="300038" y="171450"/>
                </a:lnTo>
                <a:lnTo>
                  <a:pt x="307181" y="185737"/>
                </a:lnTo>
                <a:lnTo>
                  <a:pt x="314325" y="192881"/>
                </a:lnTo>
                <a:lnTo>
                  <a:pt x="321469" y="200025"/>
                </a:lnTo>
                <a:lnTo>
                  <a:pt x="328613" y="207169"/>
                </a:lnTo>
                <a:lnTo>
                  <a:pt x="335756" y="207169"/>
                </a:lnTo>
                <a:lnTo>
                  <a:pt x="335756" y="207169"/>
                </a:lnTo>
                <a:lnTo>
                  <a:pt x="342900" y="200025"/>
                </a:lnTo>
                <a:lnTo>
                  <a:pt x="342900" y="192881"/>
                </a:lnTo>
                <a:lnTo>
                  <a:pt x="342900" y="185737"/>
                </a:lnTo>
                <a:lnTo>
                  <a:pt x="342900" y="164306"/>
                </a:lnTo>
                <a:lnTo>
                  <a:pt x="335756" y="142875"/>
                </a:lnTo>
                <a:lnTo>
                  <a:pt x="328613" y="114300"/>
                </a:lnTo>
                <a:lnTo>
                  <a:pt x="328613" y="85725"/>
                </a:lnTo>
                <a:lnTo>
                  <a:pt x="321469" y="57150"/>
                </a:lnTo>
                <a:lnTo>
                  <a:pt x="321469" y="28575"/>
                </a:lnTo>
                <a:lnTo>
                  <a:pt x="314325" y="7144"/>
                </a:lnTo>
                <a:lnTo>
                  <a:pt x="307181" y="0"/>
                </a:lnTo>
                <a:lnTo>
                  <a:pt x="307181"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Freeform 82"/>
          <p:cNvSpPr/>
          <p:nvPr/>
        </p:nvSpPr>
        <p:spPr>
          <a:xfrm>
            <a:off x="7279482" y="5300663"/>
            <a:ext cx="14289" cy="28576"/>
          </a:xfrm>
          <a:custGeom>
            <a:avLst/>
            <a:gdLst/>
            <a:ahLst/>
            <a:cxnLst/>
            <a:rect l="0" t="0" r="0" b="0"/>
            <a:pathLst>
              <a:path w="14289" h="28576">
                <a:moveTo>
                  <a:pt x="7144" y="0"/>
                </a:moveTo>
                <a:lnTo>
                  <a:pt x="0" y="0"/>
                </a:lnTo>
                <a:lnTo>
                  <a:pt x="7144" y="0"/>
                </a:lnTo>
                <a:lnTo>
                  <a:pt x="0" y="7143"/>
                </a:lnTo>
                <a:lnTo>
                  <a:pt x="0" y="7143"/>
                </a:lnTo>
                <a:lnTo>
                  <a:pt x="7144" y="21431"/>
                </a:lnTo>
                <a:lnTo>
                  <a:pt x="7144" y="28575"/>
                </a:lnTo>
                <a:lnTo>
                  <a:pt x="14288" y="28575"/>
                </a:lnTo>
                <a:lnTo>
                  <a:pt x="14288" y="285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Freeform 83"/>
          <p:cNvSpPr/>
          <p:nvPr/>
        </p:nvSpPr>
        <p:spPr>
          <a:xfrm>
            <a:off x="7393782" y="5329238"/>
            <a:ext cx="192882" cy="321469"/>
          </a:xfrm>
          <a:custGeom>
            <a:avLst/>
            <a:gdLst/>
            <a:ahLst/>
            <a:cxnLst/>
            <a:rect l="0" t="0" r="0" b="0"/>
            <a:pathLst>
              <a:path w="192882" h="321469">
                <a:moveTo>
                  <a:pt x="114300" y="221456"/>
                </a:moveTo>
                <a:lnTo>
                  <a:pt x="114300" y="221456"/>
                </a:lnTo>
                <a:lnTo>
                  <a:pt x="114300" y="221456"/>
                </a:lnTo>
                <a:lnTo>
                  <a:pt x="107156" y="214312"/>
                </a:lnTo>
                <a:lnTo>
                  <a:pt x="107156" y="207168"/>
                </a:lnTo>
                <a:lnTo>
                  <a:pt x="92869" y="192881"/>
                </a:lnTo>
                <a:lnTo>
                  <a:pt x="85725" y="178593"/>
                </a:lnTo>
                <a:lnTo>
                  <a:pt x="71438" y="164306"/>
                </a:lnTo>
                <a:lnTo>
                  <a:pt x="64294" y="150018"/>
                </a:lnTo>
                <a:lnTo>
                  <a:pt x="50006" y="142875"/>
                </a:lnTo>
                <a:lnTo>
                  <a:pt x="35719" y="142875"/>
                </a:lnTo>
                <a:lnTo>
                  <a:pt x="28575" y="142875"/>
                </a:lnTo>
                <a:lnTo>
                  <a:pt x="21431" y="157162"/>
                </a:lnTo>
                <a:lnTo>
                  <a:pt x="7144" y="171450"/>
                </a:lnTo>
                <a:lnTo>
                  <a:pt x="7144" y="192881"/>
                </a:lnTo>
                <a:lnTo>
                  <a:pt x="0" y="214312"/>
                </a:lnTo>
                <a:lnTo>
                  <a:pt x="0" y="242887"/>
                </a:lnTo>
                <a:lnTo>
                  <a:pt x="7144" y="264318"/>
                </a:lnTo>
                <a:lnTo>
                  <a:pt x="14288" y="285750"/>
                </a:lnTo>
                <a:lnTo>
                  <a:pt x="21431" y="300037"/>
                </a:lnTo>
                <a:lnTo>
                  <a:pt x="28575" y="314325"/>
                </a:lnTo>
                <a:lnTo>
                  <a:pt x="35719" y="321468"/>
                </a:lnTo>
                <a:lnTo>
                  <a:pt x="42863" y="321468"/>
                </a:lnTo>
                <a:lnTo>
                  <a:pt x="57150" y="314325"/>
                </a:lnTo>
                <a:lnTo>
                  <a:pt x="64294" y="307181"/>
                </a:lnTo>
                <a:lnTo>
                  <a:pt x="71438" y="285750"/>
                </a:lnTo>
                <a:lnTo>
                  <a:pt x="78581" y="271462"/>
                </a:lnTo>
                <a:lnTo>
                  <a:pt x="78581" y="250031"/>
                </a:lnTo>
                <a:lnTo>
                  <a:pt x="85725" y="221456"/>
                </a:lnTo>
                <a:lnTo>
                  <a:pt x="85725" y="200025"/>
                </a:lnTo>
                <a:lnTo>
                  <a:pt x="85725" y="178593"/>
                </a:lnTo>
                <a:lnTo>
                  <a:pt x="85725" y="164306"/>
                </a:lnTo>
                <a:lnTo>
                  <a:pt x="92869" y="157162"/>
                </a:lnTo>
                <a:lnTo>
                  <a:pt x="92869" y="150018"/>
                </a:lnTo>
                <a:lnTo>
                  <a:pt x="92869" y="150018"/>
                </a:lnTo>
                <a:lnTo>
                  <a:pt x="92869" y="157162"/>
                </a:lnTo>
                <a:lnTo>
                  <a:pt x="92869" y="171450"/>
                </a:lnTo>
                <a:lnTo>
                  <a:pt x="92869" y="192881"/>
                </a:lnTo>
                <a:lnTo>
                  <a:pt x="100013" y="214312"/>
                </a:lnTo>
                <a:lnTo>
                  <a:pt x="100013" y="235743"/>
                </a:lnTo>
                <a:lnTo>
                  <a:pt x="107156" y="257175"/>
                </a:lnTo>
                <a:lnTo>
                  <a:pt x="114300" y="271462"/>
                </a:lnTo>
                <a:lnTo>
                  <a:pt x="121444" y="285750"/>
                </a:lnTo>
                <a:lnTo>
                  <a:pt x="135731" y="292893"/>
                </a:lnTo>
                <a:lnTo>
                  <a:pt x="142875" y="300037"/>
                </a:lnTo>
                <a:lnTo>
                  <a:pt x="150019" y="300037"/>
                </a:lnTo>
                <a:lnTo>
                  <a:pt x="157163" y="292893"/>
                </a:lnTo>
                <a:lnTo>
                  <a:pt x="171450" y="285750"/>
                </a:lnTo>
                <a:lnTo>
                  <a:pt x="178594" y="264318"/>
                </a:lnTo>
                <a:lnTo>
                  <a:pt x="178594" y="242887"/>
                </a:lnTo>
                <a:lnTo>
                  <a:pt x="185738" y="214312"/>
                </a:lnTo>
                <a:lnTo>
                  <a:pt x="185738" y="185737"/>
                </a:lnTo>
                <a:lnTo>
                  <a:pt x="185738" y="150018"/>
                </a:lnTo>
                <a:lnTo>
                  <a:pt x="185738" y="114300"/>
                </a:lnTo>
                <a:lnTo>
                  <a:pt x="185738" y="78581"/>
                </a:lnTo>
                <a:lnTo>
                  <a:pt x="185738" y="50006"/>
                </a:lnTo>
                <a:lnTo>
                  <a:pt x="178594" y="28575"/>
                </a:lnTo>
                <a:lnTo>
                  <a:pt x="178594" y="7143"/>
                </a:lnTo>
                <a:lnTo>
                  <a:pt x="178594" y="0"/>
                </a:lnTo>
                <a:lnTo>
                  <a:pt x="178594" y="0"/>
                </a:lnTo>
                <a:lnTo>
                  <a:pt x="171450" y="7143"/>
                </a:lnTo>
                <a:lnTo>
                  <a:pt x="171450" y="28575"/>
                </a:lnTo>
                <a:lnTo>
                  <a:pt x="171450" y="42862"/>
                </a:lnTo>
                <a:lnTo>
                  <a:pt x="171450" y="71437"/>
                </a:lnTo>
                <a:lnTo>
                  <a:pt x="171450" y="100012"/>
                </a:lnTo>
                <a:lnTo>
                  <a:pt x="178594" y="135731"/>
                </a:lnTo>
                <a:lnTo>
                  <a:pt x="178594" y="164306"/>
                </a:lnTo>
                <a:lnTo>
                  <a:pt x="185738" y="192881"/>
                </a:lnTo>
                <a:lnTo>
                  <a:pt x="192881" y="214312"/>
                </a:lnTo>
                <a:lnTo>
                  <a:pt x="192881" y="228600"/>
                </a:lnTo>
                <a:lnTo>
                  <a:pt x="192881" y="2286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Freeform 84"/>
          <p:cNvSpPr/>
          <p:nvPr/>
        </p:nvSpPr>
        <p:spPr>
          <a:xfrm>
            <a:off x="7550945" y="5507831"/>
            <a:ext cx="128588" cy="14289"/>
          </a:xfrm>
          <a:custGeom>
            <a:avLst/>
            <a:gdLst/>
            <a:ahLst/>
            <a:cxnLst/>
            <a:rect l="0" t="0" r="0" b="0"/>
            <a:pathLst>
              <a:path w="128588" h="14289">
                <a:moveTo>
                  <a:pt x="0" y="14288"/>
                </a:moveTo>
                <a:lnTo>
                  <a:pt x="0" y="14288"/>
                </a:lnTo>
                <a:lnTo>
                  <a:pt x="0" y="14288"/>
                </a:lnTo>
                <a:lnTo>
                  <a:pt x="0" y="14288"/>
                </a:lnTo>
                <a:lnTo>
                  <a:pt x="0" y="14288"/>
                </a:lnTo>
                <a:lnTo>
                  <a:pt x="0" y="14288"/>
                </a:lnTo>
                <a:lnTo>
                  <a:pt x="7143" y="7144"/>
                </a:lnTo>
                <a:lnTo>
                  <a:pt x="21431" y="7144"/>
                </a:lnTo>
                <a:lnTo>
                  <a:pt x="35718" y="7144"/>
                </a:lnTo>
                <a:lnTo>
                  <a:pt x="50006" y="7144"/>
                </a:lnTo>
                <a:lnTo>
                  <a:pt x="71437" y="0"/>
                </a:lnTo>
                <a:lnTo>
                  <a:pt x="85725" y="0"/>
                </a:lnTo>
                <a:lnTo>
                  <a:pt x="100012" y="0"/>
                </a:lnTo>
                <a:lnTo>
                  <a:pt x="114300" y="0"/>
                </a:lnTo>
                <a:lnTo>
                  <a:pt x="128587" y="0"/>
                </a:lnTo>
                <a:lnTo>
                  <a:pt x="12858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Freeform 85"/>
          <p:cNvSpPr/>
          <p:nvPr/>
        </p:nvSpPr>
        <p:spPr>
          <a:xfrm>
            <a:off x="7672388" y="5472113"/>
            <a:ext cx="85726" cy="192882"/>
          </a:xfrm>
          <a:custGeom>
            <a:avLst/>
            <a:gdLst/>
            <a:ahLst/>
            <a:cxnLst/>
            <a:rect l="0" t="0" r="0" b="0"/>
            <a:pathLst>
              <a:path w="85726" h="192882">
                <a:moveTo>
                  <a:pt x="7144" y="135731"/>
                </a:moveTo>
                <a:lnTo>
                  <a:pt x="7144" y="135731"/>
                </a:lnTo>
                <a:lnTo>
                  <a:pt x="7144" y="135731"/>
                </a:lnTo>
                <a:lnTo>
                  <a:pt x="14288" y="135731"/>
                </a:lnTo>
                <a:lnTo>
                  <a:pt x="21432" y="128587"/>
                </a:lnTo>
                <a:lnTo>
                  <a:pt x="28575" y="114300"/>
                </a:lnTo>
                <a:lnTo>
                  <a:pt x="42863" y="100012"/>
                </a:lnTo>
                <a:lnTo>
                  <a:pt x="50007" y="85725"/>
                </a:lnTo>
                <a:lnTo>
                  <a:pt x="64294" y="71437"/>
                </a:lnTo>
                <a:lnTo>
                  <a:pt x="78582" y="57150"/>
                </a:lnTo>
                <a:lnTo>
                  <a:pt x="78582" y="50006"/>
                </a:lnTo>
                <a:lnTo>
                  <a:pt x="85725" y="35718"/>
                </a:lnTo>
                <a:lnTo>
                  <a:pt x="85725" y="28575"/>
                </a:lnTo>
                <a:lnTo>
                  <a:pt x="85725" y="21431"/>
                </a:lnTo>
                <a:lnTo>
                  <a:pt x="85725" y="14287"/>
                </a:lnTo>
                <a:lnTo>
                  <a:pt x="78582" y="7143"/>
                </a:lnTo>
                <a:lnTo>
                  <a:pt x="71438" y="0"/>
                </a:lnTo>
                <a:lnTo>
                  <a:pt x="64294" y="0"/>
                </a:lnTo>
                <a:lnTo>
                  <a:pt x="50007" y="7143"/>
                </a:lnTo>
                <a:lnTo>
                  <a:pt x="28575" y="21431"/>
                </a:lnTo>
                <a:lnTo>
                  <a:pt x="21432" y="35718"/>
                </a:lnTo>
                <a:lnTo>
                  <a:pt x="7144" y="64293"/>
                </a:lnTo>
                <a:lnTo>
                  <a:pt x="7144" y="85725"/>
                </a:lnTo>
                <a:lnTo>
                  <a:pt x="0" y="114300"/>
                </a:lnTo>
                <a:lnTo>
                  <a:pt x="0" y="135731"/>
                </a:lnTo>
                <a:lnTo>
                  <a:pt x="7144" y="157162"/>
                </a:lnTo>
                <a:lnTo>
                  <a:pt x="14288" y="171450"/>
                </a:lnTo>
                <a:lnTo>
                  <a:pt x="28575" y="185737"/>
                </a:lnTo>
                <a:lnTo>
                  <a:pt x="42863" y="192881"/>
                </a:lnTo>
                <a:lnTo>
                  <a:pt x="57150" y="192881"/>
                </a:lnTo>
                <a:lnTo>
                  <a:pt x="85725" y="185737"/>
                </a:lnTo>
                <a:lnTo>
                  <a:pt x="85725" y="185737"/>
                </a:lnTo>
                <a:lnTo>
                  <a:pt x="85725" y="1857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Freeform 86"/>
          <p:cNvSpPr/>
          <p:nvPr/>
        </p:nvSpPr>
        <p:spPr>
          <a:xfrm>
            <a:off x="7929563" y="5436394"/>
            <a:ext cx="142876" cy="207170"/>
          </a:xfrm>
          <a:custGeom>
            <a:avLst/>
            <a:gdLst/>
            <a:ahLst/>
            <a:cxnLst/>
            <a:rect l="0" t="0" r="0" b="0"/>
            <a:pathLst>
              <a:path w="142876" h="207170">
                <a:moveTo>
                  <a:pt x="114300" y="0"/>
                </a:moveTo>
                <a:lnTo>
                  <a:pt x="114300" y="0"/>
                </a:lnTo>
                <a:lnTo>
                  <a:pt x="114300" y="0"/>
                </a:lnTo>
                <a:lnTo>
                  <a:pt x="107157" y="0"/>
                </a:lnTo>
                <a:lnTo>
                  <a:pt x="92869" y="0"/>
                </a:lnTo>
                <a:lnTo>
                  <a:pt x="78582" y="0"/>
                </a:lnTo>
                <a:lnTo>
                  <a:pt x="64294" y="0"/>
                </a:lnTo>
                <a:lnTo>
                  <a:pt x="42863" y="7144"/>
                </a:lnTo>
                <a:lnTo>
                  <a:pt x="35719" y="7144"/>
                </a:lnTo>
                <a:lnTo>
                  <a:pt x="21432" y="14287"/>
                </a:lnTo>
                <a:lnTo>
                  <a:pt x="14288" y="21431"/>
                </a:lnTo>
                <a:lnTo>
                  <a:pt x="7144" y="21431"/>
                </a:lnTo>
                <a:lnTo>
                  <a:pt x="7144" y="28575"/>
                </a:lnTo>
                <a:lnTo>
                  <a:pt x="7144" y="35719"/>
                </a:lnTo>
                <a:lnTo>
                  <a:pt x="21432" y="42862"/>
                </a:lnTo>
                <a:lnTo>
                  <a:pt x="28575" y="42862"/>
                </a:lnTo>
                <a:lnTo>
                  <a:pt x="42863" y="50006"/>
                </a:lnTo>
                <a:lnTo>
                  <a:pt x="57150" y="57150"/>
                </a:lnTo>
                <a:lnTo>
                  <a:pt x="71438" y="64294"/>
                </a:lnTo>
                <a:lnTo>
                  <a:pt x="92869" y="71437"/>
                </a:lnTo>
                <a:lnTo>
                  <a:pt x="107157" y="85725"/>
                </a:lnTo>
                <a:lnTo>
                  <a:pt x="121444" y="92869"/>
                </a:lnTo>
                <a:lnTo>
                  <a:pt x="135732" y="100012"/>
                </a:lnTo>
                <a:lnTo>
                  <a:pt x="142875" y="114300"/>
                </a:lnTo>
                <a:lnTo>
                  <a:pt x="142875" y="128587"/>
                </a:lnTo>
                <a:lnTo>
                  <a:pt x="135732" y="142875"/>
                </a:lnTo>
                <a:lnTo>
                  <a:pt x="128588" y="157162"/>
                </a:lnTo>
                <a:lnTo>
                  <a:pt x="121444" y="171450"/>
                </a:lnTo>
                <a:lnTo>
                  <a:pt x="100013" y="185737"/>
                </a:lnTo>
                <a:lnTo>
                  <a:pt x="85725" y="200025"/>
                </a:lnTo>
                <a:lnTo>
                  <a:pt x="64294" y="207169"/>
                </a:lnTo>
                <a:lnTo>
                  <a:pt x="42863" y="207169"/>
                </a:lnTo>
                <a:lnTo>
                  <a:pt x="21432" y="207169"/>
                </a:lnTo>
                <a:lnTo>
                  <a:pt x="0" y="200025"/>
                </a:lnTo>
                <a:lnTo>
                  <a:pt x="0" y="200025"/>
                </a:lnTo>
                <a:lnTo>
                  <a:pt x="0"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Freeform 87"/>
          <p:cNvSpPr/>
          <p:nvPr/>
        </p:nvSpPr>
        <p:spPr>
          <a:xfrm>
            <a:off x="8086726" y="5464969"/>
            <a:ext cx="71438" cy="200026"/>
          </a:xfrm>
          <a:custGeom>
            <a:avLst/>
            <a:gdLst/>
            <a:ahLst/>
            <a:cxnLst/>
            <a:rect l="0" t="0" r="0" b="0"/>
            <a:pathLst>
              <a:path w="71438" h="200026">
                <a:moveTo>
                  <a:pt x="0" y="164306"/>
                </a:moveTo>
                <a:lnTo>
                  <a:pt x="0" y="164306"/>
                </a:lnTo>
                <a:lnTo>
                  <a:pt x="0" y="164306"/>
                </a:lnTo>
                <a:lnTo>
                  <a:pt x="7144" y="164306"/>
                </a:lnTo>
                <a:lnTo>
                  <a:pt x="14287" y="157162"/>
                </a:lnTo>
                <a:lnTo>
                  <a:pt x="21431" y="150019"/>
                </a:lnTo>
                <a:lnTo>
                  <a:pt x="28575" y="135731"/>
                </a:lnTo>
                <a:lnTo>
                  <a:pt x="42862" y="114300"/>
                </a:lnTo>
                <a:lnTo>
                  <a:pt x="50006" y="85725"/>
                </a:lnTo>
                <a:lnTo>
                  <a:pt x="57150" y="64294"/>
                </a:lnTo>
                <a:lnTo>
                  <a:pt x="64294" y="42862"/>
                </a:lnTo>
                <a:lnTo>
                  <a:pt x="71437" y="28575"/>
                </a:lnTo>
                <a:lnTo>
                  <a:pt x="71437" y="14287"/>
                </a:lnTo>
                <a:lnTo>
                  <a:pt x="71437" y="7144"/>
                </a:lnTo>
                <a:lnTo>
                  <a:pt x="64294" y="0"/>
                </a:lnTo>
                <a:lnTo>
                  <a:pt x="64294" y="0"/>
                </a:lnTo>
                <a:lnTo>
                  <a:pt x="57150" y="7144"/>
                </a:lnTo>
                <a:lnTo>
                  <a:pt x="50006" y="14287"/>
                </a:lnTo>
                <a:lnTo>
                  <a:pt x="35719" y="28575"/>
                </a:lnTo>
                <a:lnTo>
                  <a:pt x="28575" y="50006"/>
                </a:lnTo>
                <a:lnTo>
                  <a:pt x="21431" y="78581"/>
                </a:lnTo>
                <a:lnTo>
                  <a:pt x="14287" y="100012"/>
                </a:lnTo>
                <a:lnTo>
                  <a:pt x="7144" y="128587"/>
                </a:lnTo>
                <a:lnTo>
                  <a:pt x="7144" y="150019"/>
                </a:lnTo>
                <a:lnTo>
                  <a:pt x="7144" y="171450"/>
                </a:lnTo>
                <a:lnTo>
                  <a:pt x="7144" y="185737"/>
                </a:lnTo>
                <a:lnTo>
                  <a:pt x="14287" y="192881"/>
                </a:lnTo>
                <a:lnTo>
                  <a:pt x="28575" y="200025"/>
                </a:lnTo>
                <a:lnTo>
                  <a:pt x="35719" y="200025"/>
                </a:lnTo>
                <a:lnTo>
                  <a:pt x="57150" y="192881"/>
                </a:lnTo>
                <a:lnTo>
                  <a:pt x="71437" y="178594"/>
                </a:lnTo>
                <a:lnTo>
                  <a:pt x="71437" y="178594"/>
                </a:lnTo>
                <a:lnTo>
                  <a:pt x="71437"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Freeform 88"/>
          <p:cNvSpPr/>
          <p:nvPr/>
        </p:nvSpPr>
        <p:spPr>
          <a:xfrm>
            <a:off x="8243888" y="5479256"/>
            <a:ext cx="114301" cy="214314"/>
          </a:xfrm>
          <a:custGeom>
            <a:avLst/>
            <a:gdLst/>
            <a:ahLst/>
            <a:cxnLst/>
            <a:rect l="0" t="0" r="0" b="0"/>
            <a:pathLst>
              <a:path w="114301" h="214314">
                <a:moveTo>
                  <a:pt x="78582" y="7144"/>
                </a:moveTo>
                <a:lnTo>
                  <a:pt x="78582" y="7144"/>
                </a:lnTo>
                <a:lnTo>
                  <a:pt x="78582" y="7144"/>
                </a:lnTo>
                <a:lnTo>
                  <a:pt x="71438" y="7144"/>
                </a:lnTo>
                <a:lnTo>
                  <a:pt x="71438" y="0"/>
                </a:lnTo>
                <a:lnTo>
                  <a:pt x="57150" y="0"/>
                </a:lnTo>
                <a:lnTo>
                  <a:pt x="50007" y="0"/>
                </a:lnTo>
                <a:lnTo>
                  <a:pt x="42863" y="7144"/>
                </a:lnTo>
                <a:lnTo>
                  <a:pt x="35719" y="14288"/>
                </a:lnTo>
                <a:lnTo>
                  <a:pt x="21432" y="35719"/>
                </a:lnTo>
                <a:lnTo>
                  <a:pt x="7144" y="50007"/>
                </a:lnTo>
                <a:lnTo>
                  <a:pt x="7144" y="71438"/>
                </a:lnTo>
                <a:lnTo>
                  <a:pt x="0" y="100013"/>
                </a:lnTo>
                <a:lnTo>
                  <a:pt x="0" y="121444"/>
                </a:lnTo>
                <a:lnTo>
                  <a:pt x="0" y="142875"/>
                </a:lnTo>
                <a:lnTo>
                  <a:pt x="7144" y="164307"/>
                </a:lnTo>
                <a:lnTo>
                  <a:pt x="14288" y="185738"/>
                </a:lnTo>
                <a:lnTo>
                  <a:pt x="21432" y="200025"/>
                </a:lnTo>
                <a:lnTo>
                  <a:pt x="35719" y="214313"/>
                </a:lnTo>
                <a:lnTo>
                  <a:pt x="50007" y="214313"/>
                </a:lnTo>
                <a:lnTo>
                  <a:pt x="64294" y="214313"/>
                </a:lnTo>
                <a:lnTo>
                  <a:pt x="78582" y="207169"/>
                </a:lnTo>
                <a:lnTo>
                  <a:pt x="92869" y="192882"/>
                </a:lnTo>
                <a:lnTo>
                  <a:pt x="107157" y="185738"/>
                </a:lnTo>
                <a:lnTo>
                  <a:pt x="114300" y="171450"/>
                </a:lnTo>
                <a:lnTo>
                  <a:pt x="114300"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Freeform 89"/>
          <p:cNvSpPr/>
          <p:nvPr/>
        </p:nvSpPr>
        <p:spPr>
          <a:xfrm>
            <a:off x="8372476" y="5357813"/>
            <a:ext cx="57151" cy="314326"/>
          </a:xfrm>
          <a:custGeom>
            <a:avLst/>
            <a:gdLst/>
            <a:ahLst/>
            <a:cxnLst/>
            <a:rect l="0" t="0" r="0" b="0"/>
            <a:pathLst>
              <a:path w="57151" h="314326">
                <a:moveTo>
                  <a:pt x="28575" y="0"/>
                </a:moveTo>
                <a:lnTo>
                  <a:pt x="28575" y="0"/>
                </a:lnTo>
                <a:lnTo>
                  <a:pt x="21431" y="0"/>
                </a:lnTo>
                <a:lnTo>
                  <a:pt x="14287" y="7143"/>
                </a:lnTo>
                <a:lnTo>
                  <a:pt x="7144" y="14287"/>
                </a:lnTo>
                <a:lnTo>
                  <a:pt x="0" y="28575"/>
                </a:lnTo>
                <a:lnTo>
                  <a:pt x="0" y="57150"/>
                </a:lnTo>
                <a:lnTo>
                  <a:pt x="0" y="85725"/>
                </a:lnTo>
                <a:lnTo>
                  <a:pt x="0" y="114300"/>
                </a:lnTo>
                <a:lnTo>
                  <a:pt x="7144" y="150018"/>
                </a:lnTo>
                <a:lnTo>
                  <a:pt x="7144" y="185737"/>
                </a:lnTo>
                <a:lnTo>
                  <a:pt x="21431" y="214312"/>
                </a:lnTo>
                <a:lnTo>
                  <a:pt x="21431" y="242887"/>
                </a:lnTo>
                <a:lnTo>
                  <a:pt x="35719" y="271462"/>
                </a:lnTo>
                <a:lnTo>
                  <a:pt x="42862" y="292893"/>
                </a:lnTo>
                <a:lnTo>
                  <a:pt x="50006" y="307181"/>
                </a:lnTo>
                <a:lnTo>
                  <a:pt x="57150" y="314325"/>
                </a:lnTo>
                <a:lnTo>
                  <a:pt x="57150" y="3143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Freeform 90"/>
          <p:cNvSpPr/>
          <p:nvPr/>
        </p:nvSpPr>
        <p:spPr>
          <a:xfrm>
            <a:off x="8372476" y="5429250"/>
            <a:ext cx="364332" cy="207170"/>
          </a:xfrm>
          <a:custGeom>
            <a:avLst/>
            <a:gdLst/>
            <a:ahLst/>
            <a:cxnLst/>
            <a:rect l="0" t="0" r="0" b="0"/>
            <a:pathLst>
              <a:path w="364332" h="207170">
                <a:moveTo>
                  <a:pt x="21431" y="114300"/>
                </a:moveTo>
                <a:lnTo>
                  <a:pt x="14287" y="114300"/>
                </a:lnTo>
                <a:lnTo>
                  <a:pt x="7144" y="107156"/>
                </a:lnTo>
                <a:lnTo>
                  <a:pt x="0" y="100013"/>
                </a:lnTo>
                <a:lnTo>
                  <a:pt x="0" y="85725"/>
                </a:lnTo>
                <a:lnTo>
                  <a:pt x="0" y="78581"/>
                </a:lnTo>
                <a:lnTo>
                  <a:pt x="0" y="78581"/>
                </a:lnTo>
                <a:lnTo>
                  <a:pt x="7144" y="71438"/>
                </a:lnTo>
                <a:lnTo>
                  <a:pt x="21431" y="71438"/>
                </a:lnTo>
                <a:lnTo>
                  <a:pt x="35719" y="71438"/>
                </a:lnTo>
                <a:lnTo>
                  <a:pt x="50006" y="71438"/>
                </a:lnTo>
                <a:lnTo>
                  <a:pt x="57150" y="71438"/>
                </a:lnTo>
                <a:lnTo>
                  <a:pt x="71437" y="71438"/>
                </a:lnTo>
                <a:lnTo>
                  <a:pt x="85725" y="71438"/>
                </a:lnTo>
                <a:lnTo>
                  <a:pt x="100012" y="71438"/>
                </a:lnTo>
                <a:lnTo>
                  <a:pt x="107156" y="71438"/>
                </a:lnTo>
                <a:lnTo>
                  <a:pt x="114300" y="85725"/>
                </a:lnTo>
                <a:lnTo>
                  <a:pt x="121444" y="92869"/>
                </a:lnTo>
                <a:lnTo>
                  <a:pt x="121444" y="107156"/>
                </a:lnTo>
                <a:lnTo>
                  <a:pt x="121444" y="128588"/>
                </a:lnTo>
                <a:lnTo>
                  <a:pt x="114300" y="150019"/>
                </a:lnTo>
                <a:lnTo>
                  <a:pt x="114300" y="164306"/>
                </a:lnTo>
                <a:lnTo>
                  <a:pt x="107156" y="178594"/>
                </a:lnTo>
                <a:lnTo>
                  <a:pt x="107156" y="192881"/>
                </a:lnTo>
                <a:lnTo>
                  <a:pt x="107156" y="207169"/>
                </a:lnTo>
                <a:lnTo>
                  <a:pt x="114300" y="207169"/>
                </a:lnTo>
                <a:lnTo>
                  <a:pt x="121444" y="207169"/>
                </a:lnTo>
                <a:lnTo>
                  <a:pt x="128587" y="207169"/>
                </a:lnTo>
                <a:lnTo>
                  <a:pt x="135731" y="200025"/>
                </a:lnTo>
                <a:lnTo>
                  <a:pt x="150019" y="185738"/>
                </a:lnTo>
                <a:lnTo>
                  <a:pt x="164306" y="178594"/>
                </a:lnTo>
                <a:lnTo>
                  <a:pt x="171450" y="164306"/>
                </a:lnTo>
                <a:lnTo>
                  <a:pt x="178594" y="150019"/>
                </a:lnTo>
                <a:lnTo>
                  <a:pt x="185737" y="135731"/>
                </a:lnTo>
                <a:lnTo>
                  <a:pt x="192881" y="121444"/>
                </a:lnTo>
                <a:lnTo>
                  <a:pt x="192881" y="107156"/>
                </a:lnTo>
                <a:lnTo>
                  <a:pt x="185737" y="100013"/>
                </a:lnTo>
                <a:lnTo>
                  <a:pt x="178594" y="85725"/>
                </a:lnTo>
                <a:lnTo>
                  <a:pt x="171450" y="78581"/>
                </a:lnTo>
                <a:lnTo>
                  <a:pt x="157162" y="71438"/>
                </a:lnTo>
                <a:lnTo>
                  <a:pt x="135731" y="64294"/>
                </a:lnTo>
                <a:lnTo>
                  <a:pt x="128587" y="64294"/>
                </a:lnTo>
                <a:lnTo>
                  <a:pt x="114300" y="57150"/>
                </a:lnTo>
                <a:lnTo>
                  <a:pt x="100012" y="57150"/>
                </a:lnTo>
                <a:lnTo>
                  <a:pt x="100012" y="57150"/>
                </a:lnTo>
                <a:lnTo>
                  <a:pt x="92869" y="57150"/>
                </a:lnTo>
                <a:lnTo>
                  <a:pt x="92869" y="64294"/>
                </a:lnTo>
                <a:lnTo>
                  <a:pt x="100012" y="64294"/>
                </a:lnTo>
                <a:lnTo>
                  <a:pt x="107156" y="64294"/>
                </a:lnTo>
                <a:lnTo>
                  <a:pt x="114300" y="71438"/>
                </a:lnTo>
                <a:lnTo>
                  <a:pt x="128587" y="71438"/>
                </a:lnTo>
                <a:lnTo>
                  <a:pt x="135731" y="78581"/>
                </a:lnTo>
                <a:lnTo>
                  <a:pt x="150019" y="92869"/>
                </a:lnTo>
                <a:lnTo>
                  <a:pt x="164306" y="107156"/>
                </a:lnTo>
                <a:lnTo>
                  <a:pt x="178594" y="121444"/>
                </a:lnTo>
                <a:lnTo>
                  <a:pt x="192881" y="135731"/>
                </a:lnTo>
                <a:lnTo>
                  <a:pt x="207169" y="157163"/>
                </a:lnTo>
                <a:lnTo>
                  <a:pt x="214312" y="171450"/>
                </a:lnTo>
                <a:lnTo>
                  <a:pt x="228600" y="185738"/>
                </a:lnTo>
                <a:lnTo>
                  <a:pt x="235744" y="192881"/>
                </a:lnTo>
                <a:lnTo>
                  <a:pt x="235744" y="200025"/>
                </a:lnTo>
                <a:lnTo>
                  <a:pt x="235744" y="207169"/>
                </a:lnTo>
                <a:lnTo>
                  <a:pt x="242887" y="207169"/>
                </a:lnTo>
                <a:lnTo>
                  <a:pt x="242887" y="207169"/>
                </a:lnTo>
                <a:lnTo>
                  <a:pt x="242887" y="200025"/>
                </a:lnTo>
                <a:lnTo>
                  <a:pt x="235744" y="192881"/>
                </a:lnTo>
                <a:lnTo>
                  <a:pt x="228600" y="171450"/>
                </a:lnTo>
                <a:lnTo>
                  <a:pt x="228600" y="150019"/>
                </a:lnTo>
                <a:lnTo>
                  <a:pt x="221456" y="128588"/>
                </a:lnTo>
                <a:lnTo>
                  <a:pt x="221456" y="107156"/>
                </a:lnTo>
                <a:lnTo>
                  <a:pt x="221456" y="78581"/>
                </a:lnTo>
                <a:lnTo>
                  <a:pt x="221456" y="57150"/>
                </a:lnTo>
                <a:lnTo>
                  <a:pt x="221456" y="42863"/>
                </a:lnTo>
                <a:lnTo>
                  <a:pt x="228600" y="28575"/>
                </a:lnTo>
                <a:lnTo>
                  <a:pt x="235744" y="14288"/>
                </a:lnTo>
                <a:lnTo>
                  <a:pt x="250031" y="7144"/>
                </a:lnTo>
                <a:lnTo>
                  <a:pt x="257175" y="0"/>
                </a:lnTo>
                <a:lnTo>
                  <a:pt x="271462" y="0"/>
                </a:lnTo>
                <a:lnTo>
                  <a:pt x="285750" y="0"/>
                </a:lnTo>
                <a:lnTo>
                  <a:pt x="300037" y="7144"/>
                </a:lnTo>
                <a:lnTo>
                  <a:pt x="307181" y="7144"/>
                </a:lnTo>
                <a:lnTo>
                  <a:pt x="321469" y="14288"/>
                </a:lnTo>
                <a:lnTo>
                  <a:pt x="335756" y="21431"/>
                </a:lnTo>
                <a:lnTo>
                  <a:pt x="350044" y="28575"/>
                </a:lnTo>
                <a:lnTo>
                  <a:pt x="357187" y="28575"/>
                </a:lnTo>
                <a:lnTo>
                  <a:pt x="364331" y="28575"/>
                </a:lnTo>
                <a:lnTo>
                  <a:pt x="364331" y="285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Freeform 91"/>
          <p:cNvSpPr/>
          <p:nvPr/>
        </p:nvSpPr>
        <p:spPr>
          <a:xfrm>
            <a:off x="8258176" y="5436394"/>
            <a:ext cx="228601" cy="28576"/>
          </a:xfrm>
          <a:custGeom>
            <a:avLst/>
            <a:gdLst/>
            <a:ahLst/>
            <a:cxnLst/>
            <a:rect l="0" t="0" r="0" b="0"/>
            <a:pathLst>
              <a:path w="228601" h="28576">
                <a:moveTo>
                  <a:pt x="0" y="28575"/>
                </a:moveTo>
                <a:lnTo>
                  <a:pt x="0" y="28575"/>
                </a:lnTo>
                <a:lnTo>
                  <a:pt x="7144" y="28575"/>
                </a:lnTo>
                <a:lnTo>
                  <a:pt x="14287" y="28575"/>
                </a:lnTo>
                <a:lnTo>
                  <a:pt x="21431" y="28575"/>
                </a:lnTo>
                <a:lnTo>
                  <a:pt x="35719" y="28575"/>
                </a:lnTo>
                <a:lnTo>
                  <a:pt x="57150" y="28575"/>
                </a:lnTo>
                <a:lnTo>
                  <a:pt x="85725" y="21431"/>
                </a:lnTo>
                <a:lnTo>
                  <a:pt x="107156" y="14287"/>
                </a:lnTo>
                <a:lnTo>
                  <a:pt x="135731" y="7144"/>
                </a:lnTo>
                <a:lnTo>
                  <a:pt x="164306" y="7144"/>
                </a:lnTo>
                <a:lnTo>
                  <a:pt x="200025" y="0"/>
                </a:lnTo>
                <a:lnTo>
                  <a:pt x="214312" y="0"/>
                </a:lnTo>
                <a:lnTo>
                  <a:pt x="228600" y="0"/>
                </a:lnTo>
                <a:lnTo>
                  <a:pt x="22860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 name="Freeform 92"/>
          <p:cNvSpPr/>
          <p:nvPr/>
        </p:nvSpPr>
        <p:spPr>
          <a:xfrm>
            <a:off x="1143000" y="5807869"/>
            <a:ext cx="142876" cy="192882"/>
          </a:xfrm>
          <a:custGeom>
            <a:avLst/>
            <a:gdLst/>
            <a:ahLst/>
            <a:cxnLst/>
            <a:rect l="0" t="0" r="0" b="0"/>
            <a:pathLst>
              <a:path w="142876" h="192882">
                <a:moveTo>
                  <a:pt x="142875" y="50006"/>
                </a:moveTo>
                <a:lnTo>
                  <a:pt x="142875" y="50006"/>
                </a:lnTo>
                <a:lnTo>
                  <a:pt x="142875" y="50006"/>
                </a:lnTo>
                <a:lnTo>
                  <a:pt x="135731" y="42862"/>
                </a:lnTo>
                <a:lnTo>
                  <a:pt x="128588" y="35719"/>
                </a:lnTo>
                <a:lnTo>
                  <a:pt x="121444" y="28575"/>
                </a:lnTo>
                <a:lnTo>
                  <a:pt x="107156" y="21431"/>
                </a:lnTo>
                <a:lnTo>
                  <a:pt x="100013" y="14287"/>
                </a:lnTo>
                <a:lnTo>
                  <a:pt x="85725" y="0"/>
                </a:lnTo>
                <a:lnTo>
                  <a:pt x="71438" y="0"/>
                </a:lnTo>
                <a:lnTo>
                  <a:pt x="64294" y="0"/>
                </a:lnTo>
                <a:lnTo>
                  <a:pt x="50006" y="0"/>
                </a:lnTo>
                <a:lnTo>
                  <a:pt x="35719" y="14287"/>
                </a:lnTo>
                <a:lnTo>
                  <a:pt x="28575" y="28575"/>
                </a:lnTo>
                <a:lnTo>
                  <a:pt x="14288" y="42862"/>
                </a:lnTo>
                <a:lnTo>
                  <a:pt x="7144" y="71437"/>
                </a:lnTo>
                <a:lnTo>
                  <a:pt x="0" y="92869"/>
                </a:lnTo>
                <a:lnTo>
                  <a:pt x="0" y="114300"/>
                </a:lnTo>
                <a:lnTo>
                  <a:pt x="0" y="135731"/>
                </a:lnTo>
                <a:lnTo>
                  <a:pt x="7144" y="157162"/>
                </a:lnTo>
                <a:lnTo>
                  <a:pt x="14288" y="171450"/>
                </a:lnTo>
                <a:lnTo>
                  <a:pt x="28575" y="178594"/>
                </a:lnTo>
                <a:lnTo>
                  <a:pt x="35719" y="185737"/>
                </a:lnTo>
                <a:lnTo>
                  <a:pt x="57150" y="192881"/>
                </a:lnTo>
                <a:lnTo>
                  <a:pt x="64294" y="192881"/>
                </a:lnTo>
                <a:lnTo>
                  <a:pt x="71438" y="192881"/>
                </a:lnTo>
                <a:lnTo>
                  <a:pt x="71438"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4" name="Freeform 93"/>
          <p:cNvSpPr/>
          <p:nvPr/>
        </p:nvSpPr>
        <p:spPr>
          <a:xfrm>
            <a:off x="1264444" y="5822156"/>
            <a:ext cx="150020" cy="192883"/>
          </a:xfrm>
          <a:custGeom>
            <a:avLst/>
            <a:gdLst/>
            <a:ahLst/>
            <a:cxnLst/>
            <a:rect l="0" t="0" r="0" b="0"/>
            <a:pathLst>
              <a:path w="150020" h="192883">
                <a:moveTo>
                  <a:pt x="71437" y="78582"/>
                </a:moveTo>
                <a:lnTo>
                  <a:pt x="71437" y="71438"/>
                </a:lnTo>
                <a:lnTo>
                  <a:pt x="64294" y="71438"/>
                </a:lnTo>
                <a:lnTo>
                  <a:pt x="64294" y="78582"/>
                </a:lnTo>
                <a:lnTo>
                  <a:pt x="64294" y="85725"/>
                </a:lnTo>
                <a:lnTo>
                  <a:pt x="57150" y="100013"/>
                </a:lnTo>
                <a:lnTo>
                  <a:pt x="57150" y="114300"/>
                </a:lnTo>
                <a:lnTo>
                  <a:pt x="57150" y="135732"/>
                </a:lnTo>
                <a:lnTo>
                  <a:pt x="57150" y="157163"/>
                </a:lnTo>
                <a:lnTo>
                  <a:pt x="64294" y="171450"/>
                </a:lnTo>
                <a:lnTo>
                  <a:pt x="64294" y="178594"/>
                </a:lnTo>
                <a:lnTo>
                  <a:pt x="78581" y="192882"/>
                </a:lnTo>
                <a:lnTo>
                  <a:pt x="85725" y="192882"/>
                </a:lnTo>
                <a:lnTo>
                  <a:pt x="100012" y="192882"/>
                </a:lnTo>
                <a:lnTo>
                  <a:pt x="114300" y="185738"/>
                </a:lnTo>
                <a:lnTo>
                  <a:pt x="128587" y="171450"/>
                </a:lnTo>
                <a:lnTo>
                  <a:pt x="135731" y="157163"/>
                </a:lnTo>
                <a:lnTo>
                  <a:pt x="142875" y="135732"/>
                </a:lnTo>
                <a:lnTo>
                  <a:pt x="150019" y="114300"/>
                </a:lnTo>
                <a:lnTo>
                  <a:pt x="150019" y="92869"/>
                </a:lnTo>
                <a:lnTo>
                  <a:pt x="150019" y="71438"/>
                </a:lnTo>
                <a:lnTo>
                  <a:pt x="150019" y="50007"/>
                </a:lnTo>
                <a:lnTo>
                  <a:pt x="135731" y="35719"/>
                </a:lnTo>
                <a:lnTo>
                  <a:pt x="128587" y="21432"/>
                </a:lnTo>
                <a:lnTo>
                  <a:pt x="107156" y="7144"/>
                </a:lnTo>
                <a:lnTo>
                  <a:pt x="92869" y="0"/>
                </a:lnTo>
                <a:lnTo>
                  <a:pt x="78581" y="0"/>
                </a:lnTo>
                <a:lnTo>
                  <a:pt x="57150" y="0"/>
                </a:lnTo>
                <a:lnTo>
                  <a:pt x="35719" y="14288"/>
                </a:lnTo>
                <a:lnTo>
                  <a:pt x="21431" y="35719"/>
                </a:lnTo>
                <a:lnTo>
                  <a:pt x="14287" y="57150"/>
                </a:lnTo>
                <a:lnTo>
                  <a:pt x="7144" y="78582"/>
                </a:lnTo>
                <a:lnTo>
                  <a:pt x="0" y="100013"/>
                </a:lnTo>
                <a:lnTo>
                  <a:pt x="0" y="121444"/>
                </a:lnTo>
                <a:lnTo>
                  <a:pt x="0" y="142875"/>
                </a:lnTo>
                <a:lnTo>
                  <a:pt x="0" y="142875"/>
                </a:lnTo>
                <a:lnTo>
                  <a:pt x="0"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Freeform 94"/>
          <p:cNvSpPr/>
          <p:nvPr/>
        </p:nvSpPr>
        <p:spPr>
          <a:xfrm>
            <a:off x="1421606" y="5850731"/>
            <a:ext cx="285751" cy="321470"/>
          </a:xfrm>
          <a:custGeom>
            <a:avLst/>
            <a:gdLst/>
            <a:ahLst/>
            <a:cxnLst/>
            <a:rect l="0" t="0" r="0" b="0"/>
            <a:pathLst>
              <a:path w="285751" h="321470">
                <a:moveTo>
                  <a:pt x="14288" y="0"/>
                </a:moveTo>
                <a:lnTo>
                  <a:pt x="14288" y="7144"/>
                </a:lnTo>
                <a:lnTo>
                  <a:pt x="14288" y="14288"/>
                </a:lnTo>
                <a:lnTo>
                  <a:pt x="7144" y="35719"/>
                </a:lnTo>
                <a:lnTo>
                  <a:pt x="7144" y="57150"/>
                </a:lnTo>
                <a:lnTo>
                  <a:pt x="0" y="78582"/>
                </a:lnTo>
                <a:lnTo>
                  <a:pt x="0" y="100013"/>
                </a:lnTo>
                <a:lnTo>
                  <a:pt x="0" y="121444"/>
                </a:lnTo>
                <a:lnTo>
                  <a:pt x="7144" y="135732"/>
                </a:lnTo>
                <a:lnTo>
                  <a:pt x="7144" y="150019"/>
                </a:lnTo>
                <a:lnTo>
                  <a:pt x="7144" y="164307"/>
                </a:lnTo>
                <a:lnTo>
                  <a:pt x="7144" y="164307"/>
                </a:lnTo>
                <a:lnTo>
                  <a:pt x="14288" y="164307"/>
                </a:lnTo>
                <a:lnTo>
                  <a:pt x="14288" y="164307"/>
                </a:lnTo>
                <a:lnTo>
                  <a:pt x="21432" y="157163"/>
                </a:lnTo>
                <a:lnTo>
                  <a:pt x="21432" y="142875"/>
                </a:lnTo>
                <a:lnTo>
                  <a:pt x="28575" y="121444"/>
                </a:lnTo>
                <a:lnTo>
                  <a:pt x="28575" y="107157"/>
                </a:lnTo>
                <a:lnTo>
                  <a:pt x="35719" y="85725"/>
                </a:lnTo>
                <a:lnTo>
                  <a:pt x="35719" y="64294"/>
                </a:lnTo>
                <a:lnTo>
                  <a:pt x="42863" y="50007"/>
                </a:lnTo>
                <a:lnTo>
                  <a:pt x="42863" y="35719"/>
                </a:lnTo>
                <a:lnTo>
                  <a:pt x="42863" y="28575"/>
                </a:lnTo>
                <a:lnTo>
                  <a:pt x="42863" y="21432"/>
                </a:lnTo>
                <a:lnTo>
                  <a:pt x="42863" y="21432"/>
                </a:lnTo>
                <a:lnTo>
                  <a:pt x="42863" y="28575"/>
                </a:lnTo>
                <a:lnTo>
                  <a:pt x="42863" y="42863"/>
                </a:lnTo>
                <a:lnTo>
                  <a:pt x="42863" y="57150"/>
                </a:lnTo>
                <a:lnTo>
                  <a:pt x="42863" y="85725"/>
                </a:lnTo>
                <a:lnTo>
                  <a:pt x="42863" y="107157"/>
                </a:lnTo>
                <a:lnTo>
                  <a:pt x="50007" y="128588"/>
                </a:lnTo>
                <a:lnTo>
                  <a:pt x="57150" y="150019"/>
                </a:lnTo>
                <a:lnTo>
                  <a:pt x="57150" y="164307"/>
                </a:lnTo>
                <a:lnTo>
                  <a:pt x="64294" y="171450"/>
                </a:lnTo>
                <a:lnTo>
                  <a:pt x="71438" y="178594"/>
                </a:lnTo>
                <a:lnTo>
                  <a:pt x="78582" y="178594"/>
                </a:lnTo>
                <a:lnTo>
                  <a:pt x="85725" y="171450"/>
                </a:lnTo>
                <a:lnTo>
                  <a:pt x="85725" y="164307"/>
                </a:lnTo>
                <a:lnTo>
                  <a:pt x="92869" y="142875"/>
                </a:lnTo>
                <a:lnTo>
                  <a:pt x="100013" y="128588"/>
                </a:lnTo>
                <a:lnTo>
                  <a:pt x="107157" y="107157"/>
                </a:lnTo>
                <a:lnTo>
                  <a:pt x="114300" y="78582"/>
                </a:lnTo>
                <a:lnTo>
                  <a:pt x="114300" y="57150"/>
                </a:lnTo>
                <a:lnTo>
                  <a:pt x="114300" y="35719"/>
                </a:lnTo>
                <a:lnTo>
                  <a:pt x="121444" y="21432"/>
                </a:lnTo>
                <a:lnTo>
                  <a:pt x="121444" y="14288"/>
                </a:lnTo>
                <a:lnTo>
                  <a:pt x="121444" y="7144"/>
                </a:lnTo>
                <a:lnTo>
                  <a:pt x="121444" y="14288"/>
                </a:lnTo>
                <a:lnTo>
                  <a:pt x="121444" y="28575"/>
                </a:lnTo>
                <a:lnTo>
                  <a:pt x="121444" y="42863"/>
                </a:lnTo>
                <a:lnTo>
                  <a:pt x="128588" y="64294"/>
                </a:lnTo>
                <a:lnTo>
                  <a:pt x="128588" y="85725"/>
                </a:lnTo>
                <a:lnTo>
                  <a:pt x="135732" y="114300"/>
                </a:lnTo>
                <a:lnTo>
                  <a:pt x="142875" y="128588"/>
                </a:lnTo>
                <a:lnTo>
                  <a:pt x="150019" y="150019"/>
                </a:lnTo>
                <a:lnTo>
                  <a:pt x="150019" y="164307"/>
                </a:lnTo>
                <a:lnTo>
                  <a:pt x="157163" y="178594"/>
                </a:lnTo>
                <a:lnTo>
                  <a:pt x="164307" y="185738"/>
                </a:lnTo>
                <a:lnTo>
                  <a:pt x="171450" y="192882"/>
                </a:lnTo>
                <a:lnTo>
                  <a:pt x="178594" y="200025"/>
                </a:lnTo>
                <a:lnTo>
                  <a:pt x="178594" y="207169"/>
                </a:lnTo>
                <a:lnTo>
                  <a:pt x="185738" y="207169"/>
                </a:lnTo>
                <a:lnTo>
                  <a:pt x="192882" y="221457"/>
                </a:lnTo>
                <a:lnTo>
                  <a:pt x="192882" y="235744"/>
                </a:lnTo>
                <a:lnTo>
                  <a:pt x="200025" y="250032"/>
                </a:lnTo>
                <a:lnTo>
                  <a:pt x="207169" y="271463"/>
                </a:lnTo>
                <a:lnTo>
                  <a:pt x="207169" y="285750"/>
                </a:lnTo>
                <a:lnTo>
                  <a:pt x="207169" y="300038"/>
                </a:lnTo>
                <a:lnTo>
                  <a:pt x="207169" y="314325"/>
                </a:lnTo>
                <a:lnTo>
                  <a:pt x="207169" y="321469"/>
                </a:lnTo>
                <a:lnTo>
                  <a:pt x="207169" y="321469"/>
                </a:lnTo>
                <a:lnTo>
                  <a:pt x="200025" y="321469"/>
                </a:lnTo>
                <a:lnTo>
                  <a:pt x="200025" y="314325"/>
                </a:lnTo>
                <a:lnTo>
                  <a:pt x="200025" y="307182"/>
                </a:lnTo>
                <a:lnTo>
                  <a:pt x="192882" y="285750"/>
                </a:lnTo>
                <a:lnTo>
                  <a:pt x="192882" y="264319"/>
                </a:lnTo>
                <a:lnTo>
                  <a:pt x="185738" y="235744"/>
                </a:lnTo>
                <a:lnTo>
                  <a:pt x="185738" y="200025"/>
                </a:lnTo>
                <a:lnTo>
                  <a:pt x="185738" y="164307"/>
                </a:lnTo>
                <a:lnTo>
                  <a:pt x="185738" y="121444"/>
                </a:lnTo>
                <a:lnTo>
                  <a:pt x="185738" y="85725"/>
                </a:lnTo>
                <a:lnTo>
                  <a:pt x="185738" y="57150"/>
                </a:lnTo>
                <a:lnTo>
                  <a:pt x="192882" y="28575"/>
                </a:lnTo>
                <a:lnTo>
                  <a:pt x="192882" y="14288"/>
                </a:lnTo>
                <a:lnTo>
                  <a:pt x="200025" y="0"/>
                </a:lnTo>
                <a:lnTo>
                  <a:pt x="214313" y="0"/>
                </a:lnTo>
                <a:lnTo>
                  <a:pt x="221457" y="0"/>
                </a:lnTo>
                <a:lnTo>
                  <a:pt x="228600" y="7144"/>
                </a:lnTo>
                <a:lnTo>
                  <a:pt x="235744" y="14288"/>
                </a:lnTo>
                <a:lnTo>
                  <a:pt x="250032" y="28575"/>
                </a:lnTo>
                <a:lnTo>
                  <a:pt x="257175" y="42863"/>
                </a:lnTo>
                <a:lnTo>
                  <a:pt x="264319" y="57150"/>
                </a:lnTo>
                <a:lnTo>
                  <a:pt x="278607" y="71438"/>
                </a:lnTo>
                <a:lnTo>
                  <a:pt x="278607" y="78582"/>
                </a:lnTo>
                <a:lnTo>
                  <a:pt x="285750" y="92869"/>
                </a:lnTo>
                <a:lnTo>
                  <a:pt x="285750" y="107157"/>
                </a:lnTo>
                <a:lnTo>
                  <a:pt x="278607" y="121444"/>
                </a:lnTo>
                <a:lnTo>
                  <a:pt x="271463" y="135732"/>
                </a:lnTo>
                <a:lnTo>
                  <a:pt x="264319" y="142875"/>
                </a:lnTo>
                <a:lnTo>
                  <a:pt x="257175" y="150019"/>
                </a:lnTo>
                <a:lnTo>
                  <a:pt x="250032" y="150019"/>
                </a:lnTo>
                <a:lnTo>
                  <a:pt x="235744" y="150019"/>
                </a:lnTo>
                <a:lnTo>
                  <a:pt x="235744" y="150019"/>
                </a:lnTo>
                <a:lnTo>
                  <a:pt x="235744"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Freeform 95"/>
          <p:cNvSpPr/>
          <p:nvPr/>
        </p:nvSpPr>
        <p:spPr>
          <a:xfrm>
            <a:off x="1735931" y="5800725"/>
            <a:ext cx="250033" cy="228601"/>
          </a:xfrm>
          <a:custGeom>
            <a:avLst/>
            <a:gdLst/>
            <a:ahLst/>
            <a:cxnLst/>
            <a:rect l="0" t="0" r="0" b="0"/>
            <a:pathLst>
              <a:path w="250033" h="228601">
                <a:moveTo>
                  <a:pt x="128588" y="150019"/>
                </a:moveTo>
                <a:lnTo>
                  <a:pt x="128588" y="150019"/>
                </a:lnTo>
                <a:lnTo>
                  <a:pt x="128588" y="142875"/>
                </a:lnTo>
                <a:lnTo>
                  <a:pt x="121444" y="128588"/>
                </a:lnTo>
                <a:lnTo>
                  <a:pt x="121444" y="107156"/>
                </a:lnTo>
                <a:lnTo>
                  <a:pt x="107157" y="78581"/>
                </a:lnTo>
                <a:lnTo>
                  <a:pt x="100013" y="57150"/>
                </a:lnTo>
                <a:lnTo>
                  <a:pt x="92869" y="35719"/>
                </a:lnTo>
                <a:lnTo>
                  <a:pt x="85725" y="14288"/>
                </a:lnTo>
                <a:lnTo>
                  <a:pt x="64294" y="7144"/>
                </a:lnTo>
                <a:lnTo>
                  <a:pt x="57150" y="0"/>
                </a:lnTo>
                <a:lnTo>
                  <a:pt x="42863" y="7144"/>
                </a:lnTo>
                <a:lnTo>
                  <a:pt x="28575" y="21431"/>
                </a:lnTo>
                <a:lnTo>
                  <a:pt x="21432" y="35719"/>
                </a:lnTo>
                <a:lnTo>
                  <a:pt x="14288" y="64294"/>
                </a:lnTo>
                <a:lnTo>
                  <a:pt x="7144" y="85725"/>
                </a:lnTo>
                <a:lnTo>
                  <a:pt x="0" y="114300"/>
                </a:lnTo>
                <a:lnTo>
                  <a:pt x="0" y="135731"/>
                </a:lnTo>
                <a:lnTo>
                  <a:pt x="7144" y="157163"/>
                </a:lnTo>
                <a:lnTo>
                  <a:pt x="14288" y="178594"/>
                </a:lnTo>
                <a:lnTo>
                  <a:pt x="21432" y="192881"/>
                </a:lnTo>
                <a:lnTo>
                  <a:pt x="28575" y="200025"/>
                </a:lnTo>
                <a:lnTo>
                  <a:pt x="42863" y="200025"/>
                </a:lnTo>
                <a:lnTo>
                  <a:pt x="50007" y="200025"/>
                </a:lnTo>
                <a:lnTo>
                  <a:pt x="64294" y="192881"/>
                </a:lnTo>
                <a:lnTo>
                  <a:pt x="71438" y="178594"/>
                </a:lnTo>
                <a:lnTo>
                  <a:pt x="85725" y="164306"/>
                </a:lnTo>
                <a:lnTo>
                  <a:pt x="92869" y="142875"/>
                </a:lnTo>
                <a:lnTo>
                  <a:pt x="100013" y="128588"/>
                </a:lnTo>
                <a:lnTo>
                  <a:pt x="100013" y="107156"/>
                </a:lnTo>
                <a:lnTo>
                  <a:pt x="107157" y="92869"/>
                </a:lnTo>
                <a:lnTo>
                  <a:pt x="107157" y="78581"/>
                </a:lnTo>
                <a:lnTo>
                  <a:pt x="107157" y="71438"/>
                </a:lnTo>
                <a:lnTo>
                  <a:pt x="107157" y="71438"/>
                </a:lnTo>
                <a:lnTo>
                  <a:pt x="100013" y="78581"/>
                </a:lnTo>
                <a:lnTo>
                  <a:pt x="100013" y="92869"/>
                </a:lnTo>
                <a:lnTo>
                  <a:pt x="92869" y="114300"/>
                </a:lnTo>
                <a:lnTo>
                  <a:pt x="92869" y="142875"/>
                </a:lnTo>
                <a:lnTo>
                  <a:pt x="85725" y="157163"/>
                </a:lnTo>
                <a:lnTo>
                  <a:pt x="85725" y="178594"/>
                </a:lnTo>
                <a:lnTo>
                  <a:pt x="85725" y="192881"/>
                </a:lnTo>
                <a:lnTo>
                  <a:pt x="92869" y="200025"/>
                </a:lnTo>
                <a:lnTo>
                  <a:pt x="100013" y="207169"/>
                </a:lnTo>
                <a:lnTo>
                  <a:pt x="100013" y="214313"/>
                </a:lnTo>
                <a:lnTo>
                  <a:pt x="114300" y="207169"/>
                </a:lnTo>
                <a:lnTo>
                  <a:pt x="121444" y="200025"/>
                </a:lnTo>
                <a:lnTo>
                  <a:pt x="135732" y="192881"/>
                </a:lnTo>
                <a:lnTo>
                  <a:pt x="142875" y="185738"/>
                </a:lnTo>
                <a:lnTo>
                  <a:pt x="157163" y="178594"/>
                </a:lnTo>
                <a:lnTo>
                  <a:pt x="164307" y="178594"/>
                </a:lnTo>
                <a:lnTo>
                  <a:pt x="178594" y="178594"/>
                </a:lnTo>
                <a:lnTo>
                  <a:pt x="185738" y="178594"/>
                </a:lnTo>
                <a:lnTo>
                  <a:pt x="192882" y="185738"/>
                </a:lnTo>
                <a:lnTo>
                  <a:pt x="192882" y="192881"/>
                </a:lnTo>
                <a:lnTo>
                  <a:pt x="200025" y="207169"/>
                </a:lnTo>
                <a:lnTo>
                  <a:pt x="200025" y="214313"/>
                </a:lnTo>
                <a:lnTo>
                  <a:pt x="192882" y="221456"/>
                </a:lnTo>
                <a:lnTo>
                  <a:pt x="192882" y="228600"/>
                </a:lnTo>
                <a:lnTo>
                  <a:pt x="185738" y="228600"/>
                </a:lnTo>
                <a:lnTo>
                  <a:pt x="185738" y="228600"/>
                </a:lnTo>
                <a:lnTo>
                  <a:pt x="178594" y="228600"/>
                </a:lnTo>
                <a:lnTo>
                  <a:pt x="178594" y="221456"/>
                </a:lnTo>
                <a:lnTo>
                  <a:pt x="171450" y="207169"/>
                </a:lnTo>
                <a:lnTo>
                  <a:pt x="171450" y="185738"/>
                </a:lnTo>
                <a:lnTo>
                  <a:pt x="164307" y="164306"/>
                </a:lnTo>
                <a:lnTo>
                  <a:pt x="164307" y="135731"/>
                </a:lnTo>
                <a:lnTo>
                  <a:pt x="164307" y="107156"/>
                </a:lnTo>
                <a:lnTo>
                  <a:pt x="164307" y="78581"/>
                </a:lnTo>
                <a:lnTo>
                  <a:pt x="164307" y="57150"/>
                </a:lnTo>
                <a:lnTo>
                  <a:pt x="171450" y="42863"/>
                </a:lnTo>
                <a:lnTo>
                  <a:pt x="178594" y="35719"/>
                </a:lnTo>
                <a:lnTo>
                  <a:pt x="178594" y="35719"/>
                </a:lnTo>
                <a:lnTo>
                  <a:pt x="185738" y="35719"/>
                </a:lnTo>
                <a:lnTo>
                  <a:pt x="192882" y="42863"/>
                </a:lnTo>
                <a:lnTo>
                  <a:pt x="192882" y="57150"/>
                </a:lnTo>
                <a:lnTo>
                  <a:pt x="200025" y="78581"/>
                </a:lnTo>
                <a:lnTo>
                  <a:pt x="214313" y="92869"/>
                </a:lnTo>
                <a:lnTo>
                  <a:pt x="221457" y="114300"/>
                </a:lnTo>
                <a:lnTo>
                  <a:pt x="228600" y="135731"/>
                </a:lnTo>
                <a:lnTo>
                  <a:pt x="228600" y="157163"/>
                </a:lnTo>
                <a:lnTo>
                  <a:pt x="235744" y="178594"/>
                </a:lnTo>
                <a:lnTo>
                  <a:pt x="242888" y="192881"/>
                </a:lnTo>
                <a:lnTo>
                  <a:pt x="250032" y="200025"/>
                </a:lnTo>
                <a:lnTo>
                  <a:pt x="250032"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Freeform 96"/>
          <p:cNvSpPr/>
          <p:nvPr/>
        </p:nvSpPr>
        <p:spPr>
          <a:xfrm>
            <a:off x="2035969" y="5872163"/>
            <a:ext cx="7145" cy="142876"/>
          </a:xfrm>
          <a:custGeom>
            <a:avLst/>
            <a:gdLst/>
            <a:ahLst/>
            <a:cxnLst/>
            <a:rect l="0" t="0" r="0" b="0"/>
            <a:pathLst>
              <a:path w="7145" h="142876">
                <a:moveTo>
                  <a:pt x="0" y="0"/>
                </a:moveTo>
                <a:lnTo>
                  <a:pt x="0" y="7143"/>
                </a:lnTo>
                <a:lnTo>
                  <a:pt x="0" y="21431"/>
                </a:lnTo>
                <a:lnTo>
                  <a:pt x="0" y="35718"/>
                </a:lnTo>
                <a:lnTo>
                  <a:pt x="0" y="64293"/>
                </a:lnTo>
                <a:lnTo>
                  <a:pt x="0" y="85725"/>
                </a:lnTo>
                <a:lnTo>
                  <a:pt x="0" y="114300"/>
                </a:lnTo>
                <a:lnTo>
                  <a:pt x="7144" y="128587"/>
                </a:lnTo>
                <a:lnTo>
                  <a:pt x="7144" y="142875"/>
                </a:lnTo>
                <a:lnTo>
                  <a:pt x="7144"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8" name="Freeform 97"/>
          <p:cNvSpPr/>
          <p:nvPr/>
        </p:nvSpPr>
        <p:spPr>
          <a:xfrm>
            <a:off x="1993106" y="5765006"/>
            <a:ext cx="7145" cy="14289"/>
          </a:xfrm>
          <a:custGeom>
            <a:avLst/>
            <a:gdLst/>
            <a:ahLst/>
            <a:cxnLst/>
            <a:rect l="0" t="0" r="0" b="0"/>
            <a:pathLst>
              <a:path w="7145" h="14289">
                <a:moveTo>
                  <a:pt x="7144" y="0"/>
                </a:moveTo>
                <a:lnTo>
                  <a:pt x="7144" y="0"/>
                </a:lnTo>
                <a:lnTo>
                  <a:pt x="0" y="0"/>
                </a:lnTo>
                <a:lnTo>
                  <a:pt x="0" y="7144"/>
                </a:lnTo>
                <a:lnTo>
                  <a:pt x="0" y="7144"/>
                </a:lnTo>
                <a:lnTo>
                  <a:pt x="0" y="14288"/>
                </a:lnTo>
                <a:lnTo>
                  <a:pt x="0"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Freeform 98"/>
          <p:cNvSpPr/>
          <p:nvPr/>
        </p:nvSpPr>
        <p:spPr>
          <a:xfrm>
            <a:off x="2093119" y="5893594"/>
            <a:ext cx="107157" cy="164307"/>
          </a:xfrm>
          <a:custGeom>
            <a:avLst/>
            <a:gdLst/>
            <a:ahLst/>
            <a:cxnLst/>
            <a:rect l="0" t="0" r="0" b="0"/>
            <a:pathLst>
              <a:path w="107157" h="164307">
                <a:moveTo>
                  <a:pt x="35719" y="157162"/>
                </a:moveTo>
                <a:lnTo>
                  <a:pt x="35719" y="157162"/>
                </a:lnTo>
                <a:lnTo>
                  <a:pt x="42862" y="157162"/>
                </a:lnTo>
                <a:lnTo>
                  <a:pt x="42862" y="157162"/>
                </a:lnTo>
                <a:lnTo>
                  <a:pt x="50006" y="157162"/>
                </a:lnTo>
                <a:lnTo>
                  <a:pt x="57150" y="150019"/>
                </a:lnTo>
                <a:lnTo>
                  <a:pt x="71437" y="142875"/>
                </a:lnTo>
                <a:lnTo>
                  <a:pt x="78581" y="121444"/>
                </a:lnTo>
                <a:lnTo>
                  <a:pt x="85725" y="107156"/>
                </a:lnTo>
                <a:lnTo>
                  <a:pt x="92869" y="85725"/>
                </a:lnTo>
                <a:lnTo>
                  <a:pt x="100012" y="71437"/>
                </a:lnTo>
                <a:lnTo>
                  <a:pt x="107156" y="50006"/>
                </a:lnTo>
                <a:lnTo>
                  <a:pt x="107156" y="35719"/>
                </a:lnTo>
                <a:lnTo>
                  <a:pt x="107156" y="21431"/>
                </a:lnTo>
                <a:lnTo>
                  <a:pt x="100012" y="14287"/>
                </a:lnTo>
                <a:lnTo>
                  <a:pt x="92869" y="7144"/>
                </a:lnTo>
                <a:lnTo>
                  <a:pt x="85725" y="0"/>
                </a:lnTo>
                <a:lnTo>
                  <a:pt x="71437" y="0"/>
                </a:lnTo>
                <a:lnTo>
                  <a:pt x="57150" y="0"/>
                </a:lnTo>
                <a:lnTo>
                  <a:pt x="50006" y="14287"/>
                </a:lnTo>
                <a:lnTo>
                  <a:pt x="35719" y="21431"/>
                </a:lnTo>
                <a:lnTo>
                  <a:pt x="21431" y="42862"/>
                </a:lnTo>
                <a:lnTo>
                  <a:pt x="7144" y="64294"/>
                </a:lnTo>
                <a:lnTo>
                  <a:pt x="0" y="85725"/>
                </a:lnTo>
                <a:lnTo>
                  <a:pt x="0" y="107156"/>
                </a:lnTo>
                <a:lnTo>
                  <a:pt x="0" y="121444"/>
                </a:lnTo>
                <a:lnTo>
                  <a:pt x="7144" y="142875"/>
                </a:lnTo>
                <a:lnTo>
                  <a:pt x="14287" y="150019"/>
                </a:lnTo>
                <a:lnTo>
                  <a:pt x="28575" y="157162"/>
                </a:lnTo>
                <a:lnTo>
                  <a:pt x="42862" y="164306"/>
                </a:lnTo>
                <a:lnTo>
                  <a:pt x="50006" y="164306"/>
                </a:lnTo>
                <a:lnTo>
                  <a:pt x="50006"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Freeform 99"/>
          <p:cNvSpPr/>
          <p:nvPr/>
        </p:nvSpPr>
        <p:spPr>
          <a:xfrm>
            <a:off x="2235994" y="5836444"/>
            <a:ext cx="128588" cy="242888"/>
          </a:xfrm>
          <a:custGeom>
            <a:avLst/>
            <a:gdLst/>
            <a:ahLst/>
            <a:cxnLst/>
            <a:rect l="0" t="0" r="0" b="0"/>
            <a:pathLst>
              <a:path w="128588" h="242888">
                <a:moveTo>
                  <a:pt x="92869" y="0"/>
                </a:moveTo>
                <a:lnTo>
                  <a:pt x="85725" y="0"/>
                </a:lnTo>
                <a:lnTo>
                  <a:pt x="78581" y="0"/>
                </a:lnTo>
                <a:lnTo>
                  <a:pt x="71437" y="0"/>
                </a:lnTo>
                <a:lnTo>
                  <a:pt x="57150" y="0"/>
                </a:lnTo>
                <a:lnTo>
                  <a:pt x="42862" y="7144"/>
                </a:lnTo>
                <a:lnTo>
                  <a:pt x="28575" y="21431"/>
                </a:lnTo>
                <a:lnTo>
                  <a:pt x="14287" y="28575"/>
                </a:lnTo>
                <a:lnTo>
                  <a:pt x="7144" y="42862"/>
                </a:lnTo>
                <a:lnTo>
                  <a:pt x="0" y="50006"/>
                </a:lnTo>
                <a:lnTo>
                  <a:pt x="0" y="64294"/>
                </a:lnTo>
                <a:lnTo>
                  <a:pt x="0" y="71437"/>
                </a:lnTo>
                <a:lnTo>
                  <a:pt x="7144" y="85725"/>
                </a:lnTo>
                <a:lnTo>
                  <a:pt x="14287" y="92869"/>
                </a:lnTo>
                <a:lnTo>
                  <a:pt x="28575" y="100012"/>
                </a:lnTo>
                <a:lnTo>
                  <a:pt x="42862" y="107156"/>
                </a:lnTo>
                <a:lnTo>
                  <a:pt x="57150" y="121444"/>
                </a:lnTo>
                <a:lnTo>
                  <a:pt x="78581" y="128587"/>
                </a:lnTo>
                <a:lnTo>
                  <a:pt x="92869" y="135731"/>
                </a:lnTo>
                <a:lnTo>
                  <a:pt x="107156" y="142875"/>
                </a:lnTo>
                <a:lnTo>
                  <a:pt x="121444" y="150019"/>
                </a:lnTo>
                <a:lnTo>
                  <a:pt x="121444" y="157162"/>
                </a:lnTo>
                <a:lnTo>
                  <a:pt x="128587" y="164306"/>
                </a:lnTo>
                <a:lnTo>
                  <a:pt x="128587" y="178594"/>
                </a:lnTo>
                <a:lnTo>
                  <a:pt x="128587" y="185737"/>
                </a:lnTo>
                <a:lnTo>
                  <a:pt x="121444" y="192881"/>
                </a:lnTo>
                <a:lnTo>
                  <a:pt x="114300" y="207169"/>
                </a:lnTo>
                <a:lnTo>
                  <a:pt x="107156" y="221456"/>
                </a:lnTo>
                <a:lnTo>
                  <a:pt x="85725" y="228600"/>
                </a:lnTo>
                <a:lnTo>
                  <a:pt x="71437" y="235744"/>
                </a:lnTo>
                <a:lnTo>
                  <a:pt x="64294" y="242887"/>
                </a:lnTo>
                <a:lnTo>
                  <a:pt x="50006" y="242887"/>
                </a:lnTo>
                <a:lnTo>
                  <a:pt x="50006" y="2428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Freeform 100"/>
          <p:cNvSpPr/>
          <p:nvPr/>
        </p:nvSpPr>
        <p:spPr>
          <a:xfrm>
            <a:off x="2428875" y="6057900"/>
            <a:ext cx="7145" cy="7145"/>
          </a:xfrm>
          <a:custGeom>
            <a:avLst/>
            <a:gdLst/>
            <a:ahLst/>
            <a:cxnLst/>
            <a:rect l="0" t="0" r="0" b="0"/>
            <a:pathLst>
              <a:path w="7145" h="7145">
                <a:moveTo>
                  <a:pt x="7144" y="0"/>
                </a:moveTo>
                <a:lnTo>
                  <a:pt x="7144" y="0"/>
                </a:lnTo>
                <a:lnTo>
                  <a:pt x="0" y="0"/>
                </a:lnTo>
                <a:lnTo>
                  <a:pt x="0" y="7144"/>
                </a:lnTo>
                <a:lnTo>
                  <a:pt x="0" y="7144"/>
                </a:lnTo>
                <a:lnTo>
                  <a:pt x="0" y="7144"/>
                </a:lnTo>
                <a:lnTo>
                  <a:pt x="0"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Freeform 101"/>
          <p:cNvSpPr/>
          <p:nvPr/>
        </p:nvSpPr>
        <p:spPr>
          <a:xfrm>
            <a:off x="2114550" y="6022181"/>
            <a:ext cx="35720" cy="142876"/>
          </a:xfrm>
          <a:custGeom>
            <a:avLst/>
            <a:gdLst/>
            <a:ahLst/>
            <a:cxnLst/>
            <a:rect l="0" t="0" r="0" b="0"/>
            <a:pathLst>
              <a:path w="35720" h="142876">
                <a:moveTo>
                  <a:pt x="14288" y="0"/>
                </a:moveTo>
                <a:lnTo>
                  <a:pt x="14288" y="0"/>
                </a:lnTo>
                <a:lnTo>
                  <a:pt x="7144" y="14288"/>
                </a:lnTo>
                <a:lnTo>
                  <a:pt x="0" y="28575"/>
                </a:lnTo>
                <a:lnTo>
                  <a:pt x="0" y="50007"/>
                </a:lnTo>
                <a:lnTo>
                  <a:pt x="0" y="71438"/>
                </a:lnTo>
                <a:lnTo>
                  <a:pt x="0" y="92869"/>
                </a:lnTo>
                <a:lnTo>
                  <a:pt x="7144" y="107157"/>
                </a:lnTo>
                <a:lnTo>
                  <a:pt x="14288" y="121444"/>
                </a:lnTo>
                <a:lnTo>
                  <a:pt x="21431" y="135732"/>
                </a:lnTo>
                <a:lnTo>
                  <a:pt x="28575" y="142875"/>
                </a:lnTo>
                <a:lnTo>
                  <a:pt x="35719" y="142875"/>
                </a:lnTo>
                <a:lnTo>
                  <a:pt x="35719"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3" name="Freeform 102"/>
          <p:cNvSpPr/>
          <p:nvPr/>
        </p:nvSpPr>
        <p:spPr>
          <a:xfrm>
            <a:off x="2593182" y="5836444"/>
            <a:ext cx="50007" cy="257176"/>
          </a:xfrm>
          <a:custGeom>
            <a:avLst/>
            <a:gdLst/>
            <a:ahLst/>
            <a:cxnLst/>
            <a:rect l="0" t="0" r="0" b="0"/>
            <a:pathLst>
              <a:path w="50007" h="257176">
                <a:moveTo>
                  <a:pt x="50006" y="7144"/>
                </a:moveTo>
                <a:lnTo>
                  <a:pt x="50006" y="7144"/>
                </a:lnTo>
                <a:lnTo>
                  <a:pt x="50006" y="0"/>
                </a:lnTo>
                <a:lnTo>
                  <a:pt x="42862" y="0"/>
                </a:lnTo>
                <a:lnTo>
                  <a:pt x="35718" y="0"/>
                </a:lnTo>
                <a:lnTo>
                  <a:pt x="21431" y="0"/>
                </a:lnTo>
                <a:lnTo>
                  <a:pt x="14287" y="7144"/>
                </a:lnTo>
                <a:lnTo>
                  <a:pt x="14287" y="14287"/>
                </a:lnTo>
                <a:lnTo>
                  <a:pt x="7143" y="35719"/>
                </a:lnTo>
                <a:lnTo>
                  <a:pt x="7143" y="50006"/>
                </a:lnTo>
                <a:lnTo>
                  <a:pt x="7143" y="78581"/>
                </a:lnTo>
                <a:lnTo>
                  <a:pt x="0" y="100012"/>
                </a:lnTo>
                <a:lnTo>
                  <a:pt x="0" y="128587"/>
                </a:lnTo>
                <a:lnTo>
                  <a:pt x="7143" y="150019"/>
                </a:lnTo>
                <a:lnTo>
                  <a:pt x="7143" y="171450"/>
                </a:lnTo>
                <a:lnTo>
                  <a:pt x="14287" y="192881"/>
                </a:lnTo>
                <a:lnTo>
                  <a:pt x="14287" y="214312"/>
                </a:lnTo>
                <a:lnTo>
                  <a:pt x="21431" y="235744"/>
                </a:lnTo>
                <a:lnTo>
                  <a:pt x="21431" y="250031"/>
                </a:lnTo>
                <a:lnTo>
                  <a:pt x="28575" y="257175"/>
                </a:lnTo>
                <a:lnTo>
                  <a:pt x="35718" y="257175"/>
                </a:lnTo>
                <a:lnTo>
                  <a:pt x="35718"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Freeform 103"/>
          <p:cNvSpPr/>
          <p:nvPr/>
        </p:nvSpPr>
        <p:spPr>
          <a:xfrm>
            <a:off x="2578894" y="5772150"/>
            <a:ext cx="157164" cy="57151"/>
          </a:xfrm>
          <a:custGeom>
            <a:avLst/>
            <a:gdLst/>
            <a:ahLst/>
            <a:cxnLst/>
            <a:rect l="0" t="0" r="0" b="0"/>
            <a:pathLst>
              <a:path w="157164" h="57151">
                <a:moveTo>
                  <a:pt x="0" y="57150"/>
                </a:moveTo>
                <a:lnTo>
                  <a:pt x="0" y="57150"/>
                </a:lnTo>
                <a:lnTo>
                  <a:pt x="0" y="50006"/>
                </a:lnTo>
                <a:lnTo>
                  <a:pt x="7144" y="42863"/>
                </a:lnTo>
                <a:lnTo>
                  <a:pt x="14288" y="28575"/>
                </a:lnTo>
                <a:lnTo>
                  <a:pt x="28575" y="21431"/>
                </a:lnTo>
                <a:lnTo>
                  <a:pt x="42863" y="14288"/>
                </a:lnTo>
                <a:lnTo>
                  <a:pt x="64294" y="14288"/>
                </a:lnTo>
                <a:lnTo>
                  <a:pt x="85725" y="7144"/>
                </a:lnTo>
                <a:lnTo>
                  <a:pt x="107156" y="7144"/>
                </a:lnTo>
                <a:lnTo>
                  <a:pt x="128588" y="0"/>
                </a:lnTo>
                <a:lnTo>
                  <a:pt x="142875" y="0"/>
                </a:lnTo>
                <a:lnTo>
                  <a:pt x="157163" y="0"/>
                </a:lnTo>
                <a:lnTo>
                  <a:pt x="157163"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 name="Freeform 104"/>
          <p:cNvSpPr/>
          <p:nvPr/>
        </p:nvSpPr>
        <p:spPr>
          <a:xfrm>
            <a:off x="2600325" y="5907881"/>
            <a:ext cx="21433" cy="21433"/>
          </a:xfrm>
          <a:custGeom>
            <a:avLst/>
            <a:gdLst/>
            <a:ahLst/>
            <a:cxnLst/>
            <a:rect l="0" t="0" r="0" b="0"/>
            <a:pathLst>
              <a:path w="21433" h="21433">
                <a:moveTo>
                  <a:pt x="0" y="0"/>
                </a:moveTo>
                <a:lnTo>
                  <a:pt x="0" y="7144"/>
                </a:lnTo>
                <a:lnTo>
                  <a:pt x="0" y="7144"/>
                </a:lnTo>
                <a:lnTo>
                  <a:pt x="0" y="7144"/>
                </a:lnTo>
                <a:lnTo>
                  <a:pt x="7144" y="14288"/>
                </a:lnTo>
                <a:lnTo>
                  <a:pt x="14288" y="21432"/>
                </a:lnTo>
                <a:lnTo>
                  <a:pt x="21432" y="21432"/>
                </a:lnTo>
                <a:lnTo>
                  <a:pt x="21432" y="214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Freeform 105"/>
          <p:cNvSpPr/>
          <p:nvPr/>
        </p:nvSpPr>
        <p:spPr>
          <a:xfrm>
            <a:off x="2771775" y="5900738"/>
            <a:ext cx="235745" cy="207169"/>
          </a:xfrm>
          <a:custGeom>
            <a:avLst/>
            <a:gdLst/>
            <a:ahLst/>
            <a:cxnLst/>
            <a:rect l="0" t="0" r="0" b="0"/>
            <a:pathLst>
              <a:path w="235745" h="207169">
                <a:moveTo>
                  <a:pt x="35719" y="0"/>
                </a:moveTo>
                <a:lnTo>
                  <a:pt x="35719" y="0"/>
                </a:lnTo>
                <a:lnTo>
                  <a:pt x="35719" y="0"/>
                </a:lnTo>
                <a:lnTo>
                  <a:pt x="28575" y="0"/>
                </a:lnTo>
                <a:lnTo>
                  <a:pt x="21432" y="14287"/>
                </a:lnTo>
                <a:lnTo>
                  <a:pt x="14288" y="21431"/>
                </a:lnTo>
                <a:lnTo>
                  <a:pt x="7144" y="42862"/>
                </a:lnTo>
                <a:lnTo>
                  <a:pt x="0" y="64293"/>
                </a:lnTo>
                <a:lnTo>
                  <a:pt x="0" y="85725"/>
                </a:lnTo>
                <a:lnTo>
                  <a:pt x="0" y="100012"/>
                </a:lnTo>
                <a:lnTo>
                  <a:pt x="0" y="114300"/>
                </a:lnTo>
                <a:lnTo>
                  <a:pt x="0" y="121443"/>
                </a:lnTo>
                <a:lnTo>
                  <a:pt x="7144" y="128587"/>
                </a:lnTo>
                <a:lnTo>
                  <a:pt x="14288" y="128587"/>
                </a:lnTo>
                <a:lnTo>
                  <a:pt x="21432" y="128587"/>
                </a:lnTo>
                <a:lnTo>
                  <a:pt x="28575" y="121443"/>
                </a:lnTo>
                <a:lnTo>
                  <a:pt x="42863" y="121443"/>
                </a:lnTo>
                <a:lnTo>
                  <a:pt x="50007" y="114300"/>
                </a:lnTo>
                <a:lnTo>
                  <a:pt x="57150" y="107156"/>
                </a:lnTo>
                <a:lnTo>
                  <a:pt x="71438" y="107156"/>
                </a:lnTo>
                <a:lnTo>
                  <a:pt x="78582" y="114300"/>
                </a:lnTo>
                <a:lnTo>
                  <a:pt x="78582" y="121443"/>
                </a:lnTo>
                <a:lnTo>
                  <a:pt x="85725" y="128587"/>
                </a:lnTo>
                <a:lnTo>
                  <a:pt x="85725" y="142875"/>
                </a:lnTo>
                <a:lnTo>
                  <a:pt x="85725" y="164306"/>
                </a:lnTo>
                <a:lnTo>
                  <a:pt x="85725" y="178593"/>
                </a:lnTo>
                <a:lnTo>
                  <a:pt x="85725" y="192881"/>
                </a:lnTo>
                <a:lnTo>
                  <a:pt x="85725" y="200025"/>
                </a:lnTo>
                <a:lnTo>
                  <a:pt x="85725" y="200025"/>
                </a:lnTo>
                <a:lnTo>
                  <a:pt x="85725" y="207168"/>
                </a:lnTo>
                <a:lnTo>
                  <a:pt x="85725" y="200025"/>
                </a:lnTo>
                <a:lnTo>
                  <a:pt x="85725" y="192881"/>
                </a:lnTo>
                <a:lnTo>
                  <a:pt x="85725" y="178593"/>
                </a:lnTo>
                <a:lnTo>
                  <a:pt x="85725" y="164306"/>
                </a:lnTo>
                <a:lnTo>
                  <a:pt x="85725" y="135731"/>
                </a:lnTo>
                <a:lnTo>
                  <a:pt x="85725" y="107156"/>
                </a:lnTo>
                <a:lnTo>
                  <a:pt x="85725" y="78581"/>
                </a:lnTo>
                <a:lnTo>
                  <a:pt x="92869" y="50006"/>
                </a:lnTo>
                <a:lnTo>
                  <a:pt x="92869" y="35718"/>
                </a:lnTo>
                <a:lnTo>
                  <a:pt x="100013" y="21431"/>
                </a:lnTo>
                <a:lnTo>
                  <a:pt x="107157" y="14287"/>
                </a:lnTo>
                <a:lnTo>
                  <a:pt x="114300" y="21431"/>
                </a:lnTo>
                <a:lnTo>
                  <a:pt x="121444" y="28575"/>
                </a:lnTo>
                <a:lnTo>
                  <a:pt x="135732" y="42862"/>
                </a:lnTo>
                <a:lnTo>
                  <a:pt x="142875" y="64293"/>
                </a:lnTo>
                <a:lnTo>
                  <a:pt x="157163" y="85725"/>
                </a:lnTo>
                <a:lnTo>
                  <a:pt x="171450" y="114300"/>
                </a:lnTo>
                <a:lnTo>
                  <a:pt x="185738" y="135731"/>
                </a:lnTo>
                <a:lnTo>
                  <a:pt x="192882" y="164306"/>
                </a:lnTo>
                <a:lnTo>
                  <a:pt x="207169" y="178593"/>
                </a:lnTo>
                <a:lnTo>
                  <a:pt x="214313" y="192881"/>
                </a:lnTo>
                <a:lnTo>
                  <a:pt x="228600" y="200025"/>
                </a:lnTo>
                <a:lnTo>
                  <a:pt x="228600" y="200025"/>
                </a:lnTo>
                <a:lnTo>
                  <a:pt x="235744" y="200025"/>
                </a:lnTo>
                <a:lnTo>
                  <a:pt x="235744"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Freeform 106"/>
          <p:cNvSpPr/>
          <p:nvPr/>
        </p:nvSpPr>
        <p:spPr>
          <a:xfrm>
            <a:off x="2828925" y="5786438"/>
            <a:ext cx="14289" cy="1"/>
          </a:xfrm>
          <a:custGeom>
            <a:avLst/>
            <a:gdLst/>
            <a:ahLst/>
            <a:cxnLst/>
            <a:rect l="0" t="0" r="0" b="0"/>
            <a:pathLst>
              <a:path w="14289" h="1">
                <a:moveTo>
                  <a:pt x="14288" y="0"/>
                </a:moveTo>
                <a:lnTo>
                  <a:pt x="14288" y="0"/>
                </a:lnTo>
                <a:lnTo>
                  <a:pt x="7144" y="0"/>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Freeform 107"/>
          <p:cNvSpPr/>
          <p:nvPr/>
        </p:nvSpPr>
        <p:spPr>
          <a:xfrm>
            <a:off x="2586038" y="5979319"/>
            <a:ext cx="114301" cy="14288"/>
          </a:xfrm>
          <a:custGeom>
            <a:avLst/>
            <a:gdLst/>
            <a:ahLst/>
            <a:cxnLst/>
            <a:rect l="0" t="0" r="0" b="0"/>
            <a:pathLst>
              <a:path w="114301" h="14288">
                <a:moveTo>
                  <a:pt x="0" y="0"/>
                </a:moveTo>
                <a:lnTo>
                  <a:pt x="0" y="0"/>
                </a:lnTo>
                <a:lnTo>
                  <a:pt x="0" y="0"/>
                </a:lnTo>
                <a:lnTo>
                  <a:pt x="0" y="0"/>
                </a:lnTo>
                <a:lnTo>
                  <a:pt x="7144" y="0"/>
                </a:lnTo>
                <a:lnTo>
                  <a:pt x="14287" y="0"/>
                </a:lnTo>
                <a:lnTo>
                  <a:pt x="21431" y="0"/>
                </a:lnTo>
                <a:lnTo>
                  <a:pt x="35719" y="0"/>
                </a:lnTo>
                <a:lnTo>
                  <a:pt x="57150" y="0"/>
                </a:lnTo>
                <a:lnTo>
                  <a:pt x="71437" y="0"/>
                </a:lnTo>
                <a:lnTo>
                  <a:pt x="92869" y="7144"/>
                </a:lnTo>
                <a:lnTo>
                  <a:pt x="114300" y="14287"/>
                </a:lnTo>
                <a:lnTo>
                  <a:pt x="114300" y="14287"/>
                </a:lnTo>
                <a:lnTo>
                  <a:pt x="114300" y="142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9" name="Freeform 108"/>
          <p:cNvSpPr/>
          <p:nvPr/>
        </p:nvSpPr>
        <p:spPr>
          <a:xfrm>
            <a:off x="3000375" y="5929313"/>
            <a:ext cx="235745" cy="192882"/>
          </a:xfrm>
          <a:custGeom>
            <a:avLst/>
            <a:gdLst/>
            <a:ahLst/>
            <a:cxnLst/>
            <a:rect l="0" t="0" r="0" b="0"/>
            <a:pathLst>
              <a:path w="235745" h="192882">
                <a:moveTo>
                  <a:pt x="107157" y="50006"/>
                </a:moveTo>
                <a:lnTo>
                  <a:pt x="107157" y="50006"/>
                </a:lnTo>
                <a:lnTo>
                  <a:pt x="100013" y="42862"/>
                </a:lnTo>
                <a:lnTo>
                  <a:pt x="92869" y="35718"/>
                </a:lnTo>
                <a:lnTo>
                  <a:pt x="85725" y="21431"/>
                </a:lnTo>
                <a:lnTo>
                  <a:pt x="71438" y="14287"/>
                </a:lnTo>
                <a:lnTo>
                  <a:pt x="64294" y="0"/>
                </a:lnTo>
                <a:lnTo>
                  <a:pt x="50007" y="0"/>
                </a:lnTo>
                <a:lnTo>
                  <a:pt x="35719" y="0"/>
                </a:lnTo>
                <a:lnTo>
                  <a:pt x="28575" y="7143"/>
                </a:lnTo>
                <a:lnTo>
                  <a:pt x="14288" y="21431"/>
                </a:lnTo>
                <a:lnTo>
                  <a:pt x="7144" y="50006"/>
                </a:lnTo>
                <a:lnTo>
                  <a:pt x="0" y="71437"/>
                </a:lnTo>
                <a:lnTo>
                  <a:pt x="0" y="100012"/>
                </a:lnTo>
                <a:lnTo>
                  <a:pt x="0" y="128587"/>
                </a:lnTo>
                <a:lnTo>
                  <a:pt x="7144" y="150018"/>
                </a:lnTo>
                <a:lnTo>
                  <a:pt x="14288" y="171450"/>
                </a:lnTo>
                <a:lnTo>
                  <a:pt x="28575" y="185737"/>
                </a:lnTo>
                <a:lnTo>
                  <a:pt x="35719" y="185737"/>
                </a:lnTo>
                <a:lnTo>
                  <a:pt x="50007" y="185737"/>
                </a:lnTo>
                <a:lnTo>
                  <a:pt x="57150" y="178593"/>
                </a:lnTo>
                <a:lnTo>
                  <a:pt x="71438" y="164306"/>
                </a:lnTo>
                <a:lnTo>
                  <a:pt x="78582" y="142875"/>
                </a:lnTo>
                <a:lnTo>
                  <a:pt x="92869" y="121443"/>
                </a:lnTo>
                <a:lnTo>
                  <a:pt x="100013" y="100012"/>
                </a:lnTo>
                <a:lnTo>
                  <a:pt x="107157" y="71437"/>
                </a:lnTo>
                <a:lnTo>
                  <a:pt x="107157" y="50006"/>
                </a:lnTo>
                <a:lnTo>
                  <a:pt x="107157" y="35718"/>
                </a:lnTo>
                <a:lnTo>
                  <a:pt x="107157" y="21431"/>
                </a:lnTo>
                <a:lnTo>
                  <a:pt x="107157" y="21431"/>
                </a:lnTo>
                <a:lnTo>
                  <a:pt x="107157" y="28575"/>
                </a:lnTo>
                <a:lnTo>
                  <a:pt x="107157" y="35718"/>
                </a:lnTo>
                <a:lnTo>
                  <a:pt x="100013" y="50006"/>
                </a:lnTo>
                <a:lnTo>
                  <a:pt x="100013" y="71437"/>
                </a:lnTo>
                <a:lnTo>
                  <a:pt x="100013" y="92868"/>
                </a:lnTo>
                <a:lnTo>
                  <a:pt x="92869" y="114300"/>
                </a:lnTo>
                <a:lnTo>
                  <a:pt x="100013" y="128587"/>
                </a:lnTo>
                <a:lnTo>
                  <a:pt x="100013" y="135731"/>
                </a:lnTo>
                <a:lnTo>
                  <a:pt x="107157" y="142875"/>
                </a:lnTo>
                <a:lnTo>
                  <a:pt x="114300" y="150018"/>
                </a:lnTo>
                <a:lnTo>
                  <a:pt x="128588" y="142875"/>
                </a:lnTo>
                <a:lnTo>
                  <a:pt x="135732" y="142875"/>
                </a:lnTo>
                <a:lnTo>
                  <a:pt x="142875" y="128587"/>
                </a:lnTo>
                <a:lnTo>
                  <a:pt x="150019" y="121443"/>
                </a:lnTo>
                <a:lnTo>
                  <a:pt x="157163" y="121443"/>
                </a:lnTo>
                <a:lnTo>
                  <a:pt x="164307" y="114300"/>
                </a:lnTo>
                <a:lnTo>
                  <a:pt x="171450" y="114300"/>
                </a:lnTo>
                <a:lnTo>
                  <a:pt x="178594" y="121443"/>
                </a:lnTo>
                <a:lnTo>
                  <a:pt x="178594" y="135731"/>
                </a:lnTo>
                <a:lnTo>
                  <a:pt x="178594" y="150018"/>
                </a:lnTo>
                <a:lnTo>
                  <a:pt x="178594" y="164306"/>
                </a:lnTo>
                <a:lnTo>
                  <a:pt x="185738" y="178593"/>
                </a:lnTo>
                <a:lnTo>
                  <a:pt x="185738" y="185737"/>
                </a:lnTo>
                <a:lnTo>
                  <a:pt x="178594" y="185737"/>
                </a:lnTo>
                <a:lnTo>
                  <a:pt x="178594" y="192881"/>
                </a:lnTo>
                <a:lnTo>
                  <a:pt x="178594" y="192881"/>
                </a:lnTo>
                <a:lnTo>
                  <a:pt x="178594" y="185737"/>
                </a:lnTo>
                <a:lnTo>
                  <a:pt x="178594" y="171450"/>
                </a:lnTo>
                <a:lnTo>
                  <a:pt x="178594" y="157162"/>
                </a:lnTo>
                <a:lnTo>
                  <a:pt x="178594" y="128587"/>
                </a:lnTo>
                <a:lnTo>
                  <a:pt x="178594" y="100012"/>
                </a:lnTo>
                <a:lnTo>
                  <a:pt x="178594" y="71437"/>
                </a:lnTo>
                <a:lnTo>
                  <a:pt x="178594" y="42862"/>
                </a:lnTo>
                <a:lnTo>
                  <a:pt x="178594" y="28575"/>
                </a:lnTo>
                <a:lnTo>
                  <a:pt x="178594" y="14287"/>
                </a:lnTo>
                <a:lnTo>
                  <a:pt x="178594" y="7143"/>
                </a:lnTo>
                <a:lnTo>
                  <a:pt x="185738" y="7143"/>
                </a:lnTo>
                <a:lnTo>
                  <a:pt x="185738" y="14287"/>
                </a:lnTo>
                <a:lnTo>
                  <a:pt x="192882" y="28575"/>
                </a:lnTo>
                <a:lnTo>
                  <a:pt x="192882" y="42862"/>
                </a:lnTo>
                <a:lnTo>
                  <a:pt x="207169" y="64293"/>
                </a:lnTo>
                <a:lnTo>
                  <a:pt x="214313" y="85725"/>
                </a:lnTo>
                <a:lnTo>
                  <a:pt x="221457" y="107156"/>
                </a:lnTo>
                <a:lnTo>
                  <a:pt x="235744" y="128587"/>
                </a:lnTo>
                <a:lnTo>
                  <a:pt x="235744" y="128587"/>
                </a:lnTo>
                <a:lnTo>
                  <a:pt x="235744" y="1285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0" name="Freeform 109"/>
          <p:cNvSpPr/>
          <p:nvPr/>
        </p:nvSpPr>
        <p:spPr>
          <a:xfrm>
            <a:off x="3371850" y="5929313"/>
            <a:ext cx="100014" cy="221457"/>
          </a:xfrm>
          <a:custGeom>
            <a:avLst/>
            <a:gdLst/>
            <a:ahLst/>
            <a:cxnLst/>
            <a:rect l="0" t="0" r="0" b="0"/>
            <a:pathLst>
              <a:path w="100014" h="221457">
                <a:moveTo>
                  <a:pt x="7144" y="107156"/>
                </a:moveTo>
                <a:lnTo>
                  <a:pt x="7144" y="114300"/>
                </a:lnTo>
                <a:lnTo>
                  <a:pt x="0" y="128587"/>
                </a:lnTo>
                <a:lnTo>
                  <a:pt x="7144" y="142875"/>
                </a:lnTo>
                <a:lnTo>
                  <a:pt x="7144" y="157162"/>
                </a:lnTo>
                <a:lnTo>
                  <a:pt x="14288" y="171450"/>
                </a:lnTo>
                <a:lnTo>
                  <a:pt x="21432" y="185737"/>
                </a:lnTo>
                <a:lnTo>
                  <a:pt x="28575" y="192881"/>
                </a:lnTo>
                <a:lnTo>
                  <a:pt x="35719" y="192881"/>
                </a:lnTo>
                <a:lnTo>
                  <a:pt x="50007" y="192881"/>
                </a:lnTo>
                <a:lnTo>
                  <a:pt x="57150" y="185737"/>
                </a:lnTo>
                <a:lnTo>
                  <a:pt x="71438" y="178593"/>
                </a:lnTo>
                <a:lnTo>
                  <a:pt x="78582" y="164306"/>
                </a:lnTo>
                <a:lnTo>
                  <a:pt x="85725" y="150018"/>
                </a:lnTo>
                <a:lnTo>
                  <a:pt x="92869" y="135731"/>
                </a:lnTo>
                <a:lnTo>
                  <a:pt x="100013" y="121443"/>
                </a:lnTo>
                <a:lnTo>
                  <a:pt x="100013" y="100012"/>
                </a:lnTo>
                <a:lnTo>
                  <a:pt x="100013" y="71437"/>
                </a:lnTo>
                <a:lnTo>
                  <a:pt x="100013" y="42862"/>
                </a:lnTo>
                <a:lnTo>
                  <a:pt x="92869" y="21431"/>
                </a:lnTo>
                <a:lnTo>
                  <a:pt x="78582" y="7143"/>
                </a:lnTo>
                <a:lnTo>
                  <a:pt x="64294" y="0"/>
                </a:lnTo>
                <a:lnTo>
                  <a:pt x="57150" y="0"/>
                </a:lnTo>
                <a:lnTo>
                  <a:pt x="42863" y="7143"/>
                </a:lnTo>
                <a:lnTo>
                  <a:pt x="28575" y="21431"/>
                </a:lnTo>
                <a:lnTo>
                  <a:pt x="21432" y="42862"/>
                </a:lnTo>
                <a:lnTo>
                  <a:pt x="14288" y="64293"/>
                </a:lnTo>
                <a:lnTo>
                  <a:pt x="7144" y="92868"/>
                </a:lnTo>
                <a:lnTo>
                  <a:pt x="0" y="121443"/>
                </a:lnTo>
                <a:lnTo>
                  <a:pt x="7144" y="150018"/>
                </a:lnTo>
                <a:lnTo>
                  <a:pt x="7144" y="171450"/>
                </a:lnTo>
                <a:lnTo>
                  <a:pt x="21432" y="192881"/>
                </a:lnTo>
                <a:lnTo>
                  <a:pt x="35719" y="207168"/>
                </a:lnTo>
                <a:lnTo>
                  <a:pt x="57150" y="221456"/>
                </a:lnTo>
                <a:lnTo>
                  <a:pt x="57150" y="221456"/>
                </a:lnTo>
                <a:lnTo>
                  <a:pt x="57150"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Freeform 110"/>
          <p:cNvSpPr/>
          <p:nvPr/>
        </p:nvSpPr>
        <p:spPr>
          <a:xfrm>
            <a:off x="3629025" y="5765006"/>
            <a:ext cx="135733" cy="357189"/>
          </a:xfrm>
          <a:custGeom>
            <a:avLst/>
            <a:gdLst/>
            <a:ahLst/>
            <a:cxnLst/>
            <a:rect l="0" t="0" r="0" b="0"/>
            <a:pathLst>
              <a:path w="135733" h="357189">
                <a:moveTo>
                  <a:pt x="135732" y="35719"/>
                </a:moveTo>
                <a:lnTo>
                  <a:pt x="128588" y="35719"/>
                </a:lnTo>
                <a:lnTo>
                  <a:pt x="121444" y="21432"/>
                </a:lnTo>
                <a:lnTo>
                  <a:pt x="107157" y="14288"/>
                </a:lnTo>
                <a:lnTo>
                  <a:pt x="92869" y="0"/>
                </a:lnTo>
                <a:lnTo>
                  <a:pt x="78582" y="0"/>
                </a:lnTo>
                <a:lnTo>
                  <a:pt x="64294" y="7144"/>
                </a:lnTo>
                <a:lnTo>
                  <a:pt x="50007" y="21432"/>
                </a:lnTo>
                <a:lnTo>
                  <a:pt x="28575" y="50007"/>
                </a:lnTo>
                <a:lnTo>
                  <a:pt x="14288" y="78582"/>
                </a:lnTo>
                <a:lnTo>
                  <a:pt x="7144" y="121444"/>
                </a:lnTo>
                <a:lnTo>
                  <a:pt x="0" y="157163"/>
                </a:lnTo>
                <a:lnTo>
                  <a:pt x="0" y="200025"/>
                </a:lnTo>
                <a:lnTo>
                  <a:pt x="0" y="242888"/>
                </a:lnTo>
                <a:lnTo>
                  <a:pt x="0" y="285750"/>
                </a:lnTo>
                <a:lnTo>
                  <a:pt x="7144" y="321469"/>
                </a:lnTo>
                <a:lnTo>
                  <a:pt x="14288" y="342900"/>
                </a:lnTo>
                <a:lnTo>
                  <a:pt x="14288" y="357188"/>
                </a:lnTo>
                <a:lnTo>
                  <a:pt x="14288" y="3571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Freeform 111"/>
          <p:cNvSpPr/>
          <p:nvPr/>
        </p:nvSpPr>
        <p:spPr>
          <a:xfrm>
            <a:off x="3593307" y="5936456"/>
            <a:ext cx="300038" cy="228601"/>
          </a:xfrm>
          <a:custGeom>
            <a:avLst/>
            <a:gdLst/>
            <a:ahLst/>
            <a:cxnLst/>
            <a:rect l="0" t="0" r="0" b="0"/>
            <a:pathLst>
              <a:path w="300038" h="228601">
                <a:moveTo>
                  <a:pt x="14287" y="100013"/>
                </a:moveTo>
                <a:lnTo>
                  <a:pt x="14287" y="100013"/>
                </a:lnTo>
                <a:lnTo>
                  <a:pt x="7143" y="100013"/>
                </a:lnTo>
                <a:lnTo>
                  <a:pt x="0" y="100013"/>
                </a:lnTo>
                <a:lnTo>
                  <a:pt x="0" y="100013"/>
                </a:lnTo>
                <a:lnTo>
                  <a:pt x="0" y="100013"/>
                </a:lnTo>
                <a:lnTo>
                  <a:pt x="7143" y="100013"/>
                </a:lnTo>
                <a:lnTo>
                  <a:pt x="14287" y="100013"/>
                </a:lnTo>
                <a:lnTo>
                  <a:pt x="21431" y="100013"/>
                </a:lnTo>
                <a:lnTo>
                  <a:pt x="35718" y="92869"/>
                </a:lnTo>
                <a:lnTo>
                  <a:pt x="42862" y="92869"/>
                </a:lnTo>
                <a:lnTo>
                  <a:pt x="57150" y="92869"/>
                </a:lnTo>
                <a:lnTo>
                  <a:pt x="71437" y="100013"/>
                </a:lnTo>
                <a:lnTo>
                  <a:pt x="85725" y="100013"/>
                </a:lnTo>
                <a:lnTo>
                  <a:pt x="92868" y="107157"/>
                </a:lnTo>
                <a:lnTo>
                  <a:pt x="107156" y="107157"/>
                </a:lnTo>
                <a:lnTo>
                  <a:pt x="107156" y="114300"/>
                </a:lnTo>
                <a:lnTo>
                  <a:pt x="114300" y="121444"/>
                </a:lnTo>
                <a:lnTo>
                  <a:pt x="114300" y="135732"/>
                </a:lnTo>
                <a:lnTo>
                  <a:pt x="107156" y="150019"/>
                </a:lnTo>
                <a:lnTo>
                  <a:pt x="107156" y="171450"/>
                </a:lnTo>
                <a:lnTo>
                  <a:pt x="100012" y="185738"/>
                </a:lnTo>
                <a:lnTo>
                  <a:pt x="100012" y="200025"/>
                </a:lnTo>
                <a:lnTo>
                  <a:pt x="100012" y="207169"/>
                </a:lnTo>
                <a:lnTo>
                  <a:pt x="100012" y="214313"/>
                </a:lnTo>
                <a:lnTo>
                  <a:pt x="107156" y="214313"/>
                </a:lnTo>
                <a:lnTo>
                  <a:pt x="121443" y="214313"/>
                </a:lnTo>
                <a:lnTo>
                  <a:pt x="128587" y="207169"/>
                </a:lnTo>
                <a:lnTo>
                  <a:pt x="142875" y="200025"/>
                </a:lnTo>
                <a:lnTo>
                  <a:pt x="157162" y="192882"/>
                </a:lnTo>
                <a:lnTo>
                  <a:pt x="171450" y="178594"/>
                </a:lnTo>
                <a:lnTo>
                  <a:pt x="185737" y="171450"/>
                </a:lnTo>
                <a:lnTo>
                  <a:pt x="192881" y="157163"/>
                </a:lnTo>
                <a:lnTo>
                  <a:pt x="200025" y="142875"/>
                </a:lnTo>
                <a:lnTo>
                  <a:pt x="207168" y="121444"/>
                </a:lnTo>
                <a:lnTo>
                  <a:pt x="214312" y="107157"/>
                </a:lnTo>
                <a:lnTo>
                  <a:pt x="207168" y="85725"/>
                </a:lnTo>
                <a:lnTo>
                  <a:pt x="207168" y="71438"/>
                </a:lnTo>
                <a:lnTo>
                  <a:pt x="192881" y="50007"/>
                </a:lnTo>
                <a:lnTo>
                  <a:pt x="185737" y="35719"/>
                </a:lnTo>
                <a:lnTo>
                  <a:pt x="171450" y="28575"/>
                </a:lnTo>
                <a:lnTo>
                  <a:pt x="157162" y="28575"/>
                </a:lnTo>
                <a:lnTo>
                  <a:pt x="135731" y="28575"/>
                </a:lnTo>
                <a:lnTo>
                  <a:pt x="121443" y="35719"/>
                </a:lnTo>
                <a:lnTo>
                  <a:pt x="107156" y="42863"/>
                </a:lnTo>
                <a:lnTo>
                  <a:pt x="92868" y="57150"/>
                </a:lnTo>
                <a:lnTo>
                  <a:pt x="85725" y="64294"/>
                </a:lnTo>
                <a:lnTo>
                  <a:pt x="85725" y="64294"/>
                </a:lnTo>
                <a:lnTo>
                  <a:pt x="85725" y="71438"/>
                </a:lnTo>
                <a:lnTo>
                  <a:pt x="85725" y="71438"/>
                </a:lnTo>
                <a:lnTo>
                  <a:pt x="92868" y="78582"/>
                </a:lnTo>
                <a:lnTo>
                  <a:pt x="100012" y="85725"/>
                </a:lnTo>
                <a:lnTo>
                  <a:pt x="114300" y="100013"/>
                </a:lnTo>
                <a:lnTo>
                  <a:pt x="128587" y="114300"/>
                </a:lnTo>
                <a:lnTo>
                  <a:pt x="150018" y="128588"/>
                </a:lnTo>
                <a:lnTo>
                  <a:pt x="164306" y="150019"/>
                </a:lnTo>
                <a:lnTo>
                  <a:pt x="178593" y="164307"/>
                </a:lnTo>
                <a:lnTo>
                  <a:pt x="192881" y="185738"/>
                </a:lnTo>
                <a:lnTo>
                  <a:pt x="200025" y="200025"/>
                </a:lnTo>
                <a:lnTo>
                  <a:pt x="207168" y="214313"/>
                </a:lnTo>
                <a:lnTo>
                  <a:pt x="214312" y="221457"/>
                </a:lnTo>
                <a:lnTo>
                  <a:pt x="221456" y="228600"/>
                </a:lnTo>
                <a:lnTo>
                  <a:pt x="221456" y="228600"/>
                </a:lnTo>
                <a:lnTo>
                  <a:pt x="221456" y="228600"/>
                </a:lnTo>
                <a:lnTo>
                  <a:pt x="221456" y="221457"/>
                </a:lnTo>
                <a:lnTo>
                  <a:pt x="214312" y="207169"/>
                </a:lnTo>
                <a:lnTo>
                  <a:pt x="214312" y="185738"/>
                </a:lnTo>
                <a:lnTo>
                  <a:pt x="207168" y="157163"/>
                </a:lnTo>
                <a:lnTo>
                  <a:pt x="200025" y="128588"/>
                </a:lnTo>
                <a:lnTo>
                  <a:pt x="200025" y="92869"/>
                </a:lnTo>
                <a:lnTo>
                  <a:pt x="200025" y="64294"/>
                </a:lnTo>
                <a:lnTo>
                  <a:pt x="200025" y="35719"/>
                </a:lnTo>
                <a:lnTo>
                  <a:pt x="207168" y="21432"/>
                </a:lnTo>
                <a:lnTo>
                  <a:pt x="214312" y="7144"/>
                </a:lnTo>
                <a:lnTo>
                  <a:pt x="228600" y="0"/>
                </a:lnTo>
                <a:lnTo>
                  <a:pt x="235743" y="0"/>
                </a:lnTo>
                <a:lnTo>
                  <a:pt x="242887" y="0"/>
                </a:lnTo>
                <a:lnTo>
                  <a:pt x="257175" y="0"/>
                </a:lnTo>
                <a:lnTo>
                  <a:pt x="264318" y="7144"/>
                </a:lnTo>
                <a:lnTo>
                  <a:pt x="278606" y="14288"/>
                </a:lnTo>
                <a:lnTo>
                  <a:pt x="292893" y="21432"/>
                </a:lnTo>
                <a:lnTo>
                  <a:pt x="300037" y="28575"/>
                </a:lnTo>
                <a:lnTo>
                  <a:pt x="300037" y="285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Freeform 112"/>
          <p:cNvSpPr/>
          <p:nvPr/>
        </p:nvSpPr>
        <p:spPr>
          <a:xfrm>
            <a:off x="3243263" y="5950744"/>
            <a:ext cx="92870" cy="235745"/>
          </a:xfrm>
          <a:custGeom>
            <a:avLst/>
            <a:gdLst/>
            <a:ahLst/>
            <a:cxnLst/>
            <a:rect l="0" t="0" r="0" b="0"/>
            <a:pathLst>
              <a:path w="92870" h="235745">
                <a:moveTo>
                  <a:pt x="92869" y="14287"/>
                </a:moveTo>
                <a:lnTo>
                  <a:pt x="85725" y="14287"/>
                </a:lnTo>
                <a:lnTo>
                  <a:pt x="85725" y="7144"/>
                </a:lnTo>
                <a:lnTo>
                  <a:pt x="78581" y="7144"/>
                </a:lnTo>
                <a:lnTo>
                  <a:pt x="71437" y="0"/>
                </a:lnTo>
                <a:lnTo>
                  <a:pt x="64294" y="0"/>
                </a:lnTo>
                <a:lnTo>
                  <a:pt x="57150" y="0"/>
                </a:lnTo>
                <a:lnTo>
                  <a:pt x="42862" y="0"/>
                </a:lnTo>
                <a:lnTo>
                  <a:pt x="35719" y="0"/>
                </a:lnTo>
                <a:lnTo>
                  <a:pt x="28575" y="7144"/>
                </a:lnTo>
                <a:lnTo>
                  <a:pt x="21431" y="14287"/>
                </a:lnTo>
                <a:lnTo>
                  <a:pt x="7144" y="21431"/>
                </a:lnTo>
                <a:lnTo>
                  <a:pt x="7144" y="42862"/>
                </a:lnTo>
                <a:lnTo>
                  <a:pt x="0" y="64294"/>
                </a:lnTo>
                <a:lnTo>
                  <a:pt x="0" y="85725"/>
                </a:lnTo>
                <a:lnTo>
                  <a:pt x="0" y="114300"/>
                </a:lnTo>
                <a:lnTo>
                  <a:pt x="0" y="142875"/>
                </a:lnTo>
                <a:lnTo>
                  <a:pt x="7144" y="164306"/>
                </a:lnTo>
                <a:lnTo>
                  <a:pt x="7144" y="185737"/>
                </a:lnTo>
                <a:lnTo>
                  <a:pt x="21431" y="207169"/>
                </a:lnTo>
                <a:lnTo>
                  <a:pt x="35719" y="221456"/>
                </a:lnTo>
                <a:lnTo>
                  <a:pt x="42862" y="228600"/>
                </a:lnTo>
                <a:lnTo>
                  <a:pt x="57150" y="235744"/>
                </a:lnTo>
                <a:lnTo>
                  <a:pt x="57150" y="2357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Freeform 113"/>
          <p:cNvSpPr/>
          <p:nvPr/>
        </p:nvSpPr>
        <p:spPr>
          <a:xfrm>
            <a:off x="4029075" y="5965031"/>
            <a:ext cx="92870" cy="435770"/>
          </a:xfrm>
          <a:custGeom>
            <a:avLst/>
            <a:gdLst/>
            <a:ahLst/>
            <a:cxnLst/>
            <a:rect l="0" t="0" r="0" b="0"/>
            <a:pathLst>
              <a:path w="92870" h="435770">
                <a:moveTo>
                  <a:pt x="28575" y="85725"/>
                </a:moveTo>
                <a:lnTo>
                  <a:pt x="21432" y="92869"/>
                </a:lnTo>
                <a:lnTo>
                  <a:pt x="21432" y="107157"/>
                </a:lnTo>
                <a:lnTo>
                  <a:pt x="14288" y="128588"/>
                </a:lnTo>
                <a:lnTo>
                  <a:pt x="7144" y="164307"/>
                </a:lnTo>
                <a:lnTo>
                  <a:pt x="7144" y="200025"/>
                </a:lnTo>
                <a:lnTo>
                  <a:pt x="0" y="235744"/>
                </a:lnTo>
                <a:lnTo>
                  <a:pt x="0" y="271463"/>
                </a:lnTo>
                <a:lnTo>
                  <a:pt x="0" y="307182"/>
                </a:lnTo>
                <a:lnTo>
                  <a:pt x="7144" y="342900"/>
                </a:lnTo>
                <a:lnTo>
                  <a:pt x="7144" y="378619"/>
                </a:lnTo>
                <a:lnTo>
                  <a:pt x="21432" y="400050"/>
                </a:lnTo>
                <a:lnTo>
                  <a:pt x="21432" y="421482"/>
                </a:lnTo>
                <a:lnTo>
                  <a:pt x="28575" y="428625"/>
                </a:lnTo>
                <a:lnTo>
                  <a:pt x="35719" y="435769"/>
                </a:lnTo>
                <a:lnTo>
                  <a:pt x="35719" y="435769"/>
                </a:lnTo>
                <a:lnTo>
                  <a:pt x="35719" y="428625"/>
                </a:lnTo>
                <a:lnTo>
                  <a:pt x="35719" y="414338"/>
                </a:lnTo>
                <a:lnTo>
                  <a:pt x="35719" y="385763"/>
                </a:lnTo>
                <a:lnTo>
                  <a:pt x="35719" y="350044"/>
                </a:lnTo>
                <a:lnTo>
                  <a:pt x="28575" y="307182"/>
                </a:lnTo>
                <a:lnTo>
                  <a:pt x="14288" y="250032"/>
                </a:lnTo>
                <a:lnTo>
                  <a:pt x="14288" y="192882"/>
                </a:lnTo>
                <a:lnTo>
                  <a:pt x="7144" y="142875"/>
                </a:lnTo>
                <a:lnTo>
                  <a:pt x="14288" y="92869"/>
                </a:lnTo>
                <a:lnTo>
                  <a:pt x="14288" y="50007"/>
                </a:lnTo>
                <a:lnTo>
                  <a:pt x="21432" y="21432"/>
                </a:lnTo>
                <a:lnTo>
                  <a:pt x="35719" y="7144"/>
                </a:lnTo>
                <a:lnTo>
                  <a:pt x="42863" y="0"/>
                </a:lnTo>
                <a:lnTo>
                  <a:pt x="50007" y="0"/>
                </a:lnTo>
                <a:lnTo>
                  <a:pt x="64294" y="0"/>
                </a:lnTo>
                <a:lnTo>
                  <a:pt x="71438" y="7144"/>
                </a:lnTo>
                <a:lnTo>
                  <a:pt x="78582" y="21432"/>
                </a:lnTo>
                <a:lnTo>
                  <a:pt x="85725" y="35719"/>
                </a:lnTo>
                <a:lnTo>
                  <a:pt x="92869" y="57150"/>
                </a:lnTo>
                <a:lnTo>
                  <a:pt x="92869" y="85725"/>
                </a:lnTo>
                <a:lnTo>
                  <a:pt x="85725" y="107157"/>
                </a:lnTo>
                <a:lnTo>
                  <a:pt x="78582" y="135732"/>
                </a:lnTo>
                <a:lnTo>
                  <a:pt x="71438" y="157163"/>
                </a:lnTo>
                <a:lnTo>
                  <a:pt x="64294" y="171450"/>
                </a:lnTo>
                <a:lnTo>
                  <a:pt x="42863" y="192882"/>
                </a:lnTo>
                <a:lnTo>
                  <a:pt x="35719" y="200025"/>
                </a:lnTo>
                <a:lnTo>
                  <a:pt x="28575" y="207169"/>
                </a:lnTo>
                <a:lnTo>
                  <a:pt x="28575"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Freeform 114"/>
          <p:cNvSpPr/>
          <p:nvPr/>
        </p:nvSpPr>
        <p:spPr>
          <a:xfrm>
            <a:off x="4107657" y="5850731"/>
            <a:ext cx="328613" cy="350045"/>
          </a:xfrm>
          <a:custGeom>
            <a:avLst/>
            <a:gdLst/>
            <a:ahLst/>
            <a:cxnLst/>
            <a:rect l="0" t="0" r="0" b="0"/>
            <a:pathLst>
              <a:path w="328613" h="350045">
                <a:moveTo>
                  <a:pt x="0" y="135732"/>
                </a:moveTo>
                <a:lnTo>
                  <a:pt x="0" y="142875"/>
                </a:lnTo>
                <a:lnTo>
                  <a:pt x="0" y="150019"/>
                </a:lnTo>
                <a:lnTo>
                  <a:pt x="7143" y="171450"/>
                </a:lnTo>
                <a:lnTo>
                  <a:pt x="7143" y="192882"/>
                </a:lnTo>
                <a:lnTo>
                  <a:pt x="14287" y="221457"/>
                </a:lnTo>
                <a:lnTo>
                  <a:pt x="14287" y="257175"/>
                </a:lnTo>
                <a:lnTo>
                  <a:pt x="14287" y="285750"/>
                </a:lnTo>
                <a:lnTo>
                  <a:pt x="14287" y="314325"/>
                </a:lnTo>
                <a:lnTo>
                  <a:pt x="14287" y="328613"/>
                </a:lnTo>
                <a:lnTo>
                  <a:pt x="14287" y="342900"/>
                </a:lnTo>
                <a:lnTo>
                  <a:pt x="21431" y="350044"/>
                </a:lnTo>
                <a:lnTo>
                  <a:pt x="21431" y="350044"/>
                </a:lnTo>
                <a:lnTo>
                  <a:pt x="28575" y="342900"/>
                </a:lnTo>
                <a:lnTo>
                  <a:pt x="35718" y="328613"/>
                </a:lnTo>
                <a:lnTo>
                  <a:pt x="42862" y="307182"/>
                </a:lnTo>
                <a:lnTo>
                  <a:pt x="57150" y="292894"/>
                </a:lnTo>
                <a:lnTo>
                  <a:pt x="64293" y="271463"/>
                </a:lnTo>
                <a:lnTo>
                  <a:pt x="71437" y="250032"/>
                </a:lnTo>
                <a:lnTo>
                  <a:pt x="78581" y="228600"/>
                </a:lnTo>
                <a:lnTo>
                  <a:pt x="85725" y="221457"/>
                </a:lnTo>
                <a:lnTo>
                  <a:pt x="85725" y="214313"/>
                </a:lnTo>
                <a:lnTo>
                  <a:pt x="92868" y="221457"/>
                </a:lnTo>
                <a:lnTo>
                  <a:pt x="92868" y="228600"/>
                </a:lnTo>
                <a:lnTo>
                  <a:pt x="100012" y="242888"/>
                </a:lnTo>
                <a:lnTo>
                  <a:pt x="107156" y="264319"/>
                </a:lnTo>
                <a:lnTo>
                  <a:pt x="114300" y="285750"/>
                </a:lnTo>
                <a:lnTo>
                  <a:pt x="121443" y="307182"/>
                </a:lnTo>
                <a:lnTo>
                  <a:pt x="135731" y="328613"/>
                </a:lnTo>
                <a:lnTo>
                  <a:pt x="142875" y="342900"/>
                </a:lnTo>
                <a:lnTo>
                  <a:pt x="157162" y="342900"/>
                </a:lnTo>
                <a:lnTo>
                  <a:pt x="171450" y="342900"/>
                </a:lnTo>
                <a:lnTo>
                  <a:pt x="178593" y="342900"/>
                </a:lnTo>
                <a:lnTo>
                  <a:pt x="192881" y="328613"/>
                </a:lnTo>
                <a:lnTo>
                  <a:pt x="200025" y="307182"/>
                </a:lnTo>
                <a:lnTo>
                  <a:pt x="214312" y="278607"/>
                </a:lnTo>
                <a:lnTo>
                  <a:pt x="214312" y="242888"/>
                </a:lnTo>
                <a:lnTo>
                  <a:pt x="221456" y="200025"/>
                </a:lnTo>
                <a:lnTo>
                  <a:pt x="221456" y="157163"/>
                </a:lnTo>
                <a:lnTo>
                  <a:pt x="221456" y="107157"/>
                </a:lnTo>
                <a:lnTo>
                  <a:pt x="221456" y="64294"/>
                </a:lnTo>
                <a:lnTo>
                  <a:pt x="221456" y="28575"/>
                </a:lnTo>
                <a:lnTo>
                  <a:pt x="221456" y="7144"/>
                </a:lnTo>
                <a:lnTo>
                  <a:pt x="221456" y="0"/>
                </a:lnTo>
                <a:lnTo>
                  <a:pt x="221456" y="0"/>
                </a:lnTo>
                <a:lnTo>
                  <a:pt x="221456" y="7144"/>
                </a:lnTo>
                <a:lnTo>
                  <a:pt x="221456" y="28575"/>
                </a:lnTo>
                <a:lnTo>
                  <a:pt x="221456" y="57150"/>
                </a:lnTo>
                <a:lnTo>
                  <a:pt x="221456" y="100013"/>
                </a:lnTo>
                <a:lnTo>
                  <a:pt x="221456" y="135732"/>
                </a:lnTo>
                <a:lnTo>
                  <a:pt x="221456" y="178594"/>
                </a:lnTo>
                <a:lnTo>
                  <a:pt x="228600" y="221457"/>
                </a:lnTo>
                <a:lnTo>
                  <a:pt x="228600" y="257175"/>
                </a:lnTo>
                <a:lnTo>
                  <a:pt x="228600" y="278607"/>
                </a:lnTo>
                <a:lnTo>
                  <a:pt x="235743" y="292894"/>
                </a:lnTo>
                <a:lnTo>
                  <a:pt x="235743" y="300038"/>
                </a:lnTo>
                <a:lnTo>
                  <a:pt x="235743" y="300038"/>
                </a:lnTo>
                <a:lnTo>
                  <a:pt x="235743" y="300038"/>
                </a:lnTo>
                <a:lnTo>
                  <a:pt x="235743" y="292894"/>
                </a:lnTo>
                <a:lnTo>
                  <a:pt x="242887" y="271463"/>
                </a:lnTo>
                <a:lnTo>
                  <a:pt x="242887" y="242888"/>
                </a:lnTo>
                <a:lnTo>
                  <a:pt x="242887" y="214313"/>
                </a:lnTo>
                <a:lnTo>
                  <a:pt x="242887" y="185738"/>
                </a:lnTo>
                <a:lnTo>
                  <a:pt x="250031" y="164307"/>
                </a:lnTo>
                <a:lnTo>
                  <a:pt x="250031" y="150019"/>
                </a:lnTo>
                <a:lnTo>
                  <a:pt x="257175" y="142875"/>
                </a:lnTo>
                <a:lnTo>
                  <a:pt x="264318" y="135732"/>
                </a:lnTo>
                <a:lnTo>
                  <a:pt x="271462" y="135732"/>
                </a:lnTo>
                <a:lnTo>
                  <a:pt x="285750" y="135732"/>
                </a:lnTo>
                <a:lnTo>
                  <a:pt x="292893" y="142875"/>
                </a:lnTo>
                <a:lnTo>
                  <a:pt x="300037" y="150019"/>
                </a:lnTo>
                <a:lnTo>
                  <a:pt x="307181" y="164307"/>
                </a:lnTo>
                <a:lnTo>
                  <a:pt x="314325" y="178594"/>
                </a:lnTo>
                <a:lnTo>
                  <a:pt x="321468" y="192882"/>
                </a:lnTo>
                <a:lnTo>
                  <a:pt x="328612" y="207169"/>
                </a:lnTo>
                <a:lnTo>
                  <a:pt x="328612" y="228600"/>
                </a:lnTo>
                <a:lnTo>
                  <a:pt x="328612" y="242888"/>
                </a:lnTo>
                <a:lnTo>
                  <a:pt x="321468" y="264319"/>
                </a:lnTo>
                <a:lnTo>
                  <a:pt x="314325" y="285750"/>
                </a:lnTo>
                <a:lnTo>
                  <a:pt x="300037" y="307182"/>
                </a:lnTo>
                <a:lnTo>
                  <a:pt x="285750" y="321469"/>
                </a:lnTo>
                <a:lnTo>
                  <a:pt x="271462" y="335757"/>
                </a:lnTo>
                <a:lnTo>
                  <a:pt x="257175" y="342900"/>
                </a:lnTo>
                <a:lnTo>
                  <a:pt x="242887" y="335757"/>
                </a:lnTo>
                <a:lnTo>
                  <a:pt x="235743" y="335757"/>
                </a:lnTo>
                <a:lnTo>
                  <a:pt x="228600" y="328613"/>
                </a:lnTo>
                <a:lnTo>
                  <a:pt x="228600" y="3286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Freeform 115"/>
          <p:cNvSpPr/>
          <p:nvPr/>
        </p:nvSpPr>
        <p:spPr>
          <a:xfrm>
            <a:off x="4436269" y="5857875"/>
            <a:ext cx="200026" cy="350045"/>
          </a:xfrm>
          <a:custGeom>
            <a:avLst/>
            <a:gdLst/>
            <a:ahLst/>
            <a:cxnLst/>
            <a:rect l="0" t="0" r="0" b="0"/>
            <a:pathLst>
              <a:path w="200026" h="350045">
                <a:moveTo>
                  <a:pt x="7144" y="0"/>
                </a:moveTo>
                <a:lnTo>
                  <a:pt x="7144" y="7144"/>
                </a:lnTo>
                <a:lnTo>
                  <a:pt x="7144" y="21431"/>
                </a:lnTo>
                <a:lnTo>
                  <a:pt x="7144" y="50006"/>
                </a:lnTo>
                <a:lnTo>
                  <a:pt x="7144" y="92869"/>
                </a:lnTo>
                <a:lnTo>
                  <a:pt x="0" y="135731"/>
                </a:lnTo>
                <a:lnTo>
                  <a:pt x="0" y="185738"/>
                </a:lnTo>
                <a:lnTo>
                  <a:pt x="7144" y="228600"/>
                </a:lnTo>
                <a:lnTo>
                  <a:pt x="7144" y="264319"/>
                </a:lnTo>
                <a:lnTo>
                  <a:pt x="14288" y="292894"/>
                </a:lnTo>
                <a:lnTo>
                  <a:pt x="21431" y="314325"/>
                </a:lnTo>
                <a:lnTo>
                  <a:pt x="28575" y="321469"/>
                </a:lnTo>
                <a:lnTo>
                  <a:pt x="35719" y="321469"/>
                </a:lnTo>
                <a:lnTo>
                  <a:pt x="42863" y="314325"/>
                </a:lnTo>
                <a:lnTo>
                  <a:pt x="57150" y="307181"/>
                </a:lnTo>
                <a:lnTo>
                  <a:pt x="64294" y="285750"/>
                </a:lnTo>
                <a:lnTo>
                  <a:pt x="64294" y="264319"/>
                </a:lnTo>
                <a:lnTo>
                  <a:pt x="71438" y="235744"/>
                </a:lnTo>
                <a:lnTo>
                  <a:pt x="71438" y="207169"/>
                </a:lnTo>
                <a:lnTo>
                  <a:pt x="78581" y="178594"/>
                </a:lnTo>
                <a:lnTo>
                  <a:pt x="78581" y="164306"/>
                </a:lnTo>
                <a:lnTo>
                  <a:pt x="85725" y="150019"/>
                </a:lnTo>
                <a:lnTo>
                  <a:pt x="85725" y="142875"/>
                </a:lnTo>
                <a:lnTo>
                  <a:pt x="85725" y="142875"/>
                </a:lnTo>
                <a:lnTo>
                  <a:pt x="85725" y="150019"/>
                </a:lnTo>
                <a:lnTo>
                  <a:pt x="85725" y="164306"/>
                </a:lnTo>
                <a:lnTo>
                  <a:pt x="85725" y="185738"/>
                </a:lnTo>
                <a:lnTo>
                  <a:pt x="92869" y="207169"/>
                </a:lnTo>
                <a:lnTo>
                  <a:pt x="92869" y="235744"/>
                </a:lnTo>
                <a:lnTo>
                  <a:pt x="100013" y="264319"/>
                </a:lnTo>
                <a:lnTo>
                  <a:pt x="107156" y="292894"/>
                </a:lnTo>
                <a:lnTo>
                  <a:pt x="121444" y="314325"/>
                </a:lnTo>
                <a:lnTo>
                  <a:pt x="128588" y="328613"/>
                </a:lnTo>
                <a:lnTo>
                  <a:pt x="142875" y="342900"/>
                </a:lnTo>
                <a:lnTo>
                  <a:pt x="157163" y="350044"/>
                </a:lnTo>
                <a:lnTo>
                  <a:pt x="171450" y="350044"/>
                </a:lnTo>
                <a:lnTo>
                  <a:pt x="178594" y="350044"/>
                </a:lnTo>
                <a:lnTo>
                  <a:pt x="192881" y="342900"/>
                </a:lnTo>
                <a:lnTo>
                  <a:pt x="200025" y="342900"/>
                </a:lnTo>
                <a:lnTo>
                  <a:pt x="200025" y="3429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Freeform 116"/>
          <p:cNvSpPr/>
          <p:nvPr/>
        </p:nvSpPr>
        <p:spPr>
          <a:xfrm>
            <a:off x="4622007" y="6000750"/>
            <a:ext cx="92869" cy="250032"/>
          </a:xfrm>
          <a:custGeom>
            <a:avLst/>
            <a:gdLst/>
            <a:ahLst/>
            <a:cxnLst/>
            <a:rect l="0" t="0" r="0" b="0"/>
            <a:pathLst>
              <a:path w="92869" h="250032">
                <a:moveTo>
                  <a:pt x="92868" y="7144"/>
                </a:moveTo>
                <a:lnTo>
                  <a:pt x="92868" y="0"/>
                </a:lnTo>
                <a:lnTo>
                  <a:pt x="92868" y="0"/>
                </a:lnTo>
                <a:lnTo>
                  <a:pt x="78581" y="0"/>
                </a:lnTo>
                <a:lnTo>
                  <a:pt x="64293" y="0"/>
                </a:lnTo>
                <a:lnTo>
                  <a:pt x="57150" y="14288"/>
                </a:lnTo>
                <a:lnTo>
                  <a:pt x="42862" y="28575"/>
                </a:lnTo>
                <a:lnTo>
                  <a:pt x="28575" y="50006"/>
                </a:lnTo>
                <a:lnTo>
                  <a:pt x="14287" y="78581"/>
                </a:lnTo>
                <a:lnTo>
                  <a:pt x="7143" y="107156"/>
                </a:lnTo>
                <a:lnTo>
                  <a:pt x="0" y="142875"/>
                </a:lnTo>
                <a:lnTo>
                  <a:pt x="0" y="171450"/>
                </a:lnTo>
                <a:lnTo>
                  <a:pt x="7143" y="192881"/>
                </a:lnTo>
                <a:lnTo>
                  <a:pt x="14287" y="214313"/>
                </a:lnTo>
                <a:lnTo>
                  <a:pt x="21431" y="235744"/>
                </a:lnTo>
                <a:lnTo>
                  <a:pt x="35718" y="242888"/>
                </a:lnTo>
                <a:lnTo>
                  <a:pt x="50006" y="250031"/>
                </a:lnTo>
                <a:lnTo>
                  <a:pt x="57150" y="250031"/>
                </a:lnTo>
                <a:lnTo>
                  <a:pt x="64293" y="250031"/>
                </a:lnTo>
                <a:lnTo>
                  <a:pt x="64293" y="2500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Freeform 117"/>
          <p:cNvSpPr/>
          <p:nvPr/>
        </p:nvSpPr>
        <p:spPr>
          <a:xfrm>
            <a:off x="4543425" y="5872163"/>
            <a:ext cx="7145" cy="14288"/>
          </a:xfrm>
          <a:custGeom>
            <a:avLst/>
            <a:gdLst/>
            <a:ahLst/>
            <a:cxnLst/>
            <a:rect l="0" t="0" r="0" b="0"/>
            <a:pathLst>
              <a:path w="7145" h="14288">
                <a:moveTo>
                  <a:pt x="7144" y="0"/>
                </a:moveTo>
                <a:lnTo>
                  <a:pt x="7144" y="0"/>
                </a:lnTo>
                <a:lnTo>
                  <a:pt x="7144" y="7143"/>
                </a:lnTo>
                <a:lnTo>
                  <a:pt x="0" y="14287"/>
                </a:lnTo>
                <a:lnTo>
                  <a:pt x="0" y="142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Freeform 118"/>
          <p:cNvSpPr/>
          <p:nvPr/>
        </p:nvSpPr>
        <p:spPr>
          <a:xfrm>
            <a:off x="4822032" y="6015038"/>
            <a:ext cx="150020" cy="271463"/>
          </a:xfrm>
          <a:custGeom>
            <a:avLst/>
            <a:gdLst/>
            <a:ahLst/>
            <a:cxnLst/>
            <a:rect l="0" t="0" r="0" b="0"/>
            <a:pathLst>
              <a:path w="150020" h="271463">
                <a:moveTo>
                  <a:pt x="150019" y="7143"/>
                </a:moveTo>
                <a:lnTo>
                  <a:pt x="142875" y="7143"/>
                </a:lnTo>
                <a:lnTo>
                  <a:pt x="142875" y="7143"/>
                </a:lnTo>
                <a:lnTo>
                  <a:pt x="128588" y="0"/>
                </a:lnTo>
                <a:lnTo>
                  <a:pt x="114300" y="0"/>
                </a:lnTo>
                <a:lnTo>
                  <a:pt x="92869" y="0"/>
                </a:lnTo>
                <a:lnTo>
                  <a:pt x="71438" y="0"/>
                </a:lnTo>
                <a:lnTo>
                  <a:pt x="50006" y="0"/>
                </a:lnTo>
                <a:lnTo>
                  <a:pt x="35718" y="7143"/>
                </a:lnTo>
                <a:lnTo>
                  <a:pt x="21431" y="14287"/>
                </a:lnTo>
                <a:lnTo>
                  <a:pt x="7143" y="21431"/>
                </a:lnTo>
                <a:lnTo>
                  <a:pt x="7143" y="35718"/>
                </a:lnTo>
                <a:lnTo>
                  <a:pt x="0" y="42862"/>
                </a:lnTo>
                <a:lnTo>
                  <a:pt x="7143" y="50006"/>
                </a:lnTo>
                <a:lnTo>
                  <a:pt x="14287" y="57150"/>
                </a:lnTo>
                <a:lnTo>
                  <a:pt x="21431" y="71437"/>
                </a:lnTo>
                <a:lnTo>
                  <a:pt x="35718" y="78581"/>
                </a:lnTo>
                <a:lnTo>
                  <a:pt x="50006" y="85725"/>
                </a:lnTo>
                <a:lnTo>
                  <a:pt x="71438" y="92868"/>
                </a:lnTo>
                <a:lnTo>
                  <a:pt x="85725" y="107156"/>
                </a:lnTo>
                <a:lnTo>
                  <a:pt x="100013" y="114300"/>
                </a:lnTo>
                <a:lnTo>
                  <a:pt x="107156" y="121443"/>
                </a:lnTo>
                <a:lnTo>
                  <a:pt x="121444" y="135731"/>
                </a:lnTo>
                <a:lnTo>
                  <a:pt x="128588" y="142875"/>
                </a:lnTo>
                <a:lnTo>
                  <a:pt x="128588" y="164306"/>
                </a:lnTo>
                <a:lnTo>
                  <a:pt x="128588" y="178593"/>
                </a:lnTo>
                <a:lnTo>
                  <a:pt x="121444" y="200025"/>
                </a:lnTo>
                <a:lnTo>
                  <a:pt x="114300" y="221456"/>
                </a:lnTo>
                <a:lnTo>
                  <a:pt x="100013" y="235743"/>
                </a:lnTo>
                <a:lnTo>
                  <a:pt x="85725" y="250031"/>
                </a:lnTo>
                <a:lnTo>
                  <a:pt x="71438" y="264318"/>
                </a:lnTo>
                <a:lnTo>
                  <a:pt x="57150" y="264318"/>
                </a:lnTo>
                <a:lnTo>
                  <a:pt x="50006" y="271462"/>
                </a:lnTo>
                <a:lnTo>
                  <a:pt x="50006" y="2714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Freeform 119"/>
          <p:cNvSpPr/>
          <p:nvPr/>
        </p:nvSpPr>
        <p:spPr>
          <a:xfrm>
            <a:off x="4907757" y="6065044"/>
            <a:ext cx="100014" cy="192882"/>
          </a:xfrm>
          <a:custGeom>
            <a:avLst/>
            <a:gdLst/>
            <a:ahLst/>
            <a:cxnLst/>
            <a:rect l="0" t="0" r="0" b="0"/>
            <a:pathLst>
              <a:path w="100014" h="192882">
                <a:moveTo>
                  <a:pt x="0" y="150019"/>
                </a:moveTo>
                <a:lnTo>
                  <a:pt x="7144" y="157162"/>
                </a:lnTo>
                <a:lnTo>
                  <a:pt x="7144" y="157162"/>
                </a:lnTo>
                <a:lnTo>
                  <a:pt x="14288" y="164306"/>
                </a:lnTo>
                <a:lnTo>
                  <a:pt x="28575" y="164306"/>
                </a:lnTo>
                <a:lnTo>
                  <a:pt x="35719" y="164306"/>
                </a:lnTo>
                <a:lnTo>
                  <a:pt x="50006" y="157162"/>
                </a:lnTo>
                <a:lnTo>
                  <a:pt x="64294" y="150019"/>
                </a:lnTo>
                <a:lnTo>
                  <a:pt x="71438" y="135731"/>
                </a:lnTo>
                <a:lnTo>
                  <a:pt x="85725" y="121444"/>
                </a:lnTo>
                <a:lnTo>
                  <a:pt x="92869" y="107156"/>
                </a:lnTo>
                <a:lnTo>
                  <a:pt x="92869" y="92869"/>
                </a:lnTo>
                <a:lnTo>
                  <a:pt x="100013" y="78581"/>
                </a:lnTo>
                <a:lnTo>
                  <a:pt x="100013" y="57150"/>
                </a:lnTo>
                <a:lnTo>
                  <a:pt x="100013" y="42862"/>
                </a:lnTo>
                <a:lnTo>
                  <a:pt x="92869" y="28575"/>
                </a:lnTo>
                <a:lnTo>
                  <a:pt x="85725" y="14287"/>
                </a:lnTo>
                <a:lnTo>
                  <a:pt x="78581" y="7144"/>
                </a:lnTo>
                <a:lnTo>
                  <a:pt x="71438" y="0"/>
                </a:lnTo>
                <a:lnTo>
                  <a:pt x="57150" y="7144"/>
                </a:lnTo>
                <a:lnTo>
                  <a:pt x="50006" y="21431"/>
                </a:lnTo>
                <a:lnTo>
                  <a:pt x="42863" y="35719"/>
                </a:lnTo>
                <a:lnTo>
                  <a:pt x="35719" y="64294"/>
                </a:lnTo>
                <a:lnTo>
                  <a:pt x="28575" y="85725"/>
                </a:lnTo>
                <a:lnTo>
                  <a:pt x="21431" y="114300"/>
                </a:lnTo>
                <a:lnTo>
                  <a:pt x="21431" y="135731"/>
                </a:lnTo>
                <a:lnTo>
                  <a:pt x="28575" y="157162"/>
                </a:lnTo>
                <a:lnTo>
                  <a:pt x="42863" y="171450"/>
                </a:lnTo>
                <a:lnTo>
                  <a:pt x="50006" y="185737"/>
                </a:lnTo>
                <a:lnTo>
                  <a:pt x="57150" y="192881"/>
                </a:lnTo>
                <a:lnTo>
                  <a:pt x="57150"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Freeform 120"/>
          <p:cNvSpPr/>
          <p:nvPr/>
        </p:nvSpPr>
        <p:spPr>
          <a:xfrm>
            <a:off x="5072063" y="5986463"/>
            <a:ext cx="392908" cy="350044"/>
          </a:xfrm>
          <a:custGeom>
            <a:avLst/>
            <a:gdLst/>
            <a:ahLst/>
            <a:cxnLst/>
            <a:rect l="0" t="0" r="0" b="0"/>
            <a:pathLst>
              <a:path w="392908" h="350044">
                <a:moveTo>
                  <a:pt x="100013" y="107156"/>
                </a:moveTo>
                <a:lnTo>
                  <a:pt x="100013" y="107156"/>
                </a:lnTo>
                <a:lnTo>
                  <a:pt x="92869" y="107156"/>
                </a:lnTo>
                <a:lnTo>
                  <a:pt x="85725" y="100012"/>
                </a:lnTo>
                <a:lnTo>
                  <a:pt x="78582" y="100012"/>
                </a:lnTo>
                <a:lnTo>
                  <a:pt x="71438" y="100012"/>
                </a:lnTo>
                <a:lnTo>
                  <a:pt x="57150" y="100012"/>
                </a:lnTo>
                <a:lnTo>
                  <a:pt x="42863" y="100012"/>
                </a:lnTo>
                <a:lnTo>
                  <a:pt x="28575" y="114300"/>
                </a:lnTo>
                <a:lnTo>
                  <a:pt x="21432" y="135731"/>
                </a:lnTo>
                <a:lnTo>
                  <a:pt x="7144" y="157162"/>
                </a:lnTo>
                <a:lnTo>
                  <a:pt x="0" y="192881"/>
                </a:lnTo>
                <a:lnTo>
                  <a:pt x="0" y="221456"/>
                </a:lnTo>
                <a:lnTo>
                  <a:pt x="0" y="250031"/>
                </a:lnTo>
                <a:lnTo>
                  <a:pt x="0" y="271462"/>
                </a:lnTo>
                <a:lnTo>
                  <a:pt x="7144" y="292893"/>
                </a:lnTo>
                <a:lnTo>
                  <a:pt x="21432" y="314325"/>
                </a:lnTo>
                <a:lnTo>
                  <a:pt x="35719" y="321468"/>
                </a:lnTo>
                <a:lnTo>
                  <a:pt x="50007" y="328612"/>
                </a:lnTo>
                <a:lnTo>
                  <a:pt x="64294" y="321468"/>
                </a:lnTo>
                <a:lnTo>
                  <a:pt x="78582" y="314325"/>
                </a:lnTo>
                <a:lnTo>
                  <a:pt x="92869" y="292893"/>
                </a:lnTo>
                <a:lnTo>
                  <a:pt x="114300" y="271462"/>
                </a:lnTo>
                <a:lnTo>
                  <a:pt x="128588" y="235743"/>
                </a:lnTo>
                <a:lnTo>
                  <a:pt x="142875" y="207168"/>
                </a:lnTo>
                <a:lnTo>
                  <a:pt x="150019" y="171450"/>
                </a:lnTo>
                <a:lnTo>
                  <a:pt x="157163" y="135731"/>
                </a:lnTo>
                <a:lnTo>
                  <a:pt x="157163" y="100012"/>
                </a:lnTo>
                <a:lnTo>
                  <a:pt x="157163" y="71437"/>
                </a:lnTo>
                <a:lnTo>
                  <a:pt x="157163" y="42862"/>
                </a:lnTo>
                <a:lnTo>
                  <a:pt x="157163" y="21431"/>
                </a:lnTo>
                <a:lnTo>
                  <a:pt x="150019" y="7143"/>
                </a:lnTo>
                <a:lnTo>
                  <a:pt x="142875" y="0"/>
                </a:lnTo>
                <a:lnTo>
                  <a:pt x="142875" y="7143"/>
                </a:lnTo>
                <a:lnTo>
                  <a:pt x="135732" y="14287"/>
                </a:lnTo>
                <a:lnTo>
                  <a:pt x="128588" y="35718"/>
                </a:lnTo>
                <a:lnTo>
                  <a:pt x="128588" y="64293"/>
                </a:lnTo>
                <a:lnTo>
                  <a:pt x="121444" y="100012"/>
                </a:lnTo>
                <a:lnTo>
                  <a:pt x="121444" y="135731"/>
                </a:lnTo>
                <a:lnTo>
                  <a:pt x="121444" y="178593"/>
                </a:lnTo>
                <a:lnTo>
                  <a:pt x="128588" y="214312"/>
                </a:lnTo>
                <a:lnTo>
                  <a:pt x="128588" y="250031"/>
                </a:lnTo>
                <a:lnTo>
                  <a:pt x="135732" y="285750"/>
                </a:lnTo>
                <a:lnTo>
                  <a:pt x="135732" y="314325"/>
                </a:lnTo>
                <a:lnTo>
                  <a:pt x="142875" y="328612"/>
                </a:lnTo>
                <a:lnTo>
                  <a:pt x="142875" y="342900"/>
                </a:lnTo>
                <a:lnTo>
                  <a:pt x="150019" y="350043"/>
                </a:lnTo>
                <a:lnTo>
                  <a:pt x="150019" y="350043"/>
                </a:lnTo>
                <a:lnTo>
                  <a:pt x="150019" y="342900"/>
                </a:lnTo>
                <a:lnTo>
                  <a:pt x="142875" y="335756"/>
                </a:lnTo>
                <a:lnTo>
                  <a:pt x="135732" y="321468"/>
                </a:lnTo>
                <a:lnTo>
                  <a:pt x="128588" y="292893"/>
                </a:lnTo>
                <a:lnTo>
                  <a:pt x="121444" y="271462"/>
                </a:lnTo>
                <a:lnTo>
                  <a:pt x="107157" y="242887"/>
                </a:lnTo>
                <a:lnTo>
                  <a:pt x="100013" y="214312"/>
                </a:lnTo>
                <a:lnTo>
                  <a:pt x="92869" y="192881"/>
                </a:lnTo>
                <a:lnTo>
                  <a:pt x="85725" y="171450"/>
                </a:lnTo>
                <a:lnTo>
                  <a:pt x="85725" y="164306"/>
                </a:lnTo>
                <a:lnTo>
                  <a:pt x="85725" y="150018"/>
                </a:lnTo>
                <a:lnTo>
                  <a:pt x="85725" y="142875"/>
                </a:lnTo>
                <a:lnTo>
                  <a:pt x="92869" y="135731"/>
                </a:lnTo>
                <a:lnTo>
                  <a:pt x="100013" y="128587"/>
                </a:lnTo>
                <a:lnTo>
                  <a:pt x="114300" y="128587"/>
                </a:lnTo>
                <a:lnTo>
                  <a:pt x="128588" y="121443"/>
                </a:lnTo>
                <a:lnTo>
                  <a:pt x="142875" y="121443"/>
                </a:lnTo>
                <a:lnTo>
                  <a:pt x="157163" y="121443"/>
                </a:lnTo>
                <a:lnTo>
                  <a:pt x="171450" y="114300"/>
                </a:lnTo>
                <a:lnTo>
                  <a:pt x="192882" y="114300"/>
                </a:lnTo>
                <a:lnTo>
                  <a:pt x="207169" y="114300"/>
                </a:lnTo>
                <a:lnTo>
                  <a:pt x="214313" y="121443"/>
                </a:lnTo>
                <a:lnTo>
                  <a:pt x="228600" y="121443"/>
                </a:lnTo>
                <a:lnTo>
                  <a:pt x="228600" y="128587"/>
                </a:lnTo>
                <a:lnTo>
                  <a:pt x="235744" y="142875"/>
                </a:lnTo>
                <a:lnTo>
                  <a:pt x="235744" y="157162"/>
                </a:lnTo>
                <a:lnTo>
                  <a:pt x="228600" y="171450"/>
                </a:lnTo>
                <a:lnTo>
                  <a:pt x="228600" y="192881"/>
                </a:lnTo>
                <a:lnTo>
                  <a:pt x="221457" y="214312"/>
                </a:lnTo>
                <a:lnTo>
                  <a:pt x="214313" y="228600"/>
                </a:lnTo>
                <a:lnTo>
                  <a:pt x="207169" y="242887"/>
                </a:lnTo>
                <a:lnTo>
                  <a:pt x="207169" y="257175"/>
                </a:lnTo>
                <a:lnTo>
                  <a:pt x="207169" y="264318"/>
                </a:lnTo>
                <a:lnTo>
                  <a:pt x="214313" y="264318"/>
                </a:lnTo>
                <a:lnTo>
                  <a:pt x="221457" y="264318"/>
                </a:lnTo>
                <a:lnTo>
                  <a:pt x="228600" y="264318"/>
                </a:lnTo>
                <a:lnTo>
                  <a:pt x="242888" y="257175"/>
                </a:lnTo>
                <a:lnTo>
                  <a:pt x="250032" y="250031"/>
                </a:lnTo>
                <a:lnTo>
                  <a:pt x="271463" y="242887"/>
                </a:lnTo>
                <a:lnTo>
                  <a:pt x="278607" y="228600"/>
                </a:lnTo>
                <a:lnTo>
                  <a:pt x="292894" y="214312"/>
                </a:lnTo>
                <a:lnTo>
                  <a:pt x="300038" y="207168"/>
                </a:lnTo>
                <a:lnTo>
                  <a:pt x="307182" y="192881"/>
                </a:lnTo>
                <a:lnTo>
                  <a:pt x="314325" y="178593"/>
                </a:lnTo>
                <a:lnTo>
                  <a:pt x="314325" y="164306"/>
                </a:lnTo>
                <a:lnTo>
                  <a:pt x="314325" y="142875"/>
                </a:lnTo>
                <a:lnTo>
                  <a:pt x="307182" y="128587"/>
                </a:lnTo>
                <a:lnTo>
                  <a:pt x="300038" y="114300"/>
                </a:lnTo>
                <a:lnTo>
                  <a:pt x="292894" y="100012"/>
                </a:lnTo>
                <a:lnTo>
                  <a:pt x="285750" y="85725"/>
                </a:lnTo>
                <a:lnTo>
                  <a:pt x="278607" y="85725"/>
                </a:lnTo>
                <a:lnTo>
                  <a:pt x="264319" y="85725"/>
                </a:lnTo>
                <a:lnTo>
                  <a:pt x="257175" y="85725"/>
                </a:lnTo>
                <a:lnTo>
                  <a:pt x="250032" y="92868"/>
                </a:lnTo>
                <a:lnTo>
                  <a:pt x="250032" y="100012"/>
                </a:lnTo>
                <a:lnTo>
                  <a:pt x="250032" y="107156"/>
                </a:lnTo>
                <a:lnTo>
                  <a:pt x="250032" y="121443"/>
                </a:lnTo>
                <a:lnTo>
                  <a:pt x="250032" y="135731"/>
                </a:lnTo>
                <a:lnTo>
                  <a:pt x="264319" y="150018"/>
                </a:lnTo>
                <a:lnTo>
                  <a:pt x="271463" y="171450"/>
                </a:lnTo>
                <a:lnTo>
                  <a:pt x="285750" y="185737"/>
                </a:lnTo>
                <a:lnTo>
                  <a:pt x="300038" y="200025"/>
                </a:lnTo>
                <a:lnTo>
                  <a:pt x="307182" y="214312"/>
                </a:lnTo>
                <a:lnTo>
                  <a:pt x="321469" y="228600"/>
                </a:lnTo>
                <a:lnTo>
                  <a:pt x="328613" y="235743"/>
                </a:lnTo>
                <a:lnTo>
                  <a:pt x="342900" y="235743"/>
                </a:lnTo>
                <a:lnTo>
                  <a:pt x="350044" y="242887"/>
                </a:lnTo>
                <a:lnTo>
                  <a:pt x="350044" y="242887"/>
                </a:lnTo>
                <a:lnTo>
                  <a:pt x="357188" y="242887"/>
                </a:lnTo>
                <a:lnTo>
                  <a:pt x="350044" y="242887"/>
                </a:lnTo>
                <a:lnTo>
                  <a:pt x="350044" y="235743"/>
                </a:lnTo>
                <a:lnTo>
                  <a:pt x="342900" y="221456"/>
                </a:lnTo>
                <a:lnTo>
                  <a:pt x="335757" y="192881"/>
                </a:lnTo>
                <a:lnTo>
                  <a:pt x="335757" y="171450"/>
                </a:lnTo>
                <a:lnTo>
                  <a:pt x="328613" y="135731"/>
                </a:lnTo>
                <a:lnTo>
                  <a:pt x="328613" y="107156"/>
                </a:lnTo>
                <a:lnTo>
                  <a:pt x="328613" y="85725"/>
                </a:lnTo>
                <a:lnTo>
                  <a:pt x="328613" y="64293"/>
                </a:lnTo>
                <a:lnTo>
                  <a:pt x="328613" y="50006"/>
                </a:lnTo>
                <a:lnTo>
                  <a:pt x="335757" y="35718"/>
                </a:lnTo>
                <a:lnTo>
                  <a:pt x="342900" y="28575"/>
                </a:lnTo>
                <a:lnTo>
                  <a:pt x="357188" y="28575"/>
                </a:lnTo>
                <a:lnTo>
                  <a:pt x="364332" y="28575"/>
                </a:lnTo>
                <a:lnTo>
                  <a:pt x="378619" y="28575"/>
                </a:lnTo>
                <a:lnTo>
                  <a:pt x="385763" y="35718"/>
                </a:lnTo>
                <a:lnTo>
                  <a:pt x="392907" y="35718"/>
                </a:lnTo>
                <a:lnTo>
                  <a:pt x="392907" y="3571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Freeform 121"/>
          <p:cNvSpPr/>
          <p:nvPr/>
        </p:nvSpPr>
        <p:spPr>
          <a:xfrm>
            <a:off x="5657851" y="6057900"/>
            <a:ext cx="100013" cy="178595"/>
          </a:xfrm>
          <a:custGeom>
            <a:avLst/>
            <a:gdLst/>
            <a:ahLst/>
            <a:cxnLst/>
            <a:rect l="0" t="0" r="0" b="0"/>
            <a:pathLst>
              <a:path w="100013" h="178595">
                <a:moveTo>
                  <a:pt x="100012" y="21431"/>
                </a:moveTo>
                <a:lnTo>
                  <a:pt x="100012" y="21431"/>
                </a:lnTo>
                <a:lnTo>
                  <a:pt x="92869" y="21431"/>
                </a:lnTo>
                <a:lnTo>
                  <a:pt x="85725" y="14288"/>
                </a:lnTo>
                <a:lnTo>
                  <a:pt x="78581" y="14288"/>
                </a:lnTo>
                <a:lnTo>
                  <a:pt x="64294" y="7144"/>
                </a:lnTo>
                <a:lnTo>
                  <a:pt x="57150" y="0"/>
                </a:lnTo>
                <a:lnTo>
                  <a:pt x="42862" y="0"/>
                </a:lnTo>
                <a:lnTo>
                  <a:pt x="35719" y="0"/>
                </a:lnTo>
                <a:lnTo>
                  <a:pt x="21431" y="7144"/>
                </a:lnTo>
                <a:lnTo>
                  <a:pt x="14287" y="14288"/>
                </a:lnTo>
                <a:lnTo>
                  <a:pt x="7144" y="35719"/>
                </a:lnTo>
                <a:lnTo>
                  <a:pt x="0" y="57150"/>
                </a:lnTo>
                <a:lnTo>
                  <a:pt x="0" y="78581"/>
                </a:lnTo>
                <a:lnTo>
                  <a:pt x="0" y="100013"/>
                </a:lnTo>
                <a:lnTo>
                  <a:pt x="7144" y="121444"/>
                </a:lnTo>
                <a:lnTo>
                  <a:pt x="14287" y="142875"/>
                </a:lnTo>
                <a:lnTo>
                  <a:pt x="21431" y="157163"/>
                </a:lnTo>
                <a:lnTo>
                  <a:pt x="35719" y="171450"/>
                </a:lnTo>
                <a:lnTo>
                  <a:pt x="57150" y="178594"/>
                </a:lnTo>
                <a:lnTo>
                  <a:pt x="57150" y="178594"/>
                </a:lnTo>
                <a:lnTo>
                  <a:pt x="57150"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Freeform 122"/>
          <p:cNvSpPr/>
          <p:nvPr/>
        </p:nvSpPr>
        <p:spPr>
          <a:xfrm>
            <a:off x="5779295" y="6043613"/>
            <a:ext cx="128588" cy="192882"/>
          </a:xfrm>
          <a:custGeom>
            <a:avLst/>
            <a:gdLst/>
            <a:ahLst/>
            <a:cxnLst/>
            <a:rect l="0" t="0" r="0" b="0"/>
            <a:pathLst>
              <a:path w="128588" h="192882">
                <a:moveTo>
                  <a:pt x="35718" y="128587"/>
                </a:moveTo>
                <a:lnTo>
                  <a:pt x="35718" y="121443"/>
                </a:lnTo>
                <a:lnTo>
                  <a:pt x="35718" y="121443"/>
                </a:lnTo>
                <a:lnTo>
                  <a:pt x="35718" y="107156"/>
                </a:lnTo>
                <a:lnTo>
                  <a:pt x="35718" y="100012"/>
                </a:lnTo>
                <a:lnTo>
                  <a:pt x="35718" y="92868"/>
                </a:lnTo>
                <a:lnTo>
                  <a:pt x="28575" y="85725"/>
                </a:lnTo>
                <a:lnTo>
                  <a:pt x="21431" y="85725"/>
                </a:lnTo>
                <a:lnTo>
                  <a:pt x="14287" y="92868"/>
                </a:lnTo>
                <a:lnTo>
                  <a:pt x="7143" y="100012"/>
                </a:lnTo>
                <a:lnTo>
                  <a:pt x="0" y="114300"/>
                </a:lnTo>
                <a:lnTo>
                  <a:pt x="0" y="135731"/>
                </a:lnTo>
                <a:lnTo>
                  <a:pt x="0" y="150018"/>
                </a:lnTo>
                <a:lnTo>
                  <a:pt x="7143" y="171450"/>
                </a:lnTo>
                <a:lnTo>
                  <a:pt x="7143" y="185737"/>
                </a:lnTo>
                <a:lnTo>
                  <a:pt x="21431" y="192881"/>
                </a:lnTo>
                <a:lnTo>
                  <a:pt x="35718" y="192881"/>
                </a:lnTo>
                <a:lnTo>
                  <a:pt x="50006" y="192881"/>
                </a:lnTo>
                <a:lnTo>
                  <a:pt x="64293" y="185737"/>
                </a:lnTo>
                <a:lnTo>
                  <a:pt x="78581" y="171450"/>
                </a:lnTo>
                <a:lnTo>
                  <a:pt x="92868" y="157162"/>
                </a:lnTo>
                <a:lnTo>
                  <a:pt x="107156" y="135731"/>
                </a:lnTo>
                <a:lnTo>
                  <a:pt x="121443" y="121443"/>
                </a:lnTo>
                <a:lnTo>
                  <a:pt x="128587" y="107156"/>
                </a:lnTo>
                <a:lnTo>
                  <a:pt x="128587" y="85725"/>
                </a:lnTo>
                <a:lnTo>
                  <a:pt x="128587" y="64293"/>
                </a:lnTo>
                <a:lnTo>
                  <a:pt x="128587" y="42862"/>
                </a:lnTo>
                <a:lnTo>
                  <a:pt x="121443" y="21431"/>
                </a:lnTo>
                <a:lnTo>
                  <a:pt x="107156" y="7143"/>
                </a:lnTo>
                <a:lnTo>
                  <a:pt x="92868" y="0"/>
                </a:lnTo>
                <a:lnTo>
                  <a:pt x="78581" y="0"/>
                </a:lnTo>
                <a:lnTo>
                  <a:pt x="64293" y="7143"/>
                </a:lnTo>
                <a:lnTo>
                  <a:pt x="50006" y="14287"/>
                </a:lnTo>
                <a:lnTo>
                  <a:pt x="35718" y="35718"/>
                </a:lnTo>
                <a:lnTo>
                  <a:pt x="28575" y="57150"/>
                </a:lnTo>
                <a:lnTo>
                  <a:pt x="28575" y="78581"/>
                </a:lnTo>
                <a:lnTo>
                  <a:pt x="28575" y="100012"/>
                </a:lnTo>
                <a:lnTo>
                  <a:pt x="28575" y="121443"/>
                </a:lnTo>
                <a:lnTo>
                  <a:pt x="35718" y="142875"/>
                </a:lnTo>
                <a:lnTo>
                  <a:pt x="42862" y="150018"/>
                </a:lnTo>
                <a:lnTo>
                  <a:pt x="42862" y="15001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Freeform 123"/>
          <p:cNvSpPr/>
          <p:nvPr/>
        </p:nvSpPr>
        <p:spPr>
          <a:xfrm>
            <a:off x="5957888" y="6079331"/>
            <a:ext cx="192883" cy="157164"/>
          </a:xfrm>
          <a:custGeom>
            <a:avLst/>
            <a:gdLst/>
            <a:ahLst/>
            <a:cxnLst/>
            <a:rect l="0" t="0" r="0" b="0"/>
            <a:pathLst>
              <a:path w="192883" h="157164">
                <a:moveTo>
                  <a:pt x="21432" y="7144"/>
                </a:moveTo>
                <a:lnTo>
                  <a:pt x="14288" y="7144"/>
                </a:lnTo>
                <a:lnTo>
                  <a:pt x="14288" y="7144"/>
                </a:lnTo>
                <a:lnTo>
                  <a:pt x="14288" y="0"/>
                </a:lnTo>
                <a:lnTo>
                  <a:pt x="7144" y="7144"/>
                </a:lnTo>
                <a:lnTo>
                  <a:pt x="7144" y="14288"/>
                </a:lnTo>
                <a:lnTo>
                  <a:pt x="0" y="21432"/>
                </a:lnTo>
                <a:lnTo>
                  <a:pt x="0" y="42863"/>
                </a:lnTo>
                <a:lnTo>
                  <a:pt x="0" y="57150"/>
                </a:lnTo>
                <a:lnTo>
                  <a:pt x="0" y="78582"/>
                </a:lnTo>
                <a:lnTo>
                  <a:pt x="0" y="92869"/>
                </a:lnTo>
                <a:lnTo>
                  <a:pt x="7144" y="100013"/>
                </a:lnTo>
                <a:lnTo>
                  <a:pt x="14288" y="107157"/>
                </a:lnTo>
                <a:lnTo>
                  <a:pt x="21432" y="107157"/>
                </a:lnTo>
                <a:lnTo>
                  <a:pt x="28575" y="107157"/>
                </a:lnTo>
                <a:lnTo>
                  <a:pt x="35719" y="100013"/>
                </a:lnTo>
                <a:lnTo>
                  <a:pt x="42863" y="85725"/>
                </a:lnTo>
                <a:lnTo>
                  <a:pt x="42863" y="71438"/>
                </a:lnTo>
                <a:lnTo>
                  <a:pt x="50007" y="57150"/>
                </a:lnTo>
                <a:lnTo>
                  <a:pt x="57150" y="42863"/>
                </a:lnTo>
                <a:lnTo>
                  <a:pt x="57150" y="28575"/>
                </a:lnTo>
                <a:lnTo>
                  <a:pt x="57150" y="14288"/>
                </a:lnTo>
                <a:lnTo>
                  <a:pt x="57150" y="14288"/>
                </a:lnTo>
                <a:lnTo>
                  <a:pt x="57150" y="7144"/>
                </a:lnTo>
                <a:lnTo>
                  <a:pt x="57150" y="14288"/>
                </a:lnTo>
                <a:lnTo>
                  <a:pt x="50007" y="28575"/>
                </a:lnTo>
                <a:lnTo>
                  <a:pt x="50007" y="42863"/>
                </a:lnTo>
                <a:lnTo>
                  <a:pt x="50007" y="64294"/>
                </a:lnTo>
                <a:lnTo>
                  <a:pt x="50007" y="85725"/>
                </a:lnTo>
                <a:lnTo>
                  <a:pt x="50007" y="107157"/>
                </a:lnTo>
                <a:lnTo>
                  <a:pt x="57150" y="121444"/>
                </a:lnTo>
                <a:lnTo>
                  <a:pt x="57150" y="128588"/>
                </a:lnTo>
                <a:lnTo>
                  <a:pt x="64294" y="135732"/>
                </a:lnTo>
                <a:lnTo>
                  <a:pt x="71438" y="142875"/>
                </a:lnTo>
                <a:lnTo>
                  <a:pt x="78582" y="142875"/>
                </a:lnTo>
                <a:lnTo>
                  <a:pt x="85725" y="142875"/>
                </a:lnTo>
                <a:lnTo>
                  <a:pt x="92869" y="142875"/>
                </a:lnTo>
                <a:lnTo>
                  <a:pt x="92869" y="128588"/>
                </a:lnTo>
                <a:lnTo>
                  <a:pt x="100013" y="121444"/>
                </a:lnTo>
                <a:lnTo>
                  <a:pt x="107157" y="100013"/>
                </a:lnTo>
                <a:lnTo>
                  <a:pt x="107157" y="85725"/>
                </a:lnTo>
                <a:lnTo>
                  <a:pt x="114300" y="78582"/>
                </a:lnTo>
                <a:lnTo>
                  <a:pt x="114300" y="64294"/>
                </a:lnTo>
                <a:lnTo>
                  <a:pt x="114300" y="57150"/>
                </a:lnTo>
                <a:lnTo>
                  <a:pt x="121444" y="50007"/>
                </a:lnTo>
                <a:lnTo>
                  <a:pt x="121444" y="50007"/>
                </a:lnTo>
                <a:lnTo>
                  <a:pt x="121444" y="50007"/>
                </a:lnTo>
                <a:lnTo>
                  <a:pt x="128588" y="57150"/>
                </a:lnTo>
                <a:lnTo>
                  <a:pt x="135732" y="64294"/>
                </a:lnTo>
                <a:lnTo>
                  <a:pt x="142875" y="78582"/>
                </a:lnTo>
                <a:lnTo>
                  <a:pt x="150019" y="85725"/>
                </a:lnTo>
                <a:lnTo>
                  <a:pt x="157163" y="100013"/>
                </a:lnTo>
                <a:lnTo>
                  <a:pt x="164307" y="114300"/>
                </a:lnTo>
                <a:lnTo>
                  <a:pt x="171450" y="121444"/>
                </a:lnTo>
                <a:lnTo>
                  <a:pt x="178594" y="135732"/>
                </a:lnTo>
                <a:lnTo>
                  <a:pt x="185738" y="142875"/>
                </a:lnTo>
                <a:lnTo>
                  <a:pt x="185738" y="150019"/>
                </a:lnTo>
                <a:lnTo>
                  <a:pt x="185738" y="157163"/>
                </a:lnTo>
                <a:lnTo>
                  <a:pt x="192882" y="157163"/>
                </a:lnTo>
                <a:lnTo>
                  <a:pt x="192882" y="1571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Freeform 124"/>
          <p:cNvSpPr/>
          <p:nvPr/>
        </p:nvSpPr>
        <p:spPr>
          <a:xfrm>
            <a:off x="6179345" y="6022181"/>
            <a:ext cx="242888" cy="242889"/>
          </a:xfrm>
          <a:custGeom>
            <a:avLst/>
            <a:gdLst/>
            <a:ahLst/>
            <a:cxnLst/>
            <a:rect l="0" t="0" r="0" b="0"/>
            <a:pathLst>
              <a:path w="242888" h="242889">
                <a:moveTo>
                  <a:pt x="0" y="164307"/>
                </a:moveTo>
                <a:lnTo>
                  <a:pt x="0" y="171450"/>
                </a:lnTo>
                <a:lnTo>
                  <a:pt x="7143" y="171450"/>
                </a:lnTo>
                <a:lnTo>
                  <a:pt x="14287" y="178594"/>
                </a:lnTo>
                <a:lnTo>
                  <a:pt x="21431" y="178594"/>
                </a:lnTo>
                <a:lnTo>
                  <a:pt x="28575" y="178594"/>
                </a:lnTo>
                <a:lnTo>
                  <a:pt x="35718" y="171450"/>
                </a:lnTo>
                <a:lnTo>
                  <a:pt x="42862" y="164307"/>
                </a:lnTo>
                <a:lnTo>
                  <a:pt x="50006" y="150019"/>
                </a:lnTo>
                <a:lnTo>
                  <a:pt x="57150" y="135732"/>
                </a:lnTo>
                <a:lnTo>
                  <a:pt x="64293" y="121444"/>
                </a:lnTo>
                <a:lnTo>
                  <a:pt x="64293" y="100013"/>
                </a:lnTo>
                <a:lnTo>
                  <a:pt x="64293" y="85725"/>
                </a:lnTo>
                <a:lnTo>
                  <a:pt x="64293" y="71438"/>
                </a:lnTo>
                <a:lnTo>
                  <a:pt x="64293" y="57150"/>
                </a:lnTo>
                <a:lnTo>
                  <a:pt x="64293" y="50007"/>
                </a:lnTo>
                <a:lnTo>
                  <a:pt x="57150" y="50007"/>
                </a:lnTo>
                <a:lnTo>
                  <a:pt x="42862" y="57150"/>
                </a:lnTo>
                <a:lnTo>
                  <a:pt x="35718" y="78582"/>
                </a:lnTo>
                <a:lnTo>
                  <a:pt x="28575" y="92869"/>
                </a:lnTo>
                <a:lnTo>
                  <a:pt x="28575" y="121444"/>
                </a:lnTo>
                <a:lnTo>
                  <a:pt x="21431" y="150019"/>
                </a:lnTo>
                <a:lnTo>
                  <a:pt x="21431" y="178594"/>
                </a:lnTo>
                <a:lnTo>
                  <a:pt x="28575" y="200025"/>
                </a:lnTo>
                <a:lnTo>
                  <a:pt x="35718" y="214313"/>
                </a:lnTo>
                <a:lnTo>
                  <a:pt x="42862" y="228600"/>
                </a:lnTo>
                <a:lnTo>
                  <a:pt x="57150" y="228600"/>
                </a:lnTo>
                <a:lnTo>
                  <a:pt x="71437" y="228600"/>
                </a:lnTo>
                <a:lnTo>
                  <a:pt x="85725" y="221457"/>
                </a:lnTo>
                <a:lnTo>
                  <a:pt x="107156" y="207169"/>
                </a:lnTo>
                <a:lnTo>
                  <a:pt x="114300" y="185738"/>
                </a:lnTo>
                <a:lnTo>
                  <a:pt x="128587" y="157163"/>
                </a:lnTo>
                <a:lnTo>
                  <a:pt x="142875" y="128588"/>
                </a:lnTo>
                <a:lnTo>
                  <a:pt x="150018" y="100013"/>
                </a:lnTo>
                <a:lnTo>
                  <a:pt x="164306" y="71438"/>
                </a:lnTo>
                <a:lnTo>
                  <a:pt x="171450" y="42863"/>
                </a:lnTo>
                <a:lnTo>
                  <a:pt x="178593" y="21432"/>
                </a:lnTo>
                <a:lnTo>
                  <a:pt x="185737" y="7144"/>
                </a:lnTo>
                <a:lnTo>
                  <a:pt x="192881" y="0"/>
                </a:lnTo>
                <a:lnTo>
                  <a:pt x="200025" y="0"/>
                </a:lnTo>
                <a:lnTo>
                  <a:pt x="207168" y="7144"/>
                </a:lnTo>
                <a:lnTo>
                  <a:pt x="214312" y="14288"/>
                </a:lnTo>
                <a:lnTo>
                  <a:pt x="221456" y="28575"/>
                </a:lnTo>
                <a:lnTo>
                  <a:pt x="228600" y="42863"/>
                </a:lnTo>
                <a:lnTo>
                  <a:pt x="235743" y="57150"/>
                </a:lnTo>
                <a:lnTo>
                  <a:pt x="235743" y="78582"/>
                </a:lnTo>
                <a:lnTo>
                  <a:pt x="242887" y="92869"/>
                </a:lnTo>
                <a:lnTo>
                  <a:pt x="242887" y="114300"/>
                </a:lnTo>
                <a:lnTo>
                  <a:pt x="235743" y="135732"/>
                </a:lnTo>
                <a:lnTo>
                  <a:pt x="221456" y="157163"/>
                </a:lnTo>
                <a:lnTo>
                  <a:pt x="214312" y="185738"/>
                </a:lnTo>
                <a:lnTo>
                  <a:pt x="192881" y="200025"/>
                </a:lnTo>
                <a:lnTo>
                  <a:pt x="178593" y="221457"/>
                </a:lnTo>
                <a:lnTo>
                  <a:pt x="164306" y="235744"/>
                </a:lnTo>
                <a:lnTo>
                  <a:pt x="142875" y="242888"/>
                </a:lnTo>
                <a:lnTo>
                  <a:pt x="128587" y="242888"/>
                </a:lnTo>
                <a:lnTo>
                  <a:pt x="114300" y="235744"/>
                </a:lnTo>
                <a:lnTo>
                  <a:pt x="107156" y="228600"/>
                </a:lnTo>
                <a:lnTo>
                  <a:pt x="100012" y="221457"/>
                </a:lnTo>
                <a:lnTo>
                  <a:pt x="100012" y="22145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Freeform 125"/>
          <p:cNvSpPr/>
          <p:nvPr/>
        </p:nvSpPr>
        <p:spPr>
          <a:xfrm>
            <a:off x="6493670" y="5929313"/>
            <a:ext cx="292894" cy="371476"/>
          </a:xfrm>
          <a:custGeom>
            <a:avLst/>
            <a:gdLst/>
            <a:ahLst/>
            <a:cxnLst/>
            <a:rect l="0" t="0" r="0" b="0"/>
            <a:pathLst>
              <a:path w="292894" h="371476">
                <a:moveTo>
                  <a:pt x="185737" y="71437"/>
                </a:moveTo>
                <a:lnTo>
                  <a:pt x="178593" y="64293"/>
                </a:lnTo>
                <a:lnTo>
                  <a:pt x="171450" y="57150"/>
                </a:lnTo>
                <a:lnTo>
                  <a:pt x="157162" y="42862"/>
                </a:lnTo>
                <a:lnTo>
                  <a:pt x="142875" y="28575"/>
                </a:lnTo>
                <a:lnTo>
                  <a:pt x="128587" y="21431"/>
                </a:lnTo>
                <a:lnTo>
                  <a:pt x="107156" y="7143"/>
                </a:lnTo>
                <a:lnTo>
                  <a:pt x="85725" y="0"/>
                </a:lnTo>
                <a:lnTo>
                  <a:pt x="71437" y="7143"/>
                </a:lnTo>
                <a:lnTo>
                  <a:pt x="50006" y="14287"/>
                </a:lnTo>
                <a:lnTo>
                  <a:pt x="35718" y="35718"/>
                </a:lnTo>
                <a:lnTo>
                  <a:pt x="21431" y="64293"/>
                </a:lnTo>
                <a:lnTo>
                  <a:pt x="14287" y="100012"/>
                </a:lnTo>
                <a:lnTo>
                  <a:pt x="7143" y="135731"/>
                </a:lnTo>
                <a:lnTo>
                  <a:pt x="0" y="171450"/>
                </a:lnTo>
                <a:lnTo>
                  <a:pt x="0" y="214312"/>
                </a:lnTo>
                <a:lnTo>
                  <a:pt x="0" y="250031"/>
                </a:lnTo>
                <a:lnTo>
                  <a:pt x="0" y="285750"/>
                </a:lnTo>
                <a:lnTo>
                  <a:pt x="0" y="314325"/>
                </a:lnTo>
                <a:lnTo>
                  <a:pt x="7143" y="335756"/>
                </a:lnTo>
                <a:lnTo>
                  <a:pt x="7143" y="357187"/>
                </a:lnTo>
                <a:lnTo>
                  <a:pt x="7143" y="364331"/>
                </a:lnTo>
                <a:lnTo>
                  <a:pt x="7143" y="371475"/>
                </a:lnTo>
                <a:lnTo>
                  <a:pt x="7143" y="371475"/>
                </a:lnTo>
                <a:lnTo>
                  <a:pt x="7143" y="364331"/>
                </a:lnTo>
                <a:lnTo>
                  <a:pt x="7143" y="350043"/>
                </a:lnTo>
                <a:lnTo>
                  <a:pt x="0" y="328612"/>
                </a:lnTo>
                <a:lnTo>
                  <a:pt x="0" y="307181"/>
                </a:lnTo>
                <a:lnTo>
                  <a:pt x="0" y="278606"/>
                </a:lnTo>
                <a:lnTo>
                  <a:pt x="0" y="250031"/>
                </a:lnTo>
                <a:lnTo>
                  <a:pt x="0" y="228600"/>
                </a:lnTo>
                <a:lnTo>
                  <a:pt x="7143" y="207168"/>
                </a:lnTo>
                <a:lnTo>
                  <a:pt x="7143" y="185737"/>
                </a:lnTo>
                <a:lnTo>
                  <a:pt x="14287" y="178593"/>
                </a:lnTo>
                <a:lnTo>
                  <a:pt x="21431" y="171450"/>
                </a:lnTo>
                <a:lnTo>
                  <a:pt x="28575" y="171450"/>
                </a:lnTo>
                <a:lnTo>
                  <a:pt x="35718" y="178593"/>
                </a:lnTo>
                <a:lnTo>
                  <a:pt x="42862" y="185737"/>
                </a:lnTo>
                <a:lnTo>
                  <a:pt x="50006" y="207168"/>
                </a:lnTo>
                <a:lnTo>
                  <a:pt x="64293" y="228600"/>
                </a:lnTo>
                <a:lnTo>
                  <a:pt x="71437" y="250031"/>
                </a:lnTo>
                <a:lnTo>
                  <a:pt x="78581" y="271462"/>
                </a:lnTo>
                <a:lnTo>
                  <a:pt x="78581" y="292893"/>
                </a:lnTo>
                <a:lnTo>
                  <a:pt x="78581" y="314325"/>
                </a:lnTo>
                <a:lnTo>
                  <a:pt x="85725" y="328612"/>
                </a:lnTo>
                <a:lnTo>
                  <a:pt x="85725" y="342900"/>
                </a:lnTo>
                <a:lnTo>
                  <a:pt x="92868" y="350043"/>
                </a:lnTo>
                <a:lnTo>
                  <a:pt x="92868" y="350043"/>
                </a:lnTo>
                <a:lnTo>
                  <a:pt x="92868" y="350043"/>
                </a:lnTo>
                <a:lnTo>
                  <a:pt x="92868" y="350043"/>
                </a:lnTo>
                <a:lnTo>
                  <a:pt x="92868" y="342900"/>
                </a:lnTo>
                <a:lnTo>
                  <a:pt x="100012" y="321468"/>
                </a:lnTo>
                <a:lnTo>
                  <a:pt x="100012" y="307181"/>
                </a:lnTo>
                <a:lnTo>
                  <a:pt x="100012" y="278606"/>
                </a:lnTo>
                <a:lnTo>
                  <a:pt x="107156" y="257175"/>
                </a:lnTo>
                <a:lnTo>
                  <a:pt x="107156" y="235743"/>
                </a:lnTo>
                <a:lnTo>
                  <a:pt x="114300" y="214312"/>
                </a:lnTo>
                <a:lnTo>
                  <a:pt x="121443" y="200025"/>
                </a:lnTo>
                <a:lnTo>
                  <a:pt x="128587" y="192881"/>
                </a:lnTo>
                <a:lnTo>
                  <a:pt x="135731" y="185737"/>
                </a:lnTo>
                <a:lnTo>
                  <a:pt x="142875" y="185737"/>
                </a:lnTo>
                <a:lnTo>
                  <a:pt x="150018" y="192881"/>
                </a:lnTo>
                <a:lnTo>
                  <a:pt x="157162" y="200025"/>
                </a:lnTo>
                <a:lnTo>
                  <a:pt x="171450" y="214312"/>
                </a:lnTo>
                <a:lnTo>
                  <a:pt x="178593" y="228600"/>
                </a:lnTo>
                <a:lnTo>
                  <a:pt x="185737" y="242887"/>
                </a:lnTo>
                <a:lnTo>
                  <a:pt x="200025" y="264318"/>
                </a:lnTo>
                <a:lnTo>
                  <a:pt x="221456" y="271462"/>
                </a:lnTo>
                <a:lnTo>
                  <a:pt x="228600" y="285750"/>
                </a:lnTo>
                <a:lnTo>
                  <a:pt x="242887" y="285750"/>
                </a:lnTo>
                <a:lnTo>
                  <a:pt x="257175" y="285750"/>
                </a:lnTo>
                <a:lnTo>
                  <a:pt x="264318" y="285750"/>
                </a:lnTo>
                <a:lnTo>
                  <a:pt x="278606" y="278606"/>
                </a:lnTo>
                <a:lnTo>
                  <a:pt x="285750" y="271462"/>
                </a:lnTo>
                <a:lnTo>
                  <a:pt x="292893" y="264318"/>
                </a:lnTo>
                <a:lnTo>
                  <a:pt x="292893" y="250031"/>
                </a:lnTo>
                <a:lnTo>
                  <a:pt x="292893" y="242887"/>
                </a:lnTo>
                <a:lnTo>
                  <a:pt x="292893" y="228600"/>
                </a:lnTo>
                <a:lnTo>
                  <a:pt x="285750" y="214312"/>
                </a:lnTo>
                <a:lnTo>
                  <a:pt x="271462" y="207168"/>
                </a:lnTo>
                <a:lnTo>
                  <a:pt x="257175" y="192881"/>
                </a:lnTo>
                <a:lnTo>
                  <a:pt x="250031" y="192881"/>
                </a:lnTo>
                <a:lnTo>
                  <a:pt x="228600" y="185737"/>
                </a:lnTo>
                <a:lnTo>
                  <a:pt x="214312" y="185737"/>
                </a:lnTo>
                <a:lnTo>
                  <a:pt x="200025" y="192881"/>
                </a:lnTo>
                <a:lnTo>
                  <a:pt x="185737" y="207168"/>
                </a:lnTo>
                <a:lnTo>
                  <a:pt x="171450" y="221456"/>
                </a:lnTo>
                <a:lnTo>
                  <a:pt x="164306" y="242887"/>
                </a:lnTo>
                <a:lnTo>
                  <a:pt x="157162" y="257175"/>
                </a:lnTo>
                <a:lnTo>
                  <a:pt x="157162" y="271462"/>
                </a:lnTo>
                <a:lnTo>
                  <a:pt x="157162" y="2714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7" name="Freeform 126"/>
          <p:cNvSpPr/>
          <p:nvPr/>
        </p:nvSpPr>
        <p:spPr>
          <a:xfrm>
            <a:off x="6807995" y="6043613"/>
            <a:ext cx="278607" cy="221457"/>
          </a:xfrm>
          <a:custGeom>
            <a:avLst/>
            <a:gdLst/>
            <a:ahLst/>
            <a:cxnLst/>
            <a:rect l="0" t="0" r="0" b="0"/>
            <a:pathLst>
              <a:path w="278607" h="221457">
                <a:moveTo>
                  <a:pt x="14287" y="78581"/>
                </a:moveTo>
                <a:lnTo>
                  <a:pt x="14287" y="78581"/>
                </a:lnTo>
                <a:lnTo>
                  <a:pt x="14287" y="78581"/>
                </a:lnTo>
                <a:lnTo>
                  <a:pt x="7143" y="85725"/>
                </a:lnTo>
                <a:lnTo>
                  <a:pt x="0" y="100012"/>
                </a:lnTo>
                <a:lnTo>
                  <a:pt x="0" y="114300"/>
                </a:lnTo>
                <a:lnTo>
                  <a:pt x="0" y="135731"/>
                </a:lnTo>
                <a:lnTo>
                  <a:pt x="0" y="150018"/>
                </a:lnTo>
                <a:lnTo>
                  <a:pt x="0" y="164306"/>
                </a:lnTo>
                <a:lnTo>
                  <a:pt x="0" y="178593"/>
                </a:lnTo>
                <a:lnTo>
                  <a:pt x="0" y="185737"/>
                </a:lnTo>
                <a:lnTo>
                  <a:pt x="0" y="185737"/>
                </a:lnTo>
                <a:lnTo>
                  <a:pt x="7143" y="192881"/>
                </a:lnTo>
                <a:lnTo>
                  <a:pt x="7143" y="185737"/>
                </a:lnTo>
                <a:lnTo>
                  <a:pt x="14287" y="178593"/>
                </a:lnTo>
                <a:lnTo>
                  <a:pt x="14287" y="171450"/>
                </a:lnTo>
                <a:lnTo>
                  <a:pt x="14287" y="157162"/>
                </a:lnTo>
                <a:lnTo>
                  <a:pt x="14287" y="142875"/>
                </a:lnTo>
                <a:lnTo>
                  <a:pt x="14287" y="128587"/>
                </a:lnTo>
                <a:lnTo>
                  <a:pt x="14287" y="107156"/>
                </a:lnTo>
                <a:lnTo>
                  <a:pt x="14287" y="92868"/>
                </a:lnTo>
                <a:lnTo>
                  <a:pt x="14287" y="85725"/>
                </a:lnTo>
                <a:lnTo>
                  <a:pt x="14287" y="78581"/>
                </a:lnTo>
                <a:lnTo>
                  <a:pt x="14287" y="78581"/>
                </a:lnTo>
                <a:lnTo>
                  <a:pt x="14287" y="78581"/>
                </a:lnTo>
                <a:lnTo>
                  <a:pt x="14287" y="92868"/>
                </a:lnTo>
                <a:lnTo>
                  <a:pt x="21431" y="107156"/>
                </a:lnTo>
                <a:lnTo>
                  <a:pt x="28575" y="121443"/>
                </a:lnTo>
                <a:lnTo>
                  <a:pt x="35718" y="142875"/>
                </a:lnTo>
                <a:lnTo>
                  <a:pt x="42862" y="164306"/>
                </a:lnTo>
                <a:lnTo>
                  <a:pt x="50006" y="185737"/>
                </a:lnTo>
                <a:lnTo>
                  <a:pt x="57150" y="200025"/>
                </a:lnTo>
                <a:lnTo>
                  <a:pt x="64293" y="207168"/>
                </a:lnTo>
                <a:lnTo>
                  <a:pt x="64293" y="214312"/>
                </a:lnTo>
                <a:lnTo>
                  <a:pt x="71437" y="221456"/>
                </a:lnTo>
                <a:lnTo>
                  <a:pt x="71437" y="214312"/>
                </a:lnTo>
                <a:lnTo>
                  <a:pt x="71437" y="214312"/>
                </a:lnTo>
                <a:lnTo>
                  <a:pt x="71437" y="207168"/>
                </a:lnTo>
                <a:lnTo>
                  <a:pt x="71437" y="185737"/>
                </a:lnTo>
                <a:lnTo>
                  <a:pt x="71437" y="171450"/>
                </a:lnTo>
                <a:lnTo>
                  <a:pt x="71437" y="142875"/>
                </a:lnTo>
                <a:lnTo>
                  <a:pt x="71437" y="114300"/>
                </a:lnTo>
                <a:lnTo>
                  <a:pt x="71437" y="85725"/>
                </a:lnTo>
                <a:lnTo>
                  <a:pt x="71437" y="57150"/>
                </a:lnTo>
                <a:lnTo>
                  <a:pt x="71437" y="35718"/>
                </a:lnTo>
                <a:lnTo>
                  <a:pt x="71437" y="14287"/>
                </a:lnTo>
                <a:lnTo>
                  <a:pt x="78581" y="7143"/>
                </a:lnTo>
                <a:lnTo>
                  <a:pt x="78581" y="0"/>
                </a:lnTo>
                <a:lnTo>
                  <a:pt x="85725" y="7143"/>
                </a:lnTo>
                <a:lnTo>
                  <a:pt x="92868" y="14287"/>
                </a:lnTo>
                <a:lnTo>
                  <a:pt x="100012" y="28575"/>
                </a:lnTo>
                <a:lnTo>
                  <a:pt x="107156" y="57150"/>
                </a:lnTo>
                <a:lnTo>
                  <a:pt x="121443" y="78581"/>
                </a:lnTo>
                <a:lnTo>
                  <a:pt x="135731" y="100012"/>
                </a:lnTo>
                <a:lnTo>
                  <a:pt x="150018" y="121443"/>
                </a:lnTo>
                <a:lnTo>
                  <a:pt x="164306" y="142875"/>
                </a:lnTo>
                <a:lnTo>
                  <a:pt x="178593" y="157162"/>
                </a:lnTo>
                <a:lnTo>
                  <a:pt x="192881" y="171450"/>
                </a:lnTo>
                <a:lnTo>
                  <a:pt x="207168" y="178593"/>
                </a:lnTo>
                <a:lnTo>
                  <a:pt x="221456" y="185737"/>
                </a:lnTo>
                <a:lnTo>
                  <a:pt x="228600" y="185737"/>
                </a:lnTo>
                <a:lnTo>
                  <a:pt x="242887" y="185737"/>
                </a:lnTo>
                <a:lnTo>
                  <a:pt x="250031" y="178593"/>
                </a:lnTo>
                <a:lnTo>
                  <a:pt x="257175" y="164306"/>
                </a:lnTo>
                <a:lnTo>
                  <a:pt x="264318" y="135731"/>
                </a:lnTo>
                <a:lnTo>
                  <a:pt x="278606" y="100012"/>
                </a:lnTo>
                <a:lnTo>
                  <a:pt x="278606" y="100012"/>
                </a:lnTo>
                <a:lnTo>
                  <a:pt x="278606" y="10001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8" name="Freeform 127"/>
          <p:cNvSpPr/>
          <p:nvPr/>
        </p:nvSpPr>
        <p:spPr>
          <a:xfrm>
            <a:off x="7236620" y="6043613"/>
            <a:ext cx="85726" cy="371476"/>
          </a:xfrm>
          <a:custGeom>
            <a:avLst/>
            <a:gdLst/>
            <a:ahLst/>
            <a:cxnLst/>
            <a:rect l="0" t="0" r="0" b="0"/>
            <a:pathLst>
              <a:path w="85726" h="371476">
                <a:moveTo>
                  <a:pt x="50006" y="50006"/>
                </a:moveTo>
                <a:lnTo>
                  <a:pt x="50006" y="57150"/>
                </a:lnTo>
                <a:lnTo>
                  <a:pt x="42862" y="64293"/>
                </a:lnTo>
                <a:lnTo>
                  <a:pt x="42862" y="85725"/>
                </a:lnTo>
                <a:lnTo>
                  <a:pt x="35718" y="114300"/>
                </a:lnTo>
                <a:lnTo>
                  <a:pt x="35718" y="142875"/>
                </a:lnTo>
                <a:lnTo>
                  <a:pt x="28575" y="178593"/>
                </a:lnTo>
                <a:lnTo>
                  <a:pt x="28575" y="207168"/>
                </a:lnTo>
                <a:lnTo>
                  <a:pt x="28575" y="242887"/>
                </a:lnTo>
                <a:lnTo>
                  <a:pt x="28575" y="278606"/>
                </a:lnTo>
                <a:lnTo>
                  <a:pt x="28575" y="307181"/>
                </a:lnTo>
                <a:lnTo>
                  <a:pt x="28575" y="335756"/>
                </a:lnTo>
                <a:lnTo>
                  <a:pt x="28575" y="350043"/>
                </a:lnTo>
                <a:lnTo>
                  <a:pt x="28575" y="364331"/>
                </a:lnTo>
                <a:lnTo>
                  <a:pt x="28575" y="371475"/>
                </a:lnTo>
                <a:lnTo>
                  <a:pt x="28575" y="364331"/>
                </a:lnTo>
                <a:lnTo>
                  <a:pt x="21431" y="357187"/>
                </a:lnTo>
                <a:lnTo>
                  <a:pt x="21431" y="335756"/>
                </a:lnTo>
                <a:lnTo>
                  <a:pt x="14287" y="307181"/>
                </a:lnTo>
                <a:lnTo>
                  <a:pt x="7143" y="271462"/>
                </a:lnTo>
                <a:lnTo>
                  <a:pt x="7143" y="221456"/>
                </a:lnTo>
                <a:lnTo>
                  <a:pt x="0" y="178593"/>
                </a:lnTo>
                <a:lnTo>
                  <a:pt x="0" y="128587"/>
                </a:lnTo>
                <a:lnTo>
                  <a:pt x="7143" y="85725"/>
                </a:lnTo>
                <a:lnTo>
                  <a:pt x="14287" y="50006"/>
                </a:lnTo>
                <a:lnTo>
                  <a:pt x="21431" y="28575"/>
                </a:lnTo>
                <a:lnTo>
                  <a:pt x="28575" y="14287"/>
                </a:lnTo>
                <a:lnTo>
                  <a:pt x="42862" y="7143"/>
                </a:lnTo>
                <a:lnTo>
                  <a:pt x="50006" y="0"/>
                </a:lnTo>
                <a:lnTo>
                  <a:pt x="57150" y="7143"/>
                </a:lnTo>
                <a:lnTo>
                  <a:pt x="71437" y="21431"/>
                </a:lnTo>
                <a:lnTo>
                  <a:pt x="78581" y="35718"/>
                </a:lnTo>
                <a:lnTo>
                  <a:pt x="85725" y="57150"/>
                </a:lnTo>
                <a:lnTo>
                  <a:pt x="85725" y="78581"/>
                </a:lnTo>
                <a:lnTo>
                  <a:pt x="85725" y="107156"/>
                </a:lnTo>
                <a:lnTo>
                  <a:pt x="85725" y="135731"/>
                </a:lnTo>
                <a:lnTo>
                  <a:pt x="78581" y="157162"/>
                </a:lnTo>
                <a:lnTo>
                  <a:pt x="71437" y="178593"/>
                </a:lnTo>
                <a:lnTo>
                  <a:pt x="57150" y="192881"/>
                </a:lnTo>
                <a:lnTo>
                  <a:pt x="50006" y="200025"/>
                </a:lnTo>
                <a:lnTo>
                  <a:pt x="42862" y="207168"/>
                </a:lnTo>
                <a:lnTo>
                  <a:pt x="35718" y="207168"/>
                </a:lnTo>
                <a:lnTo>
                  <a:pt x="35718" y="200025"/>
                </a:lnTo>
                <a:lnTo>
                  <a:pt x="35718"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 name="Freeform 128"/>
          <p:cNvSpPr/>
          <p:nvPr/>
        </p:nvSpPr>
        <p:spPr>
          <a:xfrm>
            <a:off x="7329488" y="5950744"/>
            <a:ext cx="550070" cy="307182"/>
          </a:xfrm>
          <a:custGeom>
            <a:avLst/>
            <a:gdLst/>
            <a:ahLst/>
            <a:cxnLst/>
            <a:rect l="0" t="0" r="0" b="0"/>
            <a:pathLst>
              <a:path w="550070" h="307182">
                <a:moveTo>
                  <a:pt x="0" y="100012"/>
                </a:moveTo>
                <a:lnTo>
                  <a:pt x="0" y="100012"/>
                </a:lnTo>
                <a:lnTo>
                  <a:pt x="0" y="100012"/>
                </a:lnTo>
                <a:lnTo>
                  <a:pt x="7144" y="114300"/>
                </a:lnTo>
                <a:lnTo>
                  <a:pt x="7144" y="128587"/>
                </a:lnTo>
                <a:lnTo>
                  <a:pt x="7144" y="157162"/>
                </a:lnTo>
                <a:lnTo>
                  <a:pt x="7144" y="192881"/>
                </a:lnTo>
                <a:lnTo>
                  <a:pt x="7144" y="228600"/>
                </a:lnTo>
                <a:lnTo>
                  <a:pt x="7144" y="257175"/>
                </a:lnTo>
                <a:lnTo>
                  <a:pt x="7144" y="285750"/>
                </a:lnTo>
                <a:lnTo>
                  <a:pt x="7144" y="300037"/>
                </a:lnTo>
                <a:lnTo>
                  <a:pt x="14288" y="307181"/>
                </a:lnTo>
                <a:lnTo>
                  <a:pt x="21432" y="307181"/>
                </a:lnTo>
                <a:lnTo>
                  <a:pt x="21432" y="307181"/>
                </a:lnTo>
                <a:lnTo>
                  <a:pt x="28575" y="300037"/>
                </a:lnTo>
                <a:lnTo>
                  <a:pt x="35719" y="285750"/>
                </a:lnTo>
                <a:lnTo>
                  <a:pt x="42863" y="264319"/>
                </a:lnTo>
                <a:lnTo>
                  <a:pt x="50007" y="250031"/>
                </a:lnTo>
                <a:lnTo>
                  <a:pt x="57150" y="228600"/>
                </a:lnTo>
                <a:lnTo>
                  <a:pt x="57150" y="207169"/>
                </a:lnTo>
                <a:lnTo>
                  <a:pt x="64294" y="192881"/>
                </a:lnTo>
                <a:lnTo>
                  <a:pt x="64294" y="178594"/>
                </a:lnTo>
                <a:lnTo>
                  <a:pt x="64294" y="178594"/>
                </a:lnTo>
                <a:lnTo>
                  <a:pt x="64294" y="171450"/>
                </a:lnTo>
                <a:lnTo>
                  <a:pt x="64294" y="171450"/>
                </a:lnTo>
                <a:lnTo>
                  <a:pt x="64294" y="171450"/>
                </a:lnTo>
                <a:lnTo>
                  <a:pt x="64294" y="178594"/>
                </a:lnTo>
                <a:lnTo>
                  <a:pt x="64294" y="185737"/>
                </a:lnTo>
                <a:lnTo>
                  <a:pt x="71438" y="200025"/>
                </a:lnTo>
                <a:lnTo>
                  <a:pt x="78582" y="207169"/>
                </a:lnTo>
                <a:lnTo>
                  <a:pt x="85725" y="221456"/>
                </a:lnTo>
                <a:lnTo>
                  <a:pt x="100013" y="228600"/>
                </a:lnTo>
                <a:lnTo>
                  <a:pt x="107157" y="235744"/>
                </a:lnTo>
                <a:lnTo>
                  <a:pt x="121444" y="242887"/>
                </a:lnTo>
                <a:lnTo>
                  <a:pt x="135732" y="235744"/>
                </a:lnTo>
                <a:lnTo>
                  <a:pt x="142875" y="235744"/>
                </a:lnTo>
                <a:lnTo>
                  <a:pt x="157163" y="221456"/>
                </a:lnTo>
                <a:lnTo>
                  <a:pt x="164307" y="207169"/>
                </a:lnTo>
                <a:lnTo>
                  <a:pt x="171450" y="185737"/>
                </a:lnTo>
                <a:lnTo>
                  <a:pt x="185738" y="157162"/>
                </a:lnTo>
                <a:lnTo>
                  <a:pt x="185738" y="128587"/>
                </a:lnTo>
                <a:lnTo>
                  <a:pt x="192882" y="100012"/>
                </a:lnTo>
                <a:lnTo>
                  <a:pt x="200025" y="71437"/>
                </a:lnTo>
                <a:lnTo>
                  <a:pt x="200025" y="42862"/>
                </a:lnTo>
                <a:lnTo>
                  <a:pt x="200025" y="21431"/>
                </a:lnTo>
                <a:lnTo>
                  <a:pt x="200025" y="7144"/>
                </a:lnTo>
                <a:lnTo>
                  <a:pt x="192882" y="0"/>
                </a:lnTo>
                <a:lnTo>
                  <a:pt x="192882" y="0"/>
                </a:lnTo>
                <a:lnTo>
                  <a:pt x="192882" y="14287"/>
                </a:lnTo>
                <a:lnTo>
                  <a:pt x="185738" y="35719"/>
                </a:lnTo>
                <a:lnTo>
                  <a:pt x="185738" y="64294"/>
                </a:lnTo>
                <a:lnTo>
                  <a:pt x="185738" y="92869"/>
                </a:lnTo>
                <a:lnTo>
                  <a:pt x="185738" y="128587"/>
                </a:lnTo>
                <a:lnTo>
                  <a:pt x="185738" y="164306"/>
                </a:lnTo>
                <a:lnTo>
                  <a:pt x="185738" y="192881"/>
                </a:lnTo>
                <a:lnTo>
                  <a:pt x="185738" y="221456"/>
                </a:lnTo>
                <a:lnTo>
                  <a:pt x="185738" y="235744"/>
                </a:lnTo>
                <a:lnTo>
                  <a:pt x="192882" y="250031"/>
                </a:lnTo>
                <a:lnTo>
                  <a:pt x="192882" y="250031"/>
                </a:lnTo>
                <a:lnTo>
                  <a:pt x="192882" y="250031"/>
                </a:lnTo>
                <a:lnTo>
                  <a:pt x="192882" y="250031"/>
                </a:lnTo>
                <a:lnTo>
                  <a:pt x="192882" y="242887"/>
                </a:lnTo>
                <a:lnTo>
                  <a:pt x="192882" y="228600"/>
                </a:lnTo>
                <a:lnTo>
                  <a:pt x="200025" y="207169"/>
                </a:lnTo>
                <a:lnTo>
                  <a:pt x="200025" y="185737"/>
                </a:lnTo>
                <a:lnTo>
                  <a:pt x="200025" y="157162"/>
                </a:lnTo>
                <a:lnTo>
                  <a:pt x="207169" y="142875"/>
                </a:lnTo>
                <a:lnTo>
                  <a:pt x="214313" y="121444"/>
                </a:lnTo>
                <a:lnTo>
                  <a:pt x="221457" y="107156"/>
                </a:lnTo>
                <a:lnTo>
                  <a:pt x="235744" y="100012"/>
                </a:lnTo>
                <a:lnTo>
                  <a:pt x="242888" y="100012"/>
                </a:lnTo>
                <a:lnTo>
                  <a:pt x="250032" y="92869"/>
                </a:lnTo>
                <a:lnTo>
                  <a:pt x="264319" y="100012"/>
                </a:lnTo>
                <a:lnTo>
                  <a:pt x="278607" y="107156"/>
                </a:lnTo>
                <a:lnTo>
                  <a:pt x="285750" y="114300"/>
                </a:lnTo>
                <a:lnTo>
                  <a:pt x="300038" y="128587"/>
                </a:lnTo>
                <a:lnTo>
                  <a:pt x="307182" y="142875"/>
                </a:lnTo>
                <a:lnTo>
                  <a:pt x="314325" y="157162"/>
                </a:lnTo>
                <a:lnTo>
                  <a:pt x="314325" y="178594"/>
                </a:lnTo>
                <a:lnTo>
                  <a:pt x="314325" y="192881"/>
                </a:lnTo>
                <a:lnTo>
                  <a:pt x="314325" y="214312"/>
                </a:lnTo>
                <a:lnTo>
                  <a:pt x="307182" y="228600"/>
                </a:lnTo>
                <a:lnTo>
                  <a:pt x="292894" y="242887"/>
                </a:lnTo>
                <a:lnTo>
                  <a:pt x="285750" y="257175"/>
                </a:lnTo>
                <a:lnTo>
                  <a:pt x="271463" y="271462"/>
                </a:lnTo>
                <a:lnTo>
                  <a:pt x="257175" y="271462"/>
                </a:lnTo>
                <a:lnTo>
                  <a:pt x="242888" y="271462"/>
                </a:lnTo>
                <a:lnTo>
                  <a:pt x="228600" y="264319"/>
                </a:lnTo>
                <a:lnTo>
                  <a:pt x="221457" y="250031"/>
                </a:lnTo>
                <a:lnTo>
                  <a:pt x="214313" y="228600"/>
                </a:lnTo>
                <a:lnTo>
                  <a:pt x="207169" y="200025"/>
                </a:lnTo>
                <a:lnTo>
                  <a:pt x="214313" y="164306"/>
                </a:lnTo>
                <a:lnTo>
                  <a:pt x="221457" y="135731"/>
                </a:lnTo>
                <a:lnTo>
                  <a:pt x="235744" y="100012"/>
                </a:lnTo>
                <a:lnTo>
                  <a:pt x="250032" y="71437"/>
                </a:lnTo>
                <a:lnTo>
                  <a:pt x="264319" y="42862"/>
                </a:lnTo>
                <a:lnTo>
                  <a:pt x="285750" y="21431"/>
                </a:lnTo>
                <a:lnTo>
                  <a:pt x="300038" y="7144"/>
                </a:lnTo>
                <a:lnTo>
                  <a:pt x="314325" y="0"/>
                </a:lnTo>
                <a:lnTo>
                  <a:pt x="321469" y="0"/>
                </a:lnTo>
                <a:lnTo>
                  <a:pt x="335757" y="7144"/>
                </a:lnTo>
                <a:lnTo>
                  <a:pt x="342900" y="14287"/>
                </a:lnTo>
                <a:lnTo>
                  <a:pt x="342900" y="35719"/>
                </a:lnTo>
                <a:lnTo>
                  <a:pt x="350044" y="64294"/>
                </a:lnTo>
                <a:lnTo>
                  <a:pt x="350044" y="100012"/>
                </a:lnTo>
                <a:lnTo>
                  <a:pt x="350044" y="135731"/>
                </a:lnTo>
                <a:lnTo>
                  <a:pt x="350044" y="171450"/>
                </a:lnTo>
                <a:lnTo>
                  <a:pt x="350044" y="200025"/>
                </a:lnTo>
                <a:lnTo>
                  <a:pt x="350044" y="221456"/>
                </a:lnTo>
                <a:lnTo>
                  <a:pt x="350044" y="242887"/>
                </a:lnTo>
                <a:lnTo>
                  <a:pt x="350044" y="250031"/>
                </a:lnTo>
                <a:lnTo>
                  <a:pt x="357188" y="257175"/>
                </a:lnTo>
                <a:lnTo>
                  <a:pt x="357188" y="257175"/>
                </a:lnTo>
                <a:lnTo>
                  <a:pt x="357188" y="250031"/>
                </a:lnTo>
                <a:lnTo>
                  <a:pt x="364332" y="242887"/>
                </a:lnTo>
                <a:lnTo>
                  <a:pt x="364332" y="235744"/>
                </a:lnTo>
                <a:lnTo>
                  <a:pt x="364332" y="214312"/>
                </a:lnTo>
                <a:lnTo>
                  <a:pt x="371475" y="200025"/>
                </a:lnTo>
                <a:lnTo>
                  <a:pt x="371475" y="178594"/>
                </a:lnTo>
                <a:lnTo>
                  <a:pt x="371475" y="157162"/>
                </a:lnTo>
                <a:lnTo>
                  <a:pt x="378619" y="142875"/>
                </a:lnTo>
                <a:lnTo>
                  <a:pt x="378619" y="128587"/>
                </a:lnTo>
                <a:lnTo>
                  <a:pt x="385763" y="114300"/>
                </a:lnTo>
                <a:lnTo>
                  <a:pt x="385763" y="114300"/>
                </a:lnTo>
                <a:lnTo>
                  <a:pt x="385763" y="114300"/>
                </a:lnTo>
                <a:lnTo>
                  <a:pt x="385763" y="114300"/>
                </a:lnTo>
                <a:lnTo>
                  <a:pt x="392907" y="128587"/>
                </a:lnTo>
                <a:lnTo>
                  <a:pt x="392907" y="142875"/>
                </a:lnTo>
                <a:lnTo>
                  <a:pt x="400050" y="164306"/>
                </a:lnTo>
                <a:lnTo>
                  <a:pt x="400050" y="185737"/>
                </a:lnTo>
                <a:lnTo>
                  <a:pt x="407194" y="207169"/>
                </a:lnTo>
                <a:lnTo>
                  <a:pt x="407194" y="228600"/>
                </a:lnTo>
                <a:lnTo>
                  <a:pt x="414338" y="242887"/>
                </a:lnTo>
                <a:lnTo>
                  <a:pt x="421482" y="257175"/>
                </a:lnTo>
                <a:lnTo>
                  <a:pt x="421482" y="264319"/>
                </a:lnTo>
                <a:lnTo>
                  <a:pt x="428625" y="264319"/>
                </a:lnTo>
                <a:lnTo>
                  <a:pt x="435769" y="264319"/>
                </a:lnTo>
                <a:lnTo>
                  <a:pt x="442913" y="257175"/>
                </a:lnTo>
                <a:lnTo>
                  <a:pt x="457200" y="250031"/>
                </a:lnTo>
                <a:lnTo>
                  <a:pt x="464344" y="235744"/>
                </a:lnTo>
                <a:lnTo>
                  <a:pt x="478632" y="221456"/>
                </a:lnTo>
                <a:lnTo>
                  <a:pt x="485775" y="200025"/>
                </a:lnTo>
                <a:lnTo>
                  <a:pt x="492919" y="178594"/>
                </a:lnTo>
                <a:lnTo>
                  <a:pt x="500063" y="164306"/>
                </a:lnTo>
                <a:lnTo>
                  <a:pt x="507207" y="150019"/>
                </a:lnTo>
                <a:lnTo>
                  <a:pt x="507207" y="135731"/>
                </a:lnTo>
                <a:lnTo>
                  <a:pt x="507207" y="128587"/>
                </a:lnTo>
                <a:lnTo>
                  <a:pt x="507207" y="128587"/>
                </a:lnTo>
                <a:lnTo>
                  <a:pt x="507207" y="128587"/>
                </a:lnTo>
                <a:lnTo>
                  <a:pt x="500063" y="128587"/>
                </a:lnTo>
                <a:lnTo>
                  <a:pt x="492919" y="128587"/>
                </a:lnTo>
                <a:lnTo>
                  <a:pt x="492919" y="142875"/>
                </a:lnTo>
                <a:lnTo>
                  <a:pt x="485775" y="157162"/>
                </a:lnTo>
                <a:lnTo>
                  <a:pt x="478632" y="178594"/>
                </a:lnTo>
                <a:lnTo>
                  <a:pt x="478632" y="200025"/>
                </a:lnTo>
                <a:lnTo>
                  <a:pt x="478632" y="221456"/>
                </a:lnTo>
                <a:lnTo>
                  <a:pt x="478632" y="242887"/>
                </a:lnTo>
                <a:lnTo>
                  <a:pt x="485775" y="264319"/>
                </a:lnTo>
                <a:lnTo>
                  <a:pt x="500063" y="278606"/>
                </a:lnTo>
                <a:lnTo>
                  <a:pt x="507207" y="292894"/>
                </a:lnTo>
                <a:lnTo>
                  <a:pt x="528638" y="300037"/>
                </a:lnTo>
                <a:lnTo>
                  <a:pt x="550069" y="307181"/>
                </a:lnTo>
                <a:lnTo>
                  <a:pt x="550069" y="307181"/>
                </a:lnTo>
                <a:lnTo>
                  <a:pt x="550069" y="3071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Freeform 129"/>
          <p:cNvSpPr/>
          <p:nvPr/>
        </p:nvSpPr>
        <p:spPr>
          <a:xfrm>
            <a:off x="8058151" y="5986463"/>
            <a:ext cx="42863" cy="328613"/>
          </a:xfrm>
          <a:custGeom>
            <a:avLst/>
            <a:gdLst/>
            <a:ahLst/>
            <a:cxnLst/>
            <a:rect l="0" t="0" r="0" b="0"/>
            <a:pathLst>
              <a:path w="42863" h="328613">
                <a:moveTo>
                  <a:pt x="7144" y="0"/>
                </a:moveTo>
                <a:lnTo>
                  <a:pt x="7144" y="7143"/>
                </a:lnTo>
                <a:lnTo>
                  <a:pt x="7144" y="28575"/>
                </a:lnTo>
                <a:lnTo>
                  <a:pt x="7144" y="57150"/>
                </a:lnTo>
                <a:lnTo>
                  <a:pt x="0" y="100012"/>
                </a:lnTo>
                <a:lnTo>
                  <a:pt x="0" y="142875"/>
                </a:lnTo>
                <a:lnTo>
                  <a:pt x="0" y="185737"/>
                </a:lnTo>
                <a:lnTo>
                  <a:pt x="7144" y="221456"/>
                </a:lnTo>
                <a:lnTo>
                  <a:pt x="7144" y="250031"/>
                </a:lnTo>
                <a:lnTo>
                  <a:pt x="14287" y="285750"/>
                </a:lnTo>
                <a:lnTo>
                  <a:pt x="14287" y="307181"/>
                </a:lnTo>
                <a:lnTo>
                  <a:pt x="21431" y="321468"/>
                </a:lnTo>
                <a:lnTo>
                  <a:pt x="28575" y="328612"/>
                </a:lnTo>
                <a:lnTo>
                  <a:pt x="35719" y="328612"/>
                </a:lnTo>
                <a:lnTo>
                  <a:pt x="42862" y="328612"/>
                </a:lnTo>
                <a:lnTo>
                  <a:pt x="42862" y="328612"/>
                </a:lnTo>
                <a:lnTo>
                  <a:pt x="42862" y="32861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 name="Freeform 130"/>
          <p:cNvSpPr/>
          <p:nvPr/>
        </p:nvSpPr>
        <p:spPr>
          <a:xfrm>
            <a:off x="8022432" y="6029325"/>
            <a:ext cx="157164" cy="42864"/>
          </a:xfrm>
          <a:custGeom>
            <a:avLst/>
            <a:gdLst/>
            <a:ahLst/>
            <a:cxnLst/>
            <a:rect l="0" t="0" r="0" b="0"/>
            <a:pathLst>
              <a:path w="157164" h="42864">
                <a:moveTo>
                  <a:pt x="0" y="42863"/>
                </a:moveTo>
                <a:lnTo>
                  <a:pt x="0" y="42863"/>
                </a:lnTo>
                <a:lnTo>
                  <a:pt x="0" y="42863"/>
                </a:lnTo>
                <a:lnTo>
                  <a:pt x="7144" y="42863"/>
                </a:lnTo>
                <a:lnTo>
                  <a:pt x="14288" y="35719"/>
                </a:lnTo>
                <a:lnTo>
                  <a:pt x="28575" y="28575"/>
                </a:lnTo>
                <a:lnTo>
                  <a:pt x="50006" y="28575"/>
                </a:lnTo>
                <a:lnTo>
                  <a:pt x="64294" y="21431"/>
                </a:lnTo>
                <a:lnTo>
                  <a:pt x="85725" y="14288"/>
                </a:lnTo>
                <a:lnTo>
                  <a:pt x="107156" y="7144"/>
                </a:lnTo>
                <a:lnTo>
                  <a:pt x="128588" y="7144"/>
                </a:lnTo>
                <a:lnTo>
                  <a:pt x="142875" y="0"/>
                </a:lnTo>
                <a:lnTo>
                  <a:pt x="157163" y="0"/>
                </a:lnTo>
                <a:lnTo>
                  <a:pt x="157163"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 name="Freeform 131"/>
          <p:cNvSpPr/>
          <p:nvPr/>
        </p:nvSpPr>
        <p:spPr>
          <a:xfrm>
            <a:off x="8151020" y="6000750"/>
            <a:ext cx="300038" cy="242889"/>
          </a:xfrm>
          <a:custGeom>
            <a:avLst/>
            <a:gdLst/>
            <a:ahLst/>
            <a:cxnLst/>
            <a:rect l="0" t="0" r="0" b="0"/>
            <a:pathLst>
              <a:path w="300038" h="242889">
                <a:moveTo>
                  <a:pt x="85725" y="171450"/>
                </a:moveTo>
                <a:lnTo>
                  <a:pt x="85725" y="171450"/>
                </a:lnTo>
                <a:lnTo>
                  <a:pt x="85725" y="171450"/>
                </a:lnTo>
                <a:lnTo>
                  <a:pt x="85725" y="171450"/>
                </a:lnTo>
                <a:lnTo>
                  <a:pt x="85725" y="164306"/>
                </a:lnTo>
                <a:lnTo>
                  <a:pt x="78581" y="157163"/>
                </a:lnTo>
                <a:lnTo>
                  <a:pt x="71437" y="142875"/>
                </a:lnTo>
                <a:lnTo>
                  <a:pt x="64293" y="128588"/>
                </a:lnTo>
                <a:lnTo>
                  <a:pt x="57150" y="114300"/>
                </a:lnTo>
                <a:lnTo>
                  <a:pt x="50006" y="107156"/>
                </a:lnTo>
                <a:lnTo>
                  <a:pt x="35718" y="100013"/>
                </a:lnTo>
                <a:lnTo>
                  <a:pt x="28575" y="92869"/>
                </a:lnTo>
                <a:lnTo>
                  <a:pt x="21431" y="100013"/>
                </a:lnTo>
                <a:lnTo>
                  <a:pt x="7143" y="114300"/>
                </a:lnTo>
                <a:lnTo>
                  <a:pt x="7143" y="128588"/>
                </a:lnTo>
                <a:lnTo>
                  <a:pt x="0" y="142875"/>
                </a:lnTo>
                <a:lnTo>
                  <a:pt x="0" y="164306"/>
                </a:lnTo>
                <a:lnTo>
                  <a:pt x="0" y="185738"/>
                </a:lnTo>
                <a:lnTo>
                  <a:pt x="7143" y="207169"/>
                </a:lnTo>
                <a:lnTo>
                  <a:pt x="14287" y="221456"/>
                </a:lnTo>
                <a:lnTo>
                  <a:pt x="21431" y="235744"/>
                </a:lnTo>
                <a:lnTo>
                  <a:pt x="28575" y="242888"/>
                </a:lnTo>
                <a:lnTo>
                  <a:pt x="35718" y="242888"/>
                </a:lnTo>
                <a:lnTo>
                  <a:pt x="42862" y="242888"/>
                </a:lnTo>
                <a:lnTo>
                  <a:pt x="57150" y="235744"/>
                </a:lnTo>
                <a:lnTo>
                  <a:pt x="64293" y="221456"/>
                </a:lnTo>
                <a:lnTo>
                  <a:pt x="71437" y="207169"/>
                </a:lnTo>
                <a:lnTo>
                  <a:pt x="78581" y="185738"/>
                </a:lnTo>
                <a:lnTo>
                  <a:pt x="85725" y="164306"/>
                </a:lnTo>
                <a:lnTo>
                  <a:pt x="92868" y="135731"/>
                </a:lnTo>
                <a:lnTo>
                  <a:pt x="100012" y="114300"/>
                </a:lnTo>
                <a:lnTo>
                  <a:pt x="100012" y="92869"/>
                </a:lnTo>
                <a:lnTo>
                  <a:pt x="100012" y="71438"/>
                </a:lnTo>
                <a:lnTo>
                  <a:pt x="107156" y="57150"/>
                </a:lnTo>
                <a:lnTo>
                  <a:pt x="107156" y="50006"/>
                </a:lnTo>
                <a:lnTo>
                  <a:pt x="107156" y="50006"/>
                </a:lnTo>
                <a:lnTo>
                  <a:pt x="107156" y="57150"/>
                </a:lnTo>
                <a:lnTo>
                  <a:pt x="100012" y="64294"/>
                </a:lnTo>
                <a:lnTo>
                  <a:pt x="100012" y="85725"/>
                </a:lnTo>
                <a:lnTo>
                  <a:pt x="100012" y="107156"/>
                </a:lnTo>
                <a:lnTo>
                  <a:pt x="92868" y="121444"/>
                </a:lnTo>
                <a:lnTo>
                  <a:pt x="92868" y="142875"/>
                </a:lnTo>
                <a:lnTo>
                  <a:pt x="100012" y="157163"/>
                </a:lnTo>
                <a:lnTo>
                  <a:pt x="100012" y="164306"/>
                </a:lnTo>
                <a:lnTo>
                  <a:pt x="107156" y="171450"/>
                </a:lnTo>
                <a:lnTo>
                  <a:pt x="121443" y="178594"/>
                </a:lnTo>
                <a:lnTo>
                  <a:pt x="128587" y="178594"/>
                </a:lnTo>
                <a:lnTo>
                  <a:pt x="142875" y="171450"/>
                </a:lnTo>
                <a:lnTo>
                  <a:pt x="157162" y="157163"/>
                </a:lnTo>
                <a:lnTo>
                  <a:pt x="171450" y="142875"/>
                </a:lnTo>
                <a:lnTo>
                  <a:pt x="192881" y="121444"/>
                </a:lnTo>
                <a:lnTo>
                  <a:pt x="207168" y="100013"/>
                </a:lnTo>
                <a:lnTo>
                  <a:pt x="221456" y="78581"/>
                </a:lnTo>
                <a:lnTo>
                  <a:pt x="242887" y="57150"/>
                </a:lnTo>
                <a:lnTo>
                  <a:pt x="257175" y="35719"/>
                </a:lnTo>
                <a:lnTo>
                  <a:pt x="271462" y="21431"/>
                </a:lnTo>
                <a:lnTo>
                  <a:pt x="278606" y="7144"/>
                </a:lnTo>
                <a:lnTo>
                  <a:pt x="292893" y="7144"/>
                </a:lnTo>
                <a:lnTo>
                  <a:pt x="292893" y="0"/>
                </a:lnTo>
                <a:lnTo>
                  <a:pt x="300037" y="7144"/>
                </a:lnTo>
                <a:lnTo>
                  <a:pt x="292893" y="14288"/>
                </a:lnTo>
                <a:lnTo>
                  <a:pt x="292893" y="35719"/>
                </a:lnTo>
                <a:lnTo>
                  <a:pt x="278606" y="64294"/>
                </a:lnTo>
                <a:lnTo>
                  <a:pt x="271462" y="92869"/>
                </a:lnTo>
                <a:lnTo>
                  <a:pt x="257175" y="114300"/>
                </a:lnTo>
                <a:lnTo>
                  <a:pt x="242887" y="142875"/>
                </a:lnTo>
                <a:lnTo>
                  <a:pt x="228600" y="171450"/>
                </a:lnTo>
                <a:lnTo>
                  <a:pt x="221456" y="185738"/>
                </a:lnTo>
                <a:lnTo>
                  <a:pt x="207168" y="200025"/>
                </a:lnTo>
                <a:lnTo>
                  <a:pt x="200025" y="214313"/>
                </a:lnTo>
                <a:lnTo>
                  <a:pt x="200025" y="214313"/>
                </a:lnTo>
                <a:lnTo>
                  <a:pt x="200025" y="2143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 name="Freeform 132"/>
          <p:cNvSpPr/>
          <p:nvPr/>
        </p:nvSpPr>
        <p:spPr>
          <a:xfrm>
            <a:off x="8329613" y="6043613"/>
            <a:ext cx="114301" cy="135732"/>
          </a:xfrm>
          <a:custGeom>
            <a:avLst/>
            <a:gdLst/>
            <a:ahLst/>
            <a:cxnLst/>
            <a:rect l="0" t="0" r="0" b="0"/>
            <a:pathLst>
              <a:path w="114301" h="135732">
                <a:moveTo>
                  <a:pt x="0" y="0"/>
                </a:moveTo>
                <a:lnTo>
                  <a:pt x="0" y="0"/>
                </a:lnTo>
                <a:lnTo>
                  <a:pt x="0" y="0"/>
                </a:lnTo>
                <a:lnTo>
                  <a:pt x="0" y="7143"/>
                </a:lnTo>
                <a:lnTo>
                  <a:pt x="0" y="7143"/>
                </a:lnTo>
                <a:lnTo>
                  <a:pt x="0" y="21431"/>
                </a:lnTo>
                <a:lnTo>
                  <a:pt x="7144" y="35718"/>
                </a:lnTo>
                <a:lnTo>
                  <a:pt x="14288" y="50006"/>
                </a:lnTo>
                <a:lnTo>
                  <a:pt x="21432" y="71437"/>
                </a:lnTo>
                <a:lnTo>
                  <a:pt x="28575" y="85725"/>
                </a:lnTo>
                <a:lnTo>
                  <a:pt x="42863" y="100012"/>
                </a:lnTo>
                <a:lnTo>
                  <a:pt x="57150" y="114300"/>
                </a:lnTo>
                <a:lnTo>
                  <a:pt x="71438" y="121443"/>
                </a:lnTo>
                <a:lnTo>
                  <a:pt x="85725" y="128587"/>
                </a:lnTo>
                <a:lnTo>
                  <a:pt x="100013" y="135731"/>
                </a:lnTo>
                <a:lnTo>
                  <a:pt x="114300" y="135731"/>
                </a:lnTo>
                <a:lnTo>
                  <a:pt x="114300" y="1357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4" name="Freeform 133"/>
          <p:cNvSpPr/>
          <p:nvPr/>
        </p:nvSpPr>
        <p:spPr>
          <a:xfrm>
            <a:off x="8443913" y="6043613"/>
            <a:ext cx="142876" cy="171451"/>
          </a:xfrm>
          <a:custGeom>
            <a:avLst/>
            <a:gdLst/>
            <a:ahLst/>
            <a:cxnLst/>
            <a:rect l="0" t="0" r="0" b="0"/>
            <a:pathLst>
              <a:path w="142876" h="171451">
                <a:moveTo>
                  <a:pt x="0" y="150018"/>
                </a:moveTo>
                <a:lnTo>
                  <a:pt x="0" y="150018"/>
                </a:lnTo>
                <a:lnTo>
                  <a:pt x="7144" y="157162"/>
                </a:lnTo>
                <a:lnTo>
                  <a:pt x="14288" y="157162"/>
                </a:lnTo>
                <a:lnTo>
                  <a:pt x="21432" y="164306"/>
                </a:lnTo>
                <a:lnTo>
                  <a:pt x="35719" y="164306"/>
                </a:lnTo>
                <a:lnTo>
                  <a:pt x="50007" y="164306"/>
                </a:lnTo>
                <a:lnTo>
                  <a:pt x="64294" y="164306"/>
                </a:lnTo>
                <a:lnTo>
                  <a:pt x="78582" y="157162"/>
                </a:lnTo>
                <a:lnTo>
                  <a:pt x="85725" y="142875"/>
                </a:lnTo>
                <a:lnTo>
                  <a:pt x="100013" y="135731"/>
                </a:lnTo>
                <a:lnTo>
                  <a:pt x="107157" y="121443"/>
                </a:lnTo>
                <a:lnTo>
                  <a:pt x="121444" y="107156"/>
                </a:lnTo>
                <a:lnTo>
                  <a:pt x="128588" y="92868"/>
                </a:lnTo>
                <a:lnTo>
                  <a:pt x="135732" y="71437"/>
                </a:lnTo>
                <a:lnTo>
                  <a:pt x="142875" y="57150"/>
                </a:lnTo>
                <a:lnTo>
                  <a:pt x="142875" y="35718"/>
                </a:lnTo>
                <a:lnTo>
                  <a:pt x="142875" y="21431"/>
                </a:lnTo>
                <a:lnTo>
                  <a:pt x="135732" y="7143"/>
                </a:lnTo>
                <a:lnTo>
                  <a:pt x="128588" y="0"/>
                </a:lnTo>
                <a:lnTo>
                  <a:pt x="121444" y="0"/>
                </a:lnTo>
                <a:lnTo>
                  <a:pt x="107157" y="0"/>
                </a:lnTo>
                <a:lnTo>
                  <a:pt x="92869" y="14287"/>
                </a:lnTo>
                <a:lnTo>
                  <a:pt x="78582" y="35718"/>
                </a:lnTo>
                <a:lnTo>
                  <a:pt x="71438" y="57150"/>
                </a:lnTo>
                <a:lnTo>
                  <a:pt x="64294" y="78581"/>
                </a:lnTo>
                <a:lnTo>
                  <a:pt x="57150" y="100012"/>
                </a:lnTo>
                <a:lnTo>
                  <a:pt x="57150" y="121443"/>
                </a:lnTo>
                <a:lnTo>
                  <a:pt x="57150" y="142875"/>
                </a:lnTo>
                <a:lnTo>
                  <a:pt x="64294" y="157162"/>
                </a:lnTo>
                <a:lnTo>
                  <a:pt x="78582" y="164306"/>
                </a:lnTo>
                <a:lnTo>
                  <a:pt x="85725" y="171450"/>
                </a:lnTo>
                <a:lnTo>
                  <a:pt x="100013" y="171450"/>
                </a:lnTo>
                <a:lnTo>
                  <a:pt x="121444" y="171450"/>
                </a:lnTo>
                <a:lnTo>
                  <a:pt x="128588" y="164306"/>
                </a:lnTo>
                <a:lnTo>
                  <a:pt x="142875" y="157162"/>
                </a:lnTo>
                <a:lnTo>
                  <a:pt x="142875" y="1571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 name="Freeform 134"/>
          <p:cNvSpPr/>
          <p:nvPr/>
        </p:nvSpPr>
        <p:spPr>
          <a:xfrm>
            <a:off x="8672513" y="5986463"/>
            <a:ext cx="135733" cy="321469"/>
          </a:xfrm>
          <a:custGeom>
            <a:avLst/>
            <a:gdLst/>
            <a:ahLst/>
            <a:cxnLst/>
            <a:rect l="0" t="0" r="0" b="0"/>
            <a:pathLst>
              <a:path w="135733" h="321469">
                <a:moveTo>
                  <a:pt x="92869" y="14287"/>
                </a:moveTo>
                <a:lnTo>
                  <a:pt x="92869" y="7143"/>
                </a:lnTo>
                <a:lnTo>
                  <a:pt x="85725" y="7143"/>
                </a:lnTo>
                <a:lnTo>
                  <a:pt x="78582" y="7143"/>
                </a:lnTo>
                <a:lnTo>
                  <a:pt x="71438" y="7143"/>
                </a:lnTo>
                <a:lnTo>
                  <a:pt x="64294" y="0"/>
                </a:lnTo>
                <a:lnTo>
                  <a:pt x="50007" y="7143"/>
                </a:lnTo>
                <a:lnTo>
                  <a:pt x="35719" y="14287"/>
                </a:lnTo>
                <a:lnTo>
                  <a:pt x="21432" y="21431"/>
                </a:lnTo>
                <a:lnTo>
                  <a:pt x="14288" y="28575"/>
                </a:lnTo>
                <a:lnTo>
                  <a:pt x="7144" y="35718"/>
                </a:lnTo>
                <a:lnTo>
                  <a:pt x="0" y="42862"/>
                </a:lnTo>
                <a:lnTo>
                  <a:pt x="7144" y="57150"/>
                </a:lnTo>
                <a:lnTo>
                  <a:pt x="7144" y="64293"/>
                </a:lnTo>
                <a:lnTo>
                  <a:pt x="14288" y="78581"/>
                </a:lnTo>
                <a:lnTo>
                  <a:pt x="28575" y="85725"/>
                </a:lnTo>
                <a:lnTo>
                  <a:pt x="50007" y="100012"/>
                </a:lnTo>
                <a:lnTo>
                  <a:pt x="71438" y="114300"/>
                </a:lnTo>
                <a:lnTo>
                  <a:pt x="85725" y="128587"/>
                </a:lnTo>
                <a:lnTo>
                  <a:pt x="107157" y="150018"/>
                </a:lnTo>
                <a:lnTo>
                  <a:pt x="121444" y="171450"/>
                </a:lnTo>
                <a:lnTo>
                  <a:pt x="128588" y="192881"/>
                </a:lnTo>
                <a:lnTo>
                  <a:pt x="135732" y="207168"/>
                </a:lnTo>
                <a:lnTo>
                  <a:pt x="135732" y="235743"/>
                </a:lnTo>
                <a:lnTo>
                  <a:pt x="135732" y="257175"/>
                </a:lnTo>
                <a:lnTo>
                  <a:pt x="121444" y="285750"/>
                </a:lnTo>
                <a:lnTo>
                  <a:pt x="107157" y="321468"/>
                </a:lnTo>
                <a:lnTo>
                  <a:pt x="107157" y="321468"/>
                </a:lnTo>
                <a:lnTo>
                  <a:pt x="107157" y="32146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 name="Freeform 135"/>
          <p:cNvSpPr/>
          <p:nvPr/>
        </p:nvSpPr>
        <p:spPr>
          <a:xfrm>
            <a:off x="1121569" y="6365081"/>
            <a:ext cx="135732" cy="200026"/>
          </a:xfrm>
          <a:custGeom>
            <a:avLst/>
            <a:gdLst/>
            <a:ahLst/>
            <a:cxnLst/>
            <a:rect l="0" t="0" r="0" b="0"/>
            <a:pathLst>
              <a:path w="135732" h="200026">
                <a:moveTo>
                  <a:pt x="42862" y="0"/>
                </a:moveTo>
                <a:lnTo>
                  <a:pt x="42862" y="7144"/>
                </a:lnTo>
                <a:lnTo>
                  <a:pt x="35719" y="21432"/>
                </a:lnTo>
                <a:lnTo>
                  <a:pt x="28575" y="42863"/>
                </a:lnTo>
                <a:lnTo>
                  <a:pt x="21431" y="71438"/>
                </a:lnTo>
                <a:lnTo>
                  <a:pt x="7144" y="100013"/>
                </a:lnTo>
                <a:lnTo>
                  <a:pt x="7144" y="121444"/>
                </a:lnTo>
                <a:lnTo>
                  <a:pt x="0" y="150019"/>
                </a:lnTo>
                <a:lnTo>
                  <a:pt x="0" y="171450"/>
                </a:lnTo>
                <a:lnTo>
                  <a:pt x="7144" y="185738"/>
                </a:lnTo>
                <a:lnTo>
                  <a:pt x="7144" y="200025"/>
                </a:lnTo>
                <a:lnTo>
                  <a:pt x="7144" y="200025"/>
                </a:lnTo>
                <a:lnTo>
                  <a:pt x="14287" y="200025"/>
                </a:lnTo>
                <a:lnTo>
                  <a:pt x="21431" y="200025"/>
                </a:lnTo>
                <a:lnTo>
                  <a:pt x="21431" y="185738"/>
                </a:lnTo>
                <a:lnTo>
                  <a:pt x="28575" y="171450"/>
                </a:lnTo>
                <a:lnTo>
                  <a:pt x="35719" y="150019"/>
                </a:lnTo>
                <a:lnTo>
                  <a:pt x="35719" y="128588"/>
                </a:lnTo>
                <a:lnTo>
                  <a:pt x="35719" y="107157"/>
                </a:lnTo>
                <a:lnTo>
                  <a:pt x="35719" y="78582"/>
                </a:lnTo>
                <a:lnTo>
                  <a:pt x="35719" y="64294"/>
                </a:lnTo>
                <a:lnTo>
                  <a:pt x="28575" y="42863"/>
                </a:lnTo>
                <a:lnTo>
                  <a:pt x="28575" y="35719"/>
                </a:lnTo>
                <a:lnTo>
                  <a:pt x="28575" y="28575"/>
                </a:lnTo>
                <a:lnTo>
                  <a:pt x="28575" y="35719"/>
                </a:lnTo>
                <a:lnTo>
                  <a:pt x="28575" y="42863"/>
                </a:lnTo>
                <a:lnTo>
                  <a:pt x="35719" y="57150"/>
                </a:lnTo>
                <a:lnTo>
                  <a:pt x="42862" y="71438"/>
                </a:lnTo>
                <a:lnTo>
                  <a:pt x="50006" y="92869"/>
                </a:lnTo>
                <a:lnTo>
                  <a:pt x="57150" y="107157"/>
                </a:lnTo>
                <a:lnTo>
                  <a:pt x="71437" y="128588"/>
                </a:lnTo>
                <a:lnTo>
                  <a:pt x="78581" y="142875"/>
                </a:lnTo>
                <a:lnTo>
                  <a:pt x="92869" y="157163"/>
                </a:lnTo>
                <a:lnTo>
                  <a:pt x="107156" y="164307"/>
                </a:lnTo>
                <a:lnTo>
                  <a:pt x="114300" y="171450"/>
                </a:lnTo>
                <a:lnTo>
                  <a:pt x="128587" y="171450"/>
                </a:lnTo>
                <a:lnTo>
                  <a:pt x="128587" y="171450"/>
                </a:lnTo>
                <a:lnTo>
                  <a:pt x="135731" y="164307"/>
                </a:lnTo>
                <a:lnTo>
                  <a:pt x="135731" y="157163"/>
                </a:lnTo>
                <a:lnTo>
                  <a:pt x="135731" y="135732"/>
                </a:lnTo>
                <a:lnTo>
                  <a:pt x="135731" y="114300"/>
                </a:lnTo>
                <a:lnTo>
                  <a:pt x="135731" y="85725"/>
                </a:lnTo>
                <a:lnTo>
                  <a:pt x="135731" y="57150"/>
                </a:lnTo>
                <a:lnTo>
                  <a:pt x="135731" y="28575"/>
                </a:lnTo>
                <a:lnTo>
                  <a:pt x="135731" y="14288"/>
                </a:lnTo>
                <a:lnTo>
                  <a:pt x="135731"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Freeform 136"/>
          <p:cNvSpPr/>
          <p:nvPr/>
        </p:nvSpPr>
        <p:spPr>
          <a:xfrm>
            <a:off x="1314450" y="6200775"/>
            <a:ext cx="107157" cy="357189"/>
          </a:xfrm>
          <a:custGeom>
            <a:avLst/>
            <a:gdLst/>
            <a:ahLst/>
            <a:cxnLst/>
            <a:rect l="0" t="0" r="0" b="0"/>
            <a:pathLst>
              <a:path w="107157" h="357189">
                <a:moveTo>
                  <a:pt x="21431" y="0"/>
                </a:moveTo>
                <a:lnTo>
                  <a:pt x="14288" y="14288"/>
                </a:lnTo>
                <a:lnTo>
                  <a:pt x="14288" y="28575"/>
                </a:lnTo>
                <a:lnTo>
                  <a:pt x="14288" y="64294"/>
                </a:lnTo>
                <a:lnTo>
                  <a:pt x="7144" y="100013"/>
                </a:lnTo>
                <a:lnTo>
                  <a:pt x="7144" y="142875"/>
                </a:lnTo>
                <a:lnTo>
                  <a:pt x="7144" y="185738"/>
                </a:lnTo>
                <a:lnTo>
                  <a:pt x="0" y="228600"/>
                </a:lnTo>
                <a:lnTo>
                  <a:pt x="0" y="264319"/>
                </a:lnTo>
                <a:lnTo>
                  <a:pt x="0" y="300038"/>
                </a:lnTo>
                <a:lnTo>
                  <a:pt x="0" y="328613"/>
                </a:lnTo>
                <a:lnTo>
                  <a:pt x="0" y="342900"/>
                </a:lnTo>
                <a:lnTo>
                  <a:pt x="0" y="350044"/>
                </a:lnTo>
                <a:lnTo>
                  <a:pt x="0" y="357188"/>
                </a:lnTo>
                <a:lnTo>
                  <a:pt x="0" y="357188"/>
                </a:lnTo>
                <a:lnTo>
                  <a:pt x="0" y="342900"/>
                </a:lnTo>
                <a:lnTo>
                  <a:pt x="0" y="335756"/>
                </a:lnTo>
                <a:lnTo>
                  <a:pt x="0" y="314325"/>
                </a:lnTo>
                <a:lnTo>
                  <a:pt x="0" y="285750"/>
                </a:lnTo>
                <a:lnTo>
                  <a:pt x="0" y="257175"/>
                </a:lnTo>
                <a:lnTo>
                  <a:pt x="0" y="228600"/>
                </a:lnTo>
                <a:lnTo>
                  <a:pt x="0" y="207169"/>
                </a:lnTo>
                <a:lnTo>
                  <a:pt x="7144" y="185738"/>
                </a:lnTo>
                <a:lnTo>
                  <a:pt x="7144" y="178594"/>
                </a:lnTo>
                <a:lnTo>
                  <a:pt x="7144" y="171450"/>
                </a:lnTo>
                <a:lnTo>
                  <a:pt x="14288" y="171450"/>
                </a:lnTo>
                <a:lnTo>
                  <a:pt x="14288" y="178594"/>
                </a:lnTo>
                <a:lnTo>
                  <a:pt x="21431" y="192881"/>
                </a:lnTo>
                <a:lnTo>
                  <a:pt x="28575" y="207169"/>
                </a:lnTo>
                <a:lnTo>
                  <a:pt x="35719" y="228600"/>
                </a:lnTo>
                <a:lnTo>
                  <a:pt x="42863" y="242888"/>
                </a:lnTo>
                <a:lnTo>
                  <a:pt x="57150" y="264319"/>
                </a:lnTo>
                <a:lnTo>
                  <a:pt x="64294" y="278606"/>
                </a:lnTo>
                <a:lnTo>
                  <a:pt x="78581" y="292894"/>
                </a:lnTo>
                <a:lnTo>
                  <a:pt x="85725" y="300038"/>
                </a:lnTo>
                <a:lnTo>
                  <a:pt x="92869" y="300038"/>
                </a:lnTo>
                <a:lnTo>
                  <a:pt x="100013" y="300038"/>
                </a:lnTo>
                <a:lnTo>
                  <a:pt x="107156" y="300038"/>
                </a:lnTo>
                <a:lnTo>
                  <a:pt x="107156"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Freeform 137"/>
          <p:cNvSpPr/>
          <p:nvPr/>
        </p:nvSpPr>
        <p:spPr>
          <a:xfrm>
            <a:off x="1443038" y="6372225"/>
            <a:ext cx="192882" cy="164307"/>
          </a:xfrm>
          <a:custGeom>
            <a:avLst/>
            <a:gdLst/>
            <a:ahLst/>
            <a:cxnLst/>
            <a:rect l="0" t="0" r="0" b="0"/>
            <a:pathLst>
              <a:path w="192882" h="164307">
                <a:moveTo>
                  <a:pt x="0" y="92869"/>
                </a:moveTo>
                <a:lnTo>
                  <a:pt x="0" y="100013"/>
                </a:lnTo>
                <a:lnTo>
                  <a:pt x="0" y="107156"/>
                </a:lnTo>
                <a:lnTo>
                  <a:pt x="0" y="121444"/>
                </a:lnTo>
                <a:lnTo>
                  <a:pt x="0" y="135731"/>
                </a:lnTo>
                <a:lnTo>
                  <a:pt x="0" y="150019"/>
                </a:lnTo>
                <a:lnTo>
                  <a:pt x="7143" y="157163"/>
                </a:lnTo>
                <a:lnTo>
                  <a:pt x="21431" y="164306"/>
                </a:lnTo>
                <a:lnTo>
                  <a:pt x="28575" y="164306"/>
                </a:lnTo>
                <a:lnTo>
                  <a:pt x="42862" y="164306"/>
                </a:lnTo>
                <a:lnTo>
                  <a:pt x="50006" y="157163"/>
                </a:lnTo>
                <a:lnTo>
                  <a:pt x="64293" y="150019"/>
                </a:lnTo>
                <a:lnTo>
                  <a:pt x="78581" y="142875"/>
                </a:lnTo>
                <a:lnTo>
                  <a:pt x="92868" y="135731"/>
                </a:lnTo>
                <a:lnTo>
                  <a:pt x="100012" y="128588"/>
                </a:lnTo>
                <a:lnTo>
                  <a:pt x="100012" y="121444"/>
                </a:lnTo>
                <a:lnTo>
                  <a:pt x="107156" y="107156"/>
                </a:lnTo>
                <a:lnTo>
                  <a:pt x="107156" y="92869"/>
                </a:lnTo>
                <a:lnTo>
                  <a:pt x="100012" y="78581"/>
                </a:lnTo>
                <a:lnTo>
                  <a:pt x="92868" y="64294"/>
                </a:lnTo>
                <a:lnTo>
                  <a:pt x="85725" y="50006"/>
                </a:lnTo>
                <a:lnTo>
                  <a:pt x="71437" y="35719"/>
                </a:lnTo>
                <a:lnTo>
                  <a:pt x="57150" y="28575"/>
                </a:lnTo>
                <a:lnTo>
                  <a:pt x="57150" y="28575"/>
                </a:lnTo>
                <a:lnTo>
                  <a:pt x="42862" y="35719"/>
                </a:lnTo>
                <a:lnTo>
                  <a:pt x="42862" y="42863"/>
                </a:lnTo>
                <a:lnTo>
                  <a:pt x="35718" y="57150"/>
                </a:lnTo>
                <a:lnTo>
                  <a:pt x="35718" y="78581"/>
                </a:lnTo>
                <a:lnTo>
                  <a:pt x="42862" y="100013"/>
                </a:lnTo>
                <a:lnTo>
                  <a:pt x="50006" y="121444"/>
                </a:lnTo>
                <a:lnTo>
                  <a:pt x="57150" y="135731"/>
                </a:lnTo>
                <a:lnTo>
                  <a:pt x="71437" y="150019"/>
                </a:lnTo>
                <a:lnTo>
                  <a:pt x="85725" y="157163"/>
                </a:lnTo>
                <a:lnTo>
                  <a:pt x="92868" y="164306"/>
                </a:lnTo>
                <a:lnTo>
                  <a:pt x="107156" y="164306"/>
                </a:lnTo>
                <a:lnTo>
                  <a:pt x="114300" y="164306"/>
                </a:lnTo>
                <a:lnTo>
                  <a:pt x="121443" y="164306"/>
                </a:lnTo>
                <a:lnTo>
                  <a:pt x="128587" y="157163"/>
                </a:lnTo>
                <a:lnTo>
                  <a:pt x="128587" y="142875"/>
                </a:lnTo>
                <a:lnTo>
                  <a:pt x="128587" y="128588"/>
                </a:lnTo>
                <a:lnTo>
                  <a:pt x="135731" y="107156"/>
                </a:lnTo>
                <a:lnTo>
                  <a:pt x="135731" y="85725"/>
                </a:lnTo>
                <a:lnTo>
                  <a:pt x="135731" y="64294"/>
                </a:lnTo>
                <a:lnTo>
                  <a:pt x="135731" y="42863"/>
                </a:lnTo>
                <a:lnTo>
                  <a:pt x="135731" y="21431"/>
                </a:lnTo>
                <a:lnTo>
                  <a:pt x="142875" y="7144"/>
                </a:lnTo>
                <a:lnTo>
                  <a:pt x="150018" y="0"/>
                </a:lnTo>
                <a:lnTo>
                  <a:pt x="157162" y="0"/>
                </a:lnTo>
                <a:lnTo>
                  <a:pt x="164306" y="0"/>
                </a:lnTo>
                <a:lnTo>
                  <a:pt x="171450" y="0"/>
                </a:lnTo>
                <a:lnTo>
                  <a:pt x="178593" y="0"/>
                </a:lnTo>
                <a:lnTo>
                  <a:pt x="192881" y="7144"/>
                </a:lnTo>
                <a:lnTo>
                  <a:pt x="192881" y="7144"/>
                </a:lnTo>
                <a:lnTo>
                  <a:pt x="192881"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9" name="Freeform 138"/>
          <p:cNvSpPr/>
          <p:nvPr/>
        </p:nvSpPr>
        <p:spPr>
          <a:xfrm>
            <a:off x="1664494" y="6379369"/>
            <a:ext cx="421482" cy="300039"/>
          </a:xfrm>
          <a:custGeom>
            <a:avLst/>
            <a:gdLst/>
            <a:ahLst/>
            <a:cxnLst/>
            <a:rect l="0" t="0" r="0" b="0"/>
            <a:pathLst>
              <a:path w="421482" h="300039">
                <a:moveTo>
                  <a:pt x="0" y="150019"/>
                </a:moveTo>
                <a:lnTo>
                  <a:pt x="0" y="142875"/>
                </a:lnTo>
                <a:lnTo>
                  <a:pt x="7144" y="142875"/>
                </a:lnTo>
                <a:lnTo>
                  <a:pt x="14287" y="135731"/>
                </a:lnTo>
                <a:lnTo>
                  <a:pt x="14287" y="128587"/>
                </a:lnTo>
                <a:lnTo>
                  <a:pt x="21431" y="121444"/>
                </a:lnTo>
                <a:lnTo>
                  <a:pt x="28575" y="114300"/>
                </a:lnTo>
                <a:lnTo>
                  <a:pt x="35719" y="107156"/>
                </a:lnTo>
                <a:lnTo>
                  <a:pt x="42862" y="100012"/>
                </a:lnTo>
                <a:lnTo>
                  <a:pt x="50006" y="92869"/>
                </a:lnTo>
                <a:lnTo>
                  <a:pt x="50006" y="85725"/>
                </a:lnTo>
                <a:lnTo>
                  <a:pt x="57150" y="85725"/>
                </a:lnTo>
                <a:lnTo>
                  <a:pt x="57150" y="78581"/>
                </a:lnTo>
                <a:lnTo>
                  <a:pt x="57150" y="78581"/>
                </a:lnTo>
                <a:lnTo>
                  <a:pt x="64294" y="78581"/>
                </a:lnTo>
                <a:lnTo>
                  <a:pt x="57150" y="71437"/>
                </a:lnTo>
                <a:lnTo>
                  <a:pt x="57150" y="71437"/>
                </a:lnTo>
                <a:lnTo>
                  <a:pt x="50006" y="64294"/>
                </a:lnTo>
                <a:lnTo>
                  <a:pt x="42862" y="64294"/>
                </a:lnTo>
                <a:lnTo>
                  <a:pt x="28575" y="71437"/>
                </a:lnTo>
                <a:lnTo>
                  <a:pt x="21431" y="78581"/>
                </a:lnTo>
                <a:lnTo>
                  <a:pt x="21431" y="92869"/>
                </a:lnTo>
                <a:lnTo>
                  <a:pt x="14287" y="107156"/>
                </a:lnTo>
                <a:lnTo>
                  <a:pt x="21431" y="121444"/>
                </a:lnTo>
                <a:lnTo>
                  <a:pt x="21431" y="135731"/>
                </a:lnTo>
                <a:lnTo>
                  <a:pt x="35719" y="157162"/>
                </a:lnTo>
                <a:lnTo>
                  <a:pt x="50006" y="171450"/>
                </a:lnTo>
                <a:lnTo>
                  <a:pt x="64294" y="185737"/>
                </a:lnTo>
                <a:lnTo>
                  <a:pt x="85725" y="200025"/>
                </a:lnTo>
                <a:lnTo>
                  <a:pt x="107156" y="207169"/>
                </a:lnTo>
                <a:lnTo>
                  <a:pt x="121444" y="207169"/>
                </a:lnTo>
                <a:lnTo>
                  <a:pt x="142875" y="207169"/>
                </a:lnTo>
                <a:lnTo>
                  <a:pt x="157162" y="200025"/>
                </a:lnTo>
                <a:lnTo>
                  <a:pt x="178594" y="192881"/>
                </a:lnTo>
                <a:lnTo>
                  <a:pt x="192881" y="178594"/>
                </a:lnTo>
                <a:lnTo>
                  <a:pt x="200025" y="164306"/>
                </a:lnTo>
                <a:lnTo>
                  <a:pt x="207169" y="150019"/>
                </a:lnTo>
                <a:lnTo>
                  <a:pt x="214312" y="135731"/>
                </a:lnTo>
                <a:lnTo>
                  <a:pt x="214312" y="114300"/>
                </a:lnTo>
                <a:lnTo>
                  <a:pt x="214312" y="92869"/>
                </a:lnTo>
                <a:lnTo>
                  <a:pt x="207169" y="71437"/>
                </a:lnTo>
                <a:lnTo>
                  <a:pt x="200025" y="57150"/>
                </a:lnTo>
                <a:lnTo>
                  <a:pt x="185737" y="42862"/>
                </a:lnTo>
                <a:lnTo>
                  <a:pt x="178594" y="42862"/>
                </a:lnTo>
                <a:lnTo>
                  <a:pt x="164306" y="50006"/>
                </a:lnTo>
                <a:lnTo>
                  <a:pt x="150019" y="64294"/>
                </a:lnTo>
                <a:lnTo>
                  <a:pt x="142875" y="92869"/>
                </a:lnTo>
                <a:lnTo>
                  <a:pt x="128587" y="114300"/>
                </a:lnTo>
                <a:lnTo>
                  <a:pt x="128587" y="142875"/>
                </a:lnTo>
                <a:lnTo>
                  <a:pt x="128587" y="164306"/>
                </a:lnTo>
                <a:lnTo>
                  <a:pt x="128587" y="185737"/>
                </a:lnTo>
                <a:lnTo>
                  <a:pt x="135731" y="200025"/>
                </a:lnTo>
                <a:lnTo>
                  <a:pt x="150019" y="207169"/>
                </a:lnTo>
                <a:lnTo>
                  <a:pt x="157162" y="214313"/>
                </a:lnTo>
                <a:lnTo>
                  <a:pt x="164306" y="207169"/>
                </a:lnTo>
                <a:lnTo>
                  <a:pt x="171450" y="200025"/>
                </a:lnTo>
                <a:lnTo>
                  <a:pt x="178594" y="192881"/>
                </a:lnTo>
                <a:lnTo>
                  <a:pt x="192881" y="178594"/>
                </a:lnTo>
                <a:lnTo>
                  <a:pt x="192881" y="157162"/>
                </a:lnTo>
                <a:lnTo>
                  <a:pt x="200025" y="135731"/>
                </a:lnTo>
                <a:lnTo>
                  <a:pt x="200025" y="114300"/>
                </a:lnTo>
                <a:lnTo>
                  <a:pt x="200025" y="92869"/>
                </a:lnTo>
                <a:lnTo>
                  <a:pt x="192881" y="78581"/>
                </a:lnTo>
                <a:lnTo>
                  <a:pt x="192881" y="71437"/>
                </a:lnTo>
                <a:lnTo>
                  <a:pt x="192881" y="64294"/>
                </a:lnTo>
                <a:lnTo>
                  <a:pt x="192881" y="64294"/>
                </a:lnTo>
                <a:lnTo>
                  <a:pt x="192881" y="71437"/>
                </a:lnTo>
                <a:lnTo>
                  <a:pt x="192881" y="78581"/>
                </a:lnTo>
                <a:lnTo>
                  <a:pt x="200025" y="92869"/>
                </a:lnTo>
                <a:lnTo>
                  <a:pt x="200025" y="114300"/>
                </a:lnTo>
                <a:lnTo>
                  <a:pt x="200025" y="135731"/>
                </a:lnTo>
                <a:lnTo>
                  <a:pt x="207169" y="164306"/>
                </a:lnTo>
                <a:lnTo>
                  <a:pt x="214312" y="178594"/>
                </a:lnTo>
                <a:lnTo>
                  <a:pt x="221456" y="200025"/>
                </a:lnTo>
                <a:lnTo>
                  <a:pt x="228600" y="214313"/>
                </a:lnTo>
                <a:lnTo>
                  <a:pt x="242887" y="221457"/>
                </a:lnTo>
                <a:lnTo>
                  <a:pt x="250031" y="228601"/>
                </a:lnTo>
                <a:lnTo>
                  <a:pt x="264319" y="228601"/>
                </a:lnTo>
                <a:lnTo>
                  <a:pt x="271462" y="221457"/>
                </a:lnTo>
                <a:lnTo>
                  <a:pt x="285750" y="214313"/>
                </a:lnTo>
                <a:lnTo>
                  <a:pt x="292894" y="192881"/>
                </a:lnTo>
                <a:lnTo>
                  <a:pt x="300037" y="171450"/>
                </a:lnTo>
                <a:lnTo>
                  <a:pt x="300037" y="142875"/>
                </a:lnTo>
                <a:lnTo>
                  <a:pt x="307181" y="114300"/>
                </a:lnTo>
                <a:lnTo>
                  <a:pt x="314325" y="78581"/>
                </a:lnTo>
                <a:lnTo>
                  <a:pt x="321469" y="50006"/>
                </a:lnTo>
                <a:lnTo>
                  <a:pt x="328612" y="28575"/>
                </a:lnTo>
                <a:lnTo>
                  <a:pt x="335756" y="14287"/>
                </a:lnTo>
                <a:lnTo>
                  <a:pt x="342900" y="7144"/>
                </a:lnTo>
                <a:lnTo>
                  <a:pt x="357187" y="0"/>
                </a:lnTo>
                <a:lnTo>
                  <a:pt x="364331" y="0"/>
                </a:lnTo>
                <a:lnTo>
                  <a:pt x="371475" y="0"/>
                </a:lnTo>
                <a:lnTo>
                  <a:pt x="385762" y="7144"/>
                </a:lnTo>
                <a:lnTo>
                  <a:pt x="400050" y="14287"/>
                </a:lnTo>
                <a:lnTo>
                  <a:pt x="407194" y="28575"/>
                </a:lnTo>
                <a:lnTo>
                  <a:pt x="414337" y="50006"/>
                </a:lnTo>
                <a:lnTo>
                  <a:pt x="421481" y="71437"/>
                </a:lnTo>
                <a:lnTo>
                  <a:pt x="421481" y="92869"/>
                </a:lnTo>
                <a:lnTo>
                  <a:pt x="421481" y="121444"/>
                </a:lnTo>
                <a:lnTo>
                  <a:pt x="414337" y="150019"/>
                </a:lnTo>
                <a:lnTo>
                  <a:pt x="400050" y="185737"/>
                </a:lnTo>
                <a:lnTo>
                  <a:pt x="385762" y="221457"/>
                </a:lnTo>
                <a:lnTo>
                  <a:pt x="371475" y="250032"/>
                </a:lnTo>
                <a:lnTo>
                  <a:pt x="350044" y="278607"/>
                </a:lnTo>
                <a:lnTo>
                  <a:pt x="335756" y="292894"/>
                </a:lnTo>
                <a:lnTo>
                  <a:pt x="321469" y="300038"/>
                </a:lnTo>
                <a:lnTo>
                  <a:pt x="321469"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 name="Freeform 139"/>
          <p:cNvSpPr/>
          <p:nvPr/>
        </p:nvSpPr>
        <p:spPr>
          <a:xfrm>
            <a:off x="2228850" y="6465094"/>
            <a:ext cx="78582" cy="285752"/>
          </a:xfrm>
          <a:custGeom>
            <a:avLst/>
            <a:gdLst/>
            <a:ahLst/>
            <a:cxnLst/>
            <a:rect l="0" t="0" r="0" b="0"/>
            <a:pathLst>
              <a:path w="78582" h="285752">
                <a:moveTo>
                  <a:pt x="14288" y="0"/>
                </a:moveTo>
                <a:lnTo>
                  <a:pt x="14288" y="7144"/>
                </a:lnTo>
                <a:lnTo>
                  <a:pt x="14288" y="7144"/>
                </a:lnTo>
                <a:lnTo>
                  <a:pt x="7144" y="14287"/>
                </a:lnTo>
                <a:lnTo>
                  <a:pt x="7144" y="28575"/>
                </a:lnTo>
                <a:lnTo>
                  <a:pt x="7144" y="42862"/>
                </a:lnTo>
                <a:lnTo>
                  <a:pt x="7144" y="64294"/>
                </a:lnTo>
                <a:lnTo>
                  <a:pt x="7144" y="85725"/>
                </a:lnTo>
                <a:lnTo>
                  <a:pt x="7144" y="107156"/>
                </a:lnTo>
                <a:lnTo>
                  <a:pt x="7144" y="128588"/>
                </a:lnTo>
                <a:lnTo>
                  <a:pt x="7144" y="157163"/>
                </a:lnTo>
                <a:lnTo>
                  <a:pt x="7144" y="185738"/>
                </a:lnTo>
                <a:lnTo>
                  <a:pt x="7144" y="207169"/>
                </a:lnTo>
                <a:lnTo>
                  <a:pt x="14288" y="228601"/>
                </a:lnTo>
                <a:lnTo>
                  <a:pt x="14288" y="250032"/>
                </a:lnTo>
                <a:lnTo>
                  <a:pt x="14288" y="271463"/>
                </a:lnTo>
                <a:lnTo>
                  <a:pt x="14288" y="278607"/>
                </a:lnTo>
                <a:lnTo>
                  <a:pt x="7144" y="285751"/>
                </a:lnTo>
                <a:lnTo>
                  <a:pt x="7144" y="285751"/>
                </a:lnTo>
                <a:lnTo>
                  <a:pt x="7144" y="278607"/>
                </a:lnTo>
                <a:lnTo>
                  <a:pt x="7144" y="264319"/>
                </a:lnTo>
                <a:lnTo>
                  <a:pt x="7144" y="250032"/>
                </a:lnTo>
                <a:lnTo>
                  <a:pt x="0" y="221457"/>
                </a:lnTo>
                <a:lnTo>
                  <a:pt x="0" y="185738"/>
                </a:lnTo>
                <a:lnTo>
                  <a:pt x="0" y="150019"/>
                </a:lnTo>
                <a:lnTo>
                  <a:pt x="0" y="114300"/>
                </a:lnTo>
                <a:lnTo>
                  <a:pt x="7144" y="85725"/>
                </a:lnTo>
                <a:lnTo>
                  <a:pt x="7144" y="57150"/>
                </a:lnTo>
                <a:lnTo>
                  <a:pt x="14288" y="42862"/>
                </a:lnTo>
                <a:lnTo>
                  <a:pt x="21431" y="35719"/>
                </a:lnTo>
                <a:lnTo>
                  <a:pt x="28575" y="28575"/>
                </a:lnTo>
                <a:lnTo>
                  <a:pt x="42863" y="35719"/>
                </a:lnTo>
                <a:lnTo>
                  <a:pt x="50006" y="35719"/>
                </a:lnTo>
                <a:lnTo>
                  <a:pt x="57150" y="50006"/>
                </a:lnTo>
                <a:lnTo>
                  <a:pt x="64294" y="64294"/>
                </a:lnTo>
                <a:lnTo>
                  <a:pt x="71438" y="78581"/>
                </a:lnTo>
                <a:lnTo>
                  <a:pt x="78581" y="100012"/>
                </a:lnTo>
                <a:lnTo>
                  <a:pt x="78581" y="121444"/>
                </a:lnTo>
                <a:lnTo>
                  <a:pt x="78581" y="135732"/>
                </a:lnTo>
                <a:lnTo>
                  <a:pt x="71438" y="157163"/>
                </a:lnTo>
                <a:lnTo>
                  <a:pt x="64294" y="171451"/>
                </a:lnTo>
                <a:lnTo>
                  <a:pt x="57150" y="185738"/>
                </a:lnTo>
                <a:lnTo>
                  <a:pt x="50006" y="192882"/>
                </a:lnTo>
                <a:lnTo>
                  <a:pt x="42863" y="200026"/>
                </a:lnTo>
                <a:lnTo>
                  <a:pt x="35719" y="207169"/>
                </a:lnTo>
                <a:lnTo>
                  <a:pt x="28575" y="207169"/>
                </a:lnTo>
                <a:lnTo>
                  <a:pt x="28575"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1" name="Freeform 140"/>
          <p:cNvSpPr/>
          <p:nvPr/>
        </p:nvSpPr>
        <p:spPr>
          <a:xfrm>
            <a:off x="2357438" y="6422231"/>
            <a:ext cx="214313" cy="178596"/>
          </a:xfrm>
          <a:custGeom>
            <a:avLst/>
            <a:gdLst/>
            <a:ahLst/>
            <a:cxnLst/>
            <a:rect l="0" t="0" r="0" b="0"/>
            <a:pathLst>
              <a:path w="214313" h="178596">
                <a:moveTo>
                  <a:pt x="0" y="71438"/>
                </a:moveTo>
                <a:lnTo>
                  <a:pt x="0" y="71438"/>
                </a:lnTo>
                <a:lnTo>
                  <a:pt x="0" y="85725"/>
                </a:lnTo>
                <a:lnTo>
                  <a:pt x="0" y="100013"/>
                </a:lnTo>
                <a:lnTo>
                  <a:pt x="7143" y="121444"/>
                </a:lnTo>
                <a:lnTo>
                  <a:pt x="7143" y="142875"/>
                </a:lnTo>
                <a:lnTo>
                  <a:pt x="7143" y="157163"/>
                </a:lnTo>
                <a:lnTo>
                  <a:pt x="14287" y="171451"/>
                </a:lnTo>
                <a:lnTo>
                  <a:pt x="14287" y="178595"/>
                </a:lnTo>
                <a:lnTo>
                  <a:pt x="21431" y="178595"/>
                </a:lnTo>
                <a:lnTo>
                  <a:pt x="21431" y="178595"/>
                </a:lnTo>
                <a:lnTo>
                  <a:pt x="21431" y="171451"/>
                </a:lnTo>
                <a:lnTo>
                  <a:pt x="21431" y="157163"/>
                </a:lnTo>
                <a:lnTo>
                  <a:pt x="28575" y="142875"/>
                </a:lnTo>
                <a:lnTo>
                  <a:pt x="28575" y="121444"/>
                </a:lnTo>
                <a:lnTo>
                  <a:pt x="28575" y="100013"/>
                </a:lnTo>
                <a:lnTo>
                  <a:pt x="28575" y="78582"/>
                </a:lnTo>
                <a:lnTo>
                  <a:pt x="28575" y="57150"/>
                </a:lnTo>
                <a:lnTo>
                  <a:pt x="28575" y="35719"/>
                </a:lnTo>
                <a:lnTo>
                  <a:pt x="28575" y="21432"/>
                </a:lnTo>
                <a:lnTo>
                  <a:pt x="28575" y="7144"/>
                </a:lnTo>
                <a:lnTo>
                  <a:pt x="28575" y="7144"/>
                </a:lnTo>
                <a:lnTo>
                  <a:pt x="35718" y="7144"/>
                </a:lnTo>
                <a:lnTo>
                  <a:pt x="35718" y="14288"/>
                </a:lnTo>
                <a:lnTo>
                  <a:pt x="35718" y="28575"/>
                </a:lnTo>
                <a:lnTo>
                  <a:pt x="35718" y="42863"/>
                </a:lnTo>
                <a:lnTo>
                  <a:pt x="42862" y="64294"/>
                </a:lnTo>
                <a:lnTo>
                  <a:pt x="50006" y="85725"/>
                </a:lnTo>
                <a:lnTo>
                  <a:pt x="57150" y="107157"/>
                </a:lnTo>
                <a:lnTo>
                  <a:pt x="64293" y="121444"/>
                </a:lnTo>
                <a:lnTo>
                  <a:pt x="64293" y="135732"/>
                </a:lnTo>
                <a:lnTo>
                  <a:pt x="71437" y="142875"/>
                </a:lnTo>
                <a:lnTo>
                  <a:pt x="78581" y="150019"/>
                </a:lnTo>
                <a:lnTo>
                  <a:pt x="85725" y="150019"/>
                </a:lnTo>
                <a:lnTo>
                  <a:pt x="85725" y="150019"/>
                </a:lnTo>
                <a:lnTo>
                  <a:pt x="85725" y="150019"/>
                </a:lnTo>
                <a:lnTo>
                  <a:pt x="85725" y="135732"/>
                </a:lnTo>
                <a:lnTo>
                  <a:pt x="85725" y="121444"/>
                </a:lnTo>
                <a:lnTo>
                  <a:pt x="85725" y="100013"/>
                </a:lnTo>
                <a:lnTo>
                  <a:pt x="85725" y="78582"/>
                </a:lnTo>
                <a:lnTo>
                  <a:pt x="85725" y="57150"/>
                </a:lnTo>
                <a:lnTo>
                  <a:pt x="78581" y="35719"/>
                </a:lnTo>
                <a:lnTo>
                  <a:pt x="78581" y="21432"/>
                </a:lnTo>
                <a:lnTo>
                  <a:pt x="78581" y="7144"/>
                </a:lnTo>
                <a:lnTo>
                  <a:pt x="78581" y="0"/>
                </a:lnTo>
                <a:lnTo>
                  <a:pt x="78581" y="0"/>
                </a:lnTo>
                <a:lnTo>
                  <a:pt x="85725" y="0"/>
                </a:lnTo>
                <a:lnTo>
                  <a:pt x="85725" y="7144"/>
                </a:lnTo>
                <a:lnTo>
                  <a:pt x="92869" y="14288"/>
                </a:lnTo>
                <a:lnTo>
                  <a:pt x="100012" y="28575"/>
                </a:lnTo>
                <a:lnTo>
                  <a:pt x="107156" y="42863"/>
                </a:lnTo>
                <a:lnTo>
                  <a:pt x="114300" y="64294"/>
                </a:lnTo>
                <a:lnTo>
                  <a:pt x="128587" y="85725"/>
                </a:lnTo>
                <a:lnTo>
                  <a:pt x="142875" y="107157"/>
                </a:lnTo>
                <a:lnTo>
                  <a:pt x="157162" y="121444"/>
                </a:lnTo>
                <a:lnTo>
                  <a:pt x="171450" y="128588"/>
                </a:lnTo>
                <a:lnTo>
                  <a:pt x="185737" y="135732"/>
                </a:lnTo>
                <a:lnTo>
                  <a:pt x="200025" y="142875"/>
                </a:lnTo>
                <a:lnTo>
                  <a:pt x="207169" y="142875"/>
                </a:lnTo>
                <a:lnTo>
                  <a:pt x="214312" y="142875"/>
                </a:lnTo>
                <a:lnTo>
                  <a:pt x="214312" y="150019"/>
                </a:lnTo>
                <a:lnTo>
                  <a:pt x="214312" y="150019"/>
                </a:lnTo>
                <a:lnTo>
                  <a:pt x="214312" y="142875"/>
                </a:lnTo>
                <a:lnTo>
                  <a:pt x="214312" y="128588"/>
                </a:lnTo>
                <a:lnTo>
                  <a:pt x="207169" y="107157"/>
                </a:lnTo>
                <a:lnTo>
                  <a:pt x="207169" y="71438"/>
                </a:lnTo>
                <a:lnTo>
                  <a:pt x="200025" y="42863"/>
                </a:lnTo>
                <a:lnTo>
                  <a:pt x="192881" y="21432"/>
                </a:lnTo>
                <a:lnTo>
                  <a:pt x="185737" y="0"/>
                </a:lnTo>
                <a:lnTo>
                  <a:pt x="18573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2" name="Freeform 141"/>
          <p:cNvSpPr/>
          <p:nvPr/>
        </p:nvSpPr>
        <p:spPr>
          <a:xfrm>
            <a:off x="2457450" y="6300788"/>
            <a:ext cx="1" cy="42863"/>
          </a:xfrm>
          <a:custGeom>
            <a:avLst/>
            <a:gdLst/>
            <a:ahLst/>
            <a:cxnLst/>
            <a:rect l="0" t="0" r="0" b="0"/>
            <a:pathLst>
              <a:path w="1" h="42863">
                <a:moveTo>
                  <a:pt x="0" y="0"/>
                </a:moveTo>
                <a:lnTo>
                  <a:pt x="0" y="7143"/>
                </a:lnTo>
                <a:lnTo>
                  <a:pt x="0" y="14287"/>
                </a:lnTo>
                <a:lnTo>
                  <a:pt x="0" y="28575"/>
                </a:lnTo>
                <a:lnTo>
                  <a:pt x="0" y="35718"/>
                </a:lnTo>
                <a:lnTo>
                  <a:pt x="0" y="42862"/>
                </a:lnTo>
                <a:lnTo>
                  <a:pt x="0" y="428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3" name="Freeform 142"/>
          <p:cNvSpPr/>
          <p:nvPr/>
        </p:nvSpPr>
        <p:spPr>
          <a:xfrm>
            <a:off x="2607469" y="6307931"/>
            <a:ext cx="228601" cy="328615"/>
          </a:xfrm>
          <a:custGeom>
            <a:avLst/>
            <a:gdLst/>
            <a:ahLst/>
            <a:cxnLst/>
            <a:rect l="0" t="0" r="0" b="0"/>
            <a:pathLst>
              <a:path w="228601" h="328615">
                <a:moveTo>
                  <a:pt x="100013" y="221457"/>
                </a:moveTo>
                <a:lnTo>
                  <a:pt x="100013" y="214313"/>
                </a:lnTo>
                <a:lnTo>
                  <a:pt x="100013" y="214313"/>
                </a:lnTo>
                <a:lnTo>
                  <a:pt x="100013" y="207169"/>
                </a:lnTo>
                <a:lnTo>
                  <a:pt x="92869" y="200025"/>
                </a:lnTo>
                <a:lnTo>
                  <a:pt x="78581" y="192882"/>
                </a:lnTo>
                <a:lnTo>
                  <a:pt x="71438" y="171450"/>
                </a:lnTo>
                <a:lnTo>
                  <a:pt x="64294" y="157163"/>
                </a:lnTo>
                <a:lnTo>
                  <a:pt x="50006" y="142875"/>
                </a:lnTo>
                <a:lnTo>
                  <a:pt x="42863" y="135732"/>
                </a:lnTo>
                <a:lnTo>
                  <a:pt x="28575" y="135732"/>
                </a:lnTo>
                <a:lnTo>
                  <a:pt x="21431" y="142875"/>
                </a:lnTo>
                <a:lnTo>
                  <a:pt x="14288" y="157163"/>
                </a:lnTo>
                <a:lnTo>
                  <a:pt x="7144" y="178594"/>
                </a:lnTo>
                <a:lnTo>
                  <a:pt x="0" y="207169"/>
                </a:lnTo>
                <a:lnTo>
                  <a:pt x="0" y="235744"/>
                </a:lnTo>
                <a:lnTo>
                  <a:pt x="0" y="257175"/>
                </a:lnTo>
                <a:lnTo>
                  <a:pt x="0" y="278607"/>
                </a:lnTo>
                <a:lnTo>
                  <a:pt x="7144" y="292895"/>
                </a:lnTo>
                <a:lnTo>
                  <a:pt x="14288" y="300039"/>
                </a:lnTo>
                <a:lnTo>
                  <a:pt x="21431" y="300039"/>
                </a:lnTo>
                <a:lnTo>
                  <a:pt x="28575" y="292895"/>
                </a:lnTo>
                <a:lnTo>
                  <a:pt x="35719" y="285751"/>
                </a:lnTo>
                <a:lnTo>
                  <a:pt x="42863" y="271463"/>
                </a:lnTo>
                <a:lnTo>
                  <a:pt x="50006" y="250032"/>
                </a:lnTo>
                <a:lnTo>
                  <a:pt x="57150" y="228600"/>
                </a:lnTo>
                <a:lnTo>
                  <a:pt x="64294" y="207169"/>
                </a:lnTo>
                <a:lnTo>
                  <a:pt x="64294" y="192882"/>
                </a:lnTo>
                <a:lnTo>
                  <a:pt x="71438" y="178594"/>
                </a:lnTo>
                <a:lnTo>
                  <a:pt x="71438" y="171450"/>
                </a:lnTo>
                <a:lnTo>
                  <a:pt x="71438" y="171450"/>
                </a:lnTo>
                <a:lnTo>
                  <a:pt x="71438" y="178594"/>
                </a:lnTo>
                <a:lnTo>
                  <a:pt x="71438" y="192882"/>
                </a:lnTo>
                <a:lnTo>
                  <a:pt x="78581" y="214313"/>
                </a:lnTo>
                <a:lnTo>
                  <a:pt x="85725" y="242888"/>
                </a:lnTo>
                <a:lnTo>
                  <a:pt x="92869" y="264319"/>
                </a:lnTo>
                <a:lnTo>
                  <a:pt x="100013" y="285751"/>
                </a:lnTo>
                <a:lnTo>
                  <a:pt x="107156" y="307182"/>
                </a:lnTo>
                <a:lnTo>
                  <a:pt x="121444" y="321470"/>
                </a:lnTo>
                <a:lnTo>
                  <a:pt x="128588" y="328614"/>
                </a:lnTo>
                <a:lnTo>
                  <a:pt x="142875" y="328614"/>
                </a:lnTo>
                <a:lnTo>
                  <a:pt x="150019" y="321470"/>
                </a:lnTo>
                <a:lnTo>
                  <a:pt x="157163" y="300039"/>
                </a:lnTo>
                <a:lnTo>
                  <a:pt x="164306" y="278607"/>
                </a:lnTo>
                <a:lnTo>
                  <a:pt x="171450" y="250032"/>
                </a:lnTo>
                <a:lnTo>
                  <a:pt x="178594" y="214313"/>
                </a:lnTo>
                <a:lnTo>
                  <a:pt x="178594" y="171450"/>
                </a:lnTo>
                <a:lnTo>
                  <a:pt x="178594" y="128588"/>
                </a:lnTo>
                <a:lnTo>
                  <a:pt x="178594" y="92869"/>
                </a:lnTo>
                <a:lnTo>
                  <a:pt x="171450" y="50007"/>
                </a:lnTo>
                <a:lnTo>
                  <a:pt x="171450" y="28575"/>
                </a:lnTo>
                <a:lnTo>
                  <a:pt x="164306" y="7144"/>
                </a:lnTo>
                <a:lnTo>
                  <a:pt x="164306" y="0"/>
                </a:lnTo>
                <a:lnTo>
                  <a:pt x="164306" y="0"/>
                </a:lnTo>
                <a:lnTo>
                  <a:pt x="157163" y="7144"/>
                </a:lnTo>
                <a:lnTo>
                  <a:pt x="157163" y="21432"/>
                </a:lnTo>
                <a:lnTo>
                  <a:pt x="157163" y="50007"/>
                </a:lnTo>
                <a:lnTo>
                  <a:pt x="157163" y="78582"/>
                </a:lnTo>
                <a:lnTo>
                  <a:pt x="157163" y="114300"/>
                </a:lnTo>
                <a:lnTo>
                  <a:pt x="164306" y="150019"/>
                </a:lnTo>
                <a:lnTo>
                  <a:pt x="171450" y="192882"/>
                </a:lnTo>
                <a:lnTo>
                  <a:pt x="178594" y="221457"/>
                </a:lnTo>
                <a:lnTo>
                  <a:pt x="192881" y="250032"/>
                </a:lnTo>
                <a:lnTo>
                  <a:pt x="200025" y="278607"/>
                </a:lnTo>
                <a:lnTo>
                  <a:pt x="214313" y="285751"/>
                </a:lnTo>
                <a:lnTo>
                  <a:pt x="221456" y="300039"/>
                </a:lnTo>
                <a:lnTo>
                  <a:pt x="228600" y="300039"/>
                </a:lnTo>
                <a:lnTo>
                  <a:pt x="228600" y="30003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4" name="Freeform 143"/>
          <p:cNvSpPr/>
          <p:nvPr/>
        </p:nvSpPr>
        <p:spPr>
          <a:xfrm>
            <a:off x="2743200" y="6429375"/>
            <a:ext cx="100014" cy="71439"/>
          </a:xfrm>
          <a:custGeom>
            <a:avLst/>
            <a:gdLst/>
            <a:ahLst/>
            <a:cxnLst/>
            <a:rect l="0" t="0" r="0" b="0"/>
            <a:pathLst>
              <a:path w="100014" h="71439">
                <a:moveTo>
                  <a:pt x="7144" y="71438"/>
                </a:moveTo>
                <a:lnTo>
                  <a:pt x="7144" y="71438"/>
                </a:lnTo>
                <a:lnTo>
                  <a:pt x="0" y="64294"/>
                </a:lnTo>
                <a:lnTo>
                  <a:pt x="0" y="64294"/>
                </a:lnTo>
                <a:lnTo>
                  <a:pt x="0" y="64294"/>
                </a:lnTo>
                <a:lnTo>
                  <a:pt x="0" y="57150"/>
                </a:lnTo>
                <a:lnTo>
                  <a:pt x="7144" y="50006"/>
                </a:lnTo>
                <a:lnTo>
                  <a:pt x="14288" y="42863"/>
                </a:lnTo>
                <a:lnTo>
                  <a:pt x="21432" y="35719"/>
                </a:lnTo>
                <a:lnTo>
                  <a:pt x="42863" y="21431"/>
                </a:lnTo>
                <a:lnTo>
                  <a:pt x="57150" y="14288"/>
                </a:lnTo>
                <a:lnTo>
                  <a:pt x="78582" y="7144"/>
                </a:lnTo>
                <a:lnTo>
                  <a:pt x="100013" y="0"/>
                </a:lnTo>
                <a:lnTo>
                  <a:pt x="100013" y="0"/>
                </a:lnTo>
                <a:lnTo>
                  <a:pt x="100013"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5" name="Freeform 144"/>
          <p:cNvSpPr/>
          <p:nvPr/>
        </p:nvSpPr>
        <p:spPr>
          <a:xfrm>
            <a:off x="2857500" y="6450806"/>
            <a:ext cx="107158" cy="185740"/>
          </a:xfrm>
          <a:custGeom>
            <a:avLst/>
            <a:gdLst/>
            <a:ahLst/>
            <a:cxnLst/>
            <a:rect l="0" t="0" r="0" b="0"/>
            <a:pathLst>
              <a:path w="107158" h="185740">
                <a:moveTo>
                  <a:pt x="35719" y="185739"/>
                </a:moveTo>
                <a:lnTo>
                  <a:pt x="35719" y="185739"/>
                </a:lnTo>
                <a:lnTo>
                  <a:pt x="35719" y="185739"/>
                </a:lnTo>
                <a:lnTo>
                  <a:pt x="35719" y="185739"/>
                </a:lnTo>
                <a:lnTo>
                  <a:pt x="42863" y="178595"/>
                </a:lnTo>
                <a:lnTo>
                  <a:pt x="50007" y="171451"/>
                </a:lnTo>
                <a:lnTo>
                  <a:pt x="57150" y="157164"/>
                </a:lnTo>
                <a:lnTo>
                  <a:pt x="57150" y="135732"/>
                </a:lnTo>
                <a:lnTo>
                  <a:pt x="64294" y="114300"/>
                </a:lnTo>
                <a:lnTo>
                  <a:pt x="64294" y="92869"/>
                </a:lnTo>
                <a:lnTo>
                  <a:pt x="71438" y="71438"/>
                </a:lnTo>
                <a:lnTo>
                  <a:pt x="71438" y="50007"/>
                </a:lnTo>
                <a:lnTo>
                  <a:pt x="71438" y="28575"/>
                </a:lnTo>
                <a:lnTo>
                  <a:pt x="64294" y="14288"/>
                </a:lnTo>
                <a:lnTo>
                  <a:pt x="57150" y="7144"/>
                </a:lnTo>
                <a:lnTo>
                  <a:pt x="50007" y="0"/>
                </a:lnTo>
                <a:lnTo>
                  <a:pt x="42863" y="7144"/>
                </a:lnTo>
                <a:lnTo>
                  <a:pt x="28575" y="21432"/>
                </a:lnTo>
                <a:lnTo>
                  <a:pt x="21432" y="42863"/>
                </a:lnTo>
                <a:lnTo>
                  <a:pt x="14288" y="71438"/>
                </a:lnTo>
                <a:lnTo>
                  <a:pt x="7144" y="100013"/>
                </a:lnTo>
                <a:lnTo>
                  <a:pt x="0" y="128588"/>
                </a:lnTo>
                <a:lnTo>
                  <a:pt x="7144" y="150020"/>
                </a:lnTo>
                <a:lnTo>
                  <a:pt x="14288" y="171451"/>
                </a:lnTo>
                <a:lnTo>
                  <a:pt x="28575" y="178595"/>
                </a:lnTo>
                <a:lnTo>
                  <a:pt x="35719" y="185739"/>
                </a:lnTo>
                <a:lnTo>
                  <a:pt x="57150" y="185739"/>
                </a:lnTo>
                <a:lnTo>
                  <a:pt x="71438" y="178595"/>
                </a:lnTo>
                <a:lnTo>
                  <a:pt x="92869" y="178595"/>
                </a:lnTo>
                <a:lnTo>
                  <a:pt x="107157" y="171451"/>
                </a:lnTo>
                <a:lnTo>
                  <a:pt x="107157" y="17145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6" name="Freeform 145"/>
          <p:cNvSpPr/>
          <p:nvPr/>
        </p:nvSpPr>
        <p:spPr>
          <a:xfrm>
            <a:off x="3086100" y="6443663"/>
            <a:ext cx="107158" cy="235745"/>
          </a:xfrm>
          <a:custGeom>
            <a:avLst/>
            <a:gdLst/>
            <a:ahLst/>
            <a:cxnLst/>
            <a:rect l="0" t="0" r="0" b="0"/>
            <a:pathLst>
              <a:path w="107158" h="235745">
                <a:moveTo>
                  <a:pt x="107157" y="14287"/>
                </a:moveTo>
                <a:lnTo>
                  <a:pt x="107157" y="14287"/>
                </a:lnTo>
                <a:lnTo>
                  <a:pt x="107157" y="14287"/>
                </a:lnTo>
                <a:lnTo>
                  <a:pt x="100013" y="7143"/>
                </a:lnTo>
                <a:lnTo>
                  <a:pt x="92869" y="7143"/>
                </a:lnTo>
                <a:lnTo>
                  <a:pt x="85725" y="7143"/>
                </a:lnTo>
                <a:lnTo>
                  <a:pt x="71438" y="0"/>
                </a:lnTo>
                <a:lnTo>
                  <a:pt x="57150" y="0"/>
                </a:lnTo>
                <a:lnTo>
                  <a:pt x="50007" y="7143"/>
                </a:lnTo>
                <a:lnTo>
                  <a:pt x="35719" y="7143"/>
                </a:lnTo>
                <a:lnTo>
                  <a:pt x="21432" y="14287"/>
                </a:lnTo>
                <a:lnTo>
                  <a:pt x="14288" y="14287"/>
                </a:lnTo>
                <a:lnTo>
                  <a:pt x="7144" y="14287"/>
                </a:lnTo>
                <a:lnTo>
                  <a:pt x="7144" y="21431"/>
                </a:lnTo>
                <a:lnTo>
                  <a:pt x="0" y="21431"/>
                </a:lnTo>
                <a:lnTo>
                  <a:pt x="7144" y="21431"/>
                </a:lnTo>
                <a:lnTo>
                  <a:pt x="7144" y="28575"/>
                </a:lnTo>
                <a:lnTo>
                  <a:pt x="14288" y="35718"/>
                </a:lnTo>
                <a:lnTo>
                  <a:pt x="28575" y="35718"/>
                </a:lnTo>
                <a:lnTo>
                  <a:pt x="35719" y="42862"/>
                </a:lnTo>
                <a:lnTo>
                  <a:pt x="50007" y="50006"/>
                </a:lnTo>
                <a:lnTo>
                  <a:pt x="64294" y="64293"/>
                </a:lnTo>
                <a:lnTo>
                  <a:pt x="78582" y="71437"/>
                </a:lnTo>
                <a:lnTo>
                  <a:pt x="85725" y="85725"/>
                </a:lnTo>
                <a:lnTo>
                  <a:pt x="92869" y="100012"/>
                </a:lnTo>
                <a:lnTo>
                  <a:pt x="100013" y="121443"/>
                </a:lnTo>
                <a:lnTo>
                  <a:pt x="100013" y="142875"/>
                </a:lnTo>
                <a:lnTo>
                  <a:pt x="100013" y="164307"/>
                </a:lnTo>
                <a:lnTo>
                  <a:pt x="100013" y="178594"/>
                </a:lnTo>
                <a:lnTo>
                  <a:pt x="92869" y="200025"/>
                </a:lnTo>
                <a:lnTo>
                  <a:pt x="85725" y="214313"/>
                </a:lnTo>
                <a:lnTo>
                  <a:pt x="71438" y="228600"/>
                </a:lnTo>
                <a:lnTo>
                  <a:pt x="57150" y="235744"/>
                </a:lnTo>
                <a:lnTo>
                  <a:pt x="42863" y="228600"/>
                </a:lnTo>
                <a:lnTo>
                  <a:pt x="35719" y="221457"/>
                </a:lnTo>
                <a:lnTo>
                  <a:pt x="28575" y="221457"/>
                </a:lnTo>
                <a:lnTo>
                  <a:pt x="28575" y="22145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7" name="Freeform 146"/>
          <p:cNvSpPr/>
          <p:nvPr/>
        </p:nvSpPr>
        <p:spPr>
          <a:xfrm>
            <a:off x="3193257" y="6443663"/>
            <a:ext cx="85726" cy="207170"/>
          </a:xfrm>
          <a:custGeom>
            <a:avLst/>
            <a:gdLst/>
            <a:ahLst/>
            <a:cxnLst/>
            <a:rect l="0" t="0" r="0" b="0"/>
            <a:pathLst>
              <a:path w="85726" h="207170">
                <a:moveTo>
                  <a:pt x="42862" y="157163"/>
                </a:moveTo>
                <a:lnTo>
                  <a:pt x="42862" y="157163"/>
                </a:lnTo>
                <a:lnTo>
                  <a:pt x="42862" y="164307"/>
                </a:lnTo>
                <a:lnTo>
                  <a:pt x="50006" y="171450"/>
                </a:lnTo>
                <a:lnTo>
                  <a:pt x="64293" y="171450"/>
                </a:lnTo>
                <a:lnTo>
                  <a:pt x="71437" y="171450"/>
                </a:lnTo>
                <a:lnTo>
                  <a:pt x="78581" y="164307"/>
                </a:lnTo>
                <a:lnTo>
                  <a:pt x="78581" y="150019"/>
                </a:lnTo>
                <a:lnTo>
                  <a:pt x="85725" y="135731"/>
                </a:lnTo>
                <a:lnTo>
                  <a:pt x="85725" y="114300"/>
                </a:lnTo>
                <a:lnTo>
                  <a:pt x="85725" y="92868"/>
                </a:lnTo>
                <a:lnTo>
                  <a:pt x="85725" y="64293"/>
                </a:lnTo>
                <a:lnTo>
                  <a:pt x="85725" y="42862"/>
                </a:lnTo>
                <a:lnTo>
                  <a:pt x="78581" y="21431"/>
                </a:lnTo>
                <a:lnTo>
                  <a:pt x="64293" y="7143"/>
                </a:lnTo>
                <a:lnTo>
                  <a:pt x="57150" y="0"/>
                </a:lnTo>
                <a:lnTo>
                  <a:pt x="42862" y="7143"/>
                </a:lnTo>
                <a:lnTo>
                  <a:pt x="35718" y="21431"/>
                </a:lnTo>
                <a:lnTo>
                  <a:pt x="21431" y="42862"/>
                </a:lnTo>
                <a:lnTo>
                  <a:pt x="14287" y="71437"/>
                </a:lnTo>
                <a:lnTo>
                  <a:pt x="7143" y="100012"/>
                </a:lnTo>
                <a:lnTo>
                  <a:pt x="0" y="128587"/>
                </a:lnTo>
                <a:lnTo>
                  <a:pt x="0" y="164307"/>
                </a:lnTo>
                <a:lnTo>
                  <a:pt x="7143" y="185738"/>
                </a:lnTo>
                <a:lnTo>
                  <a:pt x="21431" y="207169"/>
                </a:lnTo>
                <a:lnTo>
                  <a:pt x="21431" y="207169"/>
                </a:lnTo>
                <a:lnTo>
                  <a:pt x="21431"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8" name="Freeform 147"/>
          <p:cNvSpPr/>
          <p:nvPr/>
        </p:nvSpPr>
        <p:spPr>
          <a:xfrm>
            <a:off x="3307557" y="6357938"/>
            <a:ext cx="228601" cy="307183"/>
          </a:xfrm>
          <a:custGeom>
            <a:avLst/>
            <a:gdLst/>
            <a:ahLst/>
            <a:cxnLst/>
            <a:rect l="0" t="0" r="0" b="0"/>
            <a:pathLst>
              <a:path w="228601" h="307183">
                <a:moveTo>
                  <a:pt x="107156" y="142875"/>
                </a:moveTo>
                <a:lnTo>
                  <a:pt x="107156" y="135731"/>
                </a:lnTo>
                <a:lnTo>
                  <a:pt x="100012" y="135731"/>
                </a:lnTo>
                <a:lnTo>
                  <a:pt x="92868" y="128587"/>
                </a:lnTo>
                <a:lnTo>
                  <a:pt x="85725" y="121443"/>
                </a:lnTo>
                <a:lnTo>
                  <a:pt x="78581" y="114300"/>
                </a:lnTo>
                <a:lnTo>
                  <a:pt x="64293" y="114300"/>
                </a:lnTo>
                <a:lnTo>
                  <a:pt x="50006" y="121443"/>
                </a:lnTo>
                <a:lnTo>
                  <a:pt x="35718" y="128587"/>
                </a:lnTo>
                <a:lnTo>
                  <a:pt x="21431" y="150018"/>
                </a:lnTo>
                <a:lnTo>
                  <a:pt x="14287" y="164306"/>
                </a:lnTo>
                <a:lnTo>
                  <a:pt x="7143" y="192881"/>
                </a:lnTo>
                <a:lnTo>
                  <a:pt x="0" y="214312"/>
                </a:lnTo>
                <a:lnTo>
                  <a:pt x="0" y="242888"/>
                </a:lnTo>
                <a:lnTo>
                  <a:pt x="7143" y="264319"/>
                </a:lnTo>
                <a:lnTo>
                  <a:pt x="14287" y="285750"/>
                </a:lnTo>
                <a:lnTo>
                  <a:pt x="21431" y="292894"/>
                </a:lnTo>
                <a:lnTo>
                  <a:pt x="35718" y="300038"/>
                </a:lnTo>
                <a:lnTo>
                  <a:pt x="57150" y="300038"/>
                </a:lnTo>
                <a:lnTo>
                  <a:pt x="71437" y="292894"/>
                </a:lnTo>
                <a:lnTo>
                  <a:pt x="85725" y="285750"/>
                </a:lnTo>
                <a:lnTo>
                  <a:pt x="100012" y="264319"/>
                </a:lnTo>
                <a:lnTo>
                  <a:pt x="107156" y="235744"/>
                </a:lnTo>
                <a:lnTo>
                  <a:pt x="114300" y="207168"/>
                </a:lnTo>
                <a:lnTo>
                  <a:pt x="121443" y="171450"/>
                </a:lnTo>
                <a:lnTo>
                  <a:pt x="121443" y="135731"/>
                </a:lnTo>
                <a:lnTo>
                  <a:pt x="121443" y="107156"/>
                </a:lnTo>
                <a:lnTo>
                  <a:pt x="121443" y="71437"/>
                </a:lnTo>
                <a:lnTo>
                  <a:pt x="114300" y="35718"/>
                </a:lnTo>
                <a:lnTo>
                  <a:pt x="114300" y="14287"/>
                </a:lnTo>
                <a:lnTo>
                  <a:pt x="107156" y="0"/>
                </a:lnTo>
                <a:lnTo>
                  <a:pt x="100012" y="0"/>
                </a:lnTo>
                <a:lnTo>
                  <a:pt x="92868" y="7143"/>
                </a:lnTo>
                <a:lnTo>
                  <a:pt x="92868" y="21431"/>
                </a:lnTo>
                <a:lnTo>
                  <a:pt x="85725" y="42862"/>
                </a:lnTo>
                <a:lnTo>
                  <a:pt x="85725" y="78581"/>
                </a:lnTo>
                <a:lnTo>
                  <a:pt x="85725" y="114300"/>
                </a:lnTo>
                <a:lnTo>
                  <a:pt x="92868" y="157162"/>
                </a:lnTo>
                <a:lnTo>
                  <a:pt x="92868" y="192881"/>
                </a:lnTo>
                <a:lnTo>
                  <a:pt x="100012" y="228600"/>
                </a:lnTo>
                <a:lnTo>
                  <a:pt x="107156" y="257175"/>
                </a:lnTo>
                <a:lnTo>
                  <a:pt x="114300" y="278607"/>
                </a:lnTo>
                <a:lnTo>
                  <a:pt x="121443" y="292894"/>
                </a:lnTo>
                <a:lnTo>
                  <a:pt x="121443" y="307182"/>
                </a:lnTo>
                <a:lnTo>
                  <a:pt x="121443" y="307182"/>
                </a:lnTo>
                <a:lnTo>
                  <a:pt x="121443" y="307182"/>
                </a:lnTo>
                <a:lnTo>
                  <a:pt x="121443" y="292894"/>
                </a:lnTo>
                <a:lnTo>
                  <a:pt x="121443" y="285750"/>
                </a:lnTo>
                <a:lnTo>
                  <a:pt x="114300" y="264319"/>
                </a:lnTo>
                <a:lnTo>
                  <a:pt x="100012" y="242888"/>
                </a:lnTo>
                <a:lnTo>
                  <a:pt x="92868" y="214312"/>
                </a:lnTo>
                <a:lnTo>
                  <a:pt x="85725" y="192881"/>
                </a:lnTo>
                <a:lnTo>
                  <a:pt x="85725" y="178593"/>
                </a:lnTo>
                <a:lnTo>
                  <a:pt x="78581" y="164306"/>
                </a:lnTo>
                <a:lnTo>
                  <a:pt x="78581" y="164306"/>
                </a:lnTo>
                <a:lnTo>
                  <a:pt x="78581" y="157162"/>
                </a:lnTo>
                <a:lnTo>
                  <a:pt x="78581" y="157162"/>
                </a:lnTo>
                <a:lnTo>
                  <a:pt x="85725" y="157162"/>
                </a:lnTo>
                <a:lnTo>
                  <a:pt x="92868" y="157162"/>
                </a:lnTo>
                <a:lnTo>
                  <a:pt x="100012" y="164306"/>
                </a:lnTo>
                <a:lnTo>
                  <a:pt x="114300" y="164306"/>
                </a:lnTo>
                <a:lnTo>
                  <a:pt x="121443" y="171450"/>
                </a:lnTo>
                <a:lnTo>
                  <a:pt x="135731" y="178593"/>
                </a:lnTo>
                <a:lnTo>
                  <a:pt x="150018" y="185737"/>
                </a:lnTo>
                <a:lnTo>
                  <a:pt x="157162" y="192881"/>
                </a:lnTo>
                <a:lnTo>
                  <a:pt x="171450" y="200025"/>
                </a:lnTo>
                <a:lnTo>
                  <a:pt x="178593" y="207168"/>
                </a:lnTo>
                <a:lnTo>
                  <a:pt x="185737" y="221456"/>
                </a:lnTo>
                <a:lnTo>
                  <a:pt x="192881" y="235744"/>
                </a:lnTo>
                <a:lnTo>
                  <a:pt x="200025" y="242888"/>
                </a:lnTo>
                <a:lnTo>
                  <a:pt x="200025" y="257175"/>
                </a:lnTo>
                <a:lnTo>
                  <a:pt x="207168" y="264319"/>
                </a:lnTo>
                <a:lnTo>
                  <a:pt x="207168" y="271463"/>
                </a:lnTo>
                <a:lnTo>
                  <a:pt x="214312" y="271463"/>
                </a:lnTo>
                <a:lnTo>
                  <a:pt x="221456" y="271463"/>
                </a:lnTo>
                <a:lnTo>
                  <a:pt x="221456" y="271463"/>
                </a:lnTo>
                <a:lnTo>
                  <a:pt x="228600" y="257175"/>
                </a:lnTo>
                <a:lnTo>
                  <a:pt x="228600" y="242888"/>
                </a:lnTo>
                <a:lnTo>
                  <a:pt x="228600" y="228600"/>
                </a:lnTo>
                <a:lnTo>
                  <a:pt x="228600" y="207168"/>
                </a:lnTo>
                <a:lnTo>
                  <a:pt x="228600" y="192881"/>
                </a:lnTo>
                <a:lnTo>
                  <a:pt x="228600" y="171450"/>
                </a:lnTo>
                <a:lnTo>
                  <a:pt x="228600" y="157162"/>
                </a:lnTo>
                <a:lnTo>
                  <a:pt x="221456" y="150018"/>
                </a:lnTo>
                <a:lnTo>
                  <a:pt x="214312" y="142875"/>
                </a:lnTo>
                <a:lnTo>
                  <a:pt x="200025" y="142875"/>
                </a:lnTo>
                <a:lnTo>
                  <a:pt x="192881" y="142875"/>
                </a:lnTo>
                <a:lnTo>
                  <a:pt x="178593" y="150018"/>
                </a:lnTo>
                <a:lnTo>
                  <a:pt x="171450" y="164306"/>
                </a:lnTo>
                <a:lnTo>
                  <a:pt x="164306" y="185737"/>
                </a:lnTo>
                <a:lnTo>
                  <a:pt x="157162" y="200025"/>
                </a:lnTo>
                <a:lnTo>
                  <a:pt x="157162" y="214312"/>
                </a:lnTo>
                <a:lnTo>
                  <a:pt x="157162" y="221456"/>
                </a:lnTo>
                <a:lnTo>
                  <a:pt x="157162" y="228600"/>
                </a:lnTo>
                <a:lnTo>
                  <a:pt x="164306" y="235744"/>
                </a:lnTo>
                <a:lnTo>
                  <a:pt x="178593" y="235744"/>
                </a:lnTo>
                <a:lnTo>
                  <a:pt x="185737" y="235744"/>
                </a:lnTo>
                <a:lnTo>
                  <a:pt x="192881" y="235744"/>
                </a:lnTo>
                <a:lnTo>
                  <a:pt x="192881" y="2357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Freeform 148"/>
          <p:cNvSpPr/>
          <p:nvPr/>
        </p:nvSpPr>
        <p:spPr>
          <a:xfrm>
            <a:off x="3607594" y="6486525"/>
            <a:ext cx="92870" cy="171452"/>
          </a:xfrm>
          <a:custGeom>
            <a:avLst/>
            <a:gdLst/>
            <a:ahLst/>
            <a:cxnLst/>
            <a:rect l="0" t="0" r="0" b="0"/>
            <a:pathLst>
              <a:path w="92870" h="171452">
                <a:moveTo>
                  <a:pt x="14288" y="100013"/>
                </a:moveTo>
                <a:lnTo>
                  <a:pt x="14288" y="100013"/>
                </a:lnTo>
                <a:lnTo>
                  <a:pt x="14288" y="114301"/>
                </a:lnTo>
                <a:lnTo>
                  <a:pt x="14288" y="128588"/>
                </a:lnTo>
                <a:lnTo>
                  <a:pt x="14288" y="150020"/>
                </a:lnTo>
                <a:lnTo>
                  <a:pt x="14288" y="157163"/>
                </a:lnTo>
                <a:lnTo>
                  <a:pt x="14288" y="171451"/>
                </a:lnTo>
                <a:lnTo>
                  <a:pt x="14288" y="171451"/>
                </a:lnTo>
                <a:lnTo>
                  <a:pt x="14288" y="171451"/>
                </a:lnTo>
                <a:lnTo>
                  <a:pt x="14288" y="171451"/>
                </a:lnTo>
                <a:lnTo>
                  <a:pt x="7144" y="164307"/>
                </a:lnTo>
                <a:lnTo>
                  <a:pt x="7144" y="157163"/>
                </a:lnTo>
                <a:lnTo>
                  <a:pt x="7144" y="142876"/>
                </a:lnTo>
                <a:lnTo>
                  <a:pt x="0" y="121445"/>
                </a:lnTo>
                <a:lnTo>
                  <a:pt x="0" y="100013"/>
                </a:lnTo>
                <a:lnTo>
                  <a:pt x="0" y="71438"/>
                </a:lnTo>
                <a:lnTo>
                  <a:pt x="0" y="50006"/>
                </a:lnTo>
                <a:lnTo>
                  <a:pt x="7144" y="28575"/>
                </a:lnTo>
                <a:lnTo>
                  <a:pt x="14288" y="14288"/>
                </a:lnTo>
                <a:lnTo>
                  <a:pt x="21431" y="7144"/>
                </a:lnTo>
                <a:lnTo>
                  <a:pt x="28575" y="0"/>
                </a:lnTo>
                <a:lnTo>
                  <a:pt x="35719" y="0"/>
                </a:lnTo>
                <a:lnTo>
                  <a:pt x="42863" y="0"/>
                </a:lnTo>
                <a:lnTo>
                  <a:pt x="57150" y="7144"/>
                </a:lnTo>
                <a:lnTo>
                  <a:pt x="64294" y="14288"/>
                </a:lnTo>
                <a:lnTo>
                  <a:pt x="78581" y="14288"/>
                </a:lnTo>
                <a:lnTo>
                  <a:pt x="92869" y="28575"/>
                </a:lnTo>
                <a:lnTo>
                  <a:pt x="92869" y="28575"/>
                </a:lnTo>
                <a:lnTo>
                  <a:pt x="92869" y="285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Freeform 149"/>
          <p:cNvSpPr/>
          <p:nvPr/>
        </p:nvSpPr>
        <p:spPr>
          <a:xfrm>
            <a:off x="3336132" y="6443663"/>
            <a:ext cx="235744" cy="42863"/>
          </a:xfrm>
          <a:custGeom>
            <a:avLst/>
            <a:gdLst/>
            <a:ahLst/>
            <a:cxnLst/>
            <a:rect l="0" t="0" r="0" b="0"/>
            <a:pathLst>
              <a:path w="235744" h="42863">
                <a:moveTo>
                  <a:pt x="0" y="0"/>
                </a:moveTo>
                <a:lnTo>
                  <a:pt x="0" y="0"/>
                </a:lnTo>
                <a:lnTo>
                  <a:pt x="0" y="0"/>
                </a:lnTo>
                <a:lnTo>
                  <a:pt x="14287" y="0"/>
                </a:lnTo>
                <a:lnTo>
                  <a:pt x="21431" y="0"/>
                </a:lnTo>
                <a:lnTo>
                  <a:pt x="42862" y="0"/>
                </a:lnTo>
                <a:lnTo>
                  <a:pt x="64293" y="0"/>
                </a:lnTo>
                <a:lnTo>
                  <a:pt x="85725" y="0"/>
                </a:lnTo>
                <a:lnTo>
                  <a:pt x="114300" y="7143"/>
                </a:lnTo>
                <a:lnTo>
                  <a:pt x="142875" y="14287"/>
                </a:lnTo>
                <a:lnTo>
                  <a:pt x="171450" y="21431"/>
                </a:lnTo>
                <a:lnTo>
                  <a:pt x="200025" y="28575"/>
                </a:lnTo>
                <a:lnTo>
                  <a:pt x="221456" y="35718"/>
                </a:lnTo>
                <a:lnTo>
                  <a:pt x="235743" y="42862"/>
                </a:lnTo>
                <a:lnTo>
                  <a:pt x="235743" y="428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1" name="Freeform 150"/>
          <p:cNvSpPr/>
          <p:nvPr/>
        </p:nvSpPr>
        <p:spPr>
          <a:xfrm>
            <a:off x="3850482" y="6486525"/>
            <a:ext cx="71438" cy="171452"/>
          </a:xfrm>
          <a:custGeom>
            <a:avLst/>
            <a:gdLst/>
            <a:ahLst/>
            <a:cxnLst/>
            <a:rect l="0" t="0" r="0" b="0"/>
            <a:pathLst>
              <a:path w="71438" h="171452">
                <a:moveTo>
                  <a:pt x="7143" y="0"/>
                </a:moveTo>
                <a:lnTo>
                  <a:pt x="7143" y="7144"/>
                </a:lnTo>
                <a:lnTo>
                  <a:pt x="7143" y="7144"/>
                </a:lnTo>
                <a:lnTo>
                  <a:pt x="0" y="21431"/>
                </a:lnTo>
                <a:lnTo>
                  <a:pt x="0" y="35719"/>
                </a:lnTo>
                <a:lnTo>
                  <a:pt x="0" y="57150"/>
                </a:lnTo>
                <a:lnTo>
                  <a:pt x="0" y="78581"/>
                </a:lnTo>
                <a:lnTo>
                  <a:pt x="0" y="107157"/>
                </a:lnTo>
                <a:lnTo>
                  <a:pt x="7143" y="128588"/>
                </a:lnTo>
                <a:lnTo>
                  <a:pt x="7143" y="142876"/>
                </a:lnTo>
                <a:lnTo>
                  <a:pt x="14287" y="157163"/>
                </a:lnTo>
                <a:lnTo>
                  <a:pt x="21431" y="164307"/>
                </a:lnTo>
                <a:lnTo>
                  <a:pt x="21431" y="171451"/>
                </a:lnTo>
                <a:lnTo>
                  <a:pt x="28575" y="171451"/>
                </a:lnTo>
                <a:lnTo>
                  <a:pt x="28575" y="164307"/>
                </a:lnTo>
                <a:lnTo>
                  <a:pt x="35718" y="157163"/>
                </a:lnTo>
                <a:lnTo>
                  <a:pt x="35718" y="142876"/>
                </a:lnTo>
                <a:lnTo>
                  <a:pt x="35718" y="128588"/>
                </a:lnTo>
                <a:lnTo>
                  <a:pt x="42862" y="107157"/>
                </a:lnTo>
                <a:lnTo>
                  <a:pt x="42862" y="78581"/>
                </a:lnTo>
                <a:lnTo>
                  <a:pt x="42862" y="57150"/>
                </a:lnTo>
                <a:lnTo>
                  <a:pt x="35718" y="35719"/>
                </a:lnTo>
                <a:lnTo>
                  <a:pt x="35718" y="21431"/>
                </a:lnTo>
                <a:lnTo>
                  <a:pt x="35718" y="14288"/>
                </a:lnTo>
                <a:lnTo>
                  <a:pt x="35718" y="14288"/>
                </a:lnTo>
                <a:lnTo>
                  <a:pt x="35718" y="14288"/>
                </a:lnTo>
                <a:lnTo>
                  <a:pt x="35718" y="21431"/>
                </a:lnTo>
                <a:lnTo>
                  <a:pt x="35718" y="35719"/>
                </a:lnTo>
                <a:lnTo>
                  <a:pt x="35718" y="57150"/>
                </a:lnTo>
                <a:lnTo>
                  <a:pt x="42862" y="85725"/>
                </a:lnTo>
                <a:lnTo>
                  <a:pt x="42862" y="107157"/>
                </a:lnTo>
                <a:lnTo>
                  <a:pt x="50006" y="135732"/>
                </a:lnTo>
                <a:lnTo>
                  <a:pt x="57150" y="150020"/>
                </a:lnTo>
                <a:lnTo>
                  <a:pt x="64293" y="164307"/>
                </a:lnTo>
                <a:lnTo>
                  <a:pt x="71437" y="171451"/>
                </a:lnTo>
                <a:lnTo>
                  <a:pt x="71437" y="17145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2" name="Freeform 151"/>
          <p:cNvSpPr/>
          <p:nvPr/>
        </p:nvSpPr>
        <p:spPr>
          <a:xfrm>
            <a:off x="3964782" y="6486525"/>
            <a:ext cx="121444" cy="200027"/>
          </a:xfrm>
          <a:custGeom>
            <a:avLst/>
            <a:gdLst/>
            <a:ahLst/>
            <a:cxnLst/>
            <a:rect l="0" t="0" r="0" b="0"/>
            <a:pathLst>
              <a:path w="121444" h="200027">
                <a:moveTo>
                  <a:pt x="100012" y="57150"/>
                </a:moveTo>
                <a:lnTo>
                  <a:pt x="100012" y="57150"/>
                </a:lnTo>
                <a:lnTo>
                  <a:pt x="100012" y="50006"/>
                </a:lnTo>
                <a:lnTo>
                  <a:pt x="100012" y="35719"/>
                </a:lnTo>
                <a:lnTo>
                  <a:pt x="92868" y="28575"/>
                </a:lnTo>
                <a:lnTo>
                  <a:pt x="85725" y="14288"/>
                </a:lnTo>
                <a:lnTo>
                  <a:pt x="78581" y="7144"/>
                </a:lnTo>
                <a:lnTo>
                  <a:pt x="64293" y="0"/>
                </a:lnTo>
                <a:lnTo>
                  <a:pt x="50006" y="0"/>
                </a:lnTo>
                <a:lnTo>
                  <a:pt x="35718" y="0"/>
                </a:lnTo>
                <a:lnTo>
                  <a:pt x="28575" y="0"/>
                </a:lnTo>
                <a:lnTo>
                  <a:pt x="14287" y="7144"/>
                </a:lnTo>
                <a:lnTo>
                  <a:pt x="7143" y="14288"/>
                </a:lnTo>
                <a:lnTo>
                  <a:pt x="0" y="14288"/>
                </a:lnTo>
                <a:lnTo>
                  <a:pt x="0" y="21431"/>
                </a:lnTo>
                <a:lnTo>
                  <a:pt x="7143" y="28575"/>
                </a:lnTo>
                <a:lnTo>
                  <a:pt x="14287" y="35719"/>
                </a:lnTo>
                <a:lnTo>
                  <a:pt x="21431" y="42863"/>
                </a:lnTo>
                <a:lnTo>
                  <a:pt x="35718" y="50006"/>
                </a:lnTo>
                <a:lnTo>
                  <a:pt x="50006" y="57150"/>
                </a:lnTo>
                <a:lnTo>
                  <a:pt x="71437" y="64294"/>
                </a:lnTo>
                <a:lnTo>
                  <a:pt x="78581" y="71438"/>
                </a:lnTo>
                <a:lnTo>
                  <a:pt x="92868" y="85725"/>
                </a:lnTo>
                <a:lnTo>
                  <a:pt x="107156" y="100013"/>
                </a:lnTo>
                <a:lnTo>
                  <a:pt x="114300" y="114301"/>
                </a:lnTo>
                <a:lnTo>
                  <a:pt x="114300" y="135732"/>
                </a:lnTo>
                <a:lnTo>
                  <a:pt x="121443" y="157163"/>
                </a:lnTo>
                <a:lnTo>
                  <a:pt x="114300" y="171451"/>
                </a:lnTo>
                <a:lnTo>
                  <a:pt x="107156" y="185738"/>
                </a:lnTo>
                <a:lnTo>
                  <a:pt x="107156" y="200026"/>
                </a:lnTo>
                <a:lnTo>
                  <a:pt x="107156" y="20002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3" name="Freeform 152"/>
          <p:cNvSpPr/>
          <p:nvPr/>
        </p:nvSpPr>
        <p:spPr>
          <a:xfrm>
            <a:off x="4050507" y="6493669"/>
            <a:ext cx="114301" cy="150020"/>
          </a:xfrm>
          <a:custGeom>
            <a:avLst/>
            <a:gdLst/>
            <a:ahLst/>
            <a:cxnLst/>
            <a:rect l="0" t="0" r="0" b="0"/>
            <a:pathLst>
              <a:path w="114301" h="150020">
                <a:moveTo>
                  <a:pt x="0" y="135732"/>
                </a:moveTo>
                <a:lnTo>
                  <a:pt x="0" y="135732"/>
                </a:lnTo>
                <a:lnTo>
                  <a:pt x="7143" y="142876"/>
                </a:lnTo>
                <a:lnTo>
                  <a:pt x="21431" y="142876"/>
                </a:lnTo>
                <a:lnTo>
                  <a:pt x="35718" y="142876"/>
                </a:lnTo>
                <a:lnTo>
                  <a:pt x="50006" y="142876"/>
                </a:lnTo>
                <a:lnTo>
                  <a:pt x="64293" y="135732"/>
                </a:lnTo>
                <a:lnTo>
                  <a:pt x="78581" y="121444"/>
                </a:lnTo>
                <a:lnTo>
                  <a:pt x="85725" y="114301"/>
                </a:lnTo>
                <a:lnTo>
                  <a:pt x="92868" y="100013"/>
                </a:lnTo>
                <a:lnTo>
                  <a:pt x="107156" y="85725"/>
                </a:lnTo>
                <a:lnTo>
                  <a:pt x="114300" y="71437"/>
                </a:lnTo>
                <a:lnTo>
                  <a:pt x="114300" y="50006"/>
                </a:lnTo>
                <a:lnTo>
                  <a:pt x="114300" y="35719"/>
                </a:lnTo>
                <a:lnTo>
                  <a:pt x="114300" y="21431"/>
                </a:lnTo>
                <a:lnTo>
                  <a:pt x="100012" y="7144"/>
                </a:lnTo>
                <a:lnTo>
                  <a:pt x="92868" y="7144"/>
                </a:lnTo>
                <a:lnTo>
                  <a:pt x="85725" y="0"/>
                </a:lnTo>
                <a:lnTo>
                  <a:pt x="78581" y="7144"/>
                </a:lnTo>
                <a:lnTo>
                  <a:pt x="71437" y="21431"/>
                </a:lnTo>
                <a:lnTo>
                  <a:pt x="57150" y="35719"/>
                </a:lnTo>
                <a:lnTo>
                  <a:pt x="57150" y="57150"/>
                </a:lnTo>
                <a:lnTo>
                  <a:pt x="57150" y="85725"/>
                </a:lnTo>
                <a:lnTo>
                  <a:pt x="57150" y="107157"/>
                </a:lnTo>
                <a:lnTo>
                  <a:pt x="57150" y="128588"/>
                </a:lnTo>
                <a:lnTo>
                  <a:pt x="64293" y="142876"/>
                </a:lnTo>
                <a:lnTo>
                  <a:pt x="71437" y="150019"/>
                </a:lnTo>
                <a:lnTo>
                  <a:pt x="71437"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Freeform 153"/>
          <p:cNvSpPr/>
          <p:nvPr/>
        </p:nvSpPr>
        <p:spPr>
          <a:xfrm>
            <a:off x="4243388" y="6457950"/>
            <a:ext cx="121445" cy="292896"/>
          </a:xfrm>
          <a:custGeom>
            <a:avLst/>
            <a:gdLst/>
            <a:ahLst/>
            <a:cxnLst/>
            <a:rect l="0" t="0" r="0" b="0"/>
            <a:pathLst>
              <a:path w="121445" h="292896">
                <a:moveTo>
                  <a:pt x="92869" y="28575"/>
                </a:moveTo>
                <a:lnTo>
                  <a:pt x="92869" y="28575"/>
                </a:lnTo>
                <a:lnTo>
                  <a:pt x="85725" y="21431"/>
                </a:lnTo>
                <a:lnTo>
                  <a:pt x="78581" y="14288"/>
                </a:lnTo>
                <a:lnTo>
                  <a:pt x="71437" y="7144"/>
                </a:lnTo>
                <a:lnTo>
                  <a:pt x="57150" y="0"/>
                </a:lnTo>
                <a:lnTo>
                  <a:pt x="42862" y="0"/>
                </a:lnTo>
                <a:lnTo>
                  <a:pt x="28575" y="0"/>
                </a:lnTo>
                <a:lnTo>
                  <a:pt x="21431" y="7144"/>
                </a:lnTo>
                <a:lnTo>
                  <a:pt x="7144" y="14288"/>
                </a:lnTo>
                <a:lnTo>
                  <a:pt x="7144" y="21431"/>
                </a:lnTo>
                <a:lnTo>
                  <a:pt x="0" y="28575"/>
                </a:lnTo>
                <a:lnTo>
                  <a:pt x="0" y="42863"/>
                </a:lnTo>
                <a:lnTo>
                  <a:pt x="7144" y="50006"/>
                </a:lnTo>
                <a:lnTo>
                  <a:pt x="14287" y="64294"/>
                </a:lnTo>
                <a:lnTo>
                  <a:pt x="28575" y="78581"/>
                </a:lnTo>
                <a:lnTo>
                  <a:pt x="42862" y="92869"/>
                </a:lnTo>
                <a:lnTo>
                  <a:pt x="64294" y="100013"/>
                </a:lnTo>
                <a:lnTo>
                  <a:pt x="78581" y="114300"/>
                </a:lnTo>
                <a:lnTo>
                  <a:pt x="92869" y="128588"/>
                </a:lnTo>
                <a:lnTo>
                  <a:pt x="107156" y="142876"/>
                </a:lnTo>
                <a:lnTo>
                  <a:pt x="114300" y="157163"/>
                </a:lnTo>
                <a:lnTo>
                  <a:pt x="121444" y="171451"/>
                </a:lnTo>
                <a:lnTo>
                  <a:pt x="121444" y="192882"/>
                </a:lnTo>
                <a:lnTo>
                  <a:pt x="121444" y="214313"/>
                </a:lnTo>
                <a:lnTo>
                  <a:pt x="114300" y="235745"/>
                </a:lnTo>
                <a:lnTo>
                  <a:pt x="107156" y="257176"/>
                </a:lnTo>
                <a:lnTo>
                  <a:pt x="92869" y="271463"/>
                </a:lnTo>
                <a:lnTo>
                  <a:pt x="78581" y="285751"/>
                </a:lnTo>
                <a:lnTo>
                  <a:pt x="78581" y="292895"/>
                </a:lnTo>
                <a:lnTo>
                  <a:pt x="78581" y="29289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Freeform 154"/>
          <p:cNvSpPr/>
          <p:nvPr/>
        </p:nvSpPr>
        <p:spPr>
          <a:xfrm>
            <a:off x="4479132" y="6500813"/>
            <a:ext cx="250032" cy="242889"/>
          </a:xfrm>
          <a:custGeom>
            <a:avLst/>
            <a:gdLst/>
            <a:ahLst/>
            <a:cxnLst/>
            <a:rect l="0" t="0" r="0" b="0"/>
            <a:pathLst>
              <a:path w="250032" h="242889">
                <a:moveTo>
                  <a:pt x="42862" y="14287"/>
                </a:moveTo>
                <a:lnTo>
                  <a:pt x="42862" y="21431"/>
                </a:lnTo>
                <a:lnTo>
                  <a:pt x="35718" y="21431"/>
                </a:lnTo>
                <a:lnTo>
                  <a:pt x="28575" y="28575"/>
                </a:lnTo>
                <a:lnTo>
                  <a:pt x="21431" y="42862"/>
                </a:lnTo>
                <a:lnTo>
                  <a:pt x="14287" y="64293"/>
                </a:lnTo>
                <a:lnTo>
                  <a:pt x="7143" y="92869"/>
                </a:lnTo>
                <a:lnTo>
                  <a:pt x="0" y="128588"/>
                </a:lnTo>
                <a:lnTo>
                  <a:pt x="0" y="164307"/>
                </a:lnTo>
                <a:lnTo>
                  <a:pt x="0" y="192882"/>
                </a:lnTo>
                <a:lnTo>
                  <a:pt x="0" y="214313"/>
                </a:lnTo>
                <a:lnTo>
                  <a:pt x="0" y="235744"/>
                </a:lnTo>
                <a:lnTo>
                  <a:pt x="7143" y="242888"/>
                </a:lnTo>
                <a:lnTo>
                  <a:pt x="14287" y="242888"/>
                </a:lnTo>
                <a:lnTo>
                  <a:pt x="21431" y="235744"/>
                </a:lnTo>
                <a:lnTo>
                  <a:pt x="28575" y="228600"/>
                </a:lnTo>
                <a:lnTo>
                  <a:pt x="42862" y="207169"/>
                </a:lnTo>
                <a:lnTo>
                  <a:pt x="57150" y="178594"/>
                </a:lnTo>
                <a:lnTo>
                  <a:pt x="64293" y="150019"/>
                </a:lnTo>
                <a:lnTo>
                  <a:pt x="71437" y="128588"/>
                </a:lnTo>
                <a:lnTo>
                  <a:pt x="78581" y="100013"/>
                </a:lnTo>
                <a:lnTo>
                  <a:pt x="85725" y="78581"/>
                </a:lnTo>
                <a:lnTo>
                  <a:pt x="85725" y="57150"/>
                </a:lnTo>
                <a:lnTo>
                  <a:pt x="85725" y="50006"/>
                </a:lnTo>
                <a:lnTo>
                  <a:pt x="85725" y="50006"/>
                </a:lnTo>
                <a:lnTo>
                  <a:pt x="85725" y="57150"/>
                </a:lnTo>
                <a:lnTo>
                  <a:pt x="85725" y="78581"/>
                </a:lnTo>
                <a:lnTo>
                  <a:pt x="78581" y="100013"/>
                </a:lnTo>
                <a:lnTo>
                  <a:pt x="71437" y="128588"/>
                </a:lnTo>
                <a:lnTo>
                  <a:pt x="71437" y="150019"/>
                </a:lnTo>
                <a:lnTo>
                  <a:pt x="71437" y="171450"/>
                </a:lnTo>
                <a:lnTo>
                  <a:pt x="64293" y="185738"/>
                </a:lnTo>
                <a:lnTo>
                  <a:pt x="64293" y="192882"/>
                </a:lnTo>
                <a:lnTo>
                  <a:pt x="64293" y="192882"/>
                </a:lnTo>
                <a:lnTo>
                  <a:pt x="64293" y="192882"/>
                </a:lnTo>
                <a:lnTo>
                  <a:pt x="64293" y="185738"/>
                </a:lnTo>
                <a:lnTo>
                  <a:pt x="64293" y="178594"/>
                </a:lnTo>
                <a:lnTo>
                  <a:pt x="64293" y="157163"/>
                </a:lnTo>
                <a:lnTo>
                  <a:pt x="57150" y="142875"/>
                </a:lnTo>
                <a:lnTo>
                  <a:pt x="57150" y="121444"/>
                </a:lnTo>
                <a:lnTo>
                  <a:pt x="57150" y="100013"/>
                </a:lnTo>
                <a:lnTo>
                  <a:pt x="57150" y="85725"/>
                </a:lnTo>
                <a:lnTo>
                  <a:pt x="57150" y="78581"/>
                </a:lnTo>
                <a:lnTo>
                  <a:pt x="57150" y="71437"/>
                </a:lnTo>
                <a:lnTo>
                  <a:pt x="57150" y="71437"/>
                </a:lnTo>
                <a:lnTo>
                  <a:pt x="57150" y="78581"/>
                </a:lnTo>
                <a:lnTo>
                  <a:pt x="64293" y="85725"/>
                </a:lnTo>
                <a:lnTo>
                  <a:pt x="71437" y="100013"/>
                </a:lnTo>
                <a:lnTo>
                  <a:pt x="78581" y="121444"/>
                </a:lnTo>
                <a:lnTo>
                  <a:pt x="92868" y="142875"/>
                </a:lnTo>
                <a:lnTo>
                  <a:pt x="100012" y="157163"/>
                </a:lnTo>
                <a:lnTo>
                  <a:pt x="114300" y="171450"/>
                </a:lnTo>
                <a:lnTo>
                  <a:pt x="128587" y="185738"/>
                </a:lnTo>
                <a:lnTo>
                  <a:pt x="150018" y="192882"/>
                </a:lnTo>
                <a:lnTo>
                  <a:pt x="164306" y="200025"/>
                </a:lnTo>
                <a:lnTo>
                  <a:pt x="185737" y="200025"/>
                </a:lnTo>
                <a:lnTo>
                  <a:pt x="200025" y="185738"/>
                </a:lnTo>
                <a:lnTo>
                  <a:pt x="207168" y="178594"/>
                </a:lnTo>
                <a:lnTo>
                  <a:pt x="228600" y="157163"/>
                </a:lnTo>
                <a:lnTo>
                  <a:pt x="235743" y="142875"/>
                </a:lnTo>
                <a:lnTo>
                  <a:pt x="242887" y="121444"/>
                </a:lnTo>
                <a:lnTo>
                  <a:pt x="250031" y="100013"/>
                </a:lnTo>
                <a:lnTo>
                  <a:pt x="250031" y="78581"/>
                </a:lnTo>
                <a:lnTo>
                  <a:pt x="250031" y="57150"/>
                </a:lnTo>
                <a:lnTo>
                  <a:pt x="250031" y="35718"/>
                </a:lnTo>
                <a:lnTo>
                  <a:pt x="242887" y="21431"/>
                </a:lnTo>
                <a:lnTo>
                  <a:pt x="235743" y="7143"/>
                </a:lnTo>
                <a:lnTo>
                  <a:pt x="228600" y="0"/>
                </a:lnTo>
                <a:lnTo>
                  <a:pt x="214312" y="0"/>
                </a:lnTo>
                <a:lnTo>
                  <a:pt x="200025" y="7143"/>
                </a:lnTo>
                <a:lnTo>
                  <a:pt x="192881" y="21431"/>
                </a:lnTo>
                <a:lnTo>
                  <a:pt x="178593" y="42862"/>
                </a:lnTo>
                <a:lnTo>
                  <a:pt x="171450" y="71437"/>
                </a:lnTo>
                <a:lnTo>
                  <a:pt x="164306" y="100013"/>
                </a:lnTo>
                <a:lnTo>
                  <a:pt x="164306" y="128588"/>
                </a:lnTo>
                <a:lnTo>
                  <a:pt x="164306" y="157163"/>
                </a:lnTo>
                <a:lnTo>
                  <a:pt x="171450" y="178594"/>
                </a:lnTo>
                <a:lnTo>
                  <a:pt x="178593" y="192882"/>
                </a:lnTo>
                <a:lnTo>
                  <a:pt x="185737" y="200025"/>
                </a:lnTo>
                <a:lnTo>
                  <a:pt x="185737" y="200025"/>
                </a:lnTo>
                <a:lnTo>
                  <a:pt x="185737"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6" name="Freeform 155"/>
          <p:cNvSpPr/>
          <p:nvPr/>
        </p:nvSpPr>
        <p:spPr>
          <a:xfrm>
            <a:off x="4714875" y="6372225"/>
            <a:ext cx="278608" cy="357189"/>
          </a:xfrm>
          <a:custGeom>
            <a:avLst/>
            <a:gdLst/>
            <a:ahLst/>
            <a:cxnLst/>
            <a:rect l="0" t="0" r="0" b="0"/>
            <a:pathLst>
              <a:path w="278608" h="357189">
                <a:moveTo>
                  <a:pt x="14288" y="242888"/>
                </a:moveTo>
                <a:lnTo>
                  <a:pt x="14288" y="228601"/>
                </a:lnTo>
                <a:lnTo>
                  <a:pt x="14288" y="214313"/>
                </a:lnTo>
                <a:lnTo>
                  <a:pt x="14288" y="185738"/>
                </a:lnTo>
                <a:lnTo>
                  <a:pt x="21432" y="142875"/>
                </a:lnTo>
                <a:lnTo>
                  <a:pt x="21432" y="107156"/>
                </a:lnTo>
                <a:lnTo>
                  <a:pt x="14288" y="71438"/>
                </a:lnTo>
                <a:lnTo>
                  <a:pt x="14288" y="42863"/>
                </a:lnTo>
                <a:lnTo>
                  <a:pt x="14288" y="21431"/>
                </a:lnTo>
                <a:lnTo>
                  <a:pt x="7144" y="7144"/>
                </a:lnTo>
                <a:lnTo>
                  <a:pt x="0" y="0"/>
                </a:lnTo>
                <a:lnTo>
                  <a:pt x="0" y="7144"/>
                </a:lnTo>
                <a:lnTo>
                  <a:pt x="0" y="28575"/>
                </a:lnTo>
                <a:lnTo>
                  <a:pt x="0" y="57150"/>
                </a:lnTo>
                <a:lnTo>
                  <a:pt x="0" y="100013"/>
                </a:lnTo>
                <a:lnTo>
                  <a:pt x="0" y="142875"/>
                </a:lnTo>
                <a:lnTo>
                  <a:pt x="7144" y="185738"/>
                </a:lnTo>
                <a:lnTo>
                  <a:pt x="14288" y="228601"/>
                </a:lnTo>
                <a:lnTo>
                  <a:pt x="28575" y="264320"/>
                </a:lnTo>
                <a:lnTo>
                  <a:pt x="35719" y="285751"/>
                </a:lnTo>
                <a:lnTo>
                  <a:pt x="50007" y="300038"/>
                </a:lnTo>
                <a:lnTo>
                  <a:pt x="64294" y="307182"/>
                </a:lnTo>
                <a:lnTo>
                  <a:pt x="71438" y="314326"/>
                </a:lnTo>
                <a:lnTo>
                  <a:pt x="78582" y="307182"/>
                </a:lnTo>
                <a:lnTo>
                  <a:pt x="85725" y="300038"/>
                </a:lnTo>
                <a:lnTo>
                  <a:pt x="85725" y="285751"/>
                </a:lnTo>
                <a:lnTo>
                  <a:pt x="85725" y="264320"/>
                </a:lnTo>
                <a:lnTo>
                  <a:pt x="85725" y="242888"/>
                </a:lnTo>
                <a:lnTo>
                  <a:pt x="85725" y="221457"/>
                </a:lnTo>
                <a:lnTo>
                  <a:pt x="78582" y="200025"/>
                </a:lnTo>
                <a:lnTo>
                  <a:pt x="78582" y="185738"/>
                </a:lnTo>
                <a:lnTo>
                  <a:pt x="71438" y="178594"/>
                </a:lnTo>
                <a:lnTo>
                  <a:pt x="71438" y="178594"/>
                </a:lnTo>
                <a:lnTo>
                  <a:pt x="71438" y="185738"/>
                </a:lnTo>
                <a:lnTo>
                  <a:pt x="78582" y="200025"/>
                </a:lnTo>
                <a:lnTo>
                  <a:pt x="78582" y="221457"/>
                </a:lnTo>
                <a:lnTo>
                  <a:pt x="85725" y="250032"/>
                </a:lnTo>
                <a:lnTo>
                  <a:pt x="100013" y="278607"/>
                </a:lnTo>
                <a:lnTo>
                  <a:pt x="107157" y="300038"/>
                </a:lnTo>
                <a:lnTo>
                  <a:pt x="114300" y="321470"/>
                </a:lnTo>
                <a:lnTo>
                  <a:pt x="128588" y="335757"/>
                </a:lnTo>
                <a:lnTo>
                  <a:pt x="135732" y="342901"/>
                </a:lnTo>
                <a:lnTo>
                  <a:pt x="142875" y="350045"/>
                </a:lnTo>
                <a:lnTo>
                  <a:pt x="142875" y="357188"/>
                </a:lnTo>
                <a:lnTo>
                  <a:pt x="142875" y="357188"/>
                </a:lnTo>
                <a:lnTo>
                  <a:pt x="150019" y="357188"/>
                </a:lnTo>
                <a:lnTo>
                  <a:pt x="150019" y="350045"/>
                </a:lnTo>
                <a:lnTo>
                  <a:pt x="150019" y="335757"/>
                </a:lnTo>
                <a:lnTo>
                  <a:pt x="150019" y="321470"/>
                </a:lnTo>
                <a:lnTo>
                  <a:pt x="142875" y="300038"/>
                </a:lnTo>
                <a:lnTo>
                  <a:pt x="142875" y="278607"/>
                </a:lnTo>
                <a:lnTo>
                  <a:pt x="142875" y="257176"/>
                </a:lnTo>
                <a:lnTo>
                  <a:pt x="135732" y="235745"/>
                </a:lnTo>
                <a:lnTo>
                  <a:pt x="135732" y="214313"/>
                </a:lnTo>
                <a:lnTo>
                  <a:pt x="128588" y="207169"/>
                </a:lnTo>
                <a:lnTo>
                  <a:pt x="135732" y="200025"/>
                </a:lnTo>
                <a:lnTo>
                  <a:pt x="135732" y="192881"/>
                </a:lnTo>
                <a:lnTo>
                  <a:pt x="135732" y="200025"/>
                </a:lnTo>
                <a:lnTo>
                  <a:pt x="142875" y="207169"/>
                </a:lnTo>
                <a:lnTo>
                  <a:pt x="142875" y="214313"/>
                </a:lnTo>
                <a:lnTo>
                  <a:pt x="157163" y="235745"/>
                </a:lnTo>
                <a:lnTo>
                  <a:pt x="164307" y="257176"/>
                </a:lnTo>
                <a:lnTo>
                  <a:pt x="178595" y="278607"/>
                </a:lnTo>
                <a:lnTo>
                  <a:pt x="192882" y="292895"/>
                </a:lnTo>
                <a:lnTo>
                  <a:pt x="207170" y="307182"/>
                </a:lnTo>
                <a:lnTo>
                  <a:pt x="221457" y="314326"/>
                </a:lnTo>
                <a:lnTo>
                  <a:pt x="235745" y="321470"/>
                </a:lnTo>
                <a:lnTo>
                  <a:pt x="242888" y="328613"/>
                </a:lnTo>
                <a:lnTo>
                  <a:pt x="250032" y="328613"/>
                </a:lnTo>
                <a:lnTo>
                  <a:pt x="257176" y="328613"/>
                </a:lnTo>
                <a:lnTo>
                  <a:pt x="264320" y="321470"/>
                </a:lnTo>
                <a:lnTo>
                  <a:pt x="264320" y="321470"/>
                </a:lnTo>
                <a:lnTo>
                  <a:pt x="271463" y="307182"/>
                </a:lnTo>
                <a:lnTo>
                  <a:pt x="271463" y="292895"/>
                </a:lnTo>
                <a:lnTo>
                  <a:pt x="271463" y="278607"/>
                </a:lnTo>
                <a:lnTo>
                  <a:pt x="278607" y="257176"/>
                </a:lnTo>
                <a:lnTo>
                  <a:pt x="278607" y="235745"/>
                </a:lnTo>
                <a:lnTo>
                  <a:pt x="278607" y="207169"/>
                </a:lnTo>
                <a:lnTo>
                  <a:pt x="278607" y="185738"/>
                </a:lnTo>
                <a:lnTo>
                  <a:pt x="278607" y="164306"/>
                </a:lnTo>
                <a:lnTo>
                  <a:pt x="278607" y="157163"/>
                </a:lnTo>
                <a:lnTo>
                  <a:pt x="278607" y="1571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7" name="Freeform 156"/>
          <p:cNvSpPr/>
          <p:nvPr/>
        </p:nvSpPr>
        <p:spPr>
          <a:xfrm>
            <a:off x="4972051" y="6400800"/>
            <a:ext cx="607220" cy="335758"/>
          </a:xfrm>
          <a:custGeom>
            <a:avLst/>
            <a:gdLst/>
            <a:ahLst/>
            <a:cxnLst/>
            <a:rect l="0" t="0" r="0" b="0"/>
            <a:pathLst>
              <a:path w="607220" h="335758">
                <a:moveTo>
                  <a:pt x="21431" y="100013"/>
                </a:moveTo>
                <a:lnTo>
                  <a:pt x="21431" y="100013"/>
                </a:lnTo>
                <a:lnTo>
                  <a:pt x="14287" y="114300"/>
                </a:lnTo>
                <a:lnTo>
                  <a:pt x="7144" y="135731"/>
                </a:lnTo>
                <a:lnTo>
                  <a:pt x="0" y="157163"/>
                </a:lnTo>
                <a:lnTo>
                  <a:pt x="0" y="192882"/>
                </a:lnTo>
                <a:lnTo>
                  <a:pt x="0" y="221457"/>
                </a:lnTo>
                <a:lnTo>
                  <a:pt x="7144" y="250032"/>
                </a:lnTo>
                <a:lnTo>
                  <a:pt x="14287" y="278607"/>
                </a:lnTo>
                <a:lnTo>
                  <a:pt x="28575" y="300038"/>
                </a:lnTo>
                <a:lnTo>
                  <a:pt x="35719" y="314326"/>
                </a:lnTo>
                <a:lnTo>
                  <a:pt x="50006" y="321470"/>
                </a:lnTo>
                <a:lnTo>
                  <a:pt x="57150" y="328613"/>
                </a:lnTo>
                <a:lnTo>
                  <a:pt x="71437" y="328613"/>
                </a:lnTo>
                <a:lnTo>
                  <a:pt x="85725" y="321470"/>
                </a:lnTo>
                <a:lnTo>
                  <a:pt x="100012" y="314326"/>
                </a:lnTo>
                <a:lnTo>
                  <a:pt x="114300" y="307182"/>
                </a:lnTo>
                <a:lnTo>
                  <a:pt x="121444" y="300038"/>
                </a:lnTo>
                <a:lnTo>
                  <a:pt x="135731" y="285751"/>
                </a:lnTo>
                <a:lnTo>
                  <a:pt x="142875" y="278607"/>
                </a:lnTo>
                <a:lnTo>
                  <a:pt x="150019" y="271463"/>
                </a:lnTo>
                <a:lnTo>
                  <a:pt x="157162" y="264320"/>
                </a:lnTo>
                <a:lnTo>
                  <a:pt x="157162" y="257176"/>
                </a:lnTo>
                <a:lnTo>
                  <a:pt x="157162" y="250032"/>
                </a:lnTo>
                <a:lnTo>
                  <a:pt x="157162" y="242888"/>
                </a:lnTo>
                <a:lnTo>
                  <a:pt x="150019" y="235745"/>
                </a:lnTo>
                <a:lnTo>
                  <a:pt x="142875" y="228601"/>
                </a:lnTo>
                <a:lnTo>
                  <a:pt x="135731" y="228601"/>
                </a:lnTo>
                <a:lnTo>
                  <a:pt x="128587" y="228601"/>
                </a:lnTo>
                <a:lnTo>
                  <a:pt x="114300" y="228601"/>
                </a:lnTo>
                <a:lnTo>
                  <a:pt x="107156" y="228601"/>
                </a:lnTo>
                <a:lnTo>
                  <a:pt x="100012" y="235745"/>
                </a:lnTo>
                <a:lnTo>
                  <a:pt x="92869" y="250032"/>
                </a:lnTo>
                <a:lnTo>
                  <a:pt x="85725" y="271463"/>
                </a:lnTo>
                <a:lnTo>
                  <a:pt x="78581" y="285751"/>
                </a:lnTo>
                <a:lnTo>
                  <a:pt x="78581" y="300038"/>
                </a:lnTo>
                <a:lnTo>
                  <a:pt x="85725" y="314326"/>
                </a:lnTo>
                <a:lnTo>
                  <a:pt x="92869" y="321470"/>
                </a:lnTo>
                <a:lnTo>
                  <a:pt x="100012" y="328613"/>
                </a:lnTo>
                <a:lnTo>
                  <a:pt x="107156" y="321470"/>
                </a:lnTo>
                <a:lnTo>
                  <a:pt x="121444" y="314326"/>
                </a:lnTo>
                <a:lnTo>
                  <a:pt x="135731" y="300038"/>
                </a:lnTo>
                <a:lnTo>
                  <a:pt x="142875" y="285751"/>
                </a:lnTo>
                <a:lnTo>
                  <a:pt x="157162" y="257176"/>
                </a:lnTo>
                <a:lnTo>
                  <a:pt x="164306" y="228601"/>
                </a:lnTo>
                <a:lnTo>
                  <a:pt x="164306" y="200026"/>
                </a:lnTo>
                <a:lnTo>
                  <a:pt x="171450" y="164306"/>
                </a:lnTo>
                <a:lnTo>
                  <a:pt x="171450" y="135731"/>
                </a:lnTo>
                <a:lnTo>
                  <a:pt x="171450" y="107156"/>
                </a:lnTo>
                <a:lnTo>
                  <a:pt x="171450" y="85725"/>
                </a:lnTo>
                <a:lnTo>
                  <a:pt x="164306" y="71438"/>
                </a:lnTo>
                <a:lnTo>
                  <a:pt x="164306" y="57150"/>
                </a:lnTo>
                <a:lnTo>
                  <a:pt x="157162" y="64294"/>
                </a:lnTo>
                <a:lnTo>
                  <a:pt x="157162" y="71438"/>
                </a:lnTo>
                <a:lnTo>
                  <a:pt x="150019" y="100013"/>
                </a:lnTo>
                <a:lnTo>
                  <a:pt x="150019" y="128588"/>
                </a:lnTo>
                <a:lnTo>
                  <a:pt x="150019" y="171450"/>
                </a:lnTo>
                <a:lnTo>
                  <a:pt x="150019" y="207170"/>
                </a:lnTo>
                <a:lnTo>
                  <a:pt x="157162" y="242888"/>
                </a:lnTo>
                <a:lnTo>
                  <a:pt x="164306" y="271463"/>
                </a:lnTo>
                <a:lnTo>
                  <a:pt x="171450" y="292895"/>
                </a:lnTo>
                <a:lnTo>
                  <a:pt x="178594" y="300038"/>
                </a:lnTo>
                <a:lnTo>
                  <a:pt x="192881" y="307182"/>
                </a:lnTo>
                <a:lnTo>
                  <a:pt x="200025" y="300038"/>
                </a:lnTo>
                <a:lnTo>
                  <a:pt x="207169" y="292895"/>
                </a:lnTo>
                <a:lnTo>
                  <a:pt x="214312" y="285751"/>
                </a:lnTo>
                <a:lnTo>
                  <a:pt x="221456" y="271463"/>
                </a:lnTo>
                <a:lnTo>
                  <a:pt x="221456" y="257176"/>
                </a:lnTo>
                <a:lnTo>
                  <a:pt x="221456" y="235745"/>
                </a:lnTo>
                <a:lnTo>
                  <a:pt x="221456" y="221457"/>
                </a:lnTo>
                <a:lnTo>
                  <a:pt x="221456" y="207170"/>
                </a:lnTo>
                <a:lnTo>
                  <a:pt x="221456" y="200026"/>
                </a:lnTo>
                <a:lnTo>
                  <a:pt x="214312" y="192882"/>
                </a:lnTo>
                <a:lnTo>
                  <a:pt x="207169" y="200026"/>
                </a:lnTo>
                <a:lnTo>
                  <a:pt x="207169" y="207170"/>
                </a:lnTo>
                <a:lnTo>
                  <a:pt x="207169" y="221457"/>
                </a:lnTo>
                <a:lnTo>
                  <a:pt x="207169" y="242888"/>
                </a:lnTo>
                <a:lnTo>
                  <a:pt x="207169" y="257176"/>
                </a:lnTo>
                <a:lnTo>
                  <a:pt x="214312" y="278607"/>
                </a:lnTo>
                <a:lnTo>
                  <a:pt x="221456" y="292895"/>
                </a:lnTo>
                <a:lnTo>
                  <a:pt x="228600" y="300038"/>
                </a:lnTo>
                <a:lnTo>
                  <a:pt x="235744" y="307182"/>
                </a:lnTo>
                <a:lnTo>
                  <a:pt x="242887" y="314326"/>
                </a:lnTo>
                <a:lnTo>
                  <a:pt x="242887" y="314326"/>
                </a:lnTo>
                <a:lnTo>
                  <a:pt x="242887" y="314326"/>
                </a:lnTo>
                <a:lnTo>
                  <a:pt x="250031" y="307182"/>
                </a:lnTo>
                <a:lnTo>
                  <a:pt x="250031" y="307182"/>
                </a:lnTo>
                <a:lnTo>
                  <a:pt x="250031" y="292895"/>
                </a:lnTo>
                <a:lnTo>
                  <a:pt x="250031" y="278607"/>
                </a:lnTo>
                <a:lnTo>
                  <a:pt x="242887" y="264320"/>
                </a:lnTo>
                <a:lnTo>
                  <a:pt x="242887" y="242888"/>
                </a:lnTo>
                <a:lnTo>
                  <a:pt x="235744" y="221457"/>
                </a:lnTo>
                <a:lnTo>
                  <a:pt x="235744" y="214313"/>
                </a:lnTo>
                <a:lnTo>
                  <a:pt x="235744" y="200026"/>
                </a:lnTo>
                <a:lnTo>
                  <a:pt x="235744" y="200026"/>
                </a:lnTo>
                <a:lnTo>
                  <a:pt x="242887" y="214313"/>
                </a:lnTo>
                <a:lnTo>
                  <a:pt x="250031" y="221457"/>
                </a:lnTo>
                <a:lnTo>
                  <a:pt x="257175" y="242888"/>
                </a:lnTo>
                <a:lnTo>
                  <a:pt x="271462" y="264320"/>
                </a:lnTo>
                <a:lnTo>
                  <a:pt x="278606" y="278607"/>
                </a:lnTo>
                <a:lnTo>
                  <a:pt x="300037" y="300038"/>
                </a:lnTo>
                <a:lnTo>
                  <a:pt x="314325" y="307182"/>
                </a:lnTo>
                <a:lnTo>
                  <a:pt x="328612" y="321470"/>
                </a:lnTo>
                <a:lnTo>
                  <a:pt x="342900" y="321470"/>
                </a:lnTo>
                <a:lnTo>
                  <a:pt x="350044" y="321470"/>
                </a:lnTo>
                <a:lnTo>
                  <a:pt x="364331" y="314326"/>
                </a:lnTo>
                <a:lnTo>
                  <a:pt x="378619" y="300038"/>
                </a:lnTo>
                <a:lnTo>
                  <a:pt x="385762" y="285751"/>
                </a:lnTo>
                <a:lnTo>
                  <a:pt x="392906" y="264320"/>
                </a:lnTo>
                <a:lnTo>
                  <a:pt x="392906" y="242888"/>
                </a:lnTo>
                <a:lnTo>
                  <a:pt x="392906" y="214313"/>
                </a:lnTo>
                <a:lnTo>
                  <a:pt x="392906" y="192882"/>
                </a:lnTo>
                <a:lnTo>
                  <a:pt x="385762" y="171450"/>
                </a:lnTo>
                <a:lnTo>
                  <a:pt x="385762" y="157163"/>
                </a:lnTo>
                <a:lnTo>
                  <a:pt x="378619" y="150019"/>
                </a:lnTo>
                <a:lnTo>
                  <a:pt x="364331" y="150019"/>
                </a:lnTo>
                <a:lnTo>
                  <a:pt x="357187" y="164306"/>
                </a:lnTo>
                <a:lnTo>
                  <a:pt x="350044" y="178594"/>
                </a:lnTo>
                <a:lnTo>
                  <a:pt x="342900" y="200026"/>
                </a:lnTo>
                <a:lnTo>
                  <a:pt x="342900" y="221457"/>
                </a:lnTo>
                <a:lnTo>
                  <a:pt x="342900" y="242888"/>
                </a:lnTo>
                <a:lnTo>
                  <a:pt x="342900" y="264320"/>
                </a:lnTo>
                <a:lnTo>
                  <a:pt x="342900" y="278607"/>
                </a:lnTo>
                <a:lnTo>
                  <a:pt x="350044" y="292895"/>
                </a:lnTo>
                <a:lnTo>
                  <a:pt x="350044" y="300038"/>
                </a:lnTo>
                <a:lnTo>
                  <a:pt x="350044" y="300038"/>
                </a:lnTo>
                <a:lnTo>
                  <a:pt x="357187" y="300038"/>
                </a:lnTo>
                <a:lnTo>
                  <a:pt x="364331" y="300038"/>
                </a:lnTo>
                <a:lnTo>
                  <a:pt x="364331" y="292895"/>
                </a:lnTo>
                <a:lnTo>
                  <a:pt x="371475" y="278607"/>
                </a:lnTo>
                <a:lnTo>
                  <a:pt x="371475" y="264320"/>
                </a:lnTo>
                <a:lnTo>
                  <a:pt x="371475" y="257176"/>
                </a:lnTo>
                <a:lnTo>
                  <a:pt x="371475" y="242888"/>
                </a:lnTo>
                <a:lnTo>
                  <a:pt x="364331" y="228601"/>
                </a:lnTo>
                <a:lnTo>
                  <a:pt x="364331" y="221457"/>
                </a:lnTo>
                <a:lnTo>
                  <a:pt x="364331" y="221457"/>
                </a:lnTo>
                <a:lnTo>
                  <a:pt x="364331" y="221457"/>
                </a:lnTo>
                <a:lnTo>
                  <a:pt x="364331" y="228601"/>
                </a:lnTo>
                <a:lnTo>
                  <a:pt x="364331" y="235745"/>
                </a:lnTo>
                <a:lnTo>
                  <a:pt x="371475" y="250032"/>
                </a:lnTo>
                <a:lnTo>
                  <a:pt x="378619" y="264320"/>
                </a:lnTo>
                <a:lnTo>
                  <a:pt x="385762" y="271463"/>
                </a:lnTo>
                <a:lnTo>
                  <a:pt x="392906" y="278607"/>
                </a:lnTo>
                <a:lnTo>
                  <a:pt x="407194" y="285751"/>
                </a:lnTo>
                <a:lnTo>
                  <a:pt x="414337" y="292895"/>
                </a:lnTo>
                <a:lnTo>
                  <a:pt x="428625" y="292895"/>
                </a:lnTo>
                <a:lnTo>
                  <a:pt x="435769" y="292895"/>
                </a:lnTo>
                <a:lnTo>
                  <a:pt x="442912" y="285751"/>
                </a:lnTo>
                <a:lnTo>
                  <a:pt x="450056" y="271463"/>
                </a:lnTo>
                <a:lnTo>
                  <a:pt x="457200" y="257176"/>
                </a:lnTo>
                <a:lnTo>
                  <a:pt x="457200" y="235745"/>
                </a:lnTo>
                <a:lnTo>
                  <a:pt x="457200" y="207170"/>
                </a:lnTo>
                <a:lnTo>
                  <a:pt x="457200" y="171450"/>
                </a:lnTo>
                <a:lnTo>
                  <a:pt x="450056" y="135731"/>
                </a:lnTo>
                <a:lnTo>
                  <a:pt x="442912" y="100013"/>
                </a:lnTo>
                <a:lnTo>
                  <a:pt x="435769" y="57150"/>
                </a:lnTo>
                <a:lnTo>
                  <a:pt x="435769" y="28575"/>
                </a:lnTo>
                <a:lnTo>
                  <a:pt x="428625" y="7144"/>
                </a:lnTo>
                <a:lnTo>
                  <a:pt x="421481" y="0"/>
                </a:lnTo>
                <a:lnTo>
                  <a:pt x="421481" y="0"/>
                </a:lnTo>
                <a:lnTo>
                  <a:pt x="421481" y="14288"/>
                </a:lnTo>
                <a:lnTo>
                  <a:pt x="421481" y="28575"/>
                </a:lnTo>
                <a:lnTo>
                  <a:pt x="428625" y="64294"/>
                </a:lnTo>
                <a:lnTo>
                  <a:pt x="435769" y="100013"/>
                </a:lnTo>
                <a:lnTo>
                  <a:pt x="442912" y="135731"/>
                </a:lnTo>
                <a:lnTo>
                  <a:pt x="450056" y="171450"/>
                </a:lnTo>
                <a:lnTo>
                  <a:pt x="457200" y="207170"/>
                </a:lnTo>
                <a:lnTo>
                  <a:pt x="471487" y="235745"/>
                </a:lnTo>
                <a:lnTo>
                  <a:pt x="478631" y="257176"/>
                </a:lnTo>
                <a:lnTo>
                  <a:pt x="492919" y="264320"/>
                </a:lnTo>
                <a:lnTo>
                  <a:pt x="507206" y="271463"/>
                </a:lnTo>
                <a:lnTo>
                  <a:pt x="514350" y="278607"/>
                </a:lnTo>
                <a:lnTo>
                  <a:pt x="521494" y="271463"/>
                </a:lnTo>
                <a:lnTo>
                  <a:pt x="521494" y="264320"/>
                </a:lnTo>
                <a:lnTo>
                  <a:pt x="528637" y="250032"/>
                </a:lnTo>
                <a:lnTo>
                  <a:pt x="528637" y="228601"/>
                </a:lnTo>
                <a:lnTo>
                  <a:pt x="528637" y="207170"/>
                </a:lnTo>
                <a:lnTo>
                  <a:pt x="528637" y="178594"/>
                </a:lnTo>
                <a:lnTo>
                  <a:pt x="528637" y="157163"/>
                </a:lnTo>
                <a:lnTo>
                  <a:pt x="528637" y="135731"/>
                </a:lnTo>
                <a:lnTo>
                  <a:pt x="528637" y="121444"/>
                </a:lnTo>
                <a:lnTo>
                  <a:pt x="535781" y="114300"/>
                </a:lnTo>
                <a:lnTo>
                  <a:pt x="542925" y="107156"/>
                </a:lnTo>
                <a:lnTo>
                  <a:pt x="550069" y="107156"/>
                </a:lnTo>
                <a:lnTo>
                  <a:pt x="557212" y="114300"/>
                </a:lnTo>
                <a:lnTo>
                  <a:pt x="564356" y="114300"/>
                </a:lnTo>
                <a:lnTo>
                  <a:pt x="578644" y="128588"/>
                </a:lnTo>
                <a:lnTo>
                  <a:pt x="585787" y="135731"/>
                </a:lnTo>
                <a:lnTo>
                  <a:pt x="600075" y="150019"/>
                </a:lnTo>
                <a:lnTo>
                  <a:pt x="600075" y="171450"/>
                </a:lnTo>
                <a:lnTo>
                  <a:pt x="607219" y="185738"/>
                </a:lnTo>
                <a:lnTo>
                  <a:pt x="607219" y="207170"/>
                </a:lnTo>
                <a:lnTo>
                  <a:pt x="607219" y="235745"/>
                </a:lnTo>
                <a:lnTo>
                  <a:pt x="607219" y="257176"/>
                </a:lnTo>
                <a:lnTo>
                  <a:pt x="600075" y="278607"/>
                </a:lnTo>
                <a:lnTo>
                  <a:pt x="592931" y="300038"/>
                </a:lnTo>
                <a:lnTo>
                  <a:pt x="578644" y="321470"/>
                </a:lnTo>
                <a:lnTo>
                  <a:pt x="564356" y="328613"/>
                </a:lnTo>
                <a:lnTo>
                  <a:pt x="550069" y="335757"/>
                </a:lnTo>
                <a:lnTo>
                  <a:pt x="542925" y="335757"/>
                </a:lnTo>
                <a:lnTo>
                  <a:pt x="535781" y="328613"/>
                </a:lnTo>
                <a:lnTo>
                  <a:pt x="535781" y="3286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8" name="Freeform 157"/>
          <p:cNvSpPr/>
          <p:nvPr/>
        </p:nvSpPr>
        <p:spPr>
          <a:xfrm>
            <a:off x="5672138" y="6515100"/>
            <a:ext cx="164308" cy="178596"/>
          </a:xfrm>
          <a:custGeom>
            <a:avLst/>
            <a:gdLst/>
            <a:ahLst/>
            <a:cxnLst/>
            <a:rect l="0" t="0" r="0" b="0"/>
            <a:pathLst>
              <a:path w="164308" h="178596">
                <a:moveTo>
                  <a:pt x="28575" y="42863"/>
                </a:moveTo>
                <a:lnTo>
                  <a:pt x="28575" y="42863"/>
                </a:lnTo>
                <a:lnTo>
                  <a:pt x="28575" y="42863"/>
                </a:lnTo>
                <a:lnTo>
                  <a:pt x="28575" y="42863"/>
                </a:lnTo>
                <a:lnTo>
                  <a:pt x="21432" y="50006"/>
                </a:lnTo>
                <a:lnTo>
                  <a:pt x="21432" y="64294"/>
                </a:lnTo>
                <a:lnTo>
                  <a:pt x="21432" y="78582"/>
                </a:lnTo>
                <a:lnTo>
                  <a:pt x="28575" y="100013"/>
                </a:lnTo>
                <a:lnTo>
                  <a:pt x="35719" y="121445"/>
                </a:lnTo>
                <a:lnTo>
                  <a:pt x="42863" y="142876"/>
                </a:lnTo>
                <a:lnTo>
                  <a:pt x="50007" y="157163"/>
                </a:lnTo>
                <a:lnTo>
                  <a:pt x="64294" y="164307"/>
                </a:lnTo>
                <a:lnTo>
                  <a:pt x="71438" y="171451"/>
                </a:lnTo>
                <a:lnTo>
                  <a:pt x="78582" y="178595"/>
                </a:lnTo>
                <a:lnTo>
                  <a:pt x="92869" y="178595"/>
                </a:lnTo>
                <a:lnTo>
                  <a:pt x="100013" y="178595"/>
                </a:lnTo>
                <a:lnTo>
                  <a:pt x="107157" y="171451"/>
                </a:lnTo>
                <a:lnTo>
                  <a:pt x="114300" y="171451"/>
                </a:lnTo>
                <a:lnTo>
                  <a:pt x="114300" y="171451"/>
                </a:lnTo>
                <a:lnTo>
                  <a:pt x="114300" y="164307"/>
                </a:lnTo>
                <a:lnTo>
                  <a:pt x="107157" y="150020"/>
                </a:lnTo>
                <a:lnTo>
                  <a:pt x="100013" y="135732"/>
                </a:lnTo>
                <a:lnTo>
                  <a:pt x="85725" y="114301"/>
                </a:lnTo>
                <a:lnTo>
                  <a:pt x="78582" y="92870"/>
                </a:lnTo>
                <a:lnTo>
                  <a:pt x="64294" y="71438"/>
                </a:lnTo>
                <a:lnTo>
                  <a:pt x="50007" y="57150"/>
                </a:lnTo>
                <a:lnTo>
                  <a:pt x="35719" y="42863"/>
                </a:lnTo>
                <a:lnTo>
                  <a:pt x="21432" y="35719"/>
                </a:lnTo>
                <a:lnTo>
                  <a:pt x="14288" y="35719"/>
                </a:lnTo>
                <a:lnTo>
                  <a:pt x="7144" y="35719"/>
                </a:lnTo>
                <a:lnTo>
                  <a:pt x="0" y="42863"/>
                </a:lnTo>
                <a:lnTo>
                  <a:pt x="0" y="57150"/>
                </a:lnTo>
                <a:lnTo>
                  <a:pt x="0" y="71438"/>
                </a:lnTo>
                <a:lnTo>
                  <a:pt x="7144" y="92870"/>
                </a:lnTo>
                <a:lnTo>
                  <a:pt x="7144" y="107157"/>
                </a:lnTo>
                <a:lnTo>
                  <a:pt x="14288" y="114301"/>
                </a:lnTo>
                <a:lnTo>
                  <a:pt x="28575" y="128588"/>
                </a:lnTo>
                <a:lnTo>
                  <a:pt x="35719" y="128588"/>
                </a:lnTo>
                <a:lnTo>
                  <a:pt x="50007" y="135732"/>
                </a:lnTo>
                <a:lnTo>
                  <a:pt x="64294" y="128588"/>
                </a:lnTo>
                <a:lnTo>
                  <a:pt x="71438" y="121445"/>
                </a:lnTo>
                <a:lnTo>
                  <a:pt x="85725" y="114301"/>
                </a:lnTo>
                <a:lnTo>
                  <a:pt x="92869" y="100013"/>
                </a:lnTo>
                <a:lnTo>
                  <a:pt x="107157" y="92870"/>
                </a:lnTo>
                <a:lnTo>
                  <a:pt x="114300" y="85726"/>
                </a:lnTo>
                <a:lnTo>
                  <a:pt x="114300" y="78582"/>
                </a:lnTo>
                <a:lnTo>
                  <a:pt x="114300" y="78582"/>
                </a:lnTo>
                <a:lnTo>
                  <a:pt x="121444" y="85726"/>
                </a:lnTo>
                <a:lnTo>
                  <a:pt x="121444" y="92870"/>
                </a:lnTo>
                <a:lnTo>
                  <a:pt x="121444" y="107157"/>
                </a:lnTo>
                <a:lnTo>
                  <a:pt x="128588" y="121445"/>
                </a:lnTo>
                <a:lnTo>
                  <a:pt x="128588" y="135732"/>
                </a:lnTo>
                <a:lnTo>
                  <a:pt x="128588" y="142876"/>
                </a:lnTo>
                <a:lnTo>
                  <a:pt x="135732" y="150020"/>
                </a:lnTo>
                <a:lnTo>
                  <a:pt x="135732" y="157163"/>
                </a:lnTo>
                <a:lnTo>
                  <a:pt x="135732" y="157163"/>
                </a:lnTo>
                <a:lnTo>
                  <a:pt x="135732" y="157163"/>
                </a:lnTo>
                <a:lnTo>
                  <a:pt x="142875" y="157163"/>
                </a:lnTo>
                <a:lnTo>
                  <a:pt x="142875" y="150020"/>
                </a:lnTo>
                <a:lnTo>
                  <a:pt x="142875" y="150020"/>
                </a:lnTo>
                <a:lnTo>
                  <a:pt x="142875" y="135732"/>
                </a:lnTo>
                <a:lnTo>
                  <a:pt x="142875" y="121445"/>
                </a:lnTo>
                <a:lnTo>
                  <a:pt x="135732" y="107157"/>
                </a:lnTo>
                <a:lnTo>
                  <a:pt x="135732" y="85726"/>
                </a:lnTo>
                <a:lnTo>
                  <a:pt x="135732" y="64294"/>
                </a:lnTo>
                <a:lnTo>
                  <a:pt x="135732" y="50006"/>
                </a:lnTo>
                <a:lnTo>
                  <a:pt x="135732" y="35719"/>
                </a:lnTo>
                <a:lnTo>
                  <a:pt x="142875" y="21431"/>
                </a:lnTo>
                <a:lnTo>
                  <a:pt x="150019" y="7144"/>
                </a:lnTo>
                <a:lnTo>
                  <a:pt x="150019" y="7144"/>
                </a:lnTo>
                <a:lnTo>
                  <a:pt x="164307" y="0"/>
                </a:lnTo>
                <a:lnTo>
                  <a:pt x="164307" y="0"/>
                </a:lnTo>
                <a:lnTo>
                  <a:pt x="16430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9" name="Freeform 158"/>
          <p:cNvSpPr/>
          <p:nvPr/>
        </p:nvSpPr>
        <p:spPr>
          <a:xfrm>
            <a:off x="6007895" y="6472238"/>
            <a:ext cx="242888" cy="228601"/>
          </a:xfrm>
          <a:custGeom>
            <a:avLst/>
            <a:gdLst/>
            <a:ahLst/>
            <a:cxnLst/>
            <a:rect l="0" t="0" r="0" b="0"/>
            <a:pathLst>
              <a:path w="242888" h="228601">
                <a:moveTo>
                  <a:pt x="7143" y="57150"/>
                </a:moveTo>
                <a:lnTo>
                  <a:pt x="7143" y="57150"/>
                </a:lnTo>
                <a:lnTo>
                  <a:pt x="7143" y="57150"/>
                </a:lnTo>
                <a:lnTo>
                  <a:pt x="0" y="64293"/>
                </a:lnTo>
                <a:lnTo>
                  <a:pt x="0" y="64293"/>
                </a:lnTo>
                <a:lnTo>
                  <a:pt x="0" y="71437"/>
                </a:lnTo>
                <a:lnTo>
                  <a:pt x="0" y="92868"/>
                </a:lnTo>
                <a:lnTo>
                  <a:pt x="0" y="114300"/>
                </a:lnTo>
                <a:lnTo>
                  <a:pt x="0" y="135732"/>
                </a:lnTo>
                <a:lnTo>
                  <a:pt x="0" y="157163"/>
                </a:lnTo>
                <a:lnTo>
                  <a:pt x="0" y="178594"/>
                </a:lnTo>
                <a:lnTo>
                  <a:pt x="7143" y="192882"/>
                </a:lnTo>
                <a:lnTo>
                  <a:pt x="14287" y="207169"/>
                </a:lnTo>
                <a:lnTo>
                  <a:pt x="21431" y="214313"/>
                </a:lnTo>
                <a:lnTo>
                  <a:pt x="28575" y="214313"/>
                </a:lnTo>
                <a:lnTo>
                  <a:pt x="28575" y="214313"/>
                </a:lnTo>
                <a:lnTo>
                  <a:pt x="42862" y="214313"/>
                </a:lnTo>
                <a:lnTo>
                  <a:pt x="50006" y="200025"/>
                </a:lnTo>
                <a:lnTo>
                  <a:pt x="57150" y="185738"/>
                </a:lnTo>
                <a:lnTo>
                  <a:pt x="64293" y="164307"/>
                </a:lnTo>
                <a:lnTo>
                  <a:pt x="64293" y="142875"/>
                </a:lnTo>
                <a:lnTo>
                  <a:pt x="71437" y="121444"/>
                </a:lnTo>
                <a:lnTo>
                  <a:pt x="71437" y="100012"/>
                </a:lnTo>
                <a:lnTo>
                  <a:pt x="78581" y="85725"/>
                </a:lnTo>
                <a:lnTo>
                  <a:pt x="78581" y="78581"/>
                </a:lnTo>
                <a:lnTo>
                  <a:pt x="78581" y="78581"/>
                </a:lnTo>
                <a:lnTo>
                  <a:pt x="78581" y="78581"/>
                </a:lnTo>
                <a:lnTo>
                  <a:pt x="78581" y="92868"/>
                </a:lnTo>
                <a:lnTo>
                  <a:pt x="78581" y="107156"/>
                </a:lnTo>
                <a:lnTo>
                  <a:pt x="78581" y="128588"/>
                </a:lnTo>
                <a:lnTo>
                  <a:pt x="78581" y="150019"/>
                </a:lnTo>
                <a:lnTo>
                  <a:pt x="78581" y="171450"/>
                </a:lnTo>
                <a:lnTo>
                  <a:pt x="78581" y="192882"/>
                </a:lnTo>
                <a:lnTo>
                  <a:pt x="78581" y="214313"/>
                </a:lnTo>
                <a:lnTo>
                  <a:pt x="78581" y="221457"/>
                </a:lnTo>
                <a:lnTo>
                  <a:pt x="78581" y="228600"/>
                </a:lnTo>
                <a:lnTo>
                  <a:pt x="78581" y="228600"/>
                </a:lnTo>
                <a:lnTo>
                  <a:pt x="78581" y="228600"/>
                </a:lnTo>
                <a:lnTo>
                  <a:pt x="78581" y="228600"/>
                </a:lnTo>
                <a:lnTo>
                  <a:pt x="71437" y="221457"/>
                </a:lnTo>
                <a:lnTo>
                  <a:pt x="71437" y="207169"/>
                </a:lnTo>
                <a:lnTo>
                  <a:pt x="64293" y="185738"/>
                </a:lnTo>
                <a:lnTo>
                  <a:pt x="64293" y="164307"/>
                </a:lnTo>
                <a:lnTo>
                  <a:pt x="57150" y="142875"/>
                </a:lnTo>
                <a:lnTo>
                  <a:pt x="57150" y="114300"/>
                </a:lnTo>
                <a:lnTo>
                  <a:pt x="57150" y="92868"/>
                </a:lnTo>
                <a:lnTo>
                  <a:pt x="50006" y="78581"/>
                </a:lnTo>
                <a:lnTo>
                  <a:pt x="50006" y="64293"/>
                </a:lnTo>
                <a:lnTo>
                  <a:pt x="50006" y="64293"/>
                </a:lnTo>
                <a:lnTo>
                  <a:pt x="57150" y="64293"/>
                </a:lnTo>
                <a:lnTo>
                  <a:pt x="57150" y="64293"/>
                </a:lnTo>
                <a:lnTo>
                  <a:pt x="64293" y="71437"/>
                </a:lnTo>
                <a:lnTo>
                  <a:pt x="71437" y="85725"/>
                </a:lnTo>
                <a:lnTo>
                  <a:pt x="78581" y="100012"/>
                </a:lnTo>
                <a:lnTo>
                  <a:pt x="92868" y="121444"/>
                </a:lnTo>
                <a:lnTo>
                  <a:pt x="100012" y="135732"/>
                </a:lnTo>
                <a:lnTo>
                  <a:pt x="107156" y="150019"/>
                </a:lnTo>
                <a:lnTo>
                  <a:pt x="114300" y="164307"/>
                </a:lnTo>
                <a:lnTo>
                  <a:pt x="128587" y="171450"/>
                </a:lnTo>
                <a:lnTo>
                  <a:pt x="128587" y="178594"/>
                </a:lnTo>
                <a:lnTo>
                  <a:pt x="135731" y="178594"/>
                </a:lnTo>
                <a:lnTo>
                  <a:pt x="135731" y="178594"/>
                </a:lnTo>
                <a:lnTo>
                  <a:pt x="135731" y="178594"/>
                </a:lnTo>
                <a:lnTo>
                  <a:pt x="135731" y="171450"/>
                </a:lnTo>
                <a:lnTo>
                  <a:pt x="135731" y="157163"/>
                </a:lnTo>
                <a:lnTo>
                  <a:pt x="135731" y="150019"/>
                </a:lnTo>
                <a:lnTo>
                  <a:pt x="135731" y="128588"/>
                </a:lnTo>
                <a:lnTo>
                  <a:pt x="128587" y="114300"/>
                </a:lnTo>
                <a:lnTo>
                  <a:pt x="128587" y="100012"/>
                </a:lnTo>
                <a:lnTo>
                  <a:pt x="128587" y="85725"/>
                </a:lnTo>
                <a:lnTo>
                  <a:pt x="128587" y="78581"/>
                </a:lnTo>
                <a:lnTo>
                  <a:pt x="128587" y="71437"/>
                </a:lnTo>
                <a:lnTo>
                  <a:pt x="135731" y="78581"/>
                </a:lnTo>
                <a:lnTo>
                  <a:pt x="142875" y="85725"/>
                </a:lnTo>
                <a:lnTo>
                  <a:pt x="150018" y="100012"/>
                </a:lnTo>
                <a:lnTo>
                  <a:pt x="164306" y="121444"/>
                </a:lnTo>
                <a:lnTo>
                  <a:pt x="178593" y="142875"/>
                </a:lnTo>
                <a:lnTo>
                  <a:pt x="192881" y="157163"/>
                </a:lnTo>
                <a:lnTo>
                  <a:pt x="207168" y="171450"/>
                </a:lnTo>
                <a:lnTo>
                  <a:pt x="214312" y="185738"/>
                </a:lnTo>
                <a:lnTo>
                  <a:pt x="228600" y="200025"/>
                </a:lnTo>
                <a:lnTo>
                  <a:pt x="235743" y="207169"/>
                </a:lnTo>
                <a:lnTo>
                  <a:pt x="242887" y="207169"/>
                </a:lnTo>
                <a:lnTo>
                  <a:pt x="242887" y="207169"/>
                </a:lnTo>
                <a:lnTo>
                  <a:pt x="242887" y="200025"/>
                </a:lnTo>
                <a:lnTo>
                  <a:pt x="242887" y="192882"/>
                </a:lnTo>
                <a:lnTo>
                  <a:pt x="242887" y="178594"/>
                </a:lnTo>
                <a:lnTo>
                  <a:pt x="242887" y="157163"/>
                </a:lnTo>
                <a:lnTo>
                  <a:pt x="242887" y="135732"/>
                </a:lnTo>
                <a:lnTo>
                  <a:pt x="235743" y="107156"/>
                </a:lnTo>
                <a:lnTo>
                  <a:pt x="235743" y="78581"/>
                </a:lnTo>
                <a:lnTo>
                  <a:pt x="228600" y="50006"/>
                </a:lnTo>
                <a:lnTo>
                  <a:pt x="228600" y="28575"/>
                </a:lnTo>
                <a:lnTo>
                  <a:pt x="228600" y="7143"/>
                </a:lnTo>
                <a:lnTo>
                  <a:pt x="228600" y="0"/>
                </a:lnTo>
                <a:lnTo>
                  <a:pt x="22860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0" name="Freeform 159"/>
          <p:cNvSpPr/>
          <p:nvPr/>
        </p:nvSpPr>
        <p:spPr>
          <a:xfrm>
            <a:off x="6250782" y="6536531"/>
            <a:ext cx="157164" cy="150021"/>
          </a:xfrm>
          <a:custGeom>
            <a:avLst/>
            <a:gdLst/>
            <a:ahLst/>
            <a:cxnLst/>
            <a:rect l="0" t="0" r="0" b="0"/>
            <a:pathLst>
              <a:path w="157164" h="150021">
                <a:moveTo>
                  <a:pt x="0" y="121445"/>
                </a:moveTo>
                <a:lnTo>
                  <a:pt x="7144" y="121445"/>
                </a:lnTo>
                <a:lnTo>
                  <a:pt x="7144" y="128589"/>
                </a:lnTo>
                <a:lnTo>
                  <a:pt x="14288" y="142876"/>
                </a:lnTo>
                <a:lnTo>
                  <a:pt x="14288" y="150020"/>
                </a:lnTo>
                <a:lnTo>
                  <a:pt x="21431" y="150020"/>
                </a:lnTo>
                <a:lnTo>
                  <a:pt x="35719" y="142876"/>
                </a:lnTo>
                <a:lnTo>
                  <a:pt x="35719" y="135732"/>
                </a:lnTo>
                <a:lnTo>
                  <a:pt x="42863" y="121445"/>
                </a:lnTo>
                <a:lnTo>
                  <a:pt x="42863" y="107157"/>
                </a:lnTo>
                <a:lnTo>
                  <a:pt x="50006" y="92870"/>
                </a:lnTo>
                <a:lnTo>
                  <a:pt x="50006" y="78582"/>
                </a:lnTo>
                <a:lnTo>
                  <a:pt x="50006" y="64295"/>
                </a:lnTo>
                <a:lnTo>
                  <a:pt x="50006" y="50007"/>
                </a:lnTo>
                <a:lnTo>
                  <a:pt x="42863" y="35719"/>
                </a:lnTo>
                <a:lnTo>
                  <a:pt x="42863" y="28575"/>
                </a:lnTo>
                <a:lnTo>
                  <a:pt x="42863" y="21432"/>
                </a:lnTo>
                <a:lnTo>
                  <a:pt x="35719" y="21432"/>
                </a:lnTo>
                <a:lnTo>
                  <a:pt x="35719" y="28575"/>
                </a:lnTo>
                <a:lnTo>
                  <a:pt x="35719" y="42863"/>
                </a:lnTo>
                <a:lnTo>
                  <a:pt x="35719" y="57151"/>
                </a:lnTo>
                <a:lnTo>
                  <a:pt x="35719" y="71439"/>
                </a:lnTo>
                <a:lnTo>
                  <a:pt x="35719" y="85726"/>
                </a:lnTo>
                <a:lnTo>
                  <a:pt x="35719" y="100014"/>
                </a:lnTo>
                <a:lnTo>
                  <a:pt x="42863" y="114301"/>
                </a:lnTo>
                <a:lnTo>
                  <a:pt x="42863" y="121445"/>
                </a:lnTo>
                <a:lnTo>
                  <a:pt x="50006" y="121445"/>
                </a:lnTo>
                <a:lnTo>
                  <a:pt x="57150" y="121445"/>
                </a:lnTo>
                <a:lnTo>
                  <a:pt x="57150" y="114301"/>
                </a:lnTo>
                <a:lnTo>
                  <a:pt x="64294" y="107157"/>
                </a:lnTo>
                <a:lnTo>
                  <a:pt x="71438" y="92870"/>
                </a:lnTo>
                <a:lnTo>
                  <a:pt x="71438" y="78582"/>
                </a:lnTo>
                <a:lnTo>
                  <a:pt x="78581" y="64295"/>
                </a:lnTo>
                <a:lnTo>
                  <a:pt x="78581" y="42863"/>
                </a:lnTo>
                <a:lnTo>
                  <a:pt x="85725" y="28575"/>
                </a:lnTo>
                <a:lnTo>
                  <a:pt x="100013" y="14288"/>
                </a:lnTo>
                <a:lnTo>
                  <a:pt x="107156" y="7144"/>
                </a:lnTo>
                <a:lnTo>
                  <a:pt x="114300" y="0"/>
                </a:lnTo>
                <a:lnTo>
                  <a:pt x="121444" y="0"/>
                </a:lnTo>
                <a:lnTo>
                  <a:pt x="128588" y="0"/>
                </a:lnTo>
                <a:lnTo>
                  <a:pt x="135731" y="0"/>
                </a:lnTo>
                <a:lnTo>
                  <a:pt x="142875" y="0"/>
                </a:lnTo>
                <a:lnTo>
                  <a:pt x="150019" y="7144"/>
                </a:lnTo>
                <a:lnTo>
                  <a:pt x="150019" y="14288"/>
                </a:lnTo>
                <a:lnTo>
                  <a:pt x="157163" y="14288"/>
                </a:lnTo>
                <a:lnTo>
                  <a:pt x="157163" y="28575"/>
                </a:lnTo>
                <a:lnTo>
                  <a:pt x="157163" y="35719"/>
                </a:lnTo>
                <a:lnTo>
                  <a:pt x="150019" y="50007"/>
                </a:lnTo>
                <a:lnTo>
                  <a:pt x="142875" y="57151"/>
                </a:lnTo>
                <a:lnTo>
                  <a:pt x="135731" y="71439"/>
                </a:lnTo>
                <a:lnTo>
                  <a:pt x="128588" y="78582"/>
                </a:lnTo>
                <a:lnTo>
                  <a:pt x="121444" y="92870"/>
                </a:lnTo>
                <a:lnTo>
                  <a:pt x="107156" y="100014"/>
                </a:lnTo>
                <a:lnTo>
                  <a:pt x="100013" y="100014"/>
                </a:lnTo>
                <a:lnTo>
                  <a:pt x="92869" y="107157"/>
                </a:lnTo>
                <a:lnTo>
                  <a:pt x="85725" y="107157"/>
                </a:lnTo>
                <a:lnTo>
                  <a:pt x="85725" y="10715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1" name="Freeform 160"/>
          <p:cNvSpPr/>
          <p:nvPr/>
        </p:nvSpPr>
        <p:spPr>
          <a:xfrm>
            <a:off x="6400801" y="6407944"/>
            <a:ext cx="50007" cy="292895"/>
          </a:xfrm>
          <a:custGeom>
            <a:avLst/>
            <a:gdLst/>
            <a:ahLst/>
            <a:cxnLst/>
            <a:rect l="0" t="0" r="0" b="0"/>
            <a:pathLst>
              <a:path w="50007" h="292895">
                <a:moveTo>
                  <a:pt x="0" y="0"/>
                </a:moveTo>
                <a:lnTo>
                  <a:pt x="0" y="0"/>
                </a:lnTo>
                <a:lnTo>
                  <a:pt x="0" y="7144"/>
                </a:lnTo>
                <a:lnTo>
                  <a:pt x="0" y="14287"/>
                </a:lnTo>
                <a:lnTo>
                  <a:pt x="0" y="28575"/>
                </a:lnTo>
                <a:lnTo>
                  <a:pt x="0" y="50006"/>
                </a:lnTo>
                <a:lnTo>
                  <a:pt x="7144" y="85725"/>
                </a:lnTo>
                <a:lnTo>
                  <a:pt x="7144" y="114300"/>
                </a:lnTo>
                <a:lnTo>
                  <a:pt x="14287" y="150019"/>
                </a:lnTo>
                <a:lnTo>
                  <a:pt x="21431" y="185738"/>
                </a:lnTo>
                <a:lnTo>
                  <a:pt x="21431" y="214313"/>
                </a:lnTo>
                <a:lnTo>
                  <a:pt x="28575" y="235744"/>
                </a:lnTo>
                <a:lnTo>
                  <a:pt x="35719" y="257176"/>
                </a:lnTo>
                <a:lnTo>
                  <a:pt x="42862" y="278607"/>
                </a:lnTo>
                <a:lnTo>
                  <a:pt x="50006" y="292894"/>
                </a:lnTo>
                <a:lnTo>
                  <a:pt x="50006" y="292894"/>
                </a:lnTo>
                <a:lnTo>
                  <a:pt x="50006" y="2928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2" name="Freeform 161"/>
          <p:cNvSpPr/>
          <p:nvPr/>
        </p:nvSpPr>
        <p:spPr>
          <a:xfrm>
            <a:off x="6393657" y="6436519"/>
            <a:ext cx="435770" cy="235745"/>
          </a:xfrm>
          <a:custGeom>
            <a:avLst/>
            <a:gdLst/>
            <a:ahLst/>
            <a:cxnLst/>
            <a:rect l="0" t="0" r="0" b="0"/>
            <a:pathLst>
              <a:path w="435770" h="235745">
                <a:moveTo>
                  <a:pt x="14288" y="121444"/>
                </a:moveTo>
                <a:lnTo>
                  <a:pt x="14288" y="121444"/>
                </a:lnTo>
                <a:lnTo>
                  <a:pt x="7144" y="121444"/>
                </a:lnTo>
                <a:lnTo>
                  <a:pt x="0" y="121444"/>
                </a:lnTo>
                <a:lnTo>
                  <a:pt x="0" y="121444"/>
                </a:lnTo>
                <a:lnTo>
                  <a:pt x="0" y="121444"/>
                </a:lnTo>
                <a:lnTo>
                  <a:pt x="0" y="121444"/>
                </a:lnTo>
                <a:lnTo>
                  <a:pt x="0" y="121444"/>
                </a:lnTo>
                <a:lnTo>
                  <a:pt x="7144" y="121444"/>
                </a:lnTo>
                <a:lnTo>
                  <a:pt x="14288" y="114300"/>
                </a:lnTo>
                <a:lnTo>
                  <a:pt x="21431" y="114300"/>
                </a:lnTo>
                <a:lnTo>
                  <a:pt x="35719" y="114300"/>
                </a:lnTo>
                <a:lnTo>
                  <a:pt x="50006" y="114300"/>
                </a:lnTo>
                <a:lnTo>
                  <a:pt x="64294" y="114300"/>
                </a:lnTo>
                <a:lnTo>
                  <a:pt x="71438" y="114300"/>
                </a:lnTo>
                <a:lnTo>
                  <a:pt x="78581" y="121444"/>
                </a:lnTo>
                <a:lnTo>
                  <a:pt x="92869" y="128587"/>
                </a:lnTo>
                <a:lnTo>
                  <a:pt x="100013" y="135731"/>
                </a:lnTo>
                <a:lnTo>
                  <a:pt x="100013" y="150019"/>
                </a:lnTo>
                <a:lnTo>
                  <a:pt x="107156" y="164307"/>
                </a:lnTo>
                <a:lnTo>
                  <a:pt x="107156" y="185738"/>
                </a:lnTo>
                <a:lnTo>
                  <a:pt x="107156" y="200026"/>
                </a:lnTo>
                <a:lnTo>
                  <a:pt x="114300" y="221457"/>
                </a:lnTo>
                <a:lnTo>
                  <a:pt x="121444" y="228601"/>
                </a:lnTo>
                <a:lnTo>
                  <a:pt x="128588" y="235744"/>
                </a:lnTo>
                <a:lnTo>
                  <a:pt x="135731" y="235744"/>
                </a:lnTo>
                <a:lnTo>
                  <a:pt x="142875" y="235744"/>
                </a:lnTo>
                <a:lnTo>
                  <a:pt x="150019" y="228601"/>
                </a:lnTo>
                <a:lnTo>
                  <a:pt x="157163" y="214313"/>
                </a:lnTo>
                <a:lnTo>
                  <a:pt x="164306" y="200026"/>
                </a:lnTo>
                <a:lnTo>
                  <a:pt x="171450" y="185738"/>
                </a:lnTo>
                <a:lnTo>
                  <a:pt x="171450" y="171451"/>
                </a:lnTo>
                <a:lnTo>
                  <a:pt x="178594" y="157163"/>
                </a:lnTo>
                <a:lnTo>
                  <a:pt x="178594" y="135731"/>
                </a:lnTo>
                <a:lnTo>
                  <a:pt x="178594" y="121444"/>
                </a:lnTo>
                <a:lnTo>
                  <a:pt x="171450" y="107156"/>
                </a:lnTo>
                <a:lnTo>
                  <a:pt x="164306" y="100012"/>
                </a:lnTo>
                <a:lnTo>
                  <a:pt x="150019" y="85725"/>
                </a:lnTo>
                <a:lnTo>
                  <a:pt x="135731" y="71437"/>
                </a:lnTo>
                <a:lnTo>
                  <a:pt x="121444" y="71437"/>
                </a:lnTo>
                <a:lnTo>
                  <a:pt x="107156" y="71437"/>
                </a:lnTo>
                <a:lnTo>
                  <a:pt x="92869" y="78581"/>
                </a:lnTo>
                <a:lnTo>
                  <a:pt x="78581" y="92869"/>
                </a:lnTo>
                <a:lnTo>
                  <a:pt x="71438" y="107156"/>
                </a:lnTo>
                <a:lnTo>
                  <a:pt x="64294" y="121444"/>
                </a:lnTo>
                <a:lnTo>
                  <a:pt x="64294" y="142875"/>
                </a:lnTo>
                <a:lnTo>
                  <a:pt x="64294" y="157163"/>
                </a:lnTo>
                <a:lnTo>
                  <a:pt x="71438" y="178594"/>
                </a:lnTo>
                <a:lnTo>
                  <a:pt x="78581" y="192882"/>
                </a:lnTo>
                <a:lnTo>
                  <a:pt x="85725" y="214313"/>
                </a:lnTo>
                <a:lnTo>
                  <a:pt x="100013" y="221457"/>
                </a:lnTo>
                <a:lnTo>
                  <a:pt x="114300" y="228601"/>
                </a:lnTo>
                <a:lnTo>
                  <a:pt x="128588" y="235744"/>
                </a:lnTo>
                <a:lnTo>
                  <a:pt x="142875" y="235744"/>
                </a:lnTo>
                <a:lnTo>
                  <a:pt x="164306" y="228601"/>
                </a:lnTo>
                <a:lnTo>
                  <a:pt x="178594" y="221457"/>
                </a:lnTo>
                <a:lnTo>
                  <a:pt x="192881" y="207169"/>
                </a:lnTo>
                <a:lnTo>
                  <a:pt x="207169" y="192882"/>
                </a:lnTo>
                <a:lnTo>
                  <a:pt x="221456" y="178594"/>
                </a:lnTo>
                <a:lnTo>
                  <a:pt x="228600" y="157163"/>
                </a:lnTo>
                <a:lnTo>
                  <a:pt x="235744" y="135731"/>
                </a:lnTo>
                <a:lnTo>
                  <a:pt x="250031" y="107156"/>
                </a:lnTo>
                <a:lnTo>
                  <a:pt x="250031" y="78581"/>
                </a:lnTo>
                <a:lnTo>
                  <a:pt x="257175" y="57150"/>
                </a:lnTo>
                <a:lnTo>
                  <a:pt x="264319" y="35719"/>
                </a:lnTo>
                <a:lnTo>
                  <a:pt x="264319" y="14287"/>
                </a:lnTo>
                <a:lnTo>
                  <a:pt x="264319" y="7144"/>
                </a:lnTo>
                <a:lnTo>
                  <a:pt x="264319" y="0"/>
                </a:lnTo>
                <a:lnTo>
                  <a:pt x="264319" y="0"/>
                </a:lnTo>
                <a:lnTo>
                  <a:pt x="264319" y="7144"/>
                </a:lnTo>
                <a:lnTo>
                  <a:pt x="264319" y="14287"/>
                </a:lnTo>
                <a:lnTo>
                  <a:pt x="257175" y="28575"/>
                </a:lnTo>
                <a:lnTo>
                  <a:pt x="250031" y="42862"/>
                </a:lnTo>
                <a:lnTo>
                  <a:pt x="242888" y="57150"/>
                </a:lnTo>
                <a:lnTo>
                  <a:pt x="235744" y="71437"/>
                </a:lnTo>
                <a:lnTo>
                  <a:pt x="235744" y="78581"/>
                </a:lnTo>
                <a:lnTo>
                  <a:pt x="235744" y="85725"/>
                </a:lnTo>
                <a:lnTo>
                  <a:pt x="242888" y="85725"/>
                </a:lnTo>
                <a:lnTo>
                  <a:pt x="250031" y="78581"/>
                </a:lnTo>
                <a:lnTo>
                  <a:pt x="264319" y="71437"/>
                </a:lnTo>
                <a:lnTo>
                  <a:pt x="271463" y="64294"/>
                </a:lnTo>
                <a:lnTo>
                  <a:pt x="285750" y="50006"/>
                </a:lnTo>
                <a:lnTo>
                  <a:pt x="307181" y="42862"/>
                </a:lnTo>
                <a:lnTo>
                  <a:pt x="321469" y="35719"/>
                </a:lnTo>
                <a:lnTo>
                  <a:pt x="335756" y="28575"/>
                </a:lnTo>
                <a:lnTo>
                  <a:pt x="350044" y="28575"/>
                </a:lnTo>
                <a:lnTo>
                  <a:pt x="357188" y="28575"/>
                </a:lnTo>
                <a:lnTo>
                  <a:pt x="371475" y="35719"/>
                </a:lnTo>
                <a:lnTo>
                  <a:pt x="378619" y="42862"/>
                </a:lnTo>
                <a:lnTo>
                  <a:pt x="378619" y="50006"/>
                </a:lnTo>
                <a:lnTo>
                  <a:pt x="385763" y="57150"/>
                </a:lnTo>
                <a:lnTo>
                  <a:pt x="385763" y="71437"/>
                </a:lnTo>
                <a:lnTo>
                  <a:pt x="392906" y="78581"/>
                </a:lnTo>
                <a:lnTo>
                  <a:pt x="392906" y="85725"/>
                </a:lnTo>
                <a:lnTo>
                  <a:pt x="400050" y="92869"/>
                </a:lnTo>
                <a:lnTo>
                  <a:pt x="400050" y="100012"/>
                </a:lnTo>
                <a:lnTo>
                  <a:pt x="407194" y="100012"/>
                </a:lnTo>
                <a:lnTo>
                  <a:pt x="414338" y="100012"/>
                </a:lnTo>
                <a:lnTo>
                  <a:pt x="421481" y="107156"/>
                </a:lnTo>
                <a:lnTo>
                  <a:pt x="421481" y="107156"/>
                </a:lnTo>
                <a:lnTo>
                  <a:pt x="428625" y="114300"/>
                </a:lnTo>
                <a:lnTo>
                  <a:pt x="428625" y="114300"/>
                </a:lnTo>
                <a:lnTo>
                  <a:pt x="428625" y="121444"/>
                </a:lnTo>
                <a:lnTo>
                  <a:pt x="435769" y="121444"/>
                </a:lnTo>
                <a:lnTo>
                  <a:pt x="435769" y="128587"/>
                </a:lnTo>
                <a:lnTo>
                  <a:pt x="428625" y="135731"/>
                </a:lnTo>
                <a:lnTo>
                  <a:pt x="428625" y="150019"/>
                </a:lnTo>
                <a:lnTo>
                  <a:pt x="421481" y="164307"/>
                </a:lnTo>
                <a:lnTo>
                  <a:pt x="414338" y="178594"/>
                </a:lnTo>
                <a:lnTo>
                  <a:pt x="400050" y="192882"/>
                </a:lnTo>
                <a:lnTo>
                  <a:pt x="385763" y="214313"/>
                </a:lnTo>
                <a:lnTo>
                  <a:pt x="364331" y="221457"/>
                </a:lnTo>
                <a:lnTo>
                  <a:pt x="350044" y="228601"/>
                </a:lnTo>
                <a:lnTo>
                  <a:pt x="335756" y="235744"/>
                </a:lnTo>
                <a:lnTo>
                  <a:pt x="335756" y="2357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3" name="Freeform 162"/>
          <p:cNvSpPr/>
          <p:nvPr/>
        </p:nvSpPr>
        <p:spPr>
          <a:xfrm>
            <a:off x="6350795" y="6429375"/>
            <a:ext cx="107157" cy="7145"/>
          </a:xfrm>
          <a:custGeom>
            <a:avLst/>
            <a:gdLst/>
            <a:ahLst/>
            <a:cxnLst/>
            <a:rect l="0" t="0" r="0" b="0"/>
            <a:pathLst>
              <a:path w="107157" h="7145">
                <a:moveTo>
                  <a:pt x="0" y="0"/>
                </a:moveTo>
                <a:lnTo>
                  <a:pt x="0" y="0"/>
                </a:lnTo>
                <a:lnTo>
                  <a:pt x="0" y="0"/>
                </a:lnTo>
                <a:lnTo>
                  <a:pt x="0" y="7144"/>
                </a:lnTo>
                <a:lnTo>
                  <a:pt x="7143" y="7144"/>
                </a:lnTo>
                <a:lnTo>
                  <a:pt x="28575" y="7144"/>
                </a:lnTo>
                <a:lnTo>
                  <a:pt x="50006" y="7144"/>
                </a:lnTo>
                <a:lnTo>
                  <a:pt x="78581" y="0"/>
                </a:lnTo>
                <a:lnTo>
                  <a:pt x="92868" y="0"/>
                </a:lnTo>
                <a:lnTo>
                  <a:pt x="107156" y="0"/>
                </a:lnTo>
                <a:lnTo>
                  <a:pt x="107156"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4" name="Freeform 163"/>
          <p:cNvSpPr/>
          <p:nvPr/>
        </p:nvSpPr>
        <p:spPr>
          <a:xfrm>
            <a:off x="4972051" y="4321969"/>
            <a:ext cx="307182" cy="50007"/>
          </a:xfrm>
          <a:custGeom>
            <a:avLst/>
            <a:gdLst/>
            <a:ahLst/>
            <a:cxnLst/>
            <a:rect l="0" t="0" r="0" b="0"/>
            <a:pathLst>
              <a:path w="307182" h="50007">
                <a:moveTo>
                  <a:pt x="7144" y="50006"/>
                </a:moveTo>
                <a:lnTo>
                  <a:pt x="7144" y="50006"/>
                </a:lnTo>
                <a:lnTo>
                  <a:pt x="7144" y="50006"/>
                </a:lnTo>
                <a:lnTo>
                  <a:pt x="0" y="50006"/>
                </a:lnTo>
                <a:lnTo>
                  <a:pt x="0" y="42863"/>
                </a:lnTo>
                <a:lnTo>
                  <a:pt x="0" y="42863"/>
                </a:lnTo>
                <a:lnTo>
                  <a:pt x="7144" y="35719"/>
                </a:lnTo>
                <a:lnTo>
                  <a:pt x="21431" y="28575"/>
                </a:lnTo>
                <a:lnTo>
                  <a:pt x="42862" y="21431"/>
                </a:lnTo>
                <a:lnTo>
                  <a:pt x="64294" y="14288"/>
                </a:lnTo>
                <a:lnTo>
                  <a:pt x="92869" y="7144"/>
                </a:lnTo>
                <a:lnTo>
                  <a:pt x="114300" y="7144"/>
                </a:lnTo>
                <a:lnTo>
                  <a:pt x="142875" y="0"/>
                </a:lnTo>
                <a:lnTo>
                  <a:pt x="171450" y="0"/>
                </a:lnTo>
                <a:lnTo>
                  <a:pt x="200025" y="0"/>
                </a:lnTo>
                <a:lnTo>
                  <a:pt x="221456" y="0"/>
                </a:lnTo>
                <a:lnTo>
                  <a:pt x="242887" y="0"/>
                </a:lnTo>
                <a:lnTo>
                  <a:pt x="264319" y="0"/>
                </a:lnTo>
                <a:lnTo>
                  <a:pt x="285750" y="7144"/>
                </a:lnTo>
                <a:lnTo>
                  <a:pt x="307181" y="7144"/>
                </a:lnTo>
                <a:lnTo>
                  <a:pt x="307181" y="7144"/>
                </a:lnTo>
                <a:lnTo>
                  <a:pt x="307181"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5" name="Freeform 164"/>
          <p:cNvSpPr/>
          <p:nvPr/>
        </p:nvSpPr>
        <p:spPr>
          <a:xfrm>
            <a:off x="5107782" y="4407694"/>
            <a:ext cx="14289" cy="235745"/>
          </a:xfrm>
          <a:custGeom>
            <a:avLst/>
            <a:gdLst/>
            <a:ahLst/>
            <a:cxnLst/>
            <a:rect l="0" t="0" r="0" b="0"/>
            <a:pathLst>
              <a:path w="14289" h="235745">
                <a:moveTo>
                  <a:pt x="14288" y="0"/>
                </a:moveTo>
                <a:lnTo>
                  <a:pt x="7144" y="7144"/>
                </a:lnTo>
                <a:lnTo>
                  <a:pt x="7144" y="21431"/>
                </a:lnTo>
                <a:lnTo>
                  <a:pt x="7144" y="42863"/>
                </a:lnTo>
                <a:lnTo>
                  <a:pt x="0" y="78581"/>
                </a:lnTo>
                <a:lnTo>
                  <a:pt x="0" y="107156"/>
                </a:lnTo>
                <a:lnTo>
                  <a:pt x="0" y="135731"/>
                </a:lnTo>
                <a:lnTo>
                  <a:pt x="0" y="164306"/>
                </a:lnTo>
                <a:lnTo>
                  <a:pt x="0" y="192881"/>
                </a:lnTo>
                <a:lnTo>
                  <a:pt x="0" y="214313"/>
                </a:lnTo>
                <a:lnTo>
                  <a:pt x="0" y="228600"/>
                </a:lnTo>
                <a:lnTo>
                  <a:pt x="0" y="235744"/>
                </a:lnTo>
                <a:lnTo>
                  <a:pt x="0" y="2357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6" name="Freeform 165"/>
          <p:cNvSpPr/>
          <p:nvPr/>
        </p:nvSpPr>
        <p:spPr>
          <a:xfrm>
            <a:off x="5186363" y="4429125"/>
            <a:ext cx="135733" cy="257176"/>
          </a:xfrm>
          <a:custGeom>
            <a:avLst/>
            <a:gdLst/>
            <a:ahLst/>
            <a:cxnLst/>
            <a:rect l="0" t="0" r="0" b="0"/>
            <a:pathLst>
              <a:path w="135733" h="257176">
                <a:moveTo>
                  <a:pt x="0" y="164307"/>
                </a:moveTo>
                <a:lnTo>
                  <a:pt x="0" y="171450"/>
                </a:lnTo>
                <a:lnTo>
                  <a:pt x="0" y="185738"/>
                </a:lnTo>
                <a:lnTo>
                  <a:pt x="0" y="200025"/>
                </a:lnTo>
                <a:lnTo>
                  <a:pt x="7144" y="221457"/>
                </a:lnTo>
                <a:lnTo>
                  <a:pt x="21432" y="242888"/>
                </a:lnTo>
                <a:lnTo>
                  <a:pt x="28575" y="250032"/>
                </a:lnTo>
                <a:lnTo>
                  <a:pt x="42863" y="257175"/>
                </a:lnTo>
                <a:lnTo>
                  <a:pt x="57150" y="250032"/>
                </a:lnTo>
                <a:lnTo>
                  <a:pt x="71438" y="242888"/>
                </a:lnTo>
                <a:lnTo>
                  <a:pt x="85725" y="228600"/>
                </a:lnTo>
                <a:lnTo>
                  <a:pt x="100013" y="207169"/>
                </a:lnTo>
                <a:lnTo>
                  <a:pt x="114300" y="178594"/>
                </a:lnTo>
                <a:lnTo>
                  <a:pt x="121444" y="150019"/>
                </a:lnTo>
                <a:lnTo>
                  <a:pt x="128588" y="114300"/>
                </a:lnTo>
                <a:lnTo>
                  <a:pt x="135732" y="85725"/>
                </a:lnTo>
                <a:lnTo>
                  <a:pt x="135732" y="50007"/>
                </a:lnTo>
                <a:lnTo>
                  <a:pt x="135732" y="28575"/>
                </a:lnTo>
                <a:lnTo>
                  <a:pt x="121444" y="7144"/>
                </a:lnTo>
                <a:lnTo>
                  <a:pt x="114300" y="0"/>
                </a:lnTo>
                <a:lnTo>
                  <a:pt x="100013" y="0"/>
                </a:lnTo>
                <a:lnTo>
                  <a:pt x="78582" y="14288"/>
                </a:lnTo>
                <a:lnTo>
                  <a:pt x="57150" y="28575"/>
                </a:lnTo>
                <a:lnTo>
                  <a:pt x="35719" y="50007"/>
                </a:lnTo>
                <a:lnTo>
                  <a:pt x="28575" y="78582"/>
                </a:lnTo>
                <a:lnTo>
                  <a:pt x="14288" y="100013"/>
                </a:lnTo>
                <a:lnTo>
                  <a:pt x="7144" y="128588"/>
                </a:lnTo>
                <a:lnTo>
                  <a:pt x="7144" y="157163"/>
                </a:lnTo>
                <a:lnTo>
                  <a:pt x="14288" y="178594"/>
                </a:lnTo>
                <a:lnTo>
                  <a:pt x="28575" y="200025"/>
                </a:lnTo>
                <a:lnTo>
                  <a:pt x="35719" y="214313"/>
                </a:lnTo>
                <a:lnTo>
                  <a:pt x="50007" y="228600"/>
                </a:lnTo>
                <a:lnTo>
                  <a:pt x="57150" y="228600"/>
                </a:lnTo>
                <a:lnTo>
                  <a:pt x="57150" y="2286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7" name="Freeform 166"/>
          <p:cNvSpPr/>
          <p:nvPr/>
        </p:nvSpPr>
        <p:spPr>
          <a:xfrm>
            <a:off x="5472113" y="4443413"/>
            <a:ext cx="85726" cy="228601"/>
          </a:xfrm>
          <a:custGeom>
            <a:avLst/>
            <a:gdLst/>
            <a:ahLst/>
            <a:cxnLst/>
            <a:rect l="0" t="0" r="0" b="0"/>
            <a:pathLst>
              <a:path w="85726" h="228601">
                <a:moveTo>
                  <a:pt x="0" y="92869"/>
                </a:moveTo>
                <a:lnTo>
                  <a:pt x="0" y="100012"/>
                </a:lnTo>
                <a:lnTo>
                  <a:pt x="0" y="114300"/>
                </a:lnTo>
                <a:lnTo>
                  <a:pt x="0" y="128587"/>
                </a:lnTo>
                <a:lnTo>
                  <a:pt x="0" y="157162"/>
                </a:lnTo>
                <a:lnTo>
                  <a:pt x="7144" y="178594"/>
                </a:lnTo>
                <a:lnTo>
                  <a:pt x="14288" y="192881"/>
                </a:lnTo>
                <a:lnTo>
                  <a:pt x="21432" y="214312"/>
                </a:lnTo>
                <a:lnTo>
                  <a:pt x="21432" y="221456"/>
                </a:lnTo>
                <a:lnTo>
                  <a:pt x="28575" y="221456"/>
                </a:lnTo>
                <a:lnTo>
                  <a:pt x="28575" y="228600"/>
                </a:lnTo>
                <a:lnTo>
                  <a:pt x="28575" y="228600"/>
                </a:lnTo>
                <a:lnTo>
                  <a:pt x="28575" y="221456"/>
                </a:lnTo>
                <a:lnTo>
                  <a:pt x="28575" y="214312"/>
                </a:lnTo>
                <a:lnTo>
                  <a:pt x="28575" y="192881"/>
                </a:lnTo>
                <a:lnTo>
                  <a:pt x="28575" y="171450"/>
                </a:lnTo>
                <a:lnTo>
                  <a:pt x="28575" y="142875"/>
                </a:lnTo>
                <a:lnTo>
                  <a:pt x="28575" y="107156"/>
                </a:lnTo>
                <a:lnTo>
                  <a:pt x="28575" y="78581"/>
                </a:lnTo>
                <a:lnTo>
                  <a:pt x="35719" y="57150"/>
                </a:lnTo>
                <a:lnTo>
                  <a:pt x="42863" y="35719"/>
                </a:lnTo>
                <a:lnTo>
                  <a:pt x="57150" y="21431"/>
                </a:lnTo>
                <a:lnTo>
                  <a:pt x="64294" y="7144"/>
                </a:lnTo>
                <a:lnTo>
                  <a:pt x="78582" y="0"/>
                </a:lnTo>
                <a:lnTo>
                  <a:pt x="85725" y="0"/>
                </a:lnTo>
                <a:lnTo>
                  <a:pt x="85725"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8" name="Freeform 167"/>
          <p:cNvSpPr/>
          <p:nvPr/>
        </p:nvSpPr>
        <p:spPr>
          <a:xfrm>
            <a:off x="5636420" y="4471988"/>
            <a:ext cx="185738" cy="207170"/>
          </a:xfrm>
          <a:custGeom>
            <a:avLst/>
            <a:gdLst/>
            <a:ahLst/>
            <a:cxnLst/>
            <a:rect l="0" t="0" r="0" b="0"/>
            <a:pathLst>
              <a:path w="185738" h="207170">
                <a:moveTo>
                  <a:pt x="114300" y="85725"/>
                </a:moveTo>
                <a:lnTo>
                  <a:pt x="114300" y="78581"/>
                </a:lnTo>
                <a:lnTo>
                  <a:pt x="107156" y="71437"/>
                </a:lnTo>
                <a:lnTo>
                  <a:pt x="92868" y="57150"/>
                </a:lnTo>
                <a:lnTo>
                  <a:pt x="85725" y="42862"/>
                </a:lnTo>
                <a:lnTo>
                  <a:pt x="71437" y="28575"/>
                </a:lnTo>
                <a:lnTo>
                  <a:pt x="57150" y="14287"/>
                </a:lnTo>
                <a:lnTo>
                  <a:pt x="42862" y="7144"/>
                </a:lnTo>
                <a:lnTo>
                  <a:pt x="35718" y="14287"/>
                </a:lnTo>
                <a:lnTo>
                  <a:pt x="28575" y="21431"/>
                </a:lnTo>
                <a:lnTo>
                  <a:pt x="14287" y="35719"/>
                </a:lnTo>
                <a:lnTo>
                  <a:pt x="7143" y="57150"/>
                </a:lnTo>
                <a:lnTo>
                  <a:pt x="7143" y="85725"/>
                </a:lnTo>
                <a:lnTo>
                  <a:pt x="0" y="114300"/>
                </a:lnTo>
                <a:lnTo>
                  <a:pt x="7143" y="142875"/>
                </a:lnTo>
                <a:lnTo>
                  <a:pt x="7143" y="164306"/>
                </a:lnTo>
                <a:lnTo>
                  <a:pt x="14287" y="185737"/>
                </a:lnTo>
                <a:lnTo>
                  <a:pt x="28575" y="192881"/>
                </a:lnTo>
                <a:lnTo>
                  <a:pt x="35718" y="200025"/>
                </a:lnTo>
                <a:lnTo>
                  <a:pt x="42862" y="200025"/>
                </a:lnTo>
                <a:lnTo>
                  <a:pt x="57150" y="192881"/>
                </a:lnTo>
                <a:lnTo>
                  <a:pt x="64293" y="171450"/>
                </a:lnTo>
                <a:lnTo>
                  <a:pt x="78581" y="157162"/>
                </a:lnTo>
                <a:lnTo>
                  <a:pt x="92868" y="128587"/>
                </a:lnTo>
                <a:lnTo>
                  <a:pt x="100012" y="107156"/>
                </a:lnTo>
                <a:lnTo>
                  <a:pt x="107156" y="78581"/>
                </a:lnTo>
                <a:lnTo>
                  <a:pt x="107156" y="50006"/>
                </a:lnTo>
                <a:lnTo>
                  <a:pt x="114300" y="28575"/>
                </a:lnTo>
                <a:lnTo>
                  <a:pt x="114300" y="14287"/>
                </a:lnTo>
                <a:lnTo>
                  <a:pt x="114300" y="0"/>
                </a:lnTo>
                <a:lnTo>
                  <a:pt x="114300" y="0"/>
                </a:lnTo>
                <a:lnTo>
                  <a:pt x="114300" y="7144"/>
                </a:lnTo>
                <a:lnTo>
                  <a:pt x="114300" y="21431"/>
                </a:lnTo>
                <a:lnTo>
                  <a:pt x="114300" y="35719"/>
                </a:lnTo>
                <a:lnTo>
                  <a:pt x="114300" y="57150"/>
                </a:lnTo>
                <a:lnTo>
                  <a:pt x="121443" y="78581"/>
                </a:lnTo>
                <a:lnTo>
                  <a:pt x="121443" y="107156"/>
                </a:lnTo>
                <a:lnTo>
                  <a:pt x="128587" y="128587"/>
                </a:lnTo>
                <a:lnTo>
                  <a:pt x="135731" y="150019"/>
                </a:lnTo>
                <a:lnTo>
                  <a:pt x="142875" y="171450"/>
                </a:lnTo>
                <a:lnTo>
                  <a:pt x="150018" y="185737"/>
                </a:lnTo>
                <a:lnTo>
                  <a:pt x="164306" y="192881"/>
                </a:lnTo>
                <a:lnTo>
                  <a:pt x="171450" y="200025"/>
                </a:lnTo>
                <a:lnTo>
                  <a:pt x="178593" y="207169"/>
                </a:lnTo>
                <a:lnTo>
                  <a:pt x="185737" y="207169"/>
                </a:lnTo>
                <a:lnTo>
                  <a:pt x="185737"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9" name="Freeform 168"/>
          <p:cNvSpPr/>
          <p:nvPr/>
        </p:nvSpPr>
        <p:spPr>
          <a:xfrm>
            <a:off x="5879307" y="4479132"/>
            <a:ext cx="21432" cy="178594"/>
          </a:xfrm>
          <a:custGeom>
            <a:avLst/>
            <a:gdLst/>
            <a:ahLst/>
            <a:cxnLst/>
            <a:rect l="0" t="0" r="0" b="0"/>
            <a:pathLst>
              <a:path w="21432" h="178594">
                <a:moveTo>
                  <a:pt x="0" y="0"/>
                </a:moveTo>
                <a:lnTo>
                  <a:pt x="0" y="0"/>
                </a:lnTo>
                <a:lnTo>
                  <a:pt x="0" y="7143"/>
                </a:lnTo>
                <a:lnTo>
                  <a:pt x="0" y="14287"/>
                </a:lnTo>
                <a:lnTo>
                  <a:pt x="0" y="28575"/>
                </a:lnTo>
                <a:lnTo>
                  <a:pt x="0" y="50006"/>
                </a:lnTo>
                <a:lnTo>
                  <a:pt x="0" y="64293"/>
                </a:lnTo>
                <a:lnTo>
                  <a:pt x="0" y="85725"/>
                </a:lnTo>
                <a:lnTo>
                  <a:pt x="0" y="107156"/>
                </a:lnTo>
                <a:lnTo>
                  <a:pt x="7144" y="128587"/>
                </a:lnTo>
                <a:lnTo>
                  <a:pt x="7144" y="142875"/>
                </a:lnTo>
                <a:lnTo>
                  <a:pt x="14288" y="157162"/>
                </a:lnTo>
                <a:lnTo>
                  <a:pt x="14288" y="171450"/>
                </a:lnTo>
                <a:lnTo>
                  <a:pt x="21431" y="171450"/>
                </a:lnTo>
                <a:lnTo>
                  <a:pt x="21431" y="178593"/>
                </a:lnTo>
                <a:lnTo>
                  <a:pt x="21431" y="17859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0" name="Freeform 169"/>
          <p:cNvSpPr/>
          <p:nvPr/>
        </p:nvSpPr>
        <p:spPr>
          <a:xfrm>
            <a:off x="5922170" y="4464844"/>
            <a:ext cx="278607" cy="207170"/>
          </a:xfrm>
          <a:custGeom>
            <a:avLst/>
            <a:gdLst/>
            <a:ahLst/>
            <a:cxnLst/>
            <a:rect l="0" t="0" r="0" b="0"/>
            <a:pathLst>
              <a:path w="278607" h="207170">
                <a:moveTo>
                  <a:pt x="71437" y="7144"/>
                </a:moveTo>
                <a:lnTo>
                  <a:pt x="71437" y="7144"/>
                </a:lnTo>
                <a:lnTo>
                  <a:pt x="64293" y="0"/>
                </a:lnTo>
                <a:lnTo>
                  <a:pt x="57150" y="0"/>
                </a:lnTo>
                <a:lnTo>
                  <a:pt x="57150" y="0"/>
                </a:lnTo>
                <a:lnTo>
                  <a:pt x="50006" y="0"/>
                </a:lnTo>
                <a:lnTo>
                  <a:pt x="42862" y="7144"/>
                </a:lnTo>
                <a:lnTo>
                  <a:pt x="35718" y="14288"/>
                </a:lnTo>
                <a:lnTo>
                  <a:pt x="35718" y="21431"/>
                </a:lnTo>
                <a:lnTo>
                  <a:pt x="28575" y="35719"/>
                </a:lnTo>
                <a:lnTo>
                  <a:pt x="35718" y="42863"/>
                </a:lnTo>
                <a:lnTo>
                  <a:pt x="35718" y="50006"/>
                </a:lnTo>
                <a:lnTo>
                  <a:pt x="42862" y="57150"/>
                </a:lnTo>
                <a:lnTo>
                  <a:pt x="57150" y="71438"/>
                </a:lnTo>
                <a:lnTo>
                  <a:pt x="71437" y="78581"/>
                </a:lnTo>
                <a:lnTo>
                  <a:pt x="85725" y="85725"/>
                </a:lnTo>
                <a:lnTo>
                  <a:pt x="100012" y="92869"/>
                </a:lnTo>
                <a:lnTo>
                  <a:pt x="114300" y="100013"/>
                </a:lnTo>
                <a:lnTo>
                  <a:pt x="121443" y="107156"/>
                </a:lnTo>
                <a:lnTo>
                  <a:pt x="128587" y="114300"/>
                </a:lnTo>
                <a:lnTo>
                  <a:pt x="128587" y="128588"/>
                </a:lnTo>
                <a:lnTo>
                  <a:pt x="121443" y="142875"/>
                </a:lnTo>
                <a:lnTo>
                  <a:pt x="107156" y="157163"/>
                </a:lnTo>
                <a:lnTo>
                  <a:pt x="92868" y="171450"/>
                </a:lnTo>
                <a:lnTo>
                  <a:pt x="71437" y="185738"/>
                </a:lnTo>
                <a:lnTo>
                  <a:pt x="50006" y="192881"/>
                </a:lnTo>
                <a:lnTo>
                  <a:pt x="28575" y="200025"/>
                </a:lnTo>
                <a:lnTo>
                  <a:pt x="14287" y="207169"/>
                </a:lnTo>
                <a:lnTo>
                  <a:pt x="7143" y="207169"/>
                </a:lnTo>
                <a:lnTo>
                  <a:pt x="0" y="207169"/>
                </a:lnTo>
                <a:lnTo>
                  <a:pt x="0" y="200025"/>
                </a:lnTo>
                <a:lnTo>
                  <a:pt x="7143" y="192881"/>
                </a:lnTo>
                <a:lnTo>
                  <a:pt x="14287" y="192881"/>
                </a:lnTo>
                <a:lnTo>
                  <a:pt x="28575" y="185738"/>
                </a:lnTo>
                <a:lnTo>
                  <a:pt x="42862" y="185738"/>
                </a:lnTo>
                <a:lnTo>
                  <a:pt x="57150" y="178594"/>
                </a:lnTo>
                <a:lnTo>
                  <a:pt x="78581" y="171450"/>
                </a:lnTo>
                <a:lnTo>
                  <a:pt x="92868" y="171450"/>
                </a:lnTo>
                <a:lnTo>
                  <a:pt x="114300" y="164306"/>
                </a:lnTo>
                <a:lnTo>
                  <a:pt x="128587" y="157163"/>
                </a:lnTo>
                <a:lnTo>
                  <a:pt x="142875" y="157163"/>
                </a:lnTo>
                <a:lnTo>
                  <a:pt x="150018" y="150019"/>
                </a:lnTo>
                <a:lnTo>
                  <a:pt x="164306" y="135731"/>
                </a:lnTo>
                <a:lnTo>
                  <a:pt x="178593" y="128588"/>
                </a:lnTo>
                <a:lnTo>
                  <a:pt x="185737" y="114300"/>
                </a:lnTo>
                <a:lnTo>
                  <a:pt x="200025" y="92869"/>
                </a:lnTo>
                <a:lnTo>
                  <a:pt x="214312" y="78581"/>
                </a:lnTo>
                <a:lnTo>
                  <a:pt x="221456" y="57150"/>
                </a:lnTo>
                <a:lnTo>
                  <a:pt x="228600" y="35719"/>
                </a:lnTo>
                <a:lnTo>
                  <a:pt x="228600" y="21431"/>
                </a:lnTo>
                <a:lnTo>
                  <a:pt x="235743" y="14288"/>
                </a:lnTo>
                <a:lnTo>
                  <a:pt x="228600" y="7144"/>
                </a:lnTo>
                <a:lnTo>
                  <a:pt x="228600" y="7144"/>
                </a:lnTo>
                <a:lnTo>
                  <a:pt x="221456" y="21431"/>
                </a:lnTo>
                <a:lnTo>
                  <a:pt x="214312" y="35719"/>
                </a:lnTo>
                <a:lnTo>
                  <a:pt x="200025" y="57150"/>
                </a:lnTo>
                <a:lnTo>
                  <a:pt x="192881" y="78581"/>
                </a:lnTo>
                <a:lnTo>
                  <a:pt x="192881" y="107156"/>
                </a:lnTo>
                <a:lnTo>
                  <a:pt x="192881" y="128588"/>
                </a:lnTo>
                <a:lnTo>
                  <a:pt x="192881" y="142875"/>
                </a:lnTo>
                <a:lnTo>
                  <a:pt x="200025" y="164306"/>
                </a:lnTo>
                <a:lnTo>
                  <a:pt x="214312" y="171450"/>
                </a:lnTo>
                <a:lnTo>
                  <a:pt x="228600" y="178594"/>
                </a:lnTo>
                <a:lnTo>
                  <a:pt x="242887" y="178594"/>
                </a:lnTo>
                <a:lnTo>
                  <a:pt x="257175" y="178594"/>
                </a:lnTo>
                <a:lnTo>
                  <a:pt x="264318" y="171450"/>
                </a:lnTo>
                <a:lnTo>
                  <a:pt x="278606" y="164306"/>
                </a:lnTo>
                <a:lnTo>
                  <a:pt x="278606"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1" name="Freeform 170"/>
          <p:cNvSpPr/>
          <p:nvPr/>
        </p:nvSpPr>
        <p:spPr>
          <a:xfrm>
            <a:off x="5943601" y="4329113"/>
            <a:ext cx="14288" cy="1"/>
          </a:xfrm>
          <a:custGeom>
            <a:avLst/>
            <a:gdLst/>
            <a:ahLst/>
            <a:cxnLst/>
            <a:rect l="0" t="0" r="0" b="0"/>
            <a:pathLst>
              <a:path w="14288" h="1">
                <a:moveTo>
                  <a:pt x="0" y="0"/>
                </a:moveTo>
                <a:lnTo>
                  <a:pt x="7144" y="0"/>
                </a:lnTo>
                <a:lnTo>
                  <a:pt x="14287" y="0"/>
                </a:lnTo>
                <a:lnTo>
                  <a:pt x="1428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2" name="Freeform 171"/>
          <p:cNvSpPr/>
          <p:nvPr/>
        </p:nvSpPr>
        <p:spPr>
          <a:xfrm>
            <a:off x="6307932" y="4457700"/>
            <a:ext cx="128589" cy="207170"/>
          </a:xfrm>
          <a:custGeom>
            <a:avLst/>
            <a:gdLst/>
            <a:ahLst/>
            <a:cxnLst/>
            <a:rect l="0" t="0" r="0" b="0"/>
            <a:pathLst>
              <a:path w="128589" h="207170">
                <a:moveTo>
                  <a:pt x="71438" y="135732"/>
                </a:moveTo>
                <a:lnTo>
                  <a:pt x="71438" y="135732"/>
                </a:lnTo>
                <a:lnTo>
                  <a:pt x="64294" y="128588"/>
                </a:lnTo>
                <a:lnTo>
                  <a:pt x="64294" y="114300"/>
                </a:lnTo>
                <a:lnTo>
                  <a:pt x="57150" y="100013"/>
                </a:lnTo>
                <a:lnTo>
                  <a:pt x="57150" y="78582"/>
                </a:lnTo>
                <a:lnTo>
                  <a:pt x="50006" y="57150"/>
                </a:lnTo>
                <a:lnTo>
                  <a:pt x="50006" y="35719"/>
                </a:lnTo>
                <a:lnTo>
                  <a:pt x="42863" y="21432"/>
                </a:lnTo>
                <a:lnTo>
                  <a:pt x="35719" y="7144"/>
                </a:lnTo>
                <a:lnTo>
                  <a:pt x="28575" y="0"/>
                </a:lnTo>
                <a:lnTo>
                  <a:pt x="21431" y="0"/>
                </a:lnTo>
                <a:lnTo>
                  <a:pt x="21431" y="7144"/>
                </a:lnTo>
                <a:lnTo>
                  <a:pt x="14288" y="21432"/>
                </a:lnTo>
                <a:lnTo>
                  <a:pt x="7144" y="42863"/>
                </a:lnTo>
                <a:lnTo>
                  <a:pt x="7144" y="71438"/>
                </a:lnTo>
                <a:lnTo>
                  <a:pt x="0" y="100013"/>
                </a:lnTo>
                <a:lnTo>
                  <a:pt x="0" y="128588"/>
                </a:lnTo>
                <a:lnTo>
                  <a:pt x="7144" y="150019"/>
                </a:lnTo>
                <a:lnTo>
                  <a:pt x="7144" y="171450"/>
                </a:lnTo>
                <a:lnTo>
                  <a:pt x="14288" y="178594"/>
                </a:lnTo>
                <a:lnTo>
                  <a:pt x="14288" y="185738"/>
                </a:lnTo>
                <a:lnTo>
                  <a:pt x="21431" y="185738"/>
                </a:lnTo>
                <a:lnTo>
                  <a:pt x="28575" y="178594"/>
                </a:lnTo>
                <a:lnTo>
                  <a:pt x="35719" y="171450"/>
                </a:lnTo>
                <a:lnTo>
                  <a:pt x="35719" y="157163"/>
                </a:lnTo>
                <a:lnTo>
                  <a:pt x="42863" y="135732"/>
                </a:lnTo>
                <a:lnTo>
                  <a:pt x="50006" y="114300"/>
                </a:lnTo>
                <a:lnTo>
                  <a:pt x="50006" y="85725"/>
                </a:lnTo>
                <a:lnTo>
                  <a:pt x="50006" y="57150"/>
                </a:lnTo>
                <a:lnTo>
                  <a:pt x="57150" y="35719"/>
                </a:lnTo>
                <a:lnTo>
                  <a:pt x="57150" y="14288"/>
                </a:lnTo>
                <a:lnTo>
                  <a:pt x="64294" y="7144"/>
                </a:lnTo>
                <a:lnTo>
                  <a:pt x="64294" y="7144"/>
                </a:lnTo>
                <a:lnTo>
                  <a:pt x="64294" y="7144"/>
                </a:lnTo>
                <a:lnTo>
                  <a:pt x="64294" y="21432"/>
                </a:lnTo>
                <a:lnTo>
                  <a:pt x="71438" y="35719"/>
                </a:lnTo>
                <a:lnTo>
                  <a:pt x="71438" y="57150"/>
                </a:lnTo>
                <a:lnTo>
                  <a:pt x="71438" y="85725"/>
                </a:lnTo>
                <a:lnTo>
                  <a:pt x="78581" y="114300"/>
                </a:lnTo>
                <a:lnTo>
                  <a:pt x="85725" y="142875"/>
                </a:lnTo>
                <a:lnTo>
                  <a:pt x="85725" y="164307"/>
                </a:lnTo>
                <a:lnTo>
                  <a:pt x="100013" y="178594"/>
                </a:lnTo>
                <a:lnTo>
                  <a:pt x="107156" y="192882"/>
                </a:lnTo>
                <a:lnTo>
                  <a:pt x="121444" y="200025"/>
                </a:lnTo>
                <a:lnTo>
                  <a:pt x="128588" y="207169"/>
                </a:lnTo>
                <a:lnTo>
                  <a:pt x="128588" y="207169"/>
                </a:lnTo>
                <a:lnTo>
                  <a:pt x="128588"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3" name="Freeform 172"/>
          <p:cNvSpPr/>
          <p:nvPr/>
        </p:nvSpPr>
        <p:spPr>
          <a:xfrm>
            <a:off x="6479382" y="4457700"/>
            <a:ext cx="157164" cy="192883"/>
          </a:xfrm>
          <a:custGeom>
            <a:avLst/>
            <a:gdLst/>
            <a:ahLst/>
            <a:cxnLst/>
            <a:rect l="0" t="0" r="0" b="0"/>
            <a:pathLst>
              <a:path w="157164" h="192883">
                <a:moveTo>
                  <a:pt x="7144" y="78582"/>
                </a:moveTo>
                <a:lnTo>
                  <a:pt x="7144" y="71438"/>
                </a:lnTo>
                <a:lnTo>
                  <a:pt x="7144" y="57150"/>
                </a:lnTo>
                <a:lnTo>
                  <a:pt x="7144" y="42863"/>
                </a:lnTo>
                <a:lnTo>
                  <a:pt x="7144" y="28575"/>
                </a:lnTo>
                <a:lnTo>
                  <a:pt x="7144" y="21432"/>
                </a:lnTo>
                <a:lnTo>
                  <a:pt x="7144" y="28575"/>
                </a:lnTo>
                <a:lnTo>
                  <a:pt x="7144" y="35719"/>
                </a:lnTo>
                <a:lnTo>
                  <a:pt x="0" y="50007"/>
                </a:lnTo>
                <a:lnTo>
                  <a:pt x="0" y="64294"/>
                </a:lnTo>
                <a:lnTo>
                  <a:pt x="0" y="85725"/>
                </a:lnTo>
                <a:lnTo>
                  <a:pt x="7144" y="107157"/>
                </a:lnTo>
                <a:lnTo>
                  <a:pt x="7144" y="128588"/>
                </a:lnTo>
                <a:lnTo>
                  <a:pt x="14288" y="142875"/>
                </a:lnTo>
                <a:lnTo>
                  <a:pt x="21431" y="150019"/>
                </a:lnTo>
                <a:lnTo>
                  <a:pt x="28575" y="157163"/>
                </a:lnTo>
                <a:lnTo>
                  <a:pt x="35719" y="164307"/>
                </a:lnTo>
                <a:lnTo>
                  <a:pt x="42863" y="164307"/>
                </a:lnTo>
                <a:lnTo>
                  <a:pt x="50006" y="157163"/>
                </a:lnTo>
                <a:lnTo>
                  <a:pt x="57150" y="150019"/>
                </a:lnTo>
                <a:lnTo>
                  <a:pt x="64294" y="135732"/>
                </a:lnTo>
                <a:lnTo>
                  <a:pt x="64294" y="114300"/>
                </a:lnTo>
                <a:lnTo>
                  <a:pt x="71438" y="100013"/>
                </a:lnTo>
                <a:lnTo>
                  <a:pt x="71438" y="78582"/>
                </a:lnTo>
                <a:lnTo>
                  <a:pt x="71438" y="57150"/>
                </a:lnTo>
                <a:lnTo>
                  <a:pt x="71438" y="50007"/>
                </a:lnTo>
                <a:lnTo>
                  <a:pt x="71438" y="42863"/>
                </a:lnTo>
                <a:lnTo>
                  <a:pt x="78581" y="50007"/>
                </a:lnTo>
                <a:lnTo>
                  <a:pt x="78581" y="50007"/>
                </a:lnTo>
                <a:lnTo>
                  <a:pt x="78581" y="57150"/>
                </a:lnTo>
                <a:lnTo>
                  <a:pt x="85725" y="71438"/>
                </a:lnTo>
                <a:lnTo>
                  <a:pt x="85725" y="92869"/>
                </a:lnTo>
                <a:lnTo>
                  <a:pt x="92869" y="114300"/>
                </a:lnTo>
                <a:lnTo>
                  <a:pt x="100013" y="135732"/>
                </a:lnTo>
                <a:lnTo>
                  <a:pt x="107156" y="150019"/>
                </a:lnTo>
                <a:lnTo>
                  <a:pt x="114300" y="164307"/>
                </a:lnTo>
                <a:lnTo>
                  <a:pt x="128588" y="171450"/>
                </a:lnTo>
                <a:lnTo>
                  <a:pt x="135731" y="178594"/>
                </a:lnTo>
                <a:lnTo>
                  <a:pt x="142875" y="185738"/>
                </a:lnTo>
                <a:lnTo>
                  <a:pt x="150019" y="192882"/>
                </a:lnTo>
                <a:lnTo>
                  <a:pt x="157163" y="192882"/>
                </a:lnTo>
                <a:lnTo>
                  <a:pt x="157163" y="192882"/>
                </a:lnTo>
                <a:lnTo>
                  <a:pt x="157163" y="185738"/>
                </a:lnTo>
                <a:lnTo>
                  <a:pt x="157163" y="178594"/>
                </a:lnTo>
                <a:lnTo>
                  <a:pt x="157163" y="164307"/>
                </a:lnTo>
                <a:lnTo>
                  <a:pt x="157163" y="142875"/>
                </a:lnTo>
                <a:lnTo>
                  <a:pt x="150019" y="114300"/>
                </a:lnTo>
                <a:lnTo>
                  <a:pt x="150019" y="92869"/>
                </a:lnTo>
                <a:lnTo>
                  <a:pt x="142875" y="64294"/>
                </a:lnTo>
                <a:lnTo>
                  <a:pt x="142875" y="42863"/>
                </a:lnTo>
                <a:lnTo>
                  <a:pt x="135731" y="28575"/>
                </a:lnTo>
                <a:lnTo>
                  <a:pt x="135731" y="14288"/>
                </a:lnTo>
                <a:lnTo>
                  <a:pt x="135731" y="7144"/>
                </a:lnTo>
                <a:lnTo>
                  <a:pt x="135731" y="0"/>
                </a:lnTo>
                <a:lnTo>
                  <a:pt x="135731"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4" name="Freeform 173"/>
          <p:cNvSpPr/>
          <p:nvPr/>
        </p:nvSpPr>
        <p:spPr>
          <a:xfrm>
            <a:off x="6700838" y="4464844"/>
            <a:ext cx="214314" cy="178595"/>
          </a:xfrm>
          <a:custGeom>
            <a:avLst/>
            <a:gdLst/>
            <a:ahLst/>
            <a:cxnLst/>
            <a:rect l="0" t="0" r="0" b="0"/>
            <a:pathLst>
              <a:path w="214314" h="178595">
                <a:moveTo>
                  <a:pt x="100013" y="121444"/>
                </a:moveTo>
                <a:lnTo>
                  <a:pt x="100013" y="121444"/>
                </a:lnTo>
                <a:lnTo>
                  <a:pt x="92869" y="114300"/>
                </a:lnTo>
                <a:lnTo>
                  <a:pt x="85725" y="100013"/>
                </a:lnTo>
                <a:lnTo>
                  <a:pt x="85725" y="85725"/>
                </a:lnTo>
                <a:lnTo>
                  <a:pt x="71438" y="64294"/>
                </a:lnTo>
                <a:lnTo>
                  <a:pt x="64294" y="42863"/>
                </a:lnTo>
                <a:lnTo>
                  <a:pt x="57150" y="21431"/>
                </a:lnTo>
                <a:lnTo>
                  <a:pt x="50007" y="7144"/>
                </a:lnTo>
                <a:lnTo>
                  <a:pt x="35719" y="0"/>
                </a:lnTo>
                <a:lnTo>
                  <a:pt x="21432" y="0"/>
                </a:lnTo>
                <a:lnTo>
                  <a:pt x="14288" y="7144"/>
                </a:lnTo>
                <a:lnTo>
                  <a:pt x="7144" y="21431"/>
                </a:lnTo>
                <a:lnTo>
                  <a:pt x="0" y="42863"/>
                </a:lnTo>
                <a:lnTo>
                  <a:pt x="0" y="71438"/>
                </a:lnTo>
                <a:lnTo>
                  <a:pt x="0" y="92869"/>
                </a:lnTo>
                <a:lnTo>
                  <a:pt x="0" y="121444"/>
                </a:lnTo>
                <a:lnTo>
                  <a:pt x="7144" y="135731"/>
                </a:lnTo>
                <a:lnTo>
                  <a:pt x="14288" y="150019"/>
                </a:lnTo>
                <a:lnTo>
                  <a:pt x="21432" y="164306"/>
                </a:lnTo>
                <a:lnTo>
                  <a:pt x="28575" y="171450"/>
                </a:lnTo>
                <a:lnTo>
                  <a:pt x="35719" y="171450"/>
                </a:lnTo>
                <a:lnTo>
                  <a:pt x="42863" y="164306"/>
                </a:lnTo>
                <a:lnTo>
                  <a:pt x="50007" y="157163"/>
                </a:lnTo>
                <a:lnTo>
                  <a:pt x="57150" y="142875"/>
                </a:lnTo>
                <a:lnTo>
                  <a:pt x="64294" y="128588"/>
                </a:lnTo>
                <a:lnTo>
                  <a:pt x="71438" y="100013"/>
                </a:lnTo>
                <a:lnTo>
                  <a:pt x="71438" y="78581"/>
                </a:lnTo>
                <a:lnTo>
                  <a:pt x="71438" y="57150"/>
                </a:lnTo>
                <a:lnTo>
                  <a:pt x="71438" y="35719"/>
                </a:lnTo>
                <a:lnTo>
                  <a:pt x="71438" y="21431"/>
                </a:lnTo>
                <a:lnTo>
                  <a:pt x="71438" y="14288"/>
                </a:lnTo>
                <a:lnTo>
                  <a:pt x="71438" y="7144"/>
                </a:lnTo>
                <a:lnTo>
                  <a:pt x="71438" y="14288"/>
                </a:lnTo>
                <a:lnTo>
                  <a:pt x="71438" y="14288"/>
                </a:lnTo>
                <a:lnTo>
                  <a:pt x="71438" y="28575"/>
                </a:lnTo>
                <a:lnTo>
                  <a:pt x="78582" y="42863"/>
                </a:lnTo>
                <a:lnTo>
                  <a:pt x="78582" y="64294"/>
                </a:lnTo>
                <a:lnTo>
                  <a:pt x="85725" y="85725"/>
                </a:lnTo>
                <a:lnTo>
                  <a:pt x="92869" y="107156"/>
                </a:lnTo>
                <a:lnTo>
                  <a:pt x="100013" y="128588"/>
                </a:lnTo>
                <a:lnTo>
                  <a:pt x="107157" y="142875"/>
                </a:lnTo>
                <a:lnTo>
                  <a:pt x="121444" y="157163"/>
                </a:lnTo>
                <a:lnTo>
                  <a:pt x="128588" y="164306"/>
                </a:lnTo>
                <a:lnTo>
                  <a:pt x="135732" y="171450"/>
                </a:lnTo>
                <a:lnTo>
                  <a:pt x="142875" y="178594"/>
                </a:lnTo>
                <a:lnTo>
                  <a:pt x="150019" y="178594"/>
                </a:lnTo>
                <a:lnTo>
                  <a:pt x="157163" y="178594"/>
                </a:lnTo>
                <a:lnTo>
                  <a:pt x="157163" y="178594"/>
                </a:lnTo>
                <a:lnTo>
                  <a:pt x="157163" y="171450"/>
                </a:lnTo>
                <a:lnTo>
                  <a:pt x="157163" y="157163"/>
                </a:lnTo>
                <a:lnTo>
                  <a:pt x="157163" y="142875"/>
                </a:lnTo>
                <a:lnTo>
                  <a:pt x="150019" y="121444"/>
                </a:lnTo>
                <a:lnTo>
                  <a:pt x="150019" y="100013"/>
                </a:lnTo>
                <a:lnTo>
                  <a:pt x="142875" y="71438"/>
                </a:lnTo>
                <a:lnTo>
                  <a:pt x="142875" y="57150"/>
                </a:lnTo>
                <a:lnTo>
                  <a:pt x="142875" y="35719"/>
                </a:lnTo>
                <a:lnTo>
                  <a:pt x="142875" y="28575"/>
                </a:lnTo>
                <a:lnTo>
                  <a:pt x="150019" y="21431"/>
                </a:lnTo>
                <a:lnTo>
                  <a:pt x="150019" y="14288"/>
                </a:lnTo>
                <a:lnTo>
                  <a:pt x="157163" y="14288"/>
                </a:lnTo>
                <a:lnTo>
                  <a:pt x="164307" y="14288"/>
                </a:lnTo>
                <a:lnTo>
                  <a:pt x="171450" y="14288"/>
                </a:lnTo>
                <a:lnTo>
                  <a:pt x="185738" y="14288"/>
                </a:lnTo>
                <a:lnTo>
                  <a:pt x="200025" y="21431"/>
                </a:lnTo>
                <a:lnTo>
                  <a:pt x="207169" y="28575"/>
                </a:lnTo>
                <a:lnTo>
                  <a:pt x="214313" y="35719"/>
                </a:lnTo>
                <a:lnTo>
                  <a:pt x="214313" y="357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5" name="Freeform 174"/>
          <p:cNvSpPr/>
          <p:nvPr/>
        </p:nvSpPr>
        <p:spPr>
          <a:xfrm>
            <a:off x="6958013" y="4450557"/>
            <a:ext cx="78583" cy="207169"/>
          </a:xfrm>
          <a:custGeom>
            <a:avLst/>
            <a:gdLst/>
            <a:ahLst/>
            <a:cxnLst/>
            <a:rect l="0" t="0" r="0" b="0"/>
            <a:pathLst>
              <a:path w="78583" h="207169">
                <a:moveTo>
                  <a:pt x="0" y="157162"/>
                </a:moveTo>
                <a:lnTo>
                  <a:pt x="0" y="157162"/>
                </a:lnTo>
                <a:lnTo>
                  <a:pt x="0" y="157162"/>
                </a:lnTo>
                <a:lnTo>
                  <a:pt x="7144" y="157162"/>
                </a:lnTo>
                <a:lnTo>
                  <a:pt x="14288" y="150018"/>
                </a:lnTo>
                <a:lnTo>
                  <a:pt x="21432" y="142875"/>
                </a:lnTo>
                <a:lnTo>
                  <a:pt x="28575" y="128587"/>
                </a:lnTo>
                <a:lnTo>
                  <a:pt x="42863" y="114300"/>
                </a:lnTo>
                <a:lnTo>
                  <a:pt x="50007" y="100012"/>
                </a:lnTo>
                <a:lnTo>
                  <a:pt x="64294" y="85725"/>
                </a:lnTo>
                <a:lnTo>
                  <a:pt x="71438" y="64293"/>
                </a:lnTo>
                <a:lnTo>
                  <a:pt x="71438" y="50006"/>
                </a:lnTo>
                <a:lnTo>
                  <a:pt x="78582" y="28575"/>
                </a:lnTo>
                <a:lnTo>
                  <a:pt x="71438" y="14287"/>
                </a:lnTo>
                <a:lnTo>
                  <a:pt x="64294" y="0"/>
                </a:lnTo>
                <a:lnTo>
                  <a:pt x="57150" y="0"/>
                </a:lnTo>
                <a:lnTo>
                  <a:pt x="42863" y="7143"/>
                </a:lnTo>
                <a:lnTo>
                  <a:pt x="35719" y="14287"/>
                </a:lnTo>
                <a:lnTo>
                  <a:pt x="28575" y="35718"/>
                </a:lnTo>
                <a:lnTo>
                  <a:pt x="14288" y="57150"/>
                </a:lnTo>
                <a:lnTo>
                  <a:pt x="7144" y="85725"/>
                </a:lnTo>
                <a:lnTo>
                  <a:pt x="7144" y="114300"/>
                </a:lnTo>
                <a:lnTo>
                  <a:pt x="7144" y="142875"/>
                </a:lnTo>
                <a:lnTo>
                  <a:pt x="14288" y="164306"/>
                </a:lnTo>
                <a:lnTo>
                  <a:pt x="28575" y="185737"/>
                </a:lnTo>
                <a:lnTo>
                  <a:pt x="35719" y="200025"/>
                </a:lnTo>
                <a:lnTo>
                  <a:pt x="50007" y="207168"/>
                </a:lnTo>
                <a:lnTo>
                  <a:pt x="64294" y="207168"/>
                </a:lnTo>
                <a:lnTo>
                  <a:pt x="71438" y="207168"/>
                </a:lnTo>
                <a:lnTo>
                  <a:pt x="71438" y="20716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6" name="Freeform 175"/>
          <p:cNvSpPr/>
          <p:nvPr/>
        </p:nvSpPr>
        <p:spPr>
          <a:xfrm>
            <a:off x="7093745" y="4471988"/>
            <a:ext cx="107157" cy="192882"/>
          </a:xfrm>
          <a:custGeom>
            <a:avLst/>
            <a:gdLst/>
            <a:ahLst/>
            <a:cxnLst/>
            <a:rect l="0" t="0" r="0" b="0"/>
            <a:pathLst>
              <a:path w="107157" h="192882">
                <a:moveTo>
                  <a:pt x="14287" y="50006"/>
                </a:moveTo>
                <a:lnTo>
                  <a:pt x="14287" y="50006"/>
                </a:lnTo>
                <a:lnTo>
                  <a:pt x="7143" y="64294"/>
                </a:lnTo>
                <a:lnTo>
                  <a:pt x="7143" y="85725"/>
                </a:lnTo>
                <a:lnTo>
                  <a:pt x="0" y="107156"/>
                </a:lnTo>
                <a:lnTo>
                  <a:pt x="0" y="128587"/>
                </a:lnTo>
                <a:lnTo>
                  <a:pt x="0" y="142875"/>
                </a:lnTo>
                <a:lnTo>
                  <a:pt x="0" y="164306"/>
                </a:lnTo>
                <a:lnTo>
                  <a:pt x="0" y="171450"/>
                </a:lnTo>
                <a:lnTo>
                  <a:pt x="0" y="178594"/>
                </a:lnTo>
                <a:lnTo>
                  <a:pt x="0" y="178594"/>
                </a:lnTo>
                <a:lnTo>
                  <a:pt x="7143" y="178594"/>
                </a:lnTo>
                <a:lnTo>
                  <a:pt x="7143" y="178594"/>
                </a:lnTo>
                <a:lnTo>
                  <a:pt x="7143" y="171450"/>
                </a:lnTo>
                <a:lnTo>
                  <a:pt x="7143" y="157162"/>
                </a:lnTo>
                <a:lnTo>
                  <a:pt x="7143" y="128587"/>
                </a:lnTo>
                <a:lnTo>
                  <a:pt x="7143" y="100012"/>
                </a:lnTo>
                <a:lnTo>
                  <a:pt x="7143" y="71437"/>
                </a:lnTo>
                <a:lnTo>
                  <a:pt x="14287" y="42862"/>
                </a:lnTo>
                <a:lnTo>
                  <a:pt x="21431" y="21431"/>
                </a:lnTo>
                <a:lnTo>
                  <a:pt x="28575" y="7144"/>
                </a:lnTo>
                <a:lnTo>
                  <a:pt x="42862" y="0"/>
                </a:lnTo>
                <a:lnTo>
                  <a:pt x="50006" y="0"/>
                </a:lnTo>
                <a:lnTo>
                  <a:pt x="50006" y="7144"/>
                </a:lnTo>
                <a:lnTo>
                  <a:pt x="57150" y="21431"/>
                </a:lnTo>
                <a:lnTo>
                  <a:pt x="64293" y="42862"/>
                </a:lnTo>
                <a:lnTo>
                  <a:pt x="71437" y="64294"/>
                </a:lnTo>
                <a:lnTo>
                  <a:pt x="71437" y="92869"/>
                </a:lnTo>
                <a:lnTo>
                  <a:pt x="78581" y="114300"/>
                </a:lnTo>
                <a:lnTo>
                  <a:pt x="78581" y="142875"/>
                </a:lnTo>
                <a:lnTo>
                  <a:pt x="85725" y="157162"/>
                </a:lnTo>
                <a:lnTo>
                  <a:pt x="85725" y="171450"/>
                </a:lnTo>
                <a:lnTo>
                  <a:pt x="92868" y="185737"/>
                </a:lnTo>
                <a:lnTo>
                  <a:pt x="100012" y="192881"/>
                </a:lnTo>
                <a:lnTo>
                  <a:pt x="107156" y="192881"/>
                </a:lnTo>
                <a:lnTo>
                  <a:pt x="107156" y="192881"/>
                </a:lnTo>
                <a:lnTo>
                  <a:pt x="107156"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7" name="Freeform 176"/>
          <p:cNvSpPr/>
          <p:nvPr/>
        </p:nvSpPr>
        <p:spPr>
          <a:xfrm>
            <a:off x="7236620" y="4457700"/>
            <a:ext cx="71438" cy="192883"/>
          </a:xfrm>
          <a:custGeom>
            <a:avLst/>
            <a:gdLst/>
            <a:ahLst/>
            <a:cxnLst/>
            <a:rect l="0" t="0" r="0" b="0"/>
            <a:pathLst>
              <a:path w="71438" h="192883">
                <a:moveTo>
                  <a:pt x="0" y="121444"/>
                </a:moveTo>
                <a:lnTo>
                  <a:pt x="0" y="121444"/>
                </a:lnTo>
                <a:lnTo>
                  <a:pt x="0" y="121444"/>
                </a:lnTo>
                <a:lnTo>
                  <a:pt x="0" y="128588"/>
                </a:lnTo>
                <a:lnTo>
                  <a:pt x="7143" y="135732"/>
                </a:lnTo>
                <a:lnTo>
                  <a:pt x="7143" y="135732"/>
                </a:lnTo>
                <a:lnTo>
                  <a:pt x="21431" y="128588"/>
                </a:lnTo>
                <a:lnTo>
                  <a:pt x="28575" y="121444"/>
                </a:lnTo>
                <a:lnTo>
                  <a:pt x="42862" y="107157"/>
                </a:lnTo>
                <a:lnTo>
                  <a:pt x="50006" y="100013"/>
                </a:lnTo>
                <a:lnTo>
                  <a:pt x="57150" y="78582"/>
                </a:lnTo>
                <a:lnTo>
                  <a:pt x="57150" y="64294"/>
                </a:lnTo>
                <a:lnTo>
                  <a:pt x="64293" y="42863"/>
                </a:lnTo>
                <a:lnTo>
                  <a:pt x="64293" y="28575"/>
                </a:lnTo>
                <a:lnTo>
                  <a:pt x="57150" y="14288"/>
                </a:lnTo>
                <a:lnTo>
                  <a:pt x="57150" y="0"/>
                </a:lnTo>
                <a:lnTo>
                  <a:pt x="50006" y="0"/>
                </a:lnTo>
                <a:lnTo>
                  <a:pt x="42862" y="7144"/>
                </a:lnTo>
                <a:lnTo>
                  <a:pt x="35718" y="14288"/>
                </a:lnTo>
                <a:lnTo>
                  <a:pt x="21431" y="28575"/>
                </a:lnTo>
                <a:lnTo>
                  <a:pt x="14287" y="50007"/>
                </a:lnTo>
                <a:lnTo>
                  <a:pt x="7143" y="78582"/>
                </a:lnTo>
                <a:lnTo>
                  <a:pt x="0" y="100013"/>
                </a:lnTo>
                <a:lnTo>
                  <a:pt x="0" y="128588"/>
                </a:lnTo>
                <a:lnTo>
                  <a:pt x="7143" y="150019"/>
                </a:lnTo>
                <a:lnTo>
                  <a:pt x="14287" y="164307"/>
                </a:lnTo>
                <a:lnTo>
                  <a:pt x="21431" y="178594"/>
                </a:lnTo>
                <a:lnTo>
                  <a:pt x="35718" y="185738"/>
                </a:lnTo>
                <a:lnTo>
                  <a:pt x="50006" y="192882"/>
                </a:lnTo>
                <a:lnTo>
                  <a:pt x="64293" y="192882"/>
                </a:lnTo>
                <a:lnTo>
                  <a:pt x="71437" y="185738"/>
                </a:lnTo>
                <a:lnTo>
                  <a:pt x="71437" y="1857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8" name="Freeform 177"/>
          <p:cNvSpPr/>
          <p:nvPr/>
        </p:nvSpPr>
        <p:spPr>
          <a:xfrm>
            <a:off x="7379495" y="4421982"/>
            <a:ext cx="121444" cy="221457"/>
          </a:xfrm>
          <a:custGeom>
            <a:avLst/>
            <a:gdLst/>
            <a:ahLst/>
            <a:cxnLst/>
            <a:rect l="0" t="0" r="0" b="0"/>
            <a:pathLst>
              <a:path w="121444" h="221457">
                <a:moveTo>
                  <a:pt x="100012" y="0"/>
                </a:moveTo>
                <a:lnTo>
                  <a:pt x="92868" y="0"/>
                </a:lnTo>
                <a:lnTo>
                  <a:pt x="85725" y="0"/>
                </a:lnTo>
                <a:lnTo>
                  <a:pt x="71437" y="0"/>
                </a:lnTo>
                <a:lnTo>
                  <a:pt x="57150" y="7143"/>
                </a:lnTo>
                <a:lnTo>
                  <a:pt x="42862" y="14287"/>
                </a:lnTo>
                <a:lnTo>
                  <a:pt x="28575" y="28575"/>
                </a:lnTo>
                <a:lnTo>
                  <a:pt x="14287" y="35718"/>
                </a:lnTo>
                <a:lnTo>
                  <a:pt x="7143" y="50006"/>
                </a:lnTo>
                <a:lnTo>
                  <a:pt x="0" y="57150"/>
                </a:lnTo>
                <a:lnTo>
                  <a:pt x="0" y="71437"/>
                </a:lnTo>
                <a:lnTo>
                  <a:pt x="7143" y="85725"/>
                </a:lnTo>
                <a:lnTo>
                  <a:pt x="14287" y="92868"/>
                </a:lnTo>
                <a:lnTo>
                  <a:pt x="21431" y="107156"/>
                </a:lnTo>
                <a:lnTo>
                  <a:pt x="35718" y="121443"/>
                </a:lnTo>
                <a:lnTo>
                  <a:pt x="50006" y="135731"/>
                </a:lnTo>
                <a:lnTo>
                  <a:pt x="71437" y="150018"/>
                </a:lnTo>
                <a:lnTo>
                  <a:pt x="85725" y="164306"/>
                </a:lnTo>
                <a:lnTo>
                  <a:pt x="100012" y="171450"/>
                </a:lnTo>
                <a:lnTo>
                  <a:pt x="107156" y="178593"/>
                </a:lnTo>
                <a:lnTo>
                  <a:pt x="114300" y="185737"/>
                </a:lnTo>
                <a:lnTo>
                  <a:pt x="121443" y="192881"/>
                </a:lnTo>
                <a:lnTo>
                  <a:pt x="121443" y="200025"/>
                </a:lnTo>
                <a:lnTo>
                  <a:pt x="114300" y="207168"/>
                </a:lnTo>
                <a:lnTo>
                  <a:pt x="107156" y="214312"/>
                </a:lnTo>
                <a:lnTo>
                  <a:pt x="92868" y="221456"/>
                </a:lnTo>
                <a:lnTo>
                  <a:pt x="85725" y="221456"/>
                </a:lnTo>
                <a:lnTo>
                  <a:pt x="71437" y="214312"/>
                </a:lnTo>
                <a:lnTo>
                  <a:pt x="57150" y="214312"/>
                </a:lnTo>
                <a:lnTo>
                  <a:pt x="50006" y="207168"/>
                </a:lnTo>
                <a:lnTo>
                  <a:pt x="42862" y="192881"/>
                </a:lnTo>
                <a:lnTo>
                  <a:pt x="35718" y="185737"/>
                </a:lnTo>
                <a:lnTo>
                  <a:pt x="35718" y="178593"/>
                </a:lnTo>
                <a:lnTo>
                  <a:pt x="35718" y="17859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9" name="Freeform 178"/>
          <p:cNvSpPr/>
          <p:nvPr/>
        </p:nvSpPr>
        <p:spPr>
          <a:xfrm>
            <a:off x="7522370" y="4457700"/>
            <a:ext cx="114301" cy="200026"/>
          </a:xfrm>
          <a:custGeom>
            <a:avLst/>
            <a:gdLst/>
            <a:ahLst/>
            <a:cxnLst/>
            <a:rect l="0" t="0" r="0" b="0"/>
            <a:pathLst>
              <a:path w="114301" h="200026">
                <a:moveTo>
                  <a:pt x="114300" y="0"/>
                </a:moveTo>
                <a:lnTo>
                  <a:pt x="114300" y="0"/>
                </a:lnTo>
                <a:lnTo>
                  <a:pt x="114300" y="0"/>
                </a:lnTo>
                <a:lnTo>
                  <a:pt x="107156" y="0"/>
                </a:lnTo>
                <a:lnTo>
                  <a:pt x="100012" y="0"/>
                </a:lnTo>
                <a:lnTo>
                  <a:pt x="92868" y="0"/>
                </a:lnTo>
                <a:lnTo>
                  <a:pt x="78581" y="7144"/>
                </a:lnTo>
                <a:lnTo>
                  <a:pt x="57150" y="14288"/>
                </a:lnTo>
                <a:lnTo>
                  <a:pt x="42862" y="28575"/>
                </a:lnTo>
                <a:lnTo>
                  <a:pt x="28575" y="35719"/>
                </a:lnTo>
                <a:lnTo>
                  <a:pt x="21431" y="42863"/>
                </a:lnTo>
                <a:lnTo>
                  <a:pt x="14287" y="50007"/>
                </a:lnTo>
                <a:lnTo>
                  <a:pt x="14287" y="57150"/>
                </a:lnTo>
                <a:lnTo>
                  <a:pt x="21431" y="64294"/>
                </a:lnTo>
                <a:lnTo>
                  <a:pt x="28575" y="71438"/>
                </a:lnTo>
                <a:lnTo>
                  <a:pt x="35718" y="71438"/>
                </a:lnTo>
                <a:lnTo>
                  <a:pt x="50006" y="78582"/>
                </a:lnTo>
                <a:lnTo>
                  <a:pt x="57150" y="85725"/>
                </a:lnTo>
                <a:lnTo>
                  <a:pt x="64293" y="85725"/>
                </a:lnTo>
                <a:lnTo>
                  <a:pt x="78581" y="92869"/>
                </a:lnTo>
                <a:lnTo>
                  <a:pt x="85725" y="100013"/>
                </a:lnTo>
                <a:lnTo>
                  <a:pt x="92868" y="107157"/>
                </a:lnTo>
                <a:lnTo>
                  <a:pt x="100012" y="114300"/>
                </a:lnTo>
                <a:lnTo>
                  <a:pt x="100012" y="121444"/>
                </a:lnTo>
                <a:lnTo>
                  <a:pt x="92868" y="135732"/>
                </a:lnTo>
                <a:lnTo>
                  <a:pt x="85725" y="142875"/>
                </a:lnTo>
                <a:lnTo>
                  <a:pt x="78581" y="157163"/>
                </a:lnTo>
                <a:lnTo>
                  <a:pt x="64293" y="171450"/>
                </a:lnTo>
                <a:lnTo>
                  <a:pt x="50006" y="178594"/>
                </a:lnTo>
                <a:lnTo>
                  <a:pt x="35718" y="192882"/>
                </a:lnTo>
                <a:lnTo>
                  <a:pt x="21431" y="192882"/>
                </a:lnTo>
                <a:lnTo>
                  <a:pt x="7143" y="200025"/>
                </a:lnTo>
                <a:lnTo>
                  <a:pt x="0" y="200025"/>
                </a:lnTo>
                <a:lnTo>
                  <a:pt x="0" y="200025"/>
                </a:lnTo>
                <a:lnTo>
                  <a:pt x="0" y="200025"/>
                </a:lnTo>
                <a:lnTo>
                  <a:pt x="0" y="200025"/>
                </a:lnTo>
                <a:lnTo>
                  <a:pt x="0"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0" name="Freeform 179"/>
          <p:cNvSpPr/>
          <p:nvPr/>
        </p:nvSpPr>
        <p:spPr>
          <a:xfrm>
            <a:off x="7650957" y="4679157"/>
            <a:ext cx="100014" cy="150019"/>
          </a:xfrm>
          <a:custGeom>
            <a:avLst/>
            <a:gdLst/>
            <a:ahLst/>
            <a:cxnLst/>
            <a:rect l="0" t="0" r="0" b="0"/>
            <a:pathLst>
              <a:path w="100014" h="150019">
                <a:moveTo>
                  <a:pt x="100013" y="0"/>
                </a:moveTo>
                <a:lnTo>
                  <a:pt x="100013" y="0"/>
                </a:lnTo>
                <a:lnTo>
                  <a:pt x="100013" y="7143"/>
                </a:lnTo>
                <a:lnTo>
                  <a:pt x="100013" y="21431"/>
                </a:lnTo>
                <a:lnTo>
                  <a:pt x="92869" y="35718"/>
                </a:lnTo>
                <a:lnTo>
                  <a:pt x="85725" y="50006"/>
                </a:lnTo>
                <a:lnTo>
                  <a:pt x="78581" y="71437"/>
                </a:lnTo>
                <a:lnTo>
                  <a:pt x="64294" y="85725"/>
                </a:lnTo>
                <a:lnTo>
                  <a:pt x="50006" y="100012"/>
                </a:lnTo>
                <a:lnTo>
                  <a:pt x="35719" y="114300"/>
                </a:lnTo>
                <a:lnTo>
                  <a:pt x="28575" y="128587"/>
                </a:lnTo>
                <a:lnTo>
                  <a:pt x="14288" y="142875"/>
                </a:lnTo>
                <a:lnTo>
                  <a:pt x="0" y="150018"/>
                </a:lnTo>
                <a:lnTo>
                  <a:pt x="0" y="150018"/>
                </a:lnTo>
                <a:lnTo>
                  <a:pt x="0" y="15001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1" name="Freeform 180"/>
          <p:cNvSpPr/>
          <p:nvPr/>
        </p:nvSpPr>
        <p:spPr>
          <a:xfrm>
            <a:off x="7922420" y="4300538"/>
            <a:ext cx="85726" cy="307182"/>
          </a:xfrm>
          <a:custGeom>
            <a:avLst/>
            <a:gdLst/>
            <a:ahLst/>
            <a:cxnLst/>
            <a:rect l="0" t="0" r="0" b="0"/>
            <a:pathLst>
              <a:path w="85726" h="307182">
                <a:moveTo>
                  <a:pt x="64293" y="0"/>
                </a:moveTo>
                <a:lnTo>
                  <a:pt x="64293" y="0"/>
                </a:lnTo>
                <a:lnTo>
                  <a:pt x="64293" y="0"/>
                </a:lnTo>
                <a:lnTo>
                  <a:pt x="57150" y="0"/>
                </a:lnTo>
                <a:lnTo>
                  <a:pt x="57150" y="0"/>
                </a:lnTo>
                <a:lnTo>
                  <a:pt x="50006" y="0"/>
                </a:lnTo>
                <a:lnTo>
                  <a:pt x="42862" y="14287"/>
                </a:lnTo>
                <a:lnTo>
                  <a:pt x="35718" y="28575"/>
                </a:lnTo>
                <a:lnTo>
                  <a:pt x="28575" y="50006"/>
                </a:lnTo>
                <a:lnTo>
                  <a:pt x="21431" y="78581"/>
                </a:lnTo>
                <a:lnTo>
                  <a:pt x="14287" y="107156"/>
                </a:lnTo>
                <a:lnTo>
                  <a:pt x="7143" y="135731"/>
                </a:lnTo>
                <a:lnTo>
                  <a:pt x="0" y="164306"/>
                </a:lnTo>
                <a:lnTo>
                  <a:pt x="0" y="192881"/>
                </a:lnTo>
                <a:lnTo>
                  <a:pt x="0" y="221456"/>
                </a:lnTo>
                <a:lnTo>
                  <a:pt x="0" y="242887"/>
                </a:lnTo>
                <a:lnTo>
                  <a:pt x="7143" y="264319"/>
                </a:lnTo>
                <a:lnTo>
                  <a:pt x="7143" y="278606"/>
                </a:lnTo>
                <a:lnTo>
                  <a:pt x="14287" y="292894"/>
                </a:lnTo>
                <a:lnTo>
                  <a:pt x="21431" y="300037"/>
                </a:lnTo>
                <a:lnTo>
                  <a:pt x="28575" y="307181"/>
                </a:lnTo>
                <a:lnTo>
                  <a:pt x="42862" y="307181"/>
                </a:lnTo>
                <a:lnTo>
                  <a:pt x="50006" y="307181"/>
                </a:lnTo>
                <a:lnTo>
                  <a:pt x="57150" y="307181"/>
                </a:lnTo>
                <a:lnTo>
                  <a:pt x="71437" y="292894"/>
                </a:lnTo>
                <a:lnTo>
                  <a:pt x="78581" y="285750"/>
                </a:lnTo>
                <a:lnTo>
                  <a:pt x="85725" y="278606"/>
                </a:lnTo>
                <a:lnTo>
                  <a:pt x="85725" y="2786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2" name="Freeform 181"/>
          <p:cNvSpPr/>
          <p:nvPr/>
        </p:nvSpPr>
        <p:spPr>
          <a:xfrm>
            <a:off x="7915276" y="4393407"/>
            <a:ext cx="185738" cy="214313"/>
          </a:xfrm>
          <a:custGeom>
            <a:avLst/>
            <a:gdLst/>
            <a:ahLst/>
            <a:cxnLst/>
            <a:rect l="0" t="0" r="0" b="0"/>
            <a:pathLst>
              <a:path w="185738" h="214313">
                <a:moveTo>
                  <a:pt x="7144" y="78581"/>
                </a:moveTo>
                <a:lnTo>
                  <a:pt x="7144" y="78581"/>
                </a:lnTo>
                <a:lnTo>
                  <a:pt x="7144" y="78581"/>
                </a:lnTo>
                <a:lnTo>
                  <a:pt x="0" y="85725"/>
                </a:lnTo>
                <a:lnTo>
                  <a:pt x="0" y="85725"/>
                </a:lnTo>
                <a:lnTo>
                  <a:pt x="7144" y="85725"/>
                </a:lnTo>
                <a:lnTo>
                  <a:pt x="14287" y="85725"/>
                </a:lnTo>
                <a:lnTo>
                  <a:pt x="21431" y="85725"/>
                </a:lnTo>
                <a:lnTo>
                  <a:pt x="35719" y="85725"/>
                </a:lnTo>
                <a:lnTo>
                  <a:pt x="50006" y="85725"/>
                </a:lnTo>
                <a:lnTo>
                  <a:pt x="57150" y="85725"/>
                </a:lnTo>
                <a:lnTo>
                  <a:pt x="71437" y="85725"/>
                </a:lnTo>
                <a:lnTo>
                  <a:pt x="78581" y="85725"/>
                </a:lnTo>
                <a:lnTo>
                  <a:pt x="85725" y="85725"/>
                </a:lnTo>
                <a:lnTo>
                  <a:pt x="85725" y="92868"/>
                </a:lnTo>
                <a:lnTo>
                  <a:pt x="92869" y="92868"/>
                </a:lnTo>
                <a:lnTo>
                  <a:pt x="92869" y="92868"/>
                </a:lnTo>
                <a:lnTo>
                  <a:pt x="92869" y="100012"/>
                </a:lnTo>
                <a:lnTo>
                  <a:pt x="100012" y="100012"/>
                </a:lnTo>
                <a:lnTo>
                  <a:pt x="100012" y="107156"/>
                </a:lnTo>
                <a:lnTo>
                  <a:pt x="92869" y="107156"/>
                </a:lnTo>
                <a:lnTo>
                  <a:pt x="92869" y="107156"/>
                </a:lnTo>
                <a:lnTo>
                  <a:pt x="92869" y="114300"/>
                </a:lnTo>
                <a:lnTo>
                  <a:pt x="92869" y="121443"/>
                </a:lnTo>
                <a:lnTo>
                  <a:pt x="92869" y="121443"/>
                </a:lnTo>
                <a:lnTo>
                  <a:pt x="92869" y="128587"/>
                </a:lnTo>
                <a:lnTo>
                  <a:pt x="92869" y="135731"/>
                </a:lnTo>
                <a:lnTo>
                  <a:pt x="100012" y="142875"/>
                </a:lnTo>
                <a:lnTo>
                  <a:pt x="100012" y="157162"/>
                </a:lnTo>
                <a:lnTo>
                  <a:pt x="107156" y="164306"/>
                </a:lnTo>
                <a:lnTo>
                  <a:pt x="114300" y="178593"/>
                </a:lnTo>
                <a:lnTo>
                  <a:pt x="121444" y="185737"/>
                </a:lnTo>
                <a:lnTo>
                  <a:pt x="128587" y="192881"/>
                </a:lnTo>
                <a:lnTo>
                  <a:pt x="135731" y="200025"/>
                </a:lnTo>
                <a:lnTo>
                  <a:pt x="142875" y="207168"/>
                </a:lnTo>
                <a:lnTo>
                  <a:pt x="150019" y="207168"/>
                </a:lnTo>
                <a:lnTo>
                  <a:pt x="157162" y="214312"/>
                </a:lnTo>
                <a:lnTo>
                  <a:pt x="164306" y="214312"/>
                </a:lnTo>
                <a:lnTo>
                  <a:pt x="171450" y="207168"/>
                </a:lnTo>
                <a:lnTo>
                  <a:pt x="178594" y="207168"/>
                </a:lnTo>
                <a:lnTo>
                  <a:pt x="178594" y="200025"/>
                </a:lnTo>
                <a:lnTo>
                  <a:pt x="185737" y="192881"/>
                </a:lnTo>
                <a:lnTo>
                  <a:pt x="185737" y="178593"/>
                </a:lnTo>
                <a:lnTo>
                  <a:pt x="185737" y="164306"/>
                </a:lnTo>
                <a:lnTo>
                  <a:pt x="185737" y="150018"/>
                </a:lnTo>
                <a:lnTo>
                  <a:pt x="185737" y="128587"/>
                </a:lnTo>
                <a:lnTo>
                  <a:pt x="185737" y="114300"/>
                </a:lnTo>
                <a:lnTo>
                  <a:pt x="178594" y="92868"/>
                </a:lnTo>
                <a:lnTo>
                  <a:pt x="178594" y="71437"/>
                </a:lnTo>
                <a:lnTo>
                  <a:pt x="171450" y="57150"/>
                </a:lnTo>
                <a:lnTo>
                  <a:pt x="157162" y="42862"/>
                </a:lnTo>
                <a:lnTo>
                  <a:pt x="150019" y="28575"/>
                </a:lnTo>
                <a:lnTo>
                  <a:pt x="135731" y="21431"/>
                </a:lnTo>
                <a:lnTo>
                  <a:pt x="121444" y="14287"/>
                </a:lnTo>
                <a:lnTo>
                  <a:pt x="114300" y="7143"/>
                </a:lnTo>
                <a:lnTo>
                  <a:pt x="100012" y="0"/>
                </a:lnTo>
                <a:lnTo>
                  <a:pt x="100012" y="0"/>
                </a:lnTo>
                <a:lnTo>
                  <a:pt x="100012"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3" name="Freeform 182"/>
          <p:cNvSpPr/>
          <p:nvPr/>
        </p:nvSpPr>
        <p:spPr>
          <a:xfrm>
            <a:off x="7936707" y="4400550"/>
            <a:ext cx="57151" cy="7145"/>
          </a:xfrm>
          <a:custGeom>
            <a:avLst/>
            <a:gdLst/>
            <a:ahLst/>
            <a:cxnLst/>
            <a:rect l="0" t="0" r="0" b="0"/>
            <a:pathLst>
              <a:path w="57151" h="7145">
                <a:moveTo>
                  <a:pt x="0" y="0"/>
                </a:moveTo>
                <a:lnTo>
                  <a:pt x="0" y="0"/>
                </a:lnTo>
                <a:lnTo>
                  <a:pt x="0" y="0"/>
                </a:lnTo>
                <a:lnTo>
                  <a:pt x="0" y="7144"/>
                </a:lnTo>
                <a:lnTo>
                  <a:pt x="7144" y="7144"/>
                </a:lnTo>
                <a:lnTo>
                  <a:pt x="21431" y="7144"/>
                </a:lnTo>
                <a:lnTo>
                  <a:pt x="28575" y="7144"/>
                </a:lnTo>
                <a:lnTo>
                  <a:pt x="42863" y="0"/>
                </a:lnTo>
                <a:lnTo>
                  <a:pt x="57150" y="0"/>
                </a:lnTo>
                <a:lnTo>
                  <a:pt x="5715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4" name="Freeform 183"/>
          <p:cNvSpPr/>
          <p:nvPr/>
        </p:nvSpPr>
        <p:spPr>
          <a:xfrm>
            <a:off x="8258176" y="4450557"/>
            <a:ext cx="128588" cy="350044"/>
          </a:xfrm>
          <a:custGeom>
            <a:avLst/>
            <a:gdLst/>
            <a:ahLst/>
            <a:cxnLst/>
            <a:rect l="0" t="0" r="0" b="0"/>
            <a:pathLst>
              <a:path w="128588" h="350044">
                <a:moveTo>
                  <a:pt x="64294" y="71437"/>
                </a:moveTo>
                <a:lnTo>
                  <a:pt x="64294" y="71437"/>
                </a:lnTo>
                <a:lnTo>
                  <a:pt x="64294" y="71437"/>
                </a:lnTo>
                <a:lnTo>
                  <a:pt x="57150" y="64293"/>
                </a:lnTo>
                <a:lnTo>
                  <a:pt x="57150" y="57150"/>
                </a:lnTo>
                <a:lnTo>
                  <a:pt x="57150" y="42862"/>
                </a:lnTo>
                <a:lnTo>
                  <a:pt x="50006" y="28575"/>
                </a:lnTo>
                <a:lnTo>
                  <a:pt x="42862" y="14287"/>
                </a:lnTo>
                <a:lnTo>
                  <a:pt x="35719" y="7143"/>
                </a:lnTo>
                <a:lnTo>
                  <a:pt x="28575" y="0"/>
                </a:lnTo>
                <a:lnTo>
                  <a:pt x="21431" y="0"/>
                </a:lnTo>
                <a:lnTo>
                  <a:pt x="14287" y="14287"/>
                </a:lnTo>
                <a:lnTo>
                  <a:pt x="7144" y="28575"/>
                </a:lnTo>
                <a:lnTo>
                  <a:pt x="0" y="57150"/>
                </a:lnTo>
                <a:lnTo>
                  <a:pt x="0" y="85725"/>
                </a:lnTo>
                <a:lnTo>
                  <a:pt x="0" y="107156"/>
                </a:lnTo>
                <a:lnTo>
                  <a:pt x="0" y="135731"/>
                </a:lnTo>
                <a:lnTo>
                  <a:pt x="7144" y="157162"/>
                </a:lnTo>
                <a:lnTo>
                  <a:pt x="14287" y="171450"/>
                </a:lnTo>
                <a:lnTo>
                  <a:pt x="21431" y="178593"/>
                </a:lnTo>
                <a:lnTo>
                  <a:pt x="28575" y="178593"/>
                </a:lnTo>
                <a:lnTo>
                  <a:pt x="35719" y="178593"/>
                </a:lnTo>
                <a:lnTo>
                  <a:pt x="42862" y="171450"/>
                </a:lnTo>
                <a:lnTo>
                  <a:pt x="50006" y="157162"/>
                </a:lnTo>
                <a:lnTo>
                  <a:pt x="57150" y="142875"/>
                </a:lnTo>
                <a:lnTo>
                  <a:pt x="64294" y="114300"/>
                </a:lnTo>
                <a:lnTo>
                  <a:pt x="71437" y="100012"/>
                </a:lnTo>
                <a:lnTo>
                  <a:pt x="85725" y="78581"/>
                </a:lnTo>
                <a:lnTo>
                  <a:pt x="92869" y="71437"/>
                </a:lnTo>
                <a:lnTo>
                  <a:pt x="100012" y="64293"/>
                </a:lnTo>
                <a:lnTo>
                  <a:pt x="100012" y="64293"/>
                </a:lnTo>
                <a:lnTo>
                  <a:pt x="100012" y="71437"/>
                </a:lnTo>
                <a:lnTo>
                  <a:pt x="107156" y="85725"/>
                </a:lnTo>
                <a:lnTo>
                  <a:pt x="114300" y="100012"/>
                </a:lnTo>
                <a:lnTo>
                  <a:pt x="114300" y="121443"/>
                </a:lnTo>
                <a:lnTo>
                  <a:pt x="121444" y="150018"/>
                </a:lnTo>
                <a:lnTo>
                  <a:pt x="121444" y="171450"/>
                </a:lnTo>
                <a:lnTo>
                  <a:pt x="128587" y="192881"/>
                </a:lnTo>
                <a:lnTo>
                  <a:pt x="128587" y="221456"/>
                </a:lnTo>
                <a:lnTo>
                  <a:pt x="121444" y="242887"/>
                </a:lnTo>
                <a:lnTo>
                  <a:pt x="114300" y="264318"/>
                </a:lnTo>
                <a:lnTo>
                  <a:pt x="107156" y="285750"/>
                </a:lnTo>
                <a:lnTo>
                  <a:pt x="92869" y="307181"/>
                </a:lnTo>
                <a:lnTo>
                  <a:pt x="85725" y="328612"/>
                </a:lnTo>
                <a:lnTo>
                  <a:pt x="71437" y="342900"/>
                </a:lnTo>
                <a:lnTo>
                  <a:pt x="57150" y="350043"/>
                </a:lnTo>
                <a:lnTo>
                  <a:pt x="35719" y="350043"/>
                </a:lnTo>
                <a:lnTo>
                  <a:pt x="21431" y="342900"/>
                </a:lnTo>
                <a:lnTo>
                  <a:pt x="14287" y="328612"/>
                </a:lnTo>
                <a:lnTo>
                  <a:pt x="7144" y="314325"/>
                </a:lnTo>
                <a:lnTo>
                  <a:pt x="7144" y="3143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5" name="Freeform 184"/>
          <p:cNvSpPr/>
          <p:nvPr/>
        </p:nvSpPr>
        <p:spPr>
          <a:xfrm>
            <a:off x="8393907" y="4271963"/>
            <a:ext cx="300039" cy="342901"/>
          </a:xfrm>
          <a:custGeom>
            <a:avLst/>
            <a:gdLst/>
            <a:ahLst/>
            <a:cxnLst/>
            <a:rect l="0" t="0" r="0" b="0"/>
            <a:pathLst>
              <a:path w="300039" h="342901">
                <a:moveTo>
                  <a:pt x="0" y="278606"/>
                </a:moveTo>
                <a:lnTo>
                  <a:pt x="0" y="285750"/>
                </a:lnTo>
                <a:lnTo>
                  <a:pt x="0" y="292894"/>
                </a:lnTo>
                <a:lnTo>
                  <a:pt x="7144" y="300037"/>
                </a:lnTo>
                <a:lnTo>
                  <a:pt x="14288" y="307181"/>
                </a:lnTo>
                <a:lnTo>
                  <a:pt x="28575" y="307181"/>
                </a:lnTo>
                <a:lnTo>
                  <a:pt x="42863" y="300037"/>
                </a:lnTo>
                <a:lnTo>
                  <a:pt x="57150" y="292894"/>
                </a:lnTo>
                <a:lnTo>
                  <a:pt x="64294" y="278606"/>
                </a:lnTo>
                <a:lnTo>
                  <a:pt x="71438" y="257175"/>
                </a:lnTo>
                <a:lnTo>
                  <a:pt x="85725" y="235744"/>
                </a:lnTo>
                <a:lnTo>
                  <a:pt x="85725" y="214312"/>
                </a:lnTo>
                <a:lnTo>
                  <a:pt x="92869" y="192881"/>
                </a:lnTo>
                <a:lnTo>
                  <a:pt x="92869" y="171450"/>
                </a:lnTo>
                <a:lnTo>
                  <a:pt x="92869" y="150019"/>
                </a:lnTo>
                <a:lnTo>
                  <a:pt x="92869" y="135731"/>
                </a:lnTo>
                <a:lnTo>
                  <a:pt x="85725" y="128587"/>
                </a:lnTo>
                <a:lnTo>
                  <a:pt x="78581" y="121444"/>
                </a:lnTo>
                <a:lnTo>
                  <a:pt x="78581" y="128587"/>
                </a:lnTo>
                <a:lnTo>
                  <a:pt x="71438" y="135731"/>
                </a:lnTo>
                <a:lnTo>
                  <a:pt x="64294" y="150019"/>
                </a:lnTo>
                <a:lnTo>
                  <a:pt x="57150" y="171450"/>
                </a:lnTo>
                <a:lnTo>
                  <a:pt x="57150" y="200025"/>
                </a:lnTo>
                <a:lnTo>
                  <a:pt x="57150" y="228600"/>
                </a:lnTo>
                <a:lnTo>
                  <a:pt x="57150" y="257175"/>
                </a:lnTo>
                <a:lnTo>
                  <a:pt x="64294" y="285750"/>
                </a:lnTo>
                <a:lnTo>
                  <a:pt x="78581" y="307181"/>
                </a:lnTo>
                <a:lnTo>
                  <a:pt x="92869" y="321469"/>
                </a:lnTo>
                <a:lnTo>
                  <a:pt x="107156" y="335756"/>
                </a:lnTo>
                <a:lnTo>
                  <a:pt x="121444" y="335756"/>
                </a:lnTo>
                <a:lnTo>
                  <a:pt x="135731" y="335756"/>
                </a:lnTo>
                <a:lnTo>
                  <a:pt x="150019" y="328612"/>
                </a:lnTo>
                <a:lnTo>
                  <a:pt x="164306" y="314325"/>
                </a:lnTo>
                <a:lnTo>
                  <a:pt x="171450" y="292894"/>
                </a:lnTo>
                <a:lnTo>
                  <a:pt x="178594" y="264319"/>
                </a:lnTo>
                <a:lnTo>
                  <a:pt x="192881" y="235744"/>
                </a:lnTo>
                <a:lnTo>
                  <a:pt x="200025" y="192881"/>
                </a:lnTo>
                <a:lnTo>
                  <a:pt x="207169" y="150019"/>
                </a:lnTo>
                <a:lnTo>
                  <a:pt x="207169" y="107156"/>
                </a:lnTo>
                <a:lnTo>
                  <a:pt x="207169" y="71437"/>
                </a:lnTo>
                <a:lnTo>
                  <a:pt x="207169" y="35719"/>
                </a:lnTo>
                <a:lnTo>
                  <a:pt x="207169" y="14287"/>
                </a:lnTo>
                <a:lnTo>
                  <a:pt x="207169" y="0"/>
                </a:lnTo>
                <a:lnTo>
                  <a:pt x="207169" y="0"/>
                </a:lnTo>
                <a:lnTo>
                  <a:pt x="207169" y="0"/>
                </a:lnTo>
                <a:lnTo>
                  <a:pt x="207169" y="7144"/>
                </a:lnTo>
                <a:lnTo>
                  <a:pt x="200025" y="21431"/>
                </a:lnTo>
                <a:lnTo>
                  <a:pt x="200025" y="42862"/>
                </a:lnTo>
                <a:lnTo>
                  <a:pt x="207169" y="71437"/>
                </a:lnTo>
                <a:lnTo>
                  <a:pt x="207169" y="107156"/>
                </a:lnTo>
                <a:lnTo>
                  <a:pt x="207169" y="142875"/>
                </a:lnTo>
                <a:lnTo>
                  <a:pt x="214313" y="178594"/>
                </a:lnTo>
                <a:lnTo>
                  <a:pt x="221456" y="214312"/>
                </a:lnTo>
                <a:lnTo>
                  <a:pt x="235744" y="242887"/>
                </a:lnTo>
                <a:lnTo>
                  <a:pt x="242888" y="271462"/>
                </a:lnTo>
                <a:lnTo>
                  <a:pt x="250031" y="300037"/>
                </a:lnTo>
                <a:lnTo>
                  <a:pt x="264319" y="314325"/>
                </a:lnTo>
                <a:lnTo>
                  <a:pt x="271463" y="328612"/>
                </a:lnTo>
                <a:lnTo>
                  <a:pt x="285750" y="335756"/>
                </a:lnTo>
                <a:lnTo>
                  <a:pt x="292894" y="342900"/>
                </a:lnTo>
                <a:lnTo>
                  <a:pt x="292894" y="342900"/>
                </a:lnTo>
                <a:lnTo>
                  <a:pt x="300038" y="342900"/>
                </a:lnTo>
                <a:lnTo>
                  <a:pt x="300038" y="3429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6" name="Freeform 185"/>
          <p:cNvSpPr/>
          <p:nvPr/>
        </p:nvSpPr>
        <p:spPr>
          <a:xfrm>
            <a:off x="8558213" y="4357688"/>
            <a:ext cx="207170" cy="64295"/>
          </a:xfrm>
          <a:custGeom>
            <a:avLst/>
            <a:gdLst/>
            <a:ahLst/>
            <a:cxnLst/>
            <a:rect l="0" t="0" r="0" b="0"/>
            <a:pathLst>
              <a:path w="207170" h="64295">
                <a:moveTo>
                  <a:pt x="0" y="64294"/>
                </a:moveTo>
                <a:lnTo>
                  <a:pt x="7144" y="64294"/>
                </a:lnTo>
                <a:lnTo>
                  <a:pt x="21432" y="57150"/>
                </a:lnTo>
                <a:lnTo>
                  <a:pt x="50007" y="42862"/>
                </a:lnTo>
                <a:lnTo>
                  <a:pt x="78582" y="28575"/>
                </a:lnTo>
                <a:lnTo>
                  <a:pt x="121444" y="14287"/>
                </a:lnTo>
                <a:lnTo>
                  <a:pt x="157163" y="7144"/>
                </a:lnTo>
                <a:lnTo>
                  <a:pt x="207169" y="0"/>
                </a:lnTo>
                <a:lnTo>
                  <a:pt x="207169" y="0"/>
                </a:lnTo>
                <a:lnTo>
                  <a:pt x="207169"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7" name="Freeform 186"/>
          <p:cNvSpPr/>
          <p:nvPr/>
        </p:nvSpPr>
        <p:spPr>
          <a:xfrm>
            <a:off x="4407694" y="4857750"/>
            <a:ext cx="128589" cy="328614"/>
          </a:xfrm>
          <a:custGeom>
            <a:avLst/>
            <a:gdLst/>
            <a:ahLst/>
            <a:cxnLst/>
            <a:rect l="0" t="0" r="0" b="0"/>
            <a:pathLst>
              <a:path w="128589" h="328614">
                <a:moveTo>
                  <a:pt x="35719" y="71438"/>
                </a:moveTo>
                <a:lnTo>
                  <a:pt x="28575" y="78581"/>
                </a:lnTo>
                <a:lnTo>
                  <a:pt x="28575" y="85725"/>
                </a:lnTo>
                <a:lnTo>
                  <a:pt x="28575" y="92869"/>
                </a:lnTo>
                <a:lnTo>
                  <a:pt x="28575" y="114300"/>
                </a:lnTo>
                <a:lnTo>
                  <a:pt x="35719" y="135731"/>
                </a:lnTo>
                <a:lnTo>
                  <a:pt x="35719" y="157163"/>
                </a:lnTo>
                <a:lnTo>
                  <a:pt x="35719" y="185738"/>
                </a:lnTo>
                <a:lnTo>
                  <a:pt x="42863" y="214313"/>
                </a:lnTo>
                <a:lnTo>
                  <a:pt x="42863" y="242888"/>
                </a:lnTo>
                <a:lnTo>
                  <a:pt x="42863" y="271463"/>
                </a:lnTo>
                <a:lnTo>
                  <a:pt x="50006" y="292894"/>
                </a:lnTo>
                <a:lnTo>
                  <a:pt x="50006" y="307181"/>
                </a:lnTo>
                <a:lnTo>
                  <a:pt x="50006" y="321469"/>
                </a:lnTo>
                <a:lnTo>
                  <a:pt x="50006" y="328613"/>
                </a:lnTo>
                <a:lnTo>
                  <a:pt x="50006" y="328613"/>
                </a:lnTo>
                <a:lnTo>
                  <a:pt x="50006" y="328613"/>
                </a:lnTo>
                <a:lnTo>
                  <a:pt x="50006" y="321469"/>
                </a:lnTo>
                <a:lnTo>
                  <a:pt x="42863" y="314325"/>
                </a:lnTo>
                <a:lnTo>
                  <a:pt x="35719" y="292894"/>
                </a:lnTo>
                <a:lnTo>
                  <a:pt x="28575" y="264319"/>
                </a:lnTo>
                <a:lnTo>
                  <a:pt x="21431" y="235744"/>
                </a:lnTo>
                <a:lnTo>
                  <a:pt x="14288" y="200025"/>
                </a:lnTo>
                <a:lnTo>
                  <a:pt x="7144" y="164306"/>
                </a:lnTo>
                <a:lnTo>
                  <a:pt x="7144" y="128588"/>
                </a:lnTo>
                <a:lnTo>
                  <a:pt x="0" y="92869"/>
                </a:lnTo>
                <a:lnTo>
                  <a:pt x="7144" y="57150"/>
                </a:lnTo>
                <a:lnTo>
                  <a:pt x="14288" y="35719"/>
                </a:lnTo>
                <a:lnTo>
                  <a:pt x="21431" y="14288"/>
                </a:lnTo>
                <a:lnTo>
                  <a:pt x="35719" y="7144"/>
                </a:lnTo>
                <a:lnTo>
                  <a:pt x="57150" y="0"/>
                </a:lnTo>
                <a:lnTo>
                  <a:pt x="71438" y="0"/>
                </a:lnTo>
                <a:lnTo>
                  <a:pt x="85725" y="0"/>
                </a:lnTo>
                <a:lnTo>
                  <a:pt x="100013" y="14288"/>
                </a:lnTo>
                <a:lnTo>
                  <a:pt x="114300" y="21431"/>
                </a:lnTo>
                <a:lnTo>
                  <a:pt x="121444" y="35719"/>
                </a:lnTo>
                <a:lnTo>
                  <a:pt x="128588" y="57150"/>
                </a:lnTo>
                <a:lnTo>
                  <a:pt x="121444" y="85725"/>
                </a:lnTo>
                <a:lnTo>
                  <a:pt x="114300" y="107156"/>
                </a:lnTo>
                <a:lnTo>
                  <a:pt x="100013" y="135731"/>
                </a:lnTo>
                <a:lnTo>
                  <a:pt x="78581" y="164306"/>
                </a:lnTo>
                <a:lnTo>
                  <a:pt x="57150" y="192881"/>
                </a:lnTo>
                <a:lnTo>
                  <a:pt x="42863" y="207169"/>
                </a:lnTo>
                <a:lnTo>
                  <a:pt x="28575" y="221456"/>
                </a:lnTo>
                <a:lnTo>
                  <a:pt x="21431" y="228600"/>
                </a:lnTo>
                <a:lnTo>
                  <a:pt x="21431" y="2286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8" name="Freeform 187"/>
          <p:cNvSpPr/>
          <p:nvPr/>
        </p:nvSpPr>
        <p:spPr>
          <a:xfrm>
            <a:off x="4514850" y="4900613"/>
            <a:ext cx="421483" cy="271463"/>
          </a:xfrm>
          <a:custGeom>
            <a:avLst/>
            <a:gdLst/>
            <a:ahLst/>
            <a:cxnLst/>
            <a:rect l="0" t="0" r="0" b="0"/>
            <a:pathLst>
              <a:path w="421483" h="271463">
                <a:moveTo>
                  <a:pt x="0" y="128587"/>
                </a:moveTo>
                <a:lnTo>
                  <a:pt x="0" y="128587"/>
                </a:lnTo>
                <a:lnTo>
                  <a:pt x="0" y="142875"/>
                </a:lnTo>
                <a:lnTo>
                  <a:pt x="7144" y="157162"/>
                </a:lnTo>
                <a:lnTo>
                  <a:pt x="14288" y="171450"/>
                </a:lnTo>
                <a:lnTo>
                  <a:pt x="21432" y="178593"/>
                </a:lnTo>
                <a:lnTo>
                  <a:pt x="28575" y="185737"/>
                </a:lnTo>
                <a:lnTo>
                  <a:pt x="35719" y="192881"/>
                </a:lnTo>
                <a:lnTo>
                  <a:pt x="50007" y="192881"/>
                </a:lnTo>
                <a:lnTo>
                  <a:pt x="57150" y="185737"/>
                </a:lnTo>
                <a:lnTo>
                  <a:pt x="64294" y="178593"/>
                </a:lnTo>
                <a:lnTo>
                  <a:pt x="71438" y="171450"/>
                </a:lnTo>
                <a:lnTo>
                  <a:pt x="85725" y="157162"/>
                </a:lnTo>
                <a:lnTo>
                  <a:pt x="92869" y="142875"/>
                </a:lnTo>
                <a:lnTo>
                  <a:pt x="100013" y="128587"/>
                </a:lnTo>
                <a:lnTo>
                  <a:pt x="100013" y="107156"/>
                </a:lnTo>
                <a:lnTo>
                  <a:pt x="107157" y="92868"/>
                </a:lnTo>
                <a:lnTo>
                  <a:pt x="107157" y="78581"/>
                </a:lnTo>
                <a:lnTo>
                  <a:pt x="107157" y="64293"/>
                </a:lnTo>
                <a:lnTo>
                  <a:pt x="100013" y="50006"/>
                </a:lnTo>
                <a:lnTo>
                  <a:pt x="92869" y="50006"/>
                </a:lnTo>
                <a:lnTo>
                  <a:pt x="92869" y="50006"/>
                </a:lnTo>
                <a:lnTo>
                  <a:pt x="78582" y="64293"/>
                </a:lnTo>
                <a:lnTo>
                  <a:pt x="78582" y="78581"/>
                </a:lnTo>
                <a:lnTo>
                  <a:pt x="71438" y="100012"/>
                </a:lnTo>
                <a:lnTo>
                  <a:pt x="71438" y="121443"/>
                </a:lnTo>
                <a:lnTo>
                  <a:pt x="71438" y="142875"/>
                </a:lnTo>
                <a:lnTo>
                  <a:pt x="78582" y="164306"/>
                </a:lnTo>
                <a:lnTo>
                  <a:pt x="92869" y="178593"/>
                </a:lnTo>
                <a:lnTo>
                  <a:pt x="100013" y="192881"/>
                </a:lnTo>
                <a:lnTo>
                  <a:pt x="114300" y="200025"/>
                </a:lnTo>
                <a:lnTo>
                  <a:pt x="135732" y="192881"/>
                </a:lnTo>
                <a:lnTo>
                  <a:pt x="157163" y="185737"/>
                </a:lnTo>
                <a:lnTo>
                  <a:pt x="171450" y="171450"/>
                </a:lnTo>
                <a:lnTo>
                  <a:pt x="192882" y="157162"/>
                </a:lnTo>
                <a:lnTo>
                  <a:pt x="207169" y="135731"/>
                </a:lnTo>
                <a:lnTo>
                  <a:pt x="221457" y="114300"/>
                </a:lnTo>
                <a:lnTo>
                  <a:pt x="235744" y="85725"/>
                </a:lnTo>
                <a:lnTo>
                  <a:pt x="242888" y="57150"/>
                </a:lnTo>
                <a:lnTo>
                  <a:pt x="250032" y="35718"/>
                </a:lnTo>
                <a:lnTo>
                  <a:pt x="250032" y="14287"/>
                </a:lnTo>
                <a:lnTo>
                  <a:pt x="250032" y="7143"/>
                </a:lnTo>
                <a:lnTo>
                  <a:pt x="250032" y="7143"/>
                </a:lnTo>
                <a:lnTo>
                  <a:pt x="242888" y="14287"/>
                </a:lnTo>
                <a:lnTo>
                  <a:pt x="235744" y="35718"/>
                </a:lnTo>
                <a:lnTo>
                  <a:pt x="228600" y="57150"/>
                </a:lnTo>
                <a:lnTo>
                  <a:pt x="221457" y="85725"/>
                </a:lnTo>
                <a:lnTo>
                  <a:pt x="221457" y="114300"/>
                </a:lnTo>
                <a:lnTo>
                  <a:pt x="221457" y="135731"/>
                </a:lnTo>
                <a:lnTo>
                  <a:pt x="228600" y="150018"/>
                </a:lnTo>
                <a:lnTo>
                  <a:pt x="235744" y="164306"/>
                </a:lnTo>
                <a:lnTo>
                  <a:pt x="242888" y="164306"/>
                </a:lnTo>
                <a:lnTo>
                  <a:pt x="250032" y="171450"/>
                </a:lnTo>
                <a:lnTo>
                  <a:pt x="257175" y="164306"/>
                </a:lnTo>
                <a:lnTo>
                  <a:pt x="264319" y="164306"/>
                </a:lnTo>
                <a:lnTo>
                  <a:pt x="271463" y="157162"/>
                </a:lnTo>
                <a:lnTo>
                  <a:pt x="271463" y="150018"/>
                </a:lnTo>
                <a:lnTo>
                  <a:pt x="271463" y="135731"/>
                </a:lnTo>
                <a:lnTo>
                  <a:pt x="271463" y="121443"/>
                </a:lnTo>
                <a:lnTo>
                  <a:pt x="271463" y="107156"/>
                </a:lnTo>
                <a:lnTo>
                  <a:pt x="271463" y="92868"/>
                </a:lnTo>
                <a:lnTo>
                  <a:pt x="264319" y="78581"/>
                </a:lnTo>
                <a:lnTo>
                  <a:pt x="257175" y="71437"/>
                </a:lnTo>
                <a:lnTo>
                  <a:pt x="250032" y="64293"/>
                </a:lnTo>
                <a:lnTo>
                  <a:pt x="242888" y="64293"/>
                </a:lnTo>
                <a:lnTo>
                  <a:pt x="242888" y="64293"/>
                </a:lnTo>
                <a:lnTo>
                  <a:pt x="235744" y="64293"/>
                </a:lnTo>
                <a:lnTo>
                  <a:pt x="235744" y="64293"/>
                </a:lnTo>
                <a:lnTo>
                  <a:pt x="235744" y="64293"/>
                </a:lnTo>
                <a:lnTo>
                  <a:pt x="242888" y="64293"/>
                </a:lnTo>
                <a:lnTo>
                  <a:pt x="242888" y="64293"/>
                </a:lnTo>
                <a:lnTo>
                  <a:pt x="257175" y="64293"/>
                </a:lnTo>
                <a:lnTo>
                  <a:pt x="264319" y="64293"/>
                </a:lnTo>
                <a:lnTo>
                  <a:pt x="278607" y="57150"/>
                </a:lnTo>
                <a:lnTo>
                  <a:pt x="292894" y="57150"/>
                </a:lnTo>
                <a:lnTo>
                  <a:pt x="307182" y="57150"/>
                </a:lnTo>
                <a:lnTo>
                  <a:pt x="321469" y="57150"/>
                </a:lnTo>
                <a:lnTo>
                  <a:pt x="328613" y="71437"/>
                </a:lnTo>
                <a:lnTo>
                  <a:pt x="342900" y="78581"/>
                </a:lnTo>
                <a:lnTo>
                  <a:pt x="357188" y="100012"/>
                </a:lnTo>
                <a:lnTo>
                  <a:pt x="364332" y="128587"/>
                </a:lnTo>
                <a:lnTo>
                  <a:pt x="371476" y="150018"/>
                </a:lnTo>
                <a:lnTo>
                  <a:pt x="378620" y="178593"/>
                </a:lnTo>
                <a:lnTo>
                  <a:pt x="378620" y="207168"/>
                </a:lnTo>
                <a:lnTo>
                  <a:pt x="378620" y="228600"/>
                </a:lnTo>
                <a:lnTo>
                  <a:pt x="378620" y="250031"/>
                </a:lnTo>
                <a:lnTo>
                  <a:pt x="378620" y="264318"/>
                </a:lnTo>
                <a:lnTo>
                  <a:pt x="378620" y="271462"/>
                </a:lnTo>
                <a:lnTo>
                  <a:pt x="371476" y="271462"/>
                </a:lnTo>
                <a:lnTo>
                  <a:pt x="371476" y="271462"/>
                </a:lnTo>
                <a:lnTo>
                  <a:pt x="364332" y="264318"/>
                </a:lnTo>
                <a:lnTo>
                  <a:pt x="364332" y="250031"/>
                </a:lnTo>
                <a:lnTo>
                  <a:pt x="357188" y="228600"/>
                </a:lnTo>
                <a:lnTo>
                  <a:pt x="350044" y="200025"/>
                </a:lnTo>
                <a:lnTo>
                  <a:pt x="350044" y="171450"/>
                </a:lnTo>
                <a:lnTo>
                  <a:pt x="342900" y="128587"/>
                </a:lnTo>
                <a:lnTo>
                  <a:pt x="342900" y="92868"/>
                </a:lnTo>
                <a:lnTo>
                  <a:pt x="350044" y="64293"/>
                </a:lnTo>
                <a:lnTo>
                  <a:pt x="357188" y="35718"/>
                </a:lnTo>
                <a:lnTo>
                  <a:pt x="364332" y="14287"/>
                </a:lnTo>
                <a:lnTo>
                  <a:pt x="371476" y="7143"/>
                </a:lnTo>
                <a:lnTo>
                  <a:pt x="378620" y="0"/>
                </a:lnTo>
                <a:lnTo>
                  <a:pt x="385763" y="0"/>
                </a:lnTo>
                <a:lnTo>
                  <a:pt x="392907" y="7143"/>
                </a:lnTo>
                <a:lnTo>
                  <a:pt x="400051" y="14287"/>
                </a:lnTo>
                <a:lnTo>
                  <a:pt x="407195" y="21431"/>
                </a:lnTo>
                <a:lnTo>
                  <a:pt x="414338" y="42862"/>
                </a:lnTo>
                <a:lnTo>
                  <a:pt x="414338" y="57150"/>
                </a:lnTo>
                <a:lnTo>
                  <a:pt x="421482" y="71437"/>
                </a:lnTo>
                <a:lnTo>
                  <a:pt x="421482" y="92868"/>
                </a:lnTo>
                <a:lnTo>
                  <a:pt x="414338" y="114300"/>
                </a:lnTo>
                <a:lnTo>
                  <a:pt x="414338" y="128587"/>
                </a:lnTo>
                <a:lnTo>
                  <a:pt x="400051" y="142875"/>
                </a:lnTo>
                <a:lnTo>
                  <a:pt x="400051" y="157162"/>
                </a:lnTo>
                <a:lnTo>
                  <a:pt x="392907" y="157162"/>
                </a:lnTo>
                <a:lnTo>
                  <a:pt x="392907" y="1571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9" name="Freeform 188"/>
          <p:cNvSpPr/>
          <p:nvPr/>
        </p:nvSpPr>
        <p:spPr>
          <a:xfrm>
            <a:off x="4972051" y="4779169"/>
            <a:ext cx="114301" cy="300038"/>
          </a:xfrm>
          <a:custGeom>
            <a:avLst/>
            <a:gdLst/>
            <a:ahLst/>
            <a:cxnLst/>
            <a:rect l="0" t="0" r="0" b="0"/>
            <a:pathLst>
              <a:path w="114301" h="300038">
                <a:moveTo>
                  <a:pt x="0" y="0"/>
                </a:moveTo>
                <a:lnTo>
                  <a:pt x="0" y="7144"/>
                </a:lnTo>
                <a:lnTo>
                  <a:pt x="0" y="21431"/>
                </a:lnTo>
                <a:lnTo>
                  <a:pt x="0" y="50006"/>
                </a:lnTo>
                <a:lnTo>
                  <a:pt x="7144" y="85725"/>
                </a:lnTo>
                <a:lnTo>
                  <a:pt x="7144" y="121444"/>
                </a:lnTo>
                <a:lnTo>
                  <a:pt x="14287" y="157162"/>
                </a:lnTo>
                <a:lnTo>
                  <a:pt x="21431" y="192881"/>
                </a:lnTo>
                <a:lnTo>
                  <a:pt x="28575" y="221456"/>
                </a:lnTo>
                <a:lnTo>
                  <a:pt x="35719" y="250031"/>
                </a:lnTo>
                <a:lnTo>
                  <a:pt x="42862" y="264319"/>
                </a:lnTo>
                <a:lnTo>
                  <a:pt x="50006" y="278606"/>
                </a:lnTo>
                <a:lnTo>
                  <a:pt x="64294" y="278606"/>
                </a:lnTo>
                <a:lnTo>
                  <a:pt x="64294" y="285750"/>
                </a:lnTo>
                <a:lnTo>
                  <a:pt x="71437" y="278606"/>
                </a:lnTo>
                <a:lnTo>
                  <a:pt x="85725" y="271462"/>
                </a:lnTo>
                <a:lnTo>
                  <a:pt x="85725" y="264319"/>
                </a:lnTo>
                <a:lnTo>
                  <a:pt x="92869" y="250031"/>
                </a:lnTo>
                <a:lnTo>
                  <a:pt x="92869" y="228600"/>
                </a:lnTo>
                <a:lnTo>
                  <a:pt x="92869" y="207169"/>
                </a:lnTo>
                <a:lnTo>
                  <a:pt x="92869" y="178594"/>
                </a:lnTo>
                <a:lnTo>
                  <a:pt x="92869" y="157162"/>
                </a:lnTo>
                <a:lnTo>
                  <a:pt x="92869" y="142875"/>
                </a:lnTo>
                <a:lnTo>
                  <a:pt x="92869" y="135731"/>
                </a:lnTo>
                <a:lnTo>
                  <a:pt x="85725" y="128587"/>
                </a:lnTo>
                <a:lnTo>
                  <a:pt x="78581" y="135731"/>
                </a:lnTo>
                <a:lnTo>
                  <a:pt x="78581" y="142875"/>
                </a:lnTo>
                <a:lnTo>
                  <a:pt x="78581" y="157162"/>
                </a:lnTo>
                <a:lnTo>
                  <a:pt x="71437" y="178594"/>
                </a:lnTo>
                <a:lnTo>
                  <a:pt x="71437" y="200025"/>
                </a:lnTo>
                <a:lnTo>
                  <a:pt x="78581" y="221456"/>
                </a:lnTo>
                <a:lnTo>
                  <a:pt x="85725" y="250031"/>
                </a:lnTo>
                <a:lnTo>
                  <a:pt x="92869" y="264319"/>
                </a:lnTo>
                <a:lnTo>
                  <a:pt x="100012" y="285750"/>
                </a:lnTo>
                <a:lnTo>
                  <a:pt x="107156" y="292894"/>
                </a:lnTo>
                <a:lnTo>
                  <a:pt x="114300" y="300037"/>
                </a:lnTo>
                <a:lnTo>
                  <a:pt x="114300" y="3000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0" name="Freeform 189"/>
          <p:cNvSpPr/>
          <p:nvPr/>
        </p:nvSpPr>
        <p:spPr>
          <a:xfrm>
            <a:off x="5222082" y="4872038"/>
            <a:ext cx="242889" cy="250032"/>
          </a:xfrm>
          <a:custGeom>
            <a:avLst/>
            <a:gdLst/>
            <a:ahLst/>
            <a:cxnLst/>
            <a:rect l="0" t="0" r="0" b="0"/>
            <a:pathLst>
              <a:path w="242889" h="250032">
                <a:moveTo>
                  <a:pt x="21431" y="57150"/>
                </a:moveTo>
                <a:lnTo>
                  <a:pt x="14288" y="57150"/>
                </a:lnTo>
                <a:lnTo>
                  <a:pt x="14288" y="64293"/>
                </a:lnTo>
                <a:lnTo>
                  <a:pt x="7144" y="71437"/>
                </a:lnTo>
                <a:lnTo>
                  <a:pt x="7144" y="85725"/>
                </a:lnTo>
                <a:lnTo>
                  <a:pt x="0" y="114300"/>
                </a:lnTo>
                <a:lnTo>
                  <a:pt x="0" y="142875"/>
                </a:lnTo>
                <a:lnTo>
                  <a:pt x="0" y="164306"/>
                </a:lnTo>
                <a:lnTo>
                  <a:pt x="0" y="192881"/>
                </a:lnTo>
                <a:lnTo>
                  <a:pt x="0" y="214312"/>
                </a:lnTo>
                <a:lnTo>
                  <a:pt x="7144" y="228600"/>
                </a:lnTo>
                <a:lnTo>
                  <a:pt x="14288" y="242887"/>
                </a:lnTo>
                <a:lnTo>
                  <a:pt x="21431" y="250031"/>
                </a:lnTo>
                <a:lnTo>
                  <a:pt x="28575" y="250031"/>
                </a:lnTo>
                <a:lnTo>
                  <a:pt x="35719" y="250031"/>
                </a:lnTo>
                <a:lnTo>
                  <a:pt x="42863" y="235743"/>
                </a:lnTo>
                <a:lnTo>
                  <a:pt x="50006" y="228600"/>
                </a:lnTo>
                <a:lnTo>
                  <a:pt x="57150" y="207168"/>
                </a:lnTo>
                <a:lnTo>
                  <a:pt x="64294" y="185737"/>
                </a:lnTo>
                <a:lnTo>
                  <a:pt x="64294" y="164306"/>
                </a:lnTo>
                <a:lnTo>
                  <a:pt x="71438" y="135731"/>
                </a:lnTo>
                <a:lnTo>
                  <a:pt x="71438" y="121443"/>
                </a:lnTo>
                <a:lnTo>
                  <a:pt x="78581" y="107156"/>
                </a:lnTo>
                <a:lnTo>
                  <a:pt x="78581" y="107156"/>
                </a:lnTo>
                <a:lnTo>
                  <a:pt x="85725" y="107156"/>
                </a:lnTo>
                <a:lnTo>
                  <a:pt x="85725" y="114300"/>
                </a:lnTo>
                <a:lnTo>
                  <a:pt x="85725" y="121443"/>
                </a:lnTo>
                <a:lnTo>
                  <a:pt x="85725" y="135731"/>
                </a:lnTo>
                <a:lnTo>
                  <a:pt x="85725" y="150018"/>
                </a:lnTo>
                <a:lnTo>
                  <a:pt x="85725" y="171450"/>
                </a:lnTo>
                <a:lnTo>
                  <a:pt x="92869" y="185737"/>
                </a:lnTo>
                <a:lnTo>
                  <a:pt x="92869" y="200025"/>
                </a:lnTo>
                <a:lnTo>
                  <a:pt x="92869" y="207168"/>
                </a:lnTo>
                <a:lnTo>
                  <a:pt x="100013" y="214312"/>
                </a:lnTo>
                <a:lnTo>
                  <a:pt x="100013" y="214312"/>
                </a:lnTo>
                <a:lnTo>
                  <a:pt x="100013" y="214312"/>
                </a:lnTo>
                <a:lnTo>
                  <a:pt x="100013" y="214312"/>
                </a:lnTo>
                <a:lnTo>
                  <a:pt x="100013" y="207168"/>
                </a:lnTo>
                <a:lnTo>
                  <a:pt x="100013" y="192881"/>
                </a:lnTo>
                <a:lnTo>
                  <a:pt x="92869" y="171450"/>
                </a:lnTo>
                <a:lnTo>
                  <a:pt x="92869" y="142875"/>
                </a:lnTo>
                <a:lnTo>
                  <a:pt x="92869" y="121443"/>
                </a:lnTo>
                <a:lnTo>
                  <a:pt x="92869" y="92868"/>
                </a:lnTo>
                <a:lnTo>
                  <a:pt x="92869" y="78581"/>
                </a:lnTo>
                <a:lnTo>
                  <a:pt x="100013" y="64293"/>
                </a:lnTo>
                <a:lnTo>
                  <a:pt x="100013" y="57150"/>
                </a:lnTo>
                <a:lnTo>
                  <a:pt x="100013" y="57150"/>
                </a:lnTo>
                <a:lnTo>
                  <a:pt x="100013" y="57150"/>
                </a:lnTo>
                <a:lnTo>
                  <a:pt x="107156" y="71437"/>
                </a:lnTo>
                <a:lnTo>
                  <a:pt x="107156" y="85725"/>
                </a:lnTo>
                <a:lnTo>
                  <a:pt x="114300" y="100012"/>
                </a:lnTo>
                <a:lnTo>
                  <a:pt x="121444" y="121443"/>
                </a:lnTo>
                <a:lnTo>
                  <a:pt x="128588" y="142875"/>
                </a:lnTo>
                <a:lnTo>
                  <a:pt x="135731" y="164306"/>
                </a:lnTo>
                <a:lnTo>
                  <a:pt x="142875" y="185737"/>
                </a:lnTo>
                <a:lnTo>
                  <a:pt x="150019" y="200025"/>
                </a:lnTo>
                <a:lnTo>
                  <a:pt x="157163" y="207168"/>
                </a:lnTo>
                <a:lnTo>
                  <a:pt x="164306" y="214312"/>
                </a:lnTo>
                <a:lnTo>
                  <a:pt x="171450" y="214312"/>
                </a:lnTo>
                <a:lnTo>
                  <a:pt x="171450" y="214312"/>
                </a:lnTo>
                <a:lnTo>
                  <a:pt x="178594" y="214312"/>
                </a:lnTo>
                <a:lnTo>
                  <a:pt x="178594" y="207168"/>
                </a:lnTo>
                <a:lnTo>
                  <a:pt x="185738" y="192881"/>
                </a:lnTo>
                <a:lnTo>
                  <a:pt x="185738" y="171450"/>
                </a:lnTo>
                <a:lnTo>
                  <a:pt x="178594" y="150018"/>
                </a:lnTo>
                <a:lnTo>
                  <a:pt x="178594" y="128587"/>
                </a:lnTo>
                <a:lnTo>
                  <a:pt x="178594" y="107156"/>
                </a:lnTo>
                <a:lnTo>
                  <a:pt x="178594" y="85725"/>
                </a:lnTo>
                <a:lnTo>
                  <a:pt x="178594" y="71437"/>
                </a:lnTo>
                <a:lnTo>
                  <a:pt x="171450" y="57150"/>
                </a:lnTo>
                <a:lnTo>
                  <a:pt x="171450" y="50006"/>
                </a:lnTo>
                <a:lnTo>
                  <a:pt x="171450" y="50006"/>
                </a:lnTo>
                <a:lnTo>
                  <a:pt x="171450" y="50006"/>
                </a:lnTo>
                <a:lnTo>
                  <a:pt x="171450" y="50006"/>
                </a:lnTo>
                <a:lnTo>
                  <a:pt x="178594" y="57150"/>
                </a:lnTo>
                <a:lnTo>
                  <a:pt x="178594" y="71437"/>
                </a:lnTo>
                <a:lnTo>
                  <a:pt x="185738" y="85725"/>
                </a:lnTo>
                <a:lnTo>
                  <a:pt x="192881" y="100012"/>
                </a:lnTo>
                <a:lnTo>
                  <a:pt x="200025" y="114300"/>
                </a:lnTo>
                <a:lnTo>
                  <a:pt x="207169" y="128587"/>
                </a:lnTo>
                <a:lnTo>
                  <a:pt x="214313" y="142875"/>
                </a:lnTo>
                <a:lnTo>
                  <a:pt x="221456" y="150018"/>
                </a:lnTo>
                <a:lnTo>
                  <a:pt x="228600" y="157162"/>
                </a:lnTo>
                <a:lnTo>
                  <a:pt x="235744" y="157162"/>
                </a:lnTo>
                <a:lnTo>
                  <a:pt x="242888" y="164306"/>
                </a:lnTo>
                <a:lnTo>
                  <a:pt x="242888" y="157162"/>
                </a:lnTo>
                <a:lnTo>
                  <a:pt x="242888" y="150018"/>
                </a:lnTo>
                <a:lnTo>
                  <a:pt x="242888" y="142875"/>
                </a:lnTo>
                <a:lnTo>
                  <a:pt x="242888" y="121443"/>
                </a:lnTo>
                <a:lnTo>
                  <a:pt x="235744" y="107156"/>
                </a:lnTo>
                <a:lnTo>
                  <a:pt x="235744" y="85725"/>
                </a:lnTo>
                <a:lnTo>
                  <a:pt x="228600" y="64293"/>
                </a:lnTo>
                <a:lnTo>
                  <a:pt x="228600" y="42862"/>
                </a:lnTo>
                <a:lnTo>
                  <a:pt x="221456" y="28575"/>
                </a:lnTo>
                <a:lnTo>
                  <a:pt x="221456" y="14287"/>
                </a:lnTo>
                <a:lnTo>
                  <a:pt x="221456" y="7143"/>
                </a:lnTo>
                <a:lnTo>
                  <a:pt x="228600" y="0"/>
                </a:lnTo>
                <a:lnTo>
                  <a:pt x="228600" y="0"/>
                </a:lnTo>
                <a:lnTo>
                  <a:pt x="22860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1" name="Freeform 190"/>
          <p:cNvSpPr/>
          <p:nvPr/>
        </p:nvSpPr>
        <p:spPr>
          <a:xfrm>
            <a:off x="5543551" y="4757738"/>
            <a:ext cx="307182" cy="307182"/>
          </a:xfrm>
          <a:custGeom>
            <a:avLst/>
            <a:gdLst/>
            <a:ahLst/>
            <a:cxnLst/>
            <a:rect l="0" t="0" r="0" b="0"/>
            <a:pathLst>
              <a:path w="307182" h="307182">
                <a:moveTo>
                  <a:pt x="92869" y="200025"/>
                </a:moveTo>
                <a:lnTo>
                  <a:pt x="92869" y="200025"/>
                </a:lnTo>
                <a:lnTo>
                  <a:pt x="92869" y="200025"/>
                </a:lnTo>
                <a:lnTo>
                  <a:pt x="85725" y="200025"/>
                </a:lnTo>
                <a:lnTo>
                  <a:pt x="78581" y="200025"/>
                </a:lnTo>
                <a:lnTo>
                  <a:pt x="64294" y="200025"/>
                </a:lnTo>
                <a:lnTo>
                  <a:pt x="57150" y="200025"/>
                </a:lnTo>
                <a:lnTo>
                  <a:pt x="42862" y="207168"/>
                </a:lnTo>
                <a:lnTo>
                  <a:pt x="28575" y="207168"/>
                </a:lnTo>
                <a:lnTo>
                  <a:pt x="21431" y="221456"/>
                </a:lnTo>
                <a:lnTo>
                  <a:pt x="7144" y="228600"/>
                </a:lnTo>
                <a:lnTo>
                  <a:pt x="0" y="242887"/>
                </a:lnTo>
                <a:lnTo>
                  <a:pt x="0" y="257175"/>
                </a:lnTo>
                <a:lnTo>
                  <a:pt x="0" y="271462"/>
                </a:lnTo>
                <a:lnTo>
                  <a:pt x="7144" y="278606"/>
                </a:lnTo>
                <a:lnTo>
                  <a:pt x="14287" y="292893"/>
                </a:lnTo>
                <a:lnTo>
                  <a:pt x="28575" y="300037"/>
                </a:lnTo>
                <a:lnTo>
                  <a:pt x="35719" y="300037"/>
                </a:lnTo>
                <a:lnTo>
                  <a:pt x="42862" y="300037"/>
                </a:lnTo>
                <a:lnTo>
                  <a:pt x="57150" y="292893"/>
                </a:lnTo>
                <a:lnTo>
                  <a:pt x="64294" y="292893"/>
                </a:lnTo>
                <a:lnTo>
                  <a:pt x="71437" y="285750"/>
                </a:lnTo>
                <a:lnTo>
                  <a:pt x="78581" y="271462"/>
                </a:lnTo>
                <a:lnTo>
                  <a:pt x="78581" y="264318"/>
                </a:lnTo>
                <a:lnTo>
                  <a:pt x="85725" y="242887"/>
                </a:lnTo>
                <a:lnTo>
                  <a:pt x="85725" y="228600"/>
                </a:lnTo>
                <a:lnTo>
                  <a:pt x="78581" y="214312"/>
                </a:lnTo>
                <a:lnTo>
                  <a:pt x="78581" y="192881"/>
                </a:lnTo>
                <a:lnTo>
                  <a:pt x="78581" y="178593"/>
                </a:lnTo>
                <a:lnTo>
                  <a:pt x="78581" y="171450"/>
                </a:lnTo>
                <a:lnTo>
                  <a:pt x="78581" y="171450"/>
                </a:lnTo>
                <a:lnTo>
                  <a:pt x="78581" y="171450"/>
                </a:lnTo>
                <a:lnTo>
                  <a:pt x="78581" y="178593"/>
                </a:lnTo>
                <a:lnTo>
                  <a:pt x="78581" y="192881"/>
                </a:lnTo>
                <a:lnTo>
                  <a:pt x="78581" y="214312"/>
                </a:lnTo>
                <a:lnTo>
                  <a:pt x="78581" y="235743"/>
                </a:lnTo>
                <a:lnTo>
                  <a:pt x="78581" y="264318"/>
                </a:lnTo>
                <a:lnTo>
                  <a:pt x="85725" y="278606"/>
                </a:lnTo>
                <a:lnTo>
                  <a:pt x="92869" y="292893"/>
                </a:lnTo>
                <a:lnTo>
                  <a:pt x="100012" y="300037"/>
                </a:lnTo>
                <a:lnTo>
                  <a:pt x="100012" y="300037"/>
                </a:lnTo>
                <a:lnTo>
                  <a:pt x="107156" y="292893"/>
                </a:lnTo>
                <a:lnTo>
                  <a:pt x="114300" y="285750"/>
                </a:lnTo>
                <a:lnTo>
                  <a:pt x="121444" y="264318"/>
                </a:lnTo>
                <a:lnTo>
                  <a:pt x="121444" y="242887"/>
                </a:lnTo>
                <a:lnTo>
                  <a:pt x="128587" y="207168"/>
                </a:lnTo>
                <a:lnTo>
                  <a:pt x="135731" y="164306"/>
                </a:lnTo>
                <a:lnTo>
                  <a:pt x="142875" y="121443"/>
                </a:lnTo>
                <a:lnTo>
                  <a:pt x="150019" y="78581"/>
                </a:lnTo>
                <a:lnTo>
                  <a:pt x="150019" y="42862"/>
                </a:lnTo>
                <a:lnTo>
                  <a:pt x="157162" y="21431"/>
                </a:lnTo>
                <a:lnTo>
                  <a:pt x="164306" y="7144"/>
                </a:lnTo>
                <a:lnTo>
                  <a:pt x="164306" y="0"/>
                </a:lnTo>
                <a:lnTo>
                  <a:pt x="171450" y="7144"/>
                </a:lnTo>
                <a:lnTo>
                  <a:pt x="171450" y="28575"/>
                </a:lnTo>
                <a:lnTo>
                  <a:pt x="171450" y="50006"/>
                </a:lnTo>
                <a:lnTo>
                  <a:pt x="171450" y="85725"/>
                </a:lnTo>
                <a:lnTo>
                  <a:pt x="178594" y="121443"/>
                </a:lnTo>
                <a:lnTo>
                  <a:pt x="178594" y="164306"/>
                </a:lnTo>
                <a:lnTo>
                  <a:pt x="185737" y="200025"/>
                </a:lnTo>
                <a:lnTo>
                  <a:pt x="185737" y="235743"/>
                </a:lnTo>
                <a:lnTo>
                  <a:pt x="192881" y="264318"/>
                </a:lnTo>
                <a:lnTo>
                  <a:pt x="192881" y="285750"/>
                </a:lnTo>
                <a:lnTo>
                  <a:pt x="200025" y="300037"/>
                </a:lnTo>
                <a:lnTo>
                  <a:pt x="200025" y="307181"/>
                </a:lnTo>
                <a:lnTo>
                  <a:pt x="207169" y="307181"/>
                </a:lnTo>
                <a:lnTo>
                  <a:pt x="207169" y="307181"/>
                </a:lnTo>
                <a:lnTo>
                  <a:pt x="214312" y="300037"/>
                </a:lnTo>
                <a:lnTo>
                  <a:pt x="214312" y="292893"/>
                </a:lnTo>
                <a:lnTo>
                  <a:pt x="214312" y="278606"/>
                </a:lnTo>
                <a:lnTo>
                  <a:pt x="214312" y="250031"/>
                </a:lnTo>
                <a:lnTo>
                  <a:pt x="214312" y="221456"/>
                </a:lnTo>
                <a:lnTo>
                  <a:pt x="214312" y="192881"/>
                </a:lnTo>
                <a:lnTo>
                  <a:pt x="214312" y="171450"/>
                </a:lnTo>
                <a:lnTo>
                  <a:pt x="214312" y="150018"/>
                </a:lnTo>
                <a:lnTo>
                  <a:pt x="214312" y="135731"/>
                </a:lnTo>
                <a:lnTo>
                  <a:pt x="214312" y="135731"/>
                </a:lnTo>
                <a:lnTo>
                  <a:pt x="214312" y="128587"/>
                </a:lnTo>
                <a:lnTo>
                  <a:pt x="214312" y="135731"/>
                </a:lnTo>
                <a:lnTo>
                  <a:pt x="221456" y="135731"/>
                </a:lnTo>
                <a:lnTo>
                  <a:pt x="221456" y="150018"/>
                </a:lnTo>
                <a:lnTo>
                  <a:pt x="228600" y="164306"/>
                </a:lnTo>
                <a:lnTo>
                  <a:pt x="242887" y="185737"/>
                </a:lnTo>
                <a:lnTo>
                  <a:pt x="250031" y="200025"/>
                </a:lnTo>
                <a:lnTo>
                  <a:pt x="264319" y="221456"/>
                </a:lnTo>
                <a:lnTo>
                  <a:pt x="278606" y="228600"/>
                </a:lnTo>
                <a:lnTo>
                  <a:pt x="285750" y="242887"/>
                </a:lnTo>
                <a:lnTo>
                  <a:pt x="292894" y="250031"/>
                </a:lnTo>
                <a:lnTo>
                  <a:pt x="300037" y="250031"/>
                </a:lnTo>
                <a:lnTo>
                  <a:pt x="300037" y="257175"/>
                </a:lnTo>
                <a:lnTo>
                  <a:pt x="307181" y="257175"/>
                </a:lnTo>
                <a:lnTo>
                  <a:pt x="307181" y="257175"/>
                </a:lnTo>
                <a:lnTo>
                  <a:pt x="307181" y="250031"/>
                </a:lnTo>
                <a:lnTo>
                  <a:pt x="307181" y="242887"/>
                </a:lnTo>
                <a:lnTo>
                  <a:pt x="307181" y="221456"/>
                </a:lnTo>
                <a:lnTo>
                  <a:pt x="300037" y="200025"/>
                </a:lnTo>
                <a:lnTo>
                  <a:pt x="300037" y="171450"/>
                </a:lnTo>
                <a:lnTo>
                  <a:pt x="292894" y="142875"/>
                </a:lnTo>
                <a:lnTo>
                  <a:pt x="292894" y="121443"/>
                </a:lnTo>
                <a:lnTo>
                  <a:pt x="285750" y="107156"/>
                </a:lnTo>
                <a:lnTo>
                  <a:pt x="285750" y="85725"/>
                </a:lnTo>
                <a:lnTo>
                  <a:pt x="285750" y="85725"/>
                </a:lnTo>
                <a:lnTo>
                  <a:pt x="285750" y="857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2" name="Freeform 191"/>
          <p:cNvSpPr/>
          <p:nvPr/>
        </p:nvSpPr>
        <p:spPr>
          <a:xfrm>
            <a:off x="5943601" y="4779169"/>
            <a:ext cx="200026" cy="335757"/>
          </a:xfrm>
          <a:custGeom>
            <a:avLst/>
            <a:gdLst/>
            <a:ahLst/>
            <a:cxnLst/>
            <a:rect l="0" t="0" r="0" b="0"/>
            <a:pathLst>
              <a:path w="200026" h="335757">
                <a:moveTo>
                  <a:pt x="0" y="264319"/>
                </a:moveTo>
                <a:lnTo>
                  <a:pt x="0" y="264319"/>
                </a:lnTo>
                <a:lnTo>
                  <a:pt x="7144" y="271462"/>
                </a:lnTo>
                <a:lnTo>
                  <a:pt x="7144" y="271462"/>
                </a:lnTo>
                <a:lnTo>
                  <a:pt x="14287" y="278606"/>
                </a:lnTo>
                <a:lnTo>
                  <a:pt x="21431" y="278606"/>
                </a:lnTo>
                <a:lnTo>
                  <a:pt x="21431" y="271462"/>
                </a:lnTo>
                <a:lnTo>
                  <a:pt x="28575" y="271462"/>
                </a:lnTo>
                <a:lnTo>
                  <a:pt x="28575" y="257175"/>
                </a:lnTo>
                <a:lnTo>
                  <a:pt x="35719" y="242887"/>
                </a:lnTo>
                <a:lnTo>
                  <a:pt x="35719" y="228600"/>
                </a:lnTo>
                <a:lnTo>
                  <a:pt x="28575" y="207169"/>
                </a:lnTo>
                <a:lnTo>
                  <a:pt x="28575" y="185737"/>
                </a:lnTo>
                <a:lnTo>
                  <a:pt x="21431" y="164306"/>
                </a:lnTo>
                <a:lnTo>
                  <a:pt x="21431" y="142875"/>
                </a:lnTo>
                <a:lnTo>
                  <a:pt x="21431" y="135731"/>
                </a:lnTo>
                <a:lnTo>
                  <a:pt x="21431" y="121444"/>
                </a:lnTo>
                <a:lnTo>
                  <a:pt x="14287" y="121444"/>
                </a:lnTo>
                <a:lnTo>
                  <a:pt x="14287" y="135731"/>
                </a:lnTo>
                <a:lnTo>
                  <a:pt x="7144" y="142875"/>
                </a:lnTo>
                <a:lnTo>
                  <a:pt x="7144" y="164306"/>
                </a:lnTo>
                <a:lnTo>
                  <a:pt x="7144" y="192881"/>
                </a:lnTo>
                <a:lnTo>
                  <a:pt x="7144" y="214312"/>
                </a:lnTo>
                <a:lnTo>
                  <a:pt x="7144" y="242887"/>
                </a:lnTo>
                <a:lnTo>
                  <a:pt x="14287" y="264319"/>
                </a:lnTo>
                <a:lnTo>
                  <a:pt x="21431" y="292894"/>
                </a:lnTo>
                <a:lnTo>
                  <a:pt x="35719" y="307181"/>
                </a:lnTo>
                <a:lnTo>
                  <a:pt x="57150" y="321469"/>
                </a:lnTo>
                <a:lnTo>
                  <a:pt x="71437" y="328612"/>
                </a:lnTo>
                <a:lnTo>
                  <a:pt x="92869" y="335756"/>
                </a:lnTo>
                <a:lnTo>
                  <a:pt x="107156" y="335756"/>
                </a:lnTo>
                <a:lnTo>
                  <a:pt x="121444" y="328612"/>
                </a:lnTo>
                <a:lnTo>
                  <a:pt x="135731" y="314325"/>
                </a:lnTo>
                <a:lnTo>
                  <a:pt x="150019" y="300037"/>
                </a:lnTo>
                <a:lnTo>
                  <a:pt x="164306" y="285750"/>
                </a:lnTo>
                <a:lnTo>
                  <a:pt x="171450" y="264319"/>
                </a:lnTo>
                <a:lnTo>
                  <a:pt x="178594" y="242887"/>
                </a:lnTo>
                <a:lnTo>
                  <a:pt x="178594" y="221456"/>
                </a:lnTo>
                <a:lnTo>
                  <a:pt x="185737" y="200025"/>
                </a:lnTo>
                <a:lnTo>
                  <a:pt x="178594" y="185737"/>
                </a:lnTo>
                <a:lnTo>
                  <a:pt x="178594" y="164306"/>
                </a:lnTo>
                <a:lnTo>
                  <a:pt x="171450" y="157162"/>
                </a:lnTo>
                <a:lnTo>
                  <a:pt x="164306" y="150019"/>
                </a:lnTo>
                <a:lnTo>
                  <a:pt x="150019" y="150019"/>
                </a:lnTo>
                <a:lnTo>
                  <a:pt x="142875" y="157162"/>
                </a:lnTo>
                <a:lnTo>
                  <a:pt x="135731" y="171450"/>
                </a:lnTo>
                <a:lnTo>
                  <a:pt x="128587" y="185737"/>
                </a:lnTo>
                <a:lnTo>
                  <a:pt x="121444" y="200025"/>
                </a:lnTo>
                <a:lnTo>
                  <a:pt x="121444" y="221456"/>
                </a:lnTo>
                <a:lnTo>
                  <a:pt x="121444" y="242887"/>
                </a:lnTo>
                <a:lnTo>
                  <a:pt x="121444" y="264319"/>
                </a:lnTo>
                <a:lnTo>
                  <a:pt x="128587" y="285750"/>
                </a:lnTo>
                <a:lnTo>
                  <a:pt x="128587" y="300037"/>
                </a:lnTo>
                <a:lnTo>
                  <a:pt x="142875" y="307181"/>
                </a:lnTo>
                <a:lnTo>
                  <a:pt x="150019" y="314325"/>
                </a:lnTo>
                <a:lnTo>
                  <a:pt x="157162" y="314325"/>
                </a:lnTo>
                <a:lnTo>
                  <a:pt x="164306" y="314325"/>
                </a:lnTo>
                <a:lnTo>
                  <a:pt x="171450" y="307181"/>
                </a:lnTo>
                <a:lnTo>
                  <a:pt x="178594" y="292894"/>
                </a:lnTo>
                <a:lnTo>
                  <a:pt x="178594" y="278606"/>
                </a:lnTo>
                <a:lnTo>
                  <a:pt x="185737" y="257175"/>
                </a:lnTo>
                <a:lnTo>
                  <a:pt x="185737" y="228600"/>
                </a:lnTo>
                <a:lnTo>
                  <a:pt x="185737" y="200025"/>
                </a:lnTo>
                <a:lnTo>
                  <a:pt x="185737" y="164306"/>
                </a:lnTo>
                <a:lnTo>
                  <a:pt x="178594" y="128587"/>
                </a:lnTo>
                <a:lnTo>
                  <a:pt x="178594" y="92869"/>
                </a:lnTo>
                <a:lnTo>
                  <a:pt x="171450" y="64294"/>
                </a:lnTo>
                <a:lnTo>
                  <a:pt x="171450" y="35719"/>
                </a:lnTo>
                <a:lnTo>
                  <a:pt x="164306" y="14288"/>
                </a:lnTo>
                <a:lnTo>
                  <a:pt x="164306" y="7144"/>
                </a:lnTo>
                <a:lnTo>
                  <a:pt x="164306" y="0"/>
                </a:lnTo>
                <a:lnTo>
                  <a:pt x="164306" y="7144"/>
                </a:lnTo>
                <a:lnTo>
                  <a:pt x="171450" y="14288"/>
                </a:lnTo>
                <a:lnTo>
                  <a:pt x="171450" y="35719"/>
                </a:lnTo>
                <a:lnTo>
                  <a:pt x="171450" y="57150"/>
                </a:lnTo>
                <a:lnTo>
                  <a:pt x="171450" y="85725"/>
                </a:lnTo>
                <a:lnTo>
                  <a:pt x="171450" y="114300"/>
                </a:lnTo>
                <a:lnTo>
                  <a:pt x="178594" y="150019"/>
                </a:lnTo>
                <a:lnTo>
                  <a:pt x="178594" y="178594"/>
                </a:lnTo>
                <a:lnTo>
                  <a:pt x="178594" y="207169"/>
                </a:lnTo>
                <a:lnTo>
                  <a:pt x="185737" y="235744"/>
                </a:lnTo>
                <a:lnTo>
                  <a:pt x="185737" y="264319"/>
                </a:lnTo>
                <a:lnTo>
                  <a:pt x="192881" y="285750"/>
                </a:lnTo>
                <a:lnTo>
                  <a:pt x="192881" y="300037"/>
                </a:lnTo>
                <a:lnTo>
                  <a:pt x="200025" y="314325"/>
                </a:lnTo>
                <a:lnTo>
                  <a:pt x="200025" y="321469"/>
                </a:lnTo>
                <a:lnTo>
                  <a:pt x="200025" y="328612"/>
                </a:lnTo>
                <a:lnTo>
                  <a:pt x="200025" y="32861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3" name="Freeform 192"/>
          <p:cNvSpPr/>
          <p:nvPr/>
        </p:nvSpPr>
        <p:spPr>
          <a:xfrm>
            <a:off x="6265070" y="5050631"/>
            <a:ext cx="35719" cy="107158"/>
          </a:xfrm>
          <a:custGeom>
            <a:avLst/>
            <a:gdLst/>
            <a:ahLst/>
            <a:cxnLst/>
            <a:rect l="0" t="0" r="0" b="0"/>
            <a:pathLst>
              <a:path w="35719" h="107158">
                <a:moveTo>
                  <a:pt x="35718" y="0"/>
                </a:moveTo>
                <a:lnTo>
                  <a:pt x="35718" y="7144"/>
                </a:lnTo>
                <a:lnTo>
                  <a:pt x="35718" y="14288"/>
                </a:lnTo>
                <a:lnTo>
                  <a:pt x="28575" y="28575"/>
                </a:lnTo>
                <a:lnTo>
                  <a:pt x="21431" y="50007"/>
                </a:lnTo>
                <a:lnTo>
                  <a:pt x="14287" y="71438"/>
                </a:lnTo>
                <a:lnTo>
                  <a:pt x="7143" y="85725"/>
                </a:lnTo>
                <a:lnTo>
                  <a:pt x="7143" y="100013"/>
                </a:lnTo>
                <a:lnTo>
                  <a:pt x="0" y="107157"/>
                </a:lnTo>
                <a:lnTo>
                  <a:pt x="0" y="10715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4" name="Freeform 193"/>
          <p:cNvSpPr/>
          <p:nvPr/>
        </p:nvSpPr>
        <p:spPr>
          <a:xfrm>
            <a:off x="5907882" y="4864894"/>
            <a:ext cx="121445" cy="128588"/>
          </a:xfrm>
          <a:custGeom>
            <a:avLst/>
            <a:gdLst/>
            <a:ahLst/>
            <a:cxnLst/>
            <a:rect l="0" t="0" r="0" b="0"/>
            <a:pathLst>
              <a:path w="121445" h="128588">
                <a:moveTo>
                  <a:pt x="64294" y="121444"/>
                </a:moveTo>
                <a:lnTo>
                  <a:pt x="64294" y="121444"/>
                </a:lnTo>
                <a:lnTo>
                  <a:pt x="64294" y="121444"/>
                </a:lnTo>
                <a:lnTo>
                  <a:pt x="64294" y="121444"/>
                </a:lnTo>
                <a:lnTo>
                  <a:pt x="71438" y="128587"/>
                </a:lnTo>
                <a:lnTo>
                  <a:pt x="78581" y="128587"/>
                </a:lnTo>
                <a:lnTo>
                  <a:pt x="85725" y="121444"/>
                </a:lnTo>
                <a:lnTo>
                  <a:pt x="92869" y="121444"/>
                </a:lnTo>
                <a:lnTo>
                  <a:pt x="100013" y="114300"/>
                </a:lnTo>
                <a:lnTo>
                  <a:pt x="107156" y="100012"/>
                </a:lnTo>
                <a:lnTo>
                  <a:pt x="107156" y="92869"/>
                </a:lnTo>
                <a:lnTo>
                  <a:pt x="114300" y="78581"/>
                </a:lnTo>
                <a:lnTo>
                  <a:pt x="114300" y="71437"/>
                </a:lnTo>
                <a:lnTo>
                  <a:pt x="121444" y="57150"/>
                </a:lnTo>
                <a:lnTo>
                  <a:pt x="114300" y="42862"/>
                </a:lnTo>
                <a:lnTo>
                  <a:pt x="114300" y="28575"/>
                </a:lnTo>
                <a:lnTo>
                  <a:pt x="107156" y="21431"/>
                </a:lnTo>
                <a:lnTo>
                  <a:pt x="100013" y="14287"/>
                </a:lnTo>
                <a:lnTo>
                  <a:pt x="92869" y="7144"/>
                </a:lnTo>
                <a:lnTo>
                  <a:pt x="78581" y="0"/>
                </a:lnTo>
                <a:lnTo>
                  <a:pt x="71438" y="7144"/>
                </a:lnTo>
                <a:lnTo>
                  <a:pt x="57150" y="14287"/>
                </a:lnTo>
                <a:lnTo>
                  <a:pt x="42863" y="21431"/>
                </a:lnTo>
                <a:lnTo>
                  <a:pt x="35719" y="42862"/>
                </a:lnTo>
                <a:lnTo>
                  <a:pt x="21431" y="64294"/>
                </a:lnTo>
                <a:lnTo>
                  <a:pt x="14288" y="78581"/>
                </a:lnTo>
                <a:lnTo>
                  <a:pt x="7144" y="100012"/>
                </a:lnTo>
                <a:lnTo>
                  <a:pt x="0" y="114300"/>
                </a:lnTo>
                <a:lnTo>
                  <a:pt x="0" y="121444"/>
                </a:lnTo>
                <a:lnTo>
                  <a:pt x="0" y="1214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5" name="Freeform 194"/>
          <p:cNvSpPr/>
          <p:nvPr/>
        </p:nvSpPr>
        <p:spPr>
          <a:xfrm>
            <a:off x="6450807" y="4772025"/>
            <a:ext cx="71439" cy="335757"/>
          </a:xfrm>
          <a:custGeom>
            <a:avLst/>
            <a:gdLst/>
            <a:ahLst/>
            <a:cxnLst/>
            <a:rect l="0" t="0" r="0" b="0"/>
            <a:pathLst>
              <a:path w="71439" h="335757">
                <a:moveTo>
                  <a:pt x="35719" y="0"/>
                </a:moveTo>
                <a:lnTo>
                  <a:pt x="35719" y="0"/>
                </a:lnTo>
                <a:lnTo>
                  <a:pt x="28575" y="0"/>
                </a:lnTo>
                <a:lnTo>
                  <a:pt x="21431" y="0"/>
                </a:lnTo>
                <a:lnTo>
                  <a:pt x="21431" y="0"/>
                </a:lnTo>
                <a:lnTo>
                  <a:pt x="14288" y="7144"/>
                </a:lnTo>
                <a:lnTo>
                  <a:pt x="14288" y="14288"/>
                </a:lnTo>
                <a:lnTo>
                  <a:pt x="14288" y="35719"/>
                </a:lnTo>
                <a:lnTo>
                  <a:pt x="7144" y="57150"/>
                </a:lnTo>
                <a:lnTo>
                  <a:pt x="7144" y="92869"/>
                </a:lnTo>
                <a:lnTo>
                  <a:pt x="0" y="121444"/>
                </a:lnTo>
                <a:lnTo>
                  <a:pt x="0" y="157163"/>
                </a:lnTo>
                <a:lnTo>
                  <a:pt x="0" y="192881"/>
                </a:lnTo>
                <a:lnTo>
                  <a:pt x="0" y="228600"/>
                </a:lnTo>
                <a:lnTo>
                  <a:pt x="7144" y="257175"/>
                </a:lnTo>
                <a:lnTo>
                  <a:pt x="14288" y="285750"/>
                </a:lnTo>
                <a:lnTo>
                  <a:pt x="14288" y="307181"/>
                </a:lnTo>
                <a:lnTo>
                  <a:pt x="21431" y="321469"/>
                </a:lnTo>
                <a:lnTo>
                  <a:pt x="28575" y="335756"/>
                </a:lnTo>
                <a:lnTo>
                  <a:pt x="42863" y="335756"/>
                </a:lnTo>
                <a:lnTo>
                  <a:pt x="50006" y="335756"/>
                </a:lnTo>
                <a:lnTo>
                  <a:pt x="64294" y="328613"/>
                </a:lnTo>
                <a:lnTo>
                  <a:pt x="71438" y="321469"/>
                </a:lnTo>
                <a:lnTo>
                  <a:pt x="71438" y="314325"/>
                </a:lnTo>
                <a:lnTo>
                  <a:pt x="71438" y="3143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6" name="Freeform 195"/>
          <p:cNvSpPr/>
          <p:nvPr/>
        </p:nvSpPr>
        <p:spPr>
          <a:xfrm>
            <a:off x="6429376" y="4893469"/>
            <a:ext cx="92870" cy="42863"/>
          </a:xfrm>
          <a:custGeom>
            <a:avLst/>
            <a:gdLst/>
            <a:ahLst/>
            <a:cxnLst/>
            <a:rect l="0" t="0" r="0" b="0"/>
            <a:pathLst>
              <a:path w="92870" h="42863">
                <a:moveTo>
                  <a:pt x="0" y="42862"/>
                </a:moveTo>
                <a:lnTo>
                  <a:pt x="0" y="42862"/>
                </a:lnTo>
                <a:lnTo>
                  <a:pt x="0" y="42862"/>
                </a:lnTo>
                <a:lnTo>
                  <a:pt x="0" y="42862"/>
                </a:lnTo>
                <a:lnTo>
                  <a:pt x="0" y="42862"/>
                </a:lnTo>
                <a:lnTo>
                  <a:pt x="0" y="35719"/>
                </a:lnTo>
                <a:lnTo>
                  <a:pt x="7144" y="35719"/>
                </a:lnTo>
                <a:lnTo>
                  <a:pt x="14287" y="28575"/>
                </a:lnTo>
                <a:lnTo>
                  <a:pt x="28575" y="21431"/>
                </a:lnTo>
                <a:lnTo>
                  <a:pt x="50006" y="14287"/>
                </a:lnTo>
                <a:lnTo>
                  <a:pt x="71437" y="7144"/>
                </a:lnTo>
                <a:lnTo>
                  <a:pt x="78581" y="0"/>
                </a:lnTo>
                <a:lnTo>
                  <a:pt x="92869" y="0"/>
                </a:lnTo>
                <a:lnTo>
                  <a:pt x="92869"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7" name="Freeform 196"/>
          <p:cNvSpPr/>
          <p:nvPr/>
        </p:nvSpPr>
        <p:spPr>
          <a:xfrm>
            <a:off x="6586538" y="4907756"/>
            <a:ext cx="92870" cy="164308"/>
          </a:xfrm>
          <a:custGeom>
            <a:avLst/>
            <a:gdLst/>
            <a:ahLst/>
            <a:cxnLst/>
            <a:rect l="0" t="0" r="0" b="0"/>
            <a:pathLst>
              <a:path w="92870" h="164308">
                <a:moveTo>
                  <a:pt x="57150" y="85725"/>
                </a:moveTo>
                <a:lnTo>
                  <a:pt x="57150" y="85725"/>
                </a:lnTo>
                <a:lnTo>
                  <a:pt x="57150" y="85725"/>
                </a:lnTo>
                <a:lnTo>
                  <a:pt x="57150" y="85725"/>
                </a:lnTo>
                <a:lnTo>
                  <a:pt x="57150" y="85725"/>
                </a:lnTo>
                <a:lnTo>
                  <a:pt x="64294" y="85725"/>
                </a:lnTo>
                <a:lnTo>
                  <a:pt x="64294" y="78582"/>
                </a:lnTo>
                <a:lnTo>
                  <a:pt x="64294" y="64294"/>
                </a:lnTo>
                <a:lnTo>
                  <a:pt x="71438" y="57150"/>
                </a:lnTo>
                <a:lnTo>
                  <a:pt x="71438" y="42863"/>
                </a:lnTo>
                <a:lnTo>
                  <a:pt x="71438" y="28575"/>
                </a:lnTo>
                <a:lnTo>
                  <a:pt x="64294" y="21432"/>
                </a:lnTo>
                <a:lnTo>
                  <a:pt x="64294" y="7144"/>
                </a:lnTo>
                <a:lnTo>
                  <a:pt x="57150" y="0"/>
                </a:lnTo>
                <a:lnTo>
                  <a:pt x="50007" y="0"/>
                </a:lnTo>
                <a:lnTo>
                  <a:pt x="35719" y="7144"/>
                </a:lnTo>
                <a:lnTo>
                  <a:pt x="21432" y="14288"/>
                </a:lnTo>
                <a:lnTo>
                  <a:pt x="14288" y="35719"/>
                </a:lnTo>
                <a:lnTo>
                  <a:pt x="7144" y="57150"/>
                </a:lnTo>
                <a:lnTo>
                  <a:pt x="0" y="78582"/>
                </a:lnTo>
                <a:lnTo>
                  <a:pt x="0" y="107157"/>
                </a:lnTo>
                <a:lnTo>
                  <a:pt x="7144" y="128588"/>
                </a:lnTo>
                <a:lnTo>
                  <a:pt x="14288" y="142875"/>
                </a:lnTo>
                <a:lnTo>
                  <a:pt x="21432" y="157163"/>
                </a:lnTo>
                <a:lnTo>
                  <a:pt x="28575" y="164307"/>
                </a:lnTo>
                <a:lnTo>
                  <a:pt x="42863" y="164307"/>
                </a:lnTo>
                <a:lnTo>
                  <a:pt x="57150" y="164307"/>
                </a:lnTo>
                <a:lnTo>
                  <a:pt x="64294" y="157163"/>
                </a:lnTo>
                <a:lnTo>
                  <a:pt x="78582" y="150019"/>
                </a:lnTo>
                <a:lnTo>
                  <a:pt x="85725" y="135732"/>
                </a:lnTo>
                <a:lnTo>
                  <a:pt x="92869" y="121444"/>
                </a:lnTo>
                <a:lnTo>
                  <a:pt x="92869" y="100013"/>
                </a:lnTo>
                <a:lnTo>
                  <a:pt x="85725" y="78582"/>
                </a:lnTo>
                <a:lnTo>
                  <a:pt x="85725" y="64294"/>
                </a:lnTo>
                <a:lnTo>
                  <a:pt x="85725" y="642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8" name="Freeform 197"/>
          <p:cNvSpPr/>
          <p:nvPr/>
        </p:nvSpPr>
        <p:spPr>
          <a:xfrm>
            <a:off x="6457951" y="4857750"/>
            <a:ext cx="71438" cy="21432"/>
          </a:xfrm>
          <a:custGeom>
            <a:avLst/>
            <a:gdLst/>
            <a:ahLst/>
            <a:cxnLst/>
            <a:rect l="0" t="0" r="0" b="0"/>
            <a:pathLst>
              <a:path w="71438" h="21432">
                <a:moveTo>
                  <a:pt x="0" y="21431"/>
                </a:moveTo>
                <a:lnTo>
                  <a:pt x="0" y="21431"/>
                </a:lnTo>
                <a:lnTo>
                  <a:pt x="0" y="21431"/>
                </a:lnTo>
                <a:lnTo>
                  <a:pt x="7144" y="21431"/>
                </a:lnTo>
                <a:lnTo>
                  <a:pt x="21431" y="14288"/>
                </a:lnTo>
                <a:lnTo>
                  <a:pt x="42862" y="7144"/>
                </a:lnTo>
                <a:lnTo>
                  <a:pt x="71437" y="0"/>
                </a:lnTo>
                <a:lnTo>
                  <a:pt x="71437" y="0"/>
                </a:lnTo>
                <a:lnTo>
                  <a:pt x="7143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9" name="Freeform 198"/>
          <p:cNvSpPr/>
          <p:nvPr/>
        </p:nvSpPr>
        <p:spPr>
          <a:xfrm>
            <a:off x="6807995" y="4879181"/>
            <a:ext cx="121444" cy="300039"/>
          </a:xfrm>
          <a:custGeom>
            <a:avLst/>
            <a:gdLst/>
            <a:ahLst/>
            <a:cxnLst/>
            <a:rect l="0" t="0" r="0" b="0"/>
            <a:pathLst>
              <a:path w="121444" h="300039">
                <a:moveTo>
                  <a:pt x="92868" y="114300"/>
                </a:moveTo>
                <a:lnTo>
                  <a:pt x="92868" y="121444"/>
                </a:lnTo>
                <a:lnTo>
                  <a:pt x="92868" y="114300"/>
                </a:lnTo>
                <a:lnTo>
                  <a:pt x="85725" y="114300"/>
                </a:lnTo>
                <a:lnTo>
                  <a:pt x="85725" y="100013"/>
                </a:lnTo>
                <a:lnTo>
                  <a:pt x="78581" y="85725"/>
                </a:lnTo>
                <a:lnTo>
                  <a:pt x="71437" y="57150"/>
                </a:lnTo>
                <a:lnTo>
                  <a:pt x="64293" y="35719"/>
                </a:lnTo>
                <a:lnTo>
                  <a:pt x="50006" y="14288"/>
                </a:lnTo>
                <a:lnTo>
                  <a:pt x="42862" y="7144"/>
                </a:lnTo>
                <a:lnTo>
                  <a:pt x="28575" y="0"/>
                </a:lnTo>
                <a:lnTo>
                  <a:pt x="21431" y="7144"/>
                </a:lnTo>
                <a:lnTo>
                  <a:pt x="14287" y="28575"/>
                </a:lnTo>
                <a:lnTo>
                  <a:pt x="7143" y="42863"/>
                </a:lnTo>
                <a:lnTo>
                  <a:pt x="0" y="71438"/>
                </a:lnTo>
                <a:lnTo>
                  <a:pt x="0" y="100013"/>
                </a:lnTo>
                <a:lnTo>
                  <a:pt x="0" y="121444"/>
                </a:lnTo>
                <a:lnTo>
                  <a:pt x="7143" y="142875"/>
                </a:lnTo>
                <a:lnTo>
                  <a:pt x="14287" y="157163"/>
                </a:lnTo>
                <a:lnTo>
                  <a:pt x="21431" y="164307"/>
                </a:lnTo>
                <a:lnTo>
                  <a:pt x="28575" y="164307"/>
                </a:lnTo>
                <a:lnTo>
                  <a:pt x="42862" y="164307"/>
                </a:lnTo>
                <a:lnTo>
                  <a:pt x="50006" y="157163"/>
                </a:lnTo>
                <a:lnTo>
                  <a:pt x="57150" y="142875"/>
                </a:lnTo>
                <a:lnTo>
                  <a:pt x="71437" y="128588"/>
                </a:lnTo>
                <a:lnTo>
                  <a:pt x="78581" y="114300"/>
                </a:lnTo>
                <a:lnTo>
                  <a:pt x="85725" y="100013"/>
                </a:lnTo>
                <a:lnTo>
                  <a:pt x="92868" y="92869"/>
                </a:lnTo>
                <a:lnTo>
                  <a:pt x="92868" y="92869"/>
                </a:lnTo>
                <a:lnTo>
                  <a:pt x="100012" y="92869"/>
                </a:lnTo>
                <a:lnTo>
                  <a:pt x="100012" y="92869"/>
                </a:lnTo>
                <a:lnTo>
                  <a:pt x="107156" y="107157"/>
                </a:lnTo>
                <a:lnTo>
                  <a:pt x="107156" y="114300"/>
                </a:lnTo>
                <a:lnTo>
                  <a:pt x="114300" y="135732"/>
                </a:lnTo>
                <a:lnTo>
                  <a:pt x="114300" y="150019"/>
                </a:lnTo>
                <a:lnTo>
                  <a:pt x="121443" y="171450"/>
                </a:lnTo>
                <a:lnTo>
                  <a:pt x="114300" y="192882"/>
                </a:lnTo>
                <a:lnTo>
                  <a:pt x="114300" y="214313"/>
                </a:lnTo>
                <a:lnTo>
                  <a:pt x="107156" y="242888"/>
                </a:lnTo>
                <a:lnTo>
                  <a:pt x="92868" y="257175"/>
                </a:lnTo>
                <a:lnTo>
                  <a:pt x="85725" y="278607"/>
                </a:lnTo>
                <a:lnTo>
                  <a:pt x="78581" y="292894"/>
                </a:lnTo>
                <a:lnTo>
                  <a:pt x="64293" y="300038"/>
                </a:lnTo>
                <a:lnTo>
                  <a:pt x="64293" y="300038"/>
                </a:lnTo>
                <a:lnTo>
                  <a:pt x="64293"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0" name="Freeform 199"/>
          <p:cNvSpPr/>
          <p:nvPr/>
        </p:nvSpPr>
        <p:spPr>
          <a:xfrm>
            <a:off x="6965157" y="4907756"/>
            <a:ext cx="150020" cy="150020"/>
          </a:xfrm>
          <a:custGeom>
            <a:avLst/>
            <a:gdLst/>
            <a:ahLst/>
            <a:cxnLst/>
            <a:rect l="0" t="0" r="0" b="0"/>
            <a:pathLst>
              <a:path w="150020" h="150020">
                <a:moveTo>
                  <a:pt x="0" y="14288"/>
                </a:moveTo>
                <a:lnTo>
                  <a:pt x="0" y="21432"/>
                </a:lnTo>
                <a:lnTo>
                  <a:pt x="0" y="35719"/>
                </a:lnTo>
                <a:lnTo>
                  <a:pt x="0" y="50007"/>
                </a:lnTo>
                <a:lnTo>
                  <a:pt x="0" y="78582"/>
                </a:lnTo>
                <a:lnTo>
                  <a:pt x="0" y="100013"/>
                </a:lnTo>
                <a:lnTo>
                  <a:pt x="0" y="114300"/>
                </a:lnTo>
                <a:lnTo>
                  <a:pt x="0" y="128588"/>
                </a:lnTo>
                <a:lnTo>
                  <a:pt x="7144" y="135732"/>
                </a:lnTo>
                <a:lnTo>
                  <a:pt x="7144" y="135732"/>
                </a:lnTo>
                <a:lnTo>
                  <a:pt x="14288" y="135732"/>
                </a:lnTo>
                <a:lnTo>
                  <a:pt x="14288" y="135732"/>
                </a:lnTo>
                <a:lnTo>
                  <a:pt x="21431" y="128588"/>
                </a:lnTo>
                <a:lnTo>
                  <a:pt x="21431" y="114300"/>
                </a:lnTo>
                <a:lnTo>
                  <a:pt x="28575" y="107157"/>
                </a:lnTo>
                <a:lnTo>
                  <a:pt x="28575" y="85725"/>
                </a:lnTo>
                <a:lnTo>
                  <a:pt x="35719" y="71438"/>
                </a:lnTo>
                <a:lnTo>
                  <a:pt x="35719" y="50007"/>
                </a:lnTo>
                <a:lnTo>
                  <a:pt x="35719" y="28575"/>
                </a:lnTo>
                <a:lnTo>
                  <a:pt x="35719" y="14288"/>
                </a:lnTo>
                <a:lnTo>
                  <a:pt x="35719" y="7144"/>
                </a:lnTo>
                <a:lnTo>
                  <a:pt x="35719" y="0"/>
                </a:lnTo>
                <a:lnTo>
                  <a:pt x="42863" y="0"/>
                </a:lnTo>
                <a:lnTo>
                  <a:pt x="42863" y="0"/>
                </a:lnTo>
                <a:lnTo>
                  <a:pt x="42863" y="7144"/>
                </a:lnTo>
                <a:lnTo>
                  <a:pt x="50006" y="14288"/>
                </a:lnTo>
                <a:lnTo>
                  <a:pt x="57150" y="21432"/>
                </a:lnTo>
                <a:lnTo>
                  <a:pt x="64294" y="35719"/>
                </a:lnTo>
                <a:lnTo>
                  <a:pt x="71438" y="50007"/>
                </a:lnTo>
                <a:lnTo>
                  <a:pt x="78581" y="71438"/>
                </a:lnTo>
                <a:lnTo>
                  <a:pt x="85725" y="85725"/>
                </a:lnTo>
                <a:lnTo>
                  <a:pt x="100013" y="100013"/>
                </a:lnTo>
                <a:lnTo>
                  <a:pt x="107156" y="114300"/>
                </a:lnTo>
                <a:lnTo>
                  <a:pt x="121444" y="121444"/>
                </a:lnTo>
                <a:lnTo>
                  <a:pt x="128588" y="135732"/>
                </a:lnTo>
                <a:lnTo>
                  <a:pt x="135731" y="142875"/>
                </a:lnTo>
                <a:lnTo>
                  <a:pt x="142875" y="142875"/>
                </a:lnTo>
                <a:lnTo>
                  <a:pt x="150019" y="150019"/>
                </a:lnTo>
                <a:lnTo>
                  <a:pt x="150019" y="150019"/>
                </a:lnTo>
                <a:lnTo>
                  <a:pt x="150019"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1" name="Freeform 200"/>
          <p:cNvSpPr/>
          <p:nvPr/>
        </p:nvSpPr>
        <p:spPr>
          <a:xfrm>
            <a:off x="7122320" y="4886325"/>
            <a:ext cx="150019" cy="178595"/>
          </a:xfrm>
          <a:custGeom>
            <a:avLst/>
            <a:gdLst/>
            <a:ahLst/>
            <a:cxnLst/>
            <a:rect l="0" t="0" r="0" b="0"/>
            <a:pathLst>
              <a:path w="150019" h="178595">
                <a:moveTo>
                  <a:pt x="0" y="100013"/>
                </a:moveTo>
                <a:lnTo>
                  <a:pt x="0" y="100013"/>
                </a:lnTo>
                <a:lnTo>
                  <a:pt x="0" y="92869"/>
                </a:lnTo>
                <a:lnTo>
                  <a:pt x="0" y="85725"/>
                </a:lnTo>
                <a:lnTo>
                  <a:pt x="0" y="71438"/>
                </a:lnTo>
                <a:lnTo>
                  <a:pt x="7143" y="71438"/>
                </a:lnTo>
                <a:lnTo>
                  <a:pt x="7143" y="64294"/>
                </a:lnTo>
                <a:lnTo>
                  <a:pt x="21431" y="64294"/>
                </a:lnTo>
                <a:lnTo>
                  <a:pt x="21431" y="64294"/>
                </a:lnTo>
                <a:lnTo>
                  <a:pt x="35718" y="57150"/>
                </a:lnTo>
                <a:lnTo>
                  <a:pt x="42862" y="57150"/>
                </a:lnTo>
                <a:lnTo>
                  <a:pt x="57150" y="57150"/>
                </a:lnTo>
                <a:lnTo>
                  <a:pt x="64293" y="50006"/>
                </a:lnTo>
                <a:lnTo>
                  <a:pt x="71437" y="50006"/>
                </a:lnTo>
                <a:lnTo>
                  <a:pt x="78581" y="42863"/>
                </a:lnTo>
                <a:lnTo>
                  <a:pt x="85725" y="42863"/>
                </a:lnTo>
                <a:lnTo>
                  <a:pt x="92868" y="35719"/>
                </a:lnTo>
                <a:lnTo>
                  <a:pt x="92868" y="28575"/>
                </a:lnTo>
                <a:lnTo>
                  <a:pt x="92868" y="21431"/>
                </a:lnTo>
                <a:lnTo>
                  <a:pt x="92868" y="14288"/>
                </a:lnTo>
                <a:lnTo>
                  <a:pt x="78581" y="7144"/>
                </a:lnTo>
                <a:lnTo>
                  <a:pt x="71437" y="0"/>
                </a:lnTo>
                <a:lnTo>
                  <a:pt x="64293" y="0"/>
                </a:lnTo>
                <a:lnTo>
                  <a:pt x="57150" y="7144"/>
                </a:lnTo>
                <a:lnTo>
                  <a:pt x="50006" y="14288"/>
                </a:lnTo>
                <a:lnTo>
                  <a:pt x="42862" y="28575"/>
                </a:lnTo>
                <a:lnTo>
                  <a:pt x="42862" y="50006"/>
                </a:lnTo>
                <a:lnTo>
                  <a:pt x="42862" y="71438"/>
                </a:lnTo>
                <a:lnTo>
                  <a:pt x="42862" y="92869"/>
                </a:lnTo>
                <a:lnTo>
                  <a:pt x="42862" y="114300"/>
                </a:lnTo>
                <a:lnTo>
                  <a:pt x="50006" y="135731"/>
                </a:lnTo>
                <a:lnTo>
                  <a:pt x="57150" y="157163"/>
                </a:lnTo>
                <a:lnTo>
                  <a:pt x="71437" y="164306"/>
                </a:lnTo>
                <a:lnTo>
                  <a:pt x="85725" y="178594"/>
                </a:lnTo>
                <a:lnTo>
                  <a:pt x="100012" y="178594"/>
                </a:lnTo>
                <a:lnTo>
                  <a:pt x="114300" y="178594"/>
                </a:lnTo>
                <a:lnTo>
                  <a:pt x="128587" y="178594"/>
                </a:lnTo>
                <a:lnTo>
                  <a:pt x="135731" y="164306"/>
                </a:lnTo>
                <a:lnTo>
                  <a:pt x="142875" y="157163"/>
                </a:lnTo>
                <a:lnTo>
                  <a:pt x="150018" y="142875"/>
                </a:lnTo>
                <a:lnTo>
                  <a:pt x="150018" y="135731"/>
                </a:lnTo>
                <a:lnTo>
                  <a:pt x="150018" y="1357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2" name="Freeform 201"/>
          <p:cNvSpPr/>
          <p:nvPr/>
        </p:nvSpPr>
        <p:spPr>
          <a:xfrm>
            <a:off x="7086601" y="4772025"/>
            <a:ext cx="7145" cy="7145"/>
          </a:xfrm>
          <a:custGeom>
            <a:avLst/>
            <a:gdLst/>
            <a:ahLst/>
            <a:cxnLst/>
            <a:rect l="0" t="0" r="0" b="0"/>
            <a:pathLst>
              <a:path w="7145" h="7145">
                <a:moveTo>
                  <a:pt x="7144" y="0"/>
                </a:moveTo>
                <a:lnTo>
                  <a:pt x="0" y="0"/>
                </a:lnTo>
                <a:lnTo>
                  <a:pt x="0" y="0"/>
                </a:lnTo>
                <a:lnTo>
                  <a:pt x="0" y="7144"/>
                </a:lnTo>
                <a:lnTo>
                  <a:pt x="0" y="7144"/>
                </a:lnTo>
                <a:lnTo>
                  <a:pt x="7144" y="7144"/>
                </a:lnTo>
                <a:lnTo>
                  <a:pt x="7144"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3" name="Freeform 202"/>
          <p:cNvSpPr/>
          <p:nvPr/>
        </p:nvSpPr>
        <p:spPr>
          <a:xfrm>
            <a:off x="7379495" y="4772025"/>
            <a:ext cx="64294" cy="271464"/>
          </a:xfrm>
          <a:custGeom>
            <a:avLst/>
            <a:gdLst/>
            <a:ahLst/>
            <a:cxnLst/>
            <a:rect l="0" t="0" r="0" b="0"/>
            <a:pathLst>
              <a:path w="64294" h="271464">
                <a:moveTo>
                  <a:pt x="64293" y="0"/>
                </a:moveTo>
                <a:lnTo>
                  <a:pt x="64293" y="0"/>
                </a:lnTo>
                <a:lnTo>
                  <a:pt x="57150" y="0"/>
                </a:lnTo>
                <a:lnTo>
                  <a:pt x="50006" y="7144"/>
                </a:lnTo>
                <a:lnTo>
                  <a:pt x="42862" y="21432"/>
                </a:lnTo>
                <a:lnTo>
                  <a:pt x="28575" y="42863"/>
                </a:lnTo>
                <a:lnTo>
                  <a:pt x="14287" y="71438"/>
                </a:lnTo>
                <a:lnTo>
                  <a:pt x="7143" y="100013"/>
                </a:lnTo>
                <a:lnTo>
                  <a:pt x="0" y="128588"/>
                </a:lnTo>
                <a:lnTo>
                  <a:pt x="0" y="157163"/>
                </a:lnTo>
                <a:lnTo>
                  <a:pt x="0" y="185738"/>
                </a:lnTo>
                <a:lnTo>
                  <a:pt x="7143" y="207169"/>
                </a:lnTo>
                <a:lnTo>
                  <a:pt x="14287" y="228600"/>
                </a:lnTo>
                <a:lnTo>
                  <a:pt x="21431" y="250031"/>
                </a:lnTo>
                <a:lnTo>
                  <a:pt x="35718" y="257175"/>
                </a:lnTo>
                <a:lnTo>
                  <a:pt x="42862" y="264319"/>
                </a:lnTo>
                <a:lnTo>
                  <a:pt x="50006" y="271463"/>
                </a:lnTo>
                <a:lnTo>
                  <a:pt x="50006" y="264319"/>
                </a:lnTo>
                <a:lnTo>
                  <a:pt x="57150" y="264319"/>
                </a:lnTo>
                <a:lnTo>
                  <a:pt x="57150" y="2643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4" name="Freeform 203"/>
          <p:cNvSpPr/>
          <p:nvPr/>
        </p:nvSpPr>
        <p:spPr>
          <a:xfrm>
            <a:off x="7379495" y="4750594"/>
            <a:ext cx="314326" cy="300038"/>
          </a:xfrm>
          <a:custGeom>
            <a:avLst/>
            <a:gdLst/>
            <a:ahLst/>
            <a:cxnLst/>
            <a:rect l="0" t="0" r="0" b="0"/>
            <a:pathLst>
              <a:path w="314326" h="300038">
                <a:moveTo>
                  <a:pt x="7143" y="150019"/>
                </a:moveTo>
                <a:lnTo>
                  <a:pt x="7143" y="150019"/>
                </a:lnTo>
                <a:lnTo>
                  <a:pt x="0" y="150019"/>
                </a:lnTo>
                <a:lnTo>
                  <a:pt x="0" y="150019"/>
                </a:lnTo>
                <a:lnTo>
                  <a:pt x="7143" y="157162"/>
                </a:lnTo>
                <a:lnTo>
                  <a:pt x="7143" y="157162"/>
                </a:lnTo>
                <a:lnTo>
                  <a:pt x="21431" y="157162"/>
                </a:lnTo>
                <a:lnTo>
                  <a:pt x="28575" y="150019"/>
                </a:lnTo>
                <a:lnTo>
                  <a:pt x="42862" y="142875"/>
                </a:lnTo>
                <a:lnTo>
                  <a:pt x="57150" y="128587"/>
                </a:lnTo>
                <a:lnTo>
                  <a:pt x="71437" y="114300"/>
                </a:lnTo>
                <a:lnTo>
                  <a:pt x="85725" y="92869"/>
                </a:lnTo>
                <a:lnTo>
                  <a:pt x="92868" y="71438"/>
                </a:lnTo>
                <a:lnTo>
                  <a:pt x="107156" y="50006"/>
                </a:lnTo>
                <a:lnTo>
                  <a:pt x="114300" y="28575"/>
                </a:lnTo>
                <a:lnTo>
                  <a:pt x="121443" y="14288"/>
                </a:lnTo>
                <a:lnTo>
                  <a:pt x="121443" y="0"/>
                </a:lnTo>
                <a:lnTo>
                  <a:pt x="128587" y="0"/>
                </a:lnTo>
                <a:lnTo>
                  <a:pt x="128587" y="0"/>
                </a:lnTo>
                <a:lnTo>
                  <a:pt x="128587" y="14288"/>
                </a:lnTo>
                <a:lnTo>
                  <a:pt x="128587" y="42863"/>
                </a:lnTo>
                <a:lnTo>
                  <a:pt x="128587" y="71438"/>
                </a:lnTo>
                <a:lnTo>
                  <a:pt x="128587" y="107156"/>
                </a:lnTo>
                <a:lnTo>
                  <a:pt x="128587" y="142875"/>
                </a:lnTo>
                <a:lnTo>
                  <a:pt x="128587" y="178594"/>
                </a:lnTo>
                <a:lnTo>
                  <a:pt x="135731" y="207169"/>
                </a:lnTo>
                <a:lnTo>
                  <a:pt x="135731" y="228600"/>
                </a:lnTo>
                <a:lnTo>
                  <a:pt x="135731" y="250031"/>
                </a:lnTo>
                <a:lnTo>
                  <a:pt x="142875" y="257175"/>
                </a:lnTo>
                <a:lnTo>
                  <a:pt x="142875" y="264319"/>
                </a:lnTo>
                <a:lnTo>
                  <a:pt x="150018" y="271462"/>
                </a:lnTo>
                <a:lnTo>
                  <a:pt x="150018" y="271462"/>
                </a:lnTo>
                <a:lnTo>
                  <a:pt x="150018" y="264319"/>
                </a:lnTo>
                <a:lnTo>
                  <a:pt x="150018" y="264319"/>
                </a:lnTo>
                <a:lnTo>
                  <a:pt x="150018" y="250031"/>
                </a:lnTo>
                <a:lnTo>
                  <a:pt x="150018" y="235744"/>
                </a:lnTo>
                <a:lnTo>
                  <a:pt x="142875" y="221456"/>
                </a:lnTo>
                <a:lnTo>
                  <a:pt x="142875" y="207169"/>
                </a:lnTo>
                <a:lnTo>
                  <a:pt x="150018" y="200025"/>
                </a:lnTo>
                <a:lnTo>
                  <a:pt x="150018" y="192881"/>
                </a:lnTo>
                <a:lnTo>
                  <a:pt x="157162" y="192881"/>
                </a:lnTo>
                <a:lnTo>
                  <a:pt x="157162" y="192881"/>
                </a:lnTo>
                <a:lnTo>
                  <a:pt x="164306" y="200025"/>
                </a:lnTo>
                <a:lnTo>
                  <a:pt x="178593" y="207169"/>
                </a:lnTo>
                <a:lnTo>
                  <a:pt x="192881" y="214312"/>
                </a:lnTo>
                <a:lnTo>
                  <a:pt x="200025" y="221456"/>
                </a:lnTo>
                <a:lnTo>
                  <a:pt x="214312" y="228600"/>
                </a:lnTo>
                <a:lnTo>
                  <a:pt x="228600" y="235744"/>
                </a:lnTo>
                <a:lnTo>
                  <a:pt x="235743" y="235744"/>
                </a:lnTo>
                <a:lnTo>
                  <a:pt x="250031" y="235744"/>
                </a:lnTo>
                <a:lnTo>
                  <a:pt x="257175" y="228600"/>
                </a:lnTo>
                <a:lnTo>
                  <a:pt x="264318" y="228600"/>
                </a:lnTo>
                <a:lnTo>
                  <a:pt x="264318" y="221456"/>
                </a:lnTo>
                <a:lnTo>
                  <a:pt x="271462" y="207169"/>
                </a:lnTo>
                <a:lnTo>
                  <a:pt x="271462" y="192881"/>
                </a:lnTo>
                <a:lnTo>
                  <a:pt x="278606" y="171450"/>
                </a:lnTo>
                <a:lnTo>
                  <a:pt x="278606" y="157162"/>
                </a:lnTo>
                <a:lnTo>
                  <a:pt x="278606" y="135731"/>
                </a:lnTo>
                <a:lnTo>
                  <a:pt x="271462" y="128587"/>
                </a:lnTo>
                <a:lnTo>
                  <a:pt x="264318" y="121444"/>
                </a:lnTo>
                <a:lnTo>
                  <a:pt x="264318" y="121444"/>
                </a:lnTo>
                <a:lnTo>
                  <a:pt x="257175" y="128587"/>
                </a:lnTo>
                <a:lnTo>
                  <a:pt x="250031" y="142875"/>
                </a:lnTo>
                <a:lnTo>
                  <a:pt x="250031" y="157162"/>
                </a:lnTo>
                <a:lnTo>
                  <a:pt x="250031" y="185737"/>
                </a:lnTo>
                <a:lnTo>
                  <a:pt x="250031" y="207169"/>
                </a:lnTo>
                <a:lnTo>
                  <a:pt x="257175" y="235744"/>
                </a:lnTo>
                <a:lnTo>
                  <a:pt x="264318" y="257175"/>
                </a:lnTo>
                <a:lnTo>
                  <a:pt x="278606" y="271462"/>
                </a:lnTo>
                <a:lnTo>
                  <a:pt x="292893" y="285750"/>
                </a:lnTo>
                <a:lnTo>
                  <a:pt x="307181" y="300037"/>
                </a:lnTo>
                <a:lnTo>
                  <a:pt x="314325" y="300037"/>
                </a:lnTo>
                <a:lnTo>
                  <a:pt x="314325" y="3000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5" name="Freeform 204"/>
          <p:cNvSpPr/>
          <p:nvPr/>
        </p:nvSpPr>
        <p:spPr>
          <a:xfrm>
            <a:off x="7815263" y="4779169"/>
            <a:ext cx="142876" cy="264320"/>
          </a:xfrm>
          <a:custGeom>
            <a:avLst/>
            <a:gdLst/>
            <a:ahLst/>
            <a:cxnLst/>
            <a:rect l="0" t="0" r="0" b="0"/>
            <a:pathLst>
              <a:path w="142876" h="264320">
                <a:moveTo>
                  <a:pt x="35719" y="0"/>
                </a:moveTo>
                <a:lnTo>
                  <a:pt x="28575" y="0"/>
                </a:lnTo>
                <a:lnTo>
                  <a:pt x="21432" y="7144"/>
                </a:lnTo>
                <a:lnTo>
                  <a:pt x="14288" y="21431"/>
                </a:lnTo>
                <a:lnTo>
                  <a:pt x="7144" y="42863"/>
                </a:lnTo>
                <a:lnTo>
                  <a:pt x="0" y="64294"/>
                </a:lnTo>
                <a:lnTo>
                  <a:pt x="0" y="92869"/>
                </a:lnTo>
                <a:lnTo>
                  <a:pt x="0" y="114300"/>
                </a:lnTo>
                <a:lnTo>
                  <a:pt x="0" y="142875"/>
                </a:lnTo>
                <a:lnTo>
                  <a:pt x="0" y="157162"/>
                </a:lnTo>
                <a:lnTo>
                  <a:pt x="7144" y="178594"/>
                </a:lnTo>
                <a:lnTo>
                  <a:pt x="7144" y="192881"/>
                </a:lnTo>
                <a:lnTo>
                  <a:pt x="14288" y="200025"/>
                </a:lnTo>
                <a:lnTo>
                  <a:pt x="21432" y="200025"/>
                </a:lnTo>
                <a:lnTo>
                  <a:pt x="21432" y="200025"/>
                </a:lnTo>
                <a:lnTo>
                  <a:pt x="28575" y="200025"/>
                </a:lnTo>
                <a:lnTo>
                  <a:pt x="35719" y="192881"/>
                </a:lnTo>
                <a:lnTo>
                  <a:pt x="35719" y="178594"/>
                </a:lnTo>
                <a:lnTo>
                  <a:pt x="42863" y="164306"/>
                </a:lnTo>
                <a:lnTo>
                  <a:pt x="50007" y="142875"/>
                </a:lnTo>
                <a:lnTo>
                  <a:pt x="57150" y="128587"/>
                </a:lnTo>
                <a:lnTo>
                  <a:pt x="64294" y="121444"/>
                </a:lnTo>
                <a:lnTo>
                  <a:pt x="78582" y="114300"/>
                </a:lnTo>
                <a:lnTo>
                  <a:pt x="85725" y="114300"/>
                </a:lnTo>
                <a:lnTo>
                  <a:pt x="100013" y="114300"/>
                </a:lnTo>
                <a:lnTo>
                  <a:pt x="107157" y="121444"/>
                </a:lnTo>
                <a:lnTo>
                  <a:pt x="114300" y="128587"/>
                </a:lnTo>
                <a:lnTo>
                  <a:pt x="128588" y="135731"/>
                </a:lnTo>
                <a:lnTo>
                  <a:pt x="135732" y="150019"/>
                </a:lnTo>
                <a:lnTo>
                  <a:pt x="142875" y="164306"/>
                </a:lnTo>
                <a:lnTo>
                  <a:pt x="142875" y="178594"/>
                </a:lnTo>
                <a:lnTo>
                  <a:pt x="142875" y="192881"/>
                </a:lnTo>
                <a:lnTo>
                  <a:pt x="142875" y="207169"/>
                </a:lnTo>
                <a:lnTo>
                  <a:pt x="135732" y="221456"/>
                </a:lnTo>
                <a:lnTo>
                  <a:pt x="121444" y="235744"/>
                </a:lnTo>
                <a:lnTo>
                  <a:pt x="114300" y="250031"/>
                </a:lnTo>
                <a:lnTo>
                  <a:pt x="92869" y="257175"/>
                </a:lnTo>
                <a:lnTo>
                  <a:pt x="78582" y="264319"/>
                </a:lnTo>
                <a:lnTo>
                  <a:pt x="64294" y="257175"/>
                </a:lnTo>
                <a:lnTo>
                  <a:pt x="50007" y="257175"/>
                </a:lnTo>
                <a:lnTo>
                  <a:pt x="35719" y="242887"/>
                </a:lnTo>
                <a:lnTo>
                  <a:pt x="28575" y="228600"/>
                </a:lnTo>
                <a:lnTo>
                  <a:pt x="21432" y="221456"/>
                </a:lnTo>
                <a:lnTo>
                  <a:pt x="21432"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6" name="Freeform 205"/>
          <p:cNvSpPr/>
          <p:nvPr/>
        </p:nvSpPr>
        <p:spPr>
          <a:xfrm>
            <a:off x="7950995" y="4893469"/>
            <a:ext cx="78582" cy="150020"/>
          </a:xfrm>
          <a:custGeom>
            <a:avLst/>
            <a:gdLst/>
            <a:ahLst/>
            <a:cxnLst/>
            <a:rect l="0" t="0" r="0" b="0"/>
            <a:pathLst>
              <a:path w="78582" h="150020">
                <a:moveTo>
                  <a:pt x="0" y="135731"/>
                </a:moveTo>
                <a:lnTo>
                  <a:pt x="0" y="135731"/>
                </a:lnTo>
                <a:lnTo>
                  <a:pt x="7143" y="142875"/>
                </a:lnTo>
                <a:lnTo>
                  <a:pt x="14287" y="142875"/>
                </a:lnTo>
                <a:lnTo>
                  <a:pt x="21431" y="150019"/>
                </a:lnTo>
                <a:lnTo>
                  <a:pt x="28575" y="150019"/>
                </a:lnTo>
                <a:lnTo>
                  <a:pt x="35718" y="142875"/>
                </a:lnTo>
                <a:lnTo>
                  <a:pt x="50006" y="142875"/>
                </a:lnTo>
                <a:lnTo>
                  <a:pt x="50006" y="128587"/>
                </a:lnTo>
                <a:lnTo>
                  <a:pt x="57150" y="114300"/>
                </a:lnTo>
                <a:lnTo>
                  <a:pt x="64293" y="92869"/>
                </a:lnTo>
                <a:lnTo>
                  <a:pt x="71437" y="78581"/>
                </a:lnTo>
                <a:lnTo>
                  <a:pt x="78581" y="50006"/>
                </a:lnTo>
                <a:lnTo>
                  <a:pt x="78581" y="35719"/>
                </a:lnTo>
                <a:lnTo>
                  <a:pt x="78581" y="14287"/>
                </a:lnTo>
                <a:lnTo>
                  <a:pt x="71437" y="0"/>
                </a:lnTo>
                <a:lnTo>
                  <a:pt x="71437" y="0"/>
                </a:lnTo>
                <a:lnTo>
                  <a:pt x="64293" y="0"/>
                </a:lnTo>
                <a:lnTo>
                  <a:pt x="57150" y="0"/>
                </a:lnTo>
                <a:lnTo>
                  <a:pt x="50006" y="14287"/>
                </a:lnTo>
                <a:lnTo>
                  <a:pt x="42862" y="28575"/>
                </a:lnTo>
                <a:lnTo>
                  <a:pt x="42862" y="50006"/>
                </a:lnTo>
                <a:lnTo>
                  <a:pt x="35718" y="64294"/>
                </a:lnTo>
                <a:lnTo>
                  <a:pt x="42862" y="78581"/>
                </a:lnTo>
                <a:lnTo>
                  <a:pt x="42862" y="92869"/>
                </a:lnTo>
                <a:lnTo>
                  <a:pt x="50006" y="100012"/>
                </a:lnTo>
                <a:lnTo>
                  <a:pt x="50006" y="10001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7" name="Freeform 206"/>
          <p:cNvSpPr/>
          <p:nvPr/>
        </p:nvSpPr>
        <p:spPr>
          <a:xfrm>
            <a:off x="8072438" y="4864894"/>
            <a:ext cx="107158" cy="178595"/>
          </a:xfrm>
          <a:custGeom>
            <a:avLst/>
            <a:gdLst/>
            <a:ahLst/>
            <a:cxnLst/>
            <a:rect l="0" t="0" r="0" b="0"/>
            <a:pathLst>
              <a:path w="107158" h="178595">
                <a:moveTo>
                  <a:pt x="85725" y="42862"/>
                </a:moveTo>
                <a:lnTo>
                  <a:pt x="85725" y="42862"/>
                </a:lnTo>
                <a:lnTo>
                  <a:pt x="92869" y="28575"/>
                </a:lnTo>
                <a:lnTo>
                  <a:pt x="92869" y="21431"/>
                </a:lnTo>
                <a:lnTo>
                  <a:pt x="92869" y="7144"/>
                </a:lnTo>
                <a:lnTo>
                  <a:pt x="85725" y="0"/>
                </a:lnTo>
                <a:lnTo>
                  <a:pt x="71438" y="0"/>
                </a:lnTo>
                <a:lnTo>
                  <a:pt x="64294" y="0"/>
                </a:lnTo>
                <a:lnTo>
                  <a:pt x="42863" y="7144"/>
                </a:lnTo>
                <a:lnTo>
                  <a:pt x="28575" y="14287"/>
                </a:lnTo>
                <a:lnTo>
                  <a:pt x="14288" y="21431"/>
                </a:lnTo>
                <a:lnTo>
                  <a:pt x="7144" y="28575"/>
                </a:lnTo>
                <a:lnTo>
                  <a:pt x="0" y="35719"/>
                </a:lnTo>
                <a:lnTo>
                  <a:pt x="0" y="42862"/>
                </a:lnTo>
                <a:lnTo>
                  <a:pt x="7144" y="50006"/>
                </a:lnTo>
                <a:lnTo>
                  <a:pt x="14288" y="64294"/>
                </a:lnTo>
                <a:lnTo>
                  <a:pt x="28575" y="78581"/>
                </a:lnTo>
                <a:lnTo>
                  <a:pt x="42863" y="92869"/>
                </a:lnTo>
                <a:lnTo>
                  <a:pt x="64294" y="107156"/>
                </a:lnTo>
                <a:lnTo>
                  <a:pt x="71438" y="114300"/>
                </a:lnTo>
                <a:lnTo>
                  <a:pt x="85725" y="128587"/>
                </a:lnTo>
                <a:lnTo>
                  <a:pt x="92869" y="135731"/>
                </a:lnTo>
                <a:lnTo>
                  <a:pt x="100013" y="150019"/>
                </a:lnTo>
                <a:lnTo>
                  <a:pt x="107157" y="157162"/>
                </a:lnTo>
                <a:lnTo>
                  <a:pt x="100013" y="164306"/>
                </a:lnTo>
                <a:lnTo>
                  <a:pt x="92869" y="171450"/>
                </a:lnTo>
                <a:lnTo>
                  <a:pt x="85725" y="178594"/>
                </a:lnTo>
                <a:lnTo>
                  <a:pt x="78582" y="178594"/>
                </a:lnTo>
                <a:lnTo>
                  <a:pt x="64294" y="171450"/>
                </a:lnTo>
                <a:lnTo>
                  <a:pt x="64294" y="171450"/>
                </a:lnTo>
                <a:lnTo>
                  <a:pt x="64294"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8" name="Freeform 207"/>
          <p:cNvSpPr/>
          <p:nvPr/>
        </p:nvSpPr>
        <p:spPr>
          <a:xfrm>
            <a:off x="8165307" y="4814888"/>
            <a:ext cx="78582" cy="250032"/>
          </a:xfrm>
          <a:custGeom>
            <a:avLst/>
            <a:gdLst/>
            <a:ahLst/>
            <a:cxnLst/>
            <a:rect l="0" t="0" r="0" b="0"/>
            <a:pathLst>
              <a:path w="78582" h="250032">
                <a:moveTo>
                  <a:pt x="0" y="0"/>
                </a:moveTo>
                <a:lnTo>
                  <a:pt x="7144" y="0"/>
                </a:lnTo>
                <a:lnTo>
                  <a:pt x="14288" y="0"/>
                </a:lnTo>
                <a:lnTo>
                  <a:pt x="14288" y="0"/>
                </a:lnTo>
                <a:lnTo>
                  <a:pt x="28575" y="7144"/>
                </a:lnTo>
                <a:lnTo>
                  <a:pt x="28575" y="14287"/>
                </a:lnTo>
                <a:lnTo>
                  <a:pt x="35719" y="35719"/>
                </a:lnTo>
                <a:lnTo>
                  <a:pt x="42863" y="57150"/>
                </a:lnTo>
                <a:lnTo>
                  <a:pt x="42863" y="85725"/>
                </a:lnTo>
                <a:lnTo>
                  <a:pt x="42863" y="114300"/>
                </a:lnTo>
                <a:lnTo>
                  <a:pt x="50006" y="142875"/>
                </a:lnTo>
                <a:lnTo>
                  <a:pt x="50006" y="171450"/>
                </a:lnTo>
                <a:lnTo>
                  <a:pt x="50006" y="192881"/>
                </a:lnTo>
                <a:lnTo>
                  <a:pt x="57150" y="214312"/>
                </a:lnTo>
                <a:lnTo>
                  <a:pt x="57150" y="235743"/>
                </a:lnTo>
                <a:lnTo>
                  <a:pt x="64294" y="242887"/>
                </a:lnTo>
                <a:lnTo>
                  <a:pt x="71438" y="250031"/>
                </a:lnTo>
                <a:lnTo>
                  <a:pt x="78581" y="250031"/>
                </a:lnTo>
                <a:lnTo>
                  <a:pt x="78581" y="250031"/>
                </a:lnTo>
                <a:lnTo>
                  <a:pt x="78581" y="2500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9" name="Freeform 208"/>
          <p:cNvSpPr/>
          <p:nvPr/>
        </p:nvSpPr>
        <p:spPr>
          <a:xfrm>
            <a:off x="8201026" y="4900613"/>
            <a:ext cx="135732" cy="7144"/>
          </a:xfrm>
          <a:custGeom>
            <a:avLst/>
            <a:gdLst/>
            <a:ahLst/>
            <a:cxnLst/>
            <a:rect l="0" t="0" r="0" b="0"/>
            <a:pathLst>
              <a:path w="135732" h="7144">
                <a:moveTo>
                  <a:pt x="0" y="7143"/>
                </a:moveTo>
                <a:lnTo>
                  <a:pt x="0" y="7143"/>
                </a:lnTo>
                <a:lnTo>
                  <a:pt x="0" y="7143"/>
                </a:lnTo>
                <a:lnTo>
                  <a:pt x="7144" y="7143"/>
                </a:lnTo>
                <a:lnTo>
                  <a:pt x="14287" y="0"/>
                </a:lnTo>
                <a:lnTo>
                  <a:pt x="21431" y="0"/>
                </a:lnTo>
                <a:lnTo>
                  <a:pt x="42862" y="0"/>
                </a:lnTo>
                <a:lnTo>
                  <a:pt x="64294" y="0"/>
                </a:lnTo>
                <a:lnTo>
                  <a:pt x="85725" y="0"/>
                </a:lnTo>
                <a:lnTo>
                  <a:pt x="100012" y="0"/>
                </a:lnTo>
                <a:lnTo>
                  <a:pt x="121444" y="0"/>
                </a:lnTo>
                <a:lnTo>
                  <a:pt x="135731" y="0"/>
                </a:lnTo>
                <a:lnTo>
                  <a:pt x="135731"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0" name="Freeform 209"/>
          <p:cNvSpPr/>
          <p:nvPr/>
        </p:nvSpPr>
        <p:spPr>
          <a:xfrm>
            <a:off x="8408195" y="4857750"/>
            <a:ext cx="107157" cy="164307"/>
          </a:xfrm>
          <a:custGeom>
            <a:avLst/>
            <a:gdLst/>
            <a:ahLst/>
            <a:cxnLst/>
            <a:rect l="0" t="0" r="0" b="0"/>
            <a:pathLst>
              <a:path w="107157" h="164307">
                <a:moveTo>
                  <a:pt x="92868" y="35719"/>
                </a:moveTo>
                <a:lnTo>
                  <a:pt x="92868" y="35719"/>
                </a:lnTo>
                <a:lnTo>
                  <a:pt x="85725" y="28575"/>
                </a:lnTo>
                <a:lnTo>
                  <a:pt x="71437" y="21431"/>
                </a:lnTo>
                <a:lnTo>
                  <a:pt x="57150" y="7144"/>
                </a:lnTo>
                <a:lnTo>
                  <a:pt x="42862" y="0"/>
                </a:lnTo>
                <a:lnTo>
                  <a:pt x="21431" y="0"/>
                </a:lnTo>
                <a:lnTo>
                  <a:pt x="14287" y="0"/>
                </a:lnTo>
                <a:lnTo>
                  <a:pt x="7143" y="0"/>
                </a:lnTo>
                <a:lnTo>
                  <a:pt x="0" y="0"/>
                </a:lnTo>
                <a:lnTo>
                  <a:pt x="0" y="0"/>
                </a:lnTo>
                <a:lnTo>
                  <a:pt x="0" y="7144"/>
                </a:lnTo>
                <a:lnTo>
                  <a:pt x="7143" y="21431"/>
                </a:lnTo>
                <a:lnTo>
                  <a:pt x="14287" y="28575"/>
                </a:lnTo>
                <a:lnTo>
                  <a:pt x="21431" y="42863"/>
                </a:lnTo>
                <a:lnTo>
                  <a:pt x="35718" y="57150"/>
                </a:lnTo>
                <a:lnTo>
                  <a:pt x="57150" y="78581"/>
                </a:lnTo>
                <a:lnTo>
                  <a:pt x="71437" y="92869"/>
                </a:lnTo>
                <a:lnTo>
                  <a:pt x="85725" y="107156"/>
                </a:lnTo>
                <a:lnTo>
                  <a:pt x="92868" y="114300"/>
                </a:lnTo>
                <a:lnTo>
                  <a:pt x="100012" y="121444"/>
                </a:lnTo>
                <a:lnTo>
                  <a:pt x="100012" y="135731"/>
                </a:lnTo>
                <a:lnTo>
                  <a:pt x="107156" y="142875"/>
                </a:lnTo>
                <a:lnTo>
                  <a:pt x="100012" y="150019"/>
                </a:lnTo>
                <a:lnTo>
                  <a:pt x="92868" y="157163"/>
                </a:lnTo>
                <a:lnTo>
                  <a:pt x="85725" y="164306"/>
                </a:lnTo>
                <a:lnTo>
                  <a:pt x="71437" y="164306"/>
                </a:lnTo>
                <a:lnTo>
                  <a:pt x="64293" y="164306"/>
                </a:lnTo>
                <a:lnTo>
                  <a:pt x="42862" y="164306"/>
                </a:lnTo>
                <a:lnTo>
                  <a:pt x="28575" y="157163"/>
                </a:lnTo>
                <a:lnTo>
                  <a:pt x="28575" y="157163"/>
                </a:lnTo>
                <a:lnTo>
                  <a:pt x="28575" y="1571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1" name="Freeform 210"/>
          <p:cNvSpPr/>
          <p:nvPr/>
        </p:nvSpPr>
        <p:spPr>
          <a:xfrm>
            <a:off x="8529638" y="4850607"/>
            <a:ext cx="107158" cy="171450"/>
          </a:xfrm>
          <a:custGeom>
            <a:avLst/>
            <a:gdLst/>
            <a:ahLst/>
            <a:cxnLst/>
            <a:rect l="0" t="0" r="0" b="0"/>
            <a:pathLst>
              <a:path w="107158" h="171450">
                <a:moveTo>
                  <a:pt x="0" y="135731"/>
                </a:moveTo>
                <a:lnTo>
                  <a:pt x="0" y="142874"/>
                </a:lnTo>
                <a:lnTo>
                  <a:pt x="7144" y="142874"/>
                </a:lnTo>
                <a:lnTo>
                  <a:pt x="7144" y="150018"/>
                </a:lnTo>
                <a:lnTo>
                  <a:pt x="14288" y="157162"/>
                </a:lnTo>
                <a:lnTo>
                  <a:pt x="21432" y="157162"/>
                </a:lnTo>
                <a:lnTo>
                  <a:pt x="35719" y="150018"/>
                </a:lnTo>
                <a:lnTo>
                  <a:pt x="42863" y="142874"/>
                </a:lnTo>
                <a:lnTo>
                  <a:pt x="57150" y="135731"/>
                </a:lnTo>
                <a:lnTo>
                  <a:pt x="64294" y="121443"/>
                </a:lnTo>
                <a:lnTo>
                  <a:pt x="78582" y="100012"/>
                </a:lnTo>
                <a:lnTo>
                  <a:pt x="85725" y="85724"/>
                </a:lnTo>
                <a:lnTo>
                  <a:pt x="92869" y="64293"/>
                </a:lnTo>
                <a:lnTo>
                  <a:pt x="92869" y="42862"/>
                </a:lnTo>
                <a:lnTo>
                  <a:pt x="100013" y="28574"/>
                </a:lnTo>
                <a:lnTo>
                  <a:pt x="100013" y="7143"/>
                </a:lnTo>
                <a:lnTo>
                  <a:pt x="92869" y="0"/>
                </a:lnTo>
                <a:lnTo>
                  <a:pt x="85725" y="0"/>
                </a:lnTo>
                <a:lnTo>
                  <a:pt x="78582" y="7143"/>
                </a:lnTo>
                <a:lnTo>
                  <a:pt x="71438" y="21431"/>
                </a:lnTo>
                <a:lnTo>
                  <a:pt x="57150" y="35718"/>
                </a:lnTo>
                <a:lnTo>
                  <a:pt x="42863" y="57149"/>
                </a:lnTo>
                <a:lnTo>
                  <a:pt x="35719" y="85724"/>
                </a:lnTo>
                <a:lnTo>
                  <a:pt x="35719" y="107156"/>
                </a:lnTo>
                <a:lnTo>
                  <a:pt x="28575" y="128587"/>
                </a:lnTo>
                <a:lnTo>
                  <a:pt x="35719" y="150018"/>
                </a:lnTo>
                <a:lnTo>
                  <a:pt x="42863" y="164306"/>
                </a:lnTo>
                <a:lnTo>
                  <a:pt x="50007" y="171449"/>
                </a:lnTo>
                <a:lnTo>
                  <a:pt x="57150" y="171449"/>
                </a:lnTo>
                <a:lnTo>
                  <a:pt x="71438" y="171449"/>
                </a:lnTo>
                <a:lnTo>
                  <a:pt x="85725" y="164306"/>
                </a:lnTo>
                <a:lnTo>
                  <a:pt x="100013" y="157162"/>
                </a:lnTo>
                <a:lnTo>
                  <a:pt x="107157" y="157162"/>
                </a:lnTo>
                <a:lnTo>
                  <a:pt x="107157" y="1571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2" name="Freeform 211"/>
          <p:cNvSpPr/>
          <p:nvPr/>
        </p:nvSpPr>
        <p:spPr>
          <a:xfrm>
            <a:off x="8679657" y="4872038"/>
            <a:ext cx="85726" cy="150019"/>
          </a:xfrm>
          <a:custGeom>
            <a:avLst/>
            <a:gdLst/>
            <a:ahLst/>
            <a:cxnLst/>
            <a:rect l="0" t="0" r="0" b="0"/>
            <a:pathLst>
              <a:path w="85726" h="150019">
                <a:moveTo>
                  <a:pt x="21431" y="28575"/>
                </a:moveTo>
                <a:lnTo>
                  <a:pt x="21431" y="21431"/>
                </a:lnTo>
                <a:lnTo>
                  <a:pt x="21431" y="14287"/>
                </a:lnTo>
                <a:lnTo>
                  <a:pt x="14288" y="7143"/>
                </a:lnTo>
                <a:lnTo>
                  <a:pt x="14288" y="0"/>
                </a:lnTo>
                <a:lnTo>
                  <a:pt x="14288" y="0"/>
                </a:lnTo>
                <a:lnTo>
                  <a:pt x="14288" y="7143"/>
                </a:lnTo>
                <a:lnTo>
                  <a:pt x="7144" y="21431"/>
                </a:lnTo>
                <a:lnTo>
                  <a:pt x="7144" y="35718"/>
                </a:lnTo>
                <a:lnTo>
                  <a:pt x="0" y="50006"/>
                </a:lnTo>
                <a:lnTo>
                  <a:pt x="0" y="71437"/>
                </a:lnTo>
                <a:lnTo>
                  <a:pt x="0" y="92868"/>
                </a:lnTo>
                <a:lnTo>
                  <a:pt x="7144" y="107156"/>
                </a:lnTo>
                <a:lnTo>
                  <a:pt x="7144" y="121443"/>
                </a:lnTo>
                <a:lnTo>
                  <a:pt x="14288" y="135731"/>
                </a:lnTo>
                <a:lnTo>
                  <a:pt x="14288" y="142875"/>
                </a:lnTo>
                <a:lnTo>
                  <a:pt x="21431" y="150018"/>
                </a:lnTo>
                <a:lnTo>
                  <a:pt x="21431" y="150018"/>
                </a:lnTo>
                <a:lnTo>
                  <a:pt x="21431" y="150018"/>
                </a:lnTo>
                <a:lnTo>
                  <a:pt x="28575" y="150018"/>
                </a:lnTo>
                <a:lnTo>
                  <a:pt x="28575" y="150018"/>
                </a:lnTo>
                <a:lnTo>
                  <a:pt x="21431" y="135731"/>
                </a:lnTo>
                <a:lnTo>
                  <a:pt x="21431" y="128587"/>
                </a:lnTo>
                <a:lnTo>
                  <a:pt x="21431" y="107156"/>
                </a:lnTo>
                <a:lnTo>
                  <a:pt x="28575" y="85725"/>
                </a:lnTo>
                <a:lnTo>
                  <a:pt x="28575" y="57150"/>
                </a:lnTo>
                <a:lnTo>
                  <a:pt x="35719" y="42862"/>
                </a:lnTo>
                <a:lnTo>
                  <a:pt x="42863" y="21431"/>
                </a:lnTo>
                <a:lnTo>
                  <a:pt x="50006" y="7143"/>
                </a:lnTo>
                <a:lnTo>
                  <a:pt x="57150" y="0"/>
                </a:lnTo>
                <a:lnTo>
                  <a:pt x="64294" y="0"/>
                </a:lnTo>
                <a:lnTo>
                  <a:pt x="71438" y="0"/>
                </a:lnTo>
                <a:lnTo>
                  <a:pt x="78581" y="0"/>
                </a:lnTo>
                <a:lnTo>
                  <a:pt x="85725" y="0"/>
                </a:lnTo>
                <a:lnTo>
                  <a:pt x="85725"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3" name="Freeform 212"/>
          <p:cNvSpPr/>
          <p:nvPr/>
        </p:nvSpPr>
        <p:spPr>
          <a:xfrm>
            <a:off x="8822532" y="4879181"/>
            <a:ext cx="50007" cy="157164"/>
          </a:xfrm>
          <a:custGeom>
            <a:avLst/>
            <a:gdLst/>
            <a:ahLst/>
            <a:cxnLst/>
            <a:rect l="0" t="0" r="0" b="0"/>
            <a:pathLst>
              <a:path w="50007" h="157164">
                <a:moveTo>
                  <a:pt x="0" y="0"/>
                </a:moveTo>
                <a:lnTo>
                  <a:pt x="0" y="0"/>
                </a:lnTo>
                <a:lnTo>
                  <a:pt x="0" y="0"/>
                </a:lnTo>
                <a:lnTo>
                  <a:pt x="0" y="7144"/>
                </a:lnTo>
                <a:lnTo>
                  <a:pt x="0" y="14288"/>
                </a:lnTo>
                <a:lnTo>
                  <a:pt x="0" y="28575"/>
                </a:lnTo>
                <a:lnTo>
                  <a:pt x="0" y="42863"/>
                </a:lnTo>
                <a:lnTo>
                  <a:pt x="7144" y="64294"/>
                </a:lnTo>
                <a:lnTo>
                  <a:pt x="7144" y="85725"/>
                </a:lnTo>
                <a:lnTo>
                  <a:pt x="14288" y="107157"/>
                </a:lnTo>
                <a:lnTo>
                  <a:pt x="21431" y="121444"/>
                </a:lnTo>
                <a:lnTo>
                  <a:pt x="21431" y="135732"/>
                </a:lnTo>
                <a:lnTo>
                  <a:pt x="28575" y="150019"/>
                </a:lnTo>
                <a:lnTo>
                  <a:pt x="35719" y="150019"/>
                </a:lnTo>
                <a:lnTo>
                  <a:pt x="35719" y="157163"/>
                </a:lnTo>
                <a:lnTo>
                  <a:pt x="42863" y="157163"/>
                </a:lnTo>
                <a:lnTo>
                  <a:pt x="42863" y="157163"/>
                </a:lnTo>
                <a:lnTo>
                  <a:pt x="42863" y="157163"/>
                </a:lnTo>
                <a:lnTo>
                  <a:pt x="42863" y="150019"/>
                </a:lnTo>
                <a:lnTo>
                  <a:pt x="42863" y="135732"/>
                </a:lnTo>
                <a:lnTo>
                  <a:pt x="42863" y="121444"/>
                </a:lnTo>
                <a:lnTo>
                  <a:pt x="42863" y="92869"/>
                </a:lnTo>
                <a:lnTo>
                  <a:pt x="42863" y="71438"/>
                </a:lnTo>
                <a:lnTo>
                  <a:pt x="42863" y="42863"/>
                </a:lnTo>
                <a:lnTo>
                  <a:pt x="50006" y="28575"/>
                </a:lnTo>
                <a:lnTo>
                  <a:pt x="50006" y="14288"/>
                </a:lnTo>
                <a:lnTo>
                  <a:pt x="50006" y="0"/>
                </a:lnTo>
                <a:lnTo>
                  <a:pt x="50006"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4" name="Freeform 213"/>
          <p:cNvSpPr/>
          <p:nvPr/>
        </p:nvSpPr>
        <p:spPr>
          <a:xfrm>
            <a:off x="8922545" y="4914900"/>
            <a:ext cx="7144" cy="121445"/>
          </a:xfrm>
          <a:custGeom>
            <a:avLst/>
            <a:gdLst/>
            <a:ahLst/>
            <a:cxnLst/>
            <a:rect l="0" t="0" r="0" b="0"/>
            <a:pathLst>
              <a:path w="7144" h="121445">
                <a:moveTo>
                  <a:pt x="7143" y="0"/>
                </a:moveTo>
                <a:lnTo>
                  <a:pt x="7143" y="7144"/>
                </a:lnTo>
                <a:lnTo>
                  <a:pt x="7143" y="21431"/>
                </a:lnTo>
                <a:lnTo>
                  <a:pt x="0" y="35719"/>
                </a:lnTo>
                <a:lnTo>
                  <a:pt x="0" y="57150"/>
                </a:lnTo>
                <a:lnTo>
                  <a:pt x="0" y="71438"/>
                </a:lnTo>
                <a:lnTo>
                  <a:pt x="0" y="85725"/>
                </a:lnTo>
                <a:lnTo>
                  <a:pt x="0" y="100013"/>
                </a:lnTo>
                <a:lnTo>
                  <a:pt x="0" y="107156"/>
                </a:lnTo>
                <a:lnTo>
                  <a:pt x="0" y="114300"/>
                </a:lnTo>
                <a:lnTo>
                  <a:pt x="0" y="121444"/>
                </a:lnTo>
                <a:lnTo>
                  <a:pt x="0" y="1214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5" name="Freeform 214"/>
          <p:cNvSpPr/>
          <p:nvPr/>
        </p:nvSpPr>
        <p:spPr>
          <a:xfrm>
            <a:off x="8986838" y="4900613"/>
            <a:ext cx="92870" cy="185738"/>
          </a:xfrm>
          <a:custGeom>
            <a:avLst/>
            <a:gdLst/>
            <a:ahLst/>
            <a:cxnLst/>
            <a:rect l="0" t="0" r="0" b="0"/>
            <a:pathLst>
              <a:path w="92870" h="185738">
                <a:moveTo>
                  <a:pt x="14288" y="0"/>
                </a:moveTo>
                <a:lnTo>
                  <a:pt x="7144" y="7143"/>
                </a:lnTo>
                <a:lnTo>
                  <a:pt x="7144" y="14287"/>
                </a:lnTo>
                <a:lnTo>
                  <a:pt x="7144" y="28575"/>
                </a:lnTo>
                <a:lnTo>
                  <a:pt x="0" y="50006"/>
                </a:lnTo>
                <a:lnTo>
                  <a:pt x="0" y="71437"/>
                </a:lnTo>
                <a:lnTo>
                  <a:pt x="0" y="85725"/>
                </a:lnTo>
                <a:lnTo>
                  <a:pt x="0" y="100012"/>
                </a:lnTo>
                <a:lnTo>
                  <a:pt x="7144" y="114300"/>
                </a:lnTo>
                <a:lnTo>
                  <a:pt x="14288" y="121443"/>
                </a:lnTo>
                <a:lnTo>
                  <a:pt x="21432" y="128587"/>
                </a:lnTo>
                <a:lnTo>
                  <a:pt x="28575" y="128587"/>
                </a:lnTo>
                <a:lnTo>
                  <a:pt x="35719" y="128587"/>
                </a:lnTo>
                <a:lnTo>
                  <a:pt x="50007" y="121443"/>
                </a:lnTo>
                <a:lnTo>
                  <a:pt x="50007" y="114300"/>
                </a:lnTo>
                <a:lnTo>
                  <a:pt x="64294" y="100012"/>
                </a:lnTo>
                <a:lnTo>
                  <a:pt x="71438" y="85725"/>
                </a:lnTo>
                <a:lnTo>
                  <a:pt x="78582" y="64293"/>
                </a:lnTo>
                <a:lnTo>
                  <a:pt x="78582" y="50006"/>
                </a:lnTo>
                <a:lnTo>
                  <a:pt x="78582" y="28575"/>
                </a:lnTo>
                <a:lnTo>
                  <a:pt x="78582" y="14287"/>
                </a:lnTo>
                <a:lnTo>
                  <a:pt x="78582" y="7143"/>
                </a:lnTo>
                <a:lnTo>
                  <a:pt x="71438" y="7143"/>
                </a:lnTo>
                <a:lnTo>
                  <a:pt x="64294" y="14287"/>
                </a:lnTo>
                <a:lnTo>
                  <a:pt x="57150" y="21431"/>
                </a:lnTo>
                <a:lnTo>
                  <a:pt x="50007" y="42862"/>
                </a:lnTo>
                <a:lnTo>
                  <a:pt x="42863" y="64293"/>
                </a:lnTo>
                <a:lnTo>
                  <a:pt x="42863" y="85725"/>
                </a:lnTo>
                <a:lnTo>
                  <a:pt x="42863" y="107156"/>
                </a:lnTo>
                <a:lnTo>
                  <a:pt x="42863" y="128587"/>
                </a:lnTo>
                <a:lnTo>
                  <a:pt x="50007" y="150018"/>
                </a:lnTo>
                <a:lnTo>
                  <a:pt x="57150" y="164306"/>
                </a:lnTo>
                <a:lnTo>
                  <a:pt x="71438" y="171450"/>
                </a:lnTo>
                <a:lnTo>
                  <a:pt x="85725" y="178593"/>
                </a:lnTo>
                <a:lnTo>
                  <a:pt x="92869" y="185737"/>
                </a:lnTo>
                <a:lnTo>
                  <a:pt x="92869" y="1857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6" name="Freeform 215"/>
          <p:cNvSpPr/>
          <p:nvPr/>
        </p:nvSpPr>
        <p:spPr>
          <a:xfrm>
            <a:off x="8993982" y="4729163"/>
            <a:ext cx="7145" cy="1"/>
          </a:xfrm>
          <a:custGeom>
            <a:avLst/>
            <a:gdLst/>
            <a:ahLst/>
            <a:cxnLst/>
            <a:rect l="0" t="0" r="0" b="0"/>
            <a:pathLst>
              <a:path w="7145" h="1">
                <a:moveTo>
                  <a:pt x="7144" y="0"/>
                </a:moveTo>
                <a:lnTo>
                  <a:pt x="7144" y="0"/>
                </a:lnTo>
                <a:lnTo>
                  <a:pt x="7144" y="0"/>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06153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Factors of Production</a:t>
            </a:r>
            <a:endParaRPr lang="en-US" sz="4000" dirty="0">
              <a:solidFill>
                <a:schemeClr val="bg1"/>
              </a:solidFill>
            </a:endParaRPr>
          </a:p>
        </p:txBody>
      </p:sp>
      <p:sp>
        <p:nvSpPr>
          <p:cNvPr id="18" name="Rectangle 17"/>
          <p:cNvSpPr/>
          <p:nvPr/>
        </p:nvSpPr>
        <p:spPr>
          <a:xfrm>
            <a:off x="2285984" y="4785752"/>
            <a:ext cx="2286016" cy="400110"/>
          </a:xfrm>
          <a:prstGeom prst="rect">
            <a:avLst/>
          </a:prstGeom>
        </p:spPr>
        <p:txBody>
          <a:bodyPr wrap="square">
            <a:spAutoFit/>
          </a:bodyPr>
          <a:lstStyle/>
          <a:p>
            <a:pPr algn="ctr">
              <a:spcBef>
                <a:spcPct val="50000"/>
              </a:spcBef>
            </a:pPr>
            <a:endParaRPr lang="en-GB" sz="2000" dirty="0">
              <a:solidFill>
                <a:schemeClr val="accent2"/>
              </a:solidFill>
            </a:endParaRPr>
          </a:p>
        </p:txBody>
      </p:sp>
      <p:grpSp>
        <p:nvGrpSpPr>
          <p:cNvPr id="3" name="Group 9"/>
          <p:cNvGrpSpPr/>
          <p:nvPr/>
        </p:nvGrpSpPr>
        <p:grpSpPr>
          <a:xfrm>
            <a:off x="289590" y="1700808"/>
            <a:ext cx="2027176" cy="4896544"/>
            <a:chOff x="2065" y="0"/>
            <a:chExt cx="2027176" cy="4896544"/>
          </a:xfrm>
        </p:grpSpPr>
        <p:sp>
          <p:nvSpPr>
            <p:cNvPr id="43" name="Rounded Rectangle 42"/>
            <p:cNvSpPr/>
            <p:nvPr/>
          </p:nvSpPr>
          <p:spPr>
            <a:xfrm>
              <a:off x="2065" y="0"/>
              <a:ext cx="2027176" cy="4896544"/>
            </a:xfrm>
            <a:prstGeom prst="roundRect">
              <a:avLst>
                <a:gd name="adj" fmla="val 10000"/>
              </a:avLst>
            </a:prstGeom>
          </p:spPr>
          <p:style>
            <a:lnRef idx="1">
              <a:schemeClr val="accent3"/>
            </a:lnRef>
            <a:fillRef idx="2">
              <a:schemeClr val="accent3"/>
            </a:fillRef>
            <a:effectRef idx="1">
              <a:schemeClr val="accent3"/>
            </a:effectRef>
            <a:fontRef idx="minor">
              <a:schemeClr val="dk1">
                <a:hueOff val="0"/>
                <a:satOff val="0"/>
                <a:lumOff val="0"/>
                <a:alphaOff val="0"/>
              </a:schemeClr>
            </a:fontRef>
          </p:style>
        </p:sp>
        <p:sp>
          <p:nvSpPr>
            <p:cNvPr id="44" name="Rounded Rectangle 4"/>
            <p:cNvSpPr/>
            <p:nvPr/>
          </p:nvSpPr>
          <p:spPr>
            <a:xfrm>
              <a:off x="2065" y="0"/>
              <a:ext cx="2027176" cy="14689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accent3"/>
                  </a:solidFill>
                </a:rPr>
                <a:t>LAND</a:t>
              </a:r>
              <a:endParaRPr lang="en-GB" sz="2800" b="1" kern="1200" dirty="0">
                <a:solidFill>
                  <a:schemeClr val="accent3"/>
                </a:solidFill>
              </a:endParaRPr>
            </a:p>
          </p:txBody>
        </p:sp>
      </p:grpSp>
      <p:grpSp>
        <p:nvGrpSpPr>
          <p:cNvPr id="4" name="Group 10"/>
          <p:cNvGrpSpPr/>
          <p:nvPr/>
        </p:nvGrpSpPr>
        <p:grpSpPr>
          <a:xfrm>
            <a:off x="492308" y="2894930"/>
            <a:ext cx="1621741" cy="1650627"/>
            <a:chOff x="204783" y="1470397"/>
            <a:chExt cx="1621741" cy="1476374"/>
          </a:xfrm>
          <a:scene3d>
            <a:camera prst="orthographicFront"/>
            <a:lightRig rig="flat" dir="t"/>
          </a:scene3d>
        </p:grpSpPr>
        <p:sp>
          <p:nvSpPr>
            <p:cNvPr id="41" name="Rounded Rectangle 40"/>
            <p:cNvSpPr/>
            <p:nvPr/>
          </p:nvSpPr>
          <p:spPr>
            <a:xfrm>
              <a:off x="204783" y="1470397"/>
              <a:ext cx="1621741" cy="1476374"/>
            </a:xfrm>
            <a:prstGeom prst="roundRect">
              <a:avLst>
                <a:gd name="adj" fmla="val 10000"/>
              </a:avLst>
            </a:prstGeom>
            <a:sp3d prstMaterial="dkEdge">
              <a:bevelT w="8200" h="38100"/>
            </a:sp3d>
          </p:spPr>
          <p:style>
            <a:lnRef idx="2">
              <a:schemeClr val="accent3"/>
            </a:lnRef>
            <a:fillRef idx="1">
              <a:schemeClr val="lt1"/>
            </a:fillRef>
            <a:effectRef idx="0">
              <a:schemeClr val="accent3"/>
            </a:effectRef>
            <a:fontRef idx="minor">
              <a:schemeClr val="dk1"/>
            </a:fontRef>
          </p:style>
        </p:sp>
        <p:sp>
          <p:nvSpPr>
            <p:cNvPr id="42" name="Rounded Rectangle 6"/>
            <p:cNvSpPr/>
            <p:nvPr/>
          </p:nvSpPr>
          <p:spPr>
            <a:xfrm>
              <a:off x="248025" y="1513639"/>
              <a:ext cx="1535257" cy="13898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eaLnBrk="1" latinLnBrk="0">
                <a:lnSpc>
                  <a:spcPct val="90000"/>
                </a:lnSpc>
                <a:spcBef>
                  <a:spcPct val="0"/>
                </a:spcBef>
                <a:spcAft>
                  <a:spcPct val="35000"/>
                </a:spcAft>
              </a:pPr>
              <a:r>
                <a:rPr lang="en-GB" kern="1200" dirty="0" smtClean="0"/>
                <a:t>The natural resources which the business uses</a:t>
              </a:r>
            </a:p>
          </p:txBody>
        </p:sp>
      </p:grpSp>
      <p:grpSp>
        <p:nvGrpSpPr>
          <p:cNvPr id="5" name="Group 11"/>
          <p:cNvGrpSpPr/>
          <p:nvPr/>
        </p:nvGrpSpPr>
        <p:grpSpPr>
          <a:xfrm>
            <a:off x="492308" y="4700462"/>
            <a:ext cx="1621741" cy="1650627"/>
            <a:chOff x="204783" y="3173907"/>
            <a:chExt cx="1621741" cy="1476374"/>
          </a:xfrm>
          <a:scene3d>
            <a:camera prst="orthographicFront"/>
            <a:lightRig rig="flat" dir="t"/>
          </a:scene3d>
        </p:grpSpPr>
        <p:sp>
          <p:nvSpPr>
            <p:cNvPr id="39" name="Rounded Rectangle 38"/>
            <p:cNvSpPr/>
            <p:nvPr/>
          </p:nvSpPr>
          <p:spPr>
            <a:xfrm>
              <a:off x="204783" y="3173907"/>
              <a:ext cx="1621741" cy="1476374"/>
            </a:xfrm>
            <a:prstGeom prst="roundRect">
              <a:avLst>
                <a:gd name="adj" fmla="val 10000"/>
              </a:avLst>
            </a:prstGeom>
            <a:sp3d prstMaterial="dkEdge">
              <a:bevelT w="8200" h="38100"/>
            </a:sp3d>
          </p:spPr>
          <p:style>
            <a:lnRef idx="2">
              <a:schemeClr val="accent3"/>
            </a:lnRef>
            <a:fillRef idx="1">
              <a:schemeClr val="lt1"/>
            </a:fillRef>
            <a:effectRef idx="0">
              <a:schemeClr val="accent3"/>
            </a:effectRef>
            <a:fontRef idx="minor">
              <a:schemeClr val="dk1"/>
            </a:fontRef>
          </p:style>
        </p:sp>
        <p:sp>
          <p:nvSpPr>
            <p:cNvPr id="40" name="Rounded Rectangle 8"/>
            <p:cNvSpPr/>
            <p:nvPr/>
          </p:nvSpPr>
          <p:spPr>
            <a:xfrm>
              <a:off x="248025" y="3217149"/>
              <a:ext cx="1535257" cy="13898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GB" kern="1200" dirty="0" smtClean="0"/>
                <a:t> Example</a:t>
              </a:r>
            </a:p>
            <a:p>
              <a:pPr lvl="0" algn="ctr" defTabSz="755650">
                <a:lnSpc>
                  <a:spcPct val="90000"/>
                </a:lnSpc>
                <a:spcBef>
                  <a:spcPct val="0"/>
                </a:spcBef>
                <a:spcAft>
                  <a:spcPct val="35000"/>
                </a:spcAft>
              </a:pPr>
              <a:r>
                <a:rPr lang="en-GB" kern="1200" dirty="0" smtClean="0"/>
                <a:t> Plot of land, coal, diamonds, wood, oil and water</a:t>
              </a:r>
            </a:p>
          </p:txBody>
        </p:sp>
      </p:grpSp>
      <p:grpSp>
        <p:nvGrpSpPr>
          <p:cNvPr id="6" name="Group 12"/>
          <p:cNvGrpSpPr/>
          <p:nvPr/>
        </p:nvGrpSpPr>
        <p:grpSpPr>
          <a:xfrm>
            <a:off x="2468805" y="1700808"/>
            <a:ext cx="2027176" cy="4896544"/>
            <a:chOff x="2181280" y="0"/>
            <a:chExt cx="2027176" cy="4896544"/>
          </a:xfrm>
        </p:grpSpPr>
        <p:sp>
          <p:nvSpPr>
            <p:cNvPr id="37" name="Rounded Rectangle 36"/>
            <p:cNvSpPr/>
            <p:nvPr/>
          </p:nvSpPr>
          <p:spPr>
            <a:xfrm>
              <a:off x="2181280" y="0"/>
              <a:ext cx="2027176" cy="4896544"/>
            </a:xfrm>
            <a:prstGeom prst="roundRect">
              <a:avLst>
                <a:gd name="adj" fmla="val 10000"/>
              </a:avLst>
            </a:prstGeom>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38" name="Rounded Rectangle 10"/>
            <p:cNvSpPr/>
            <p:nvPr/>
          </p:nvSpPr>
          <p:spPr>
            <a:xfrm>
              <a:off x="2181280" y="0"/>
              <a:ext cx="2027176" cy="14689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accent1"/>
                  </a:solidFill>
                </a:rPr>
                <a:t>LABOUR</a:t>
              </a:r>
              <a:endParaRPr lang="en-GB" sz="2800" b="1" kern="1200" dirty="0">
                <a:solidFill>
                  <a:schemeClr val="accent1"/>
                </a:solidFill>
              </a:endParaRPr>
            </a:p>
          </p:txBody>
        </p:sp>
      </p:grpSp>
      <p:grpSp>
        <p:nvGrpSpPr>
          <p:cNvPr id="10" name="Group 13"/>
          <p:cNvGrpSpPr/>
          <p:nvPr/>
        </p:nvGrpSpPr>
        <p:grpSpPr>
          <a:xfrm>
            <a:off x="2671523" y="2894930"/>
            <a:ext cx="1621741" cy="1650627"/>
            <a:chOff x="2383998" y="1470397"/>
            <a:chExt cx="1621741" cy="1476374"/>
          </a:xfrm>
          <a:scene3d>
            <a:camera prst="orthographicFront"/>
            <a:lightRig rig="flat" dir="t"/>
          </a:scene3d>
        </p:grpSpPr>
        <p:sp>
          <p:nvSpPr>
            <p:cNvPr id="35" name="Rounded Rectangle 34"/>
            <p:cNvSpPr/>
            <p:nvPr/>
          </p:nvSpPr>
          <p:spPr>
            <a:xfrm>
              <a:off x="2383998" y="1470397"/>
              <a:ext cx="1621741" cy="1476374"/>
            </a:xfrm>
            <a:prstGeom prst="roundRect">
              <a:avLst>
                <a:gd name="adj" fmla="val 10000"/>
              </a:avLst>
            </a:prstGeom>
            <a:sp3d prstMaterial="dkEdge">
              <a:bevelT w="8200" h="38100"/>
            </a:sp3d>
          </p:spPr>
          <p:style>
            <a:lnRef idx="2">
              <a:schemeClr val="accent1"/>
            </a:lnRef>
            <a:fillRef idx="1">
              <a:schemeClr val="lt1"/>
            </a:fillRef>
            <a:effectRef idx="0">
              <a:schemeClr val="accent1"/>
            </a:effectRef>
            <a:fontRef idx="minor">
              <a:schemeClr val="dk1"/>
            </a:fontRef>
          </p:style>
        </p:sp>
        <p:sp>
          <p:nvSpPr>
            <p:cNvPr id="36" name="Rounded Rectangle 12"/>
            <p:cNvSpPr/>
            <p:nvPr/>
          </p:nvSpPr>
          <p:spPr>
            <a:xfrm>
              <a:off x="2427240" y="1513639"/>
              <a:ext cx="1535257" cy="13898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eaLnBrk="1" latinLnBrk="0">
                <a:lnSpc>
                  <a:spcPct val="90000"/>
                </a:lnSpc>
                <a:spcBef>
                  <a:spcPct val="0"/>
                </a:spcBef>
                <a:spcAft>
                  <a:spcPct val="35000"/>
                </a:spcAft>
              </a:pPr>
              <a:r>
                <a:rPr lang="en-GB" kern="1200" dirty="0" smtClean="0"/>
                <a:t>The workforce of the business</a:t>
              </a:r>
              <a:endParaRPr lang="en-GB" kern="1200" dirty="0"/>
            </a:p>
          </p:txBody>
        </p:sp>
      </p:grpSp>
      <p:grpSp>
        <p:nvGrpSpPr>
          <p:cNvPr id="11" name="Group 14"/>
          <p:cNvGrpSpPr/>
          <p:nvPr/>
        </p:nvGrpSpPr>
        <p:grpSpPr>
          <a:xfrm>
            <a:off x="2671523" y="4700462"/>
            <a:ext cx="1621741" cy="1650627"/>
            <a:chOff x="2383998" y="3173907"/>
            <a:chExt cx="1621741" cy="1476374"/>
          </a:xfrm>
          <a:scene3d>
            <a:camera prst="orthographicFront"/>
            <a:lightRig rig="flat" dir="t"/>
          </a:scene3d>
        </p:grpSpPr>
        <p:sp>
          <p:nvSpPr>
            <p:cNvPr id="33" name="Rounded Rectangle 32"/>
            <p:cNvSpPr/>
            <p:nvPr/>
          </p:nvSpPr>
          <p:spPr>
            <a:xfrm>
              <a:off x="2383998" y="3173907"/>
              <a:ext cx="1621741" cy="1476374"/>
            </a:xfrm>
            <a:prstGeom prst="roundRect">
              <a:avLst>
                <a:gd name="adj" fmla="val 10000"/>
              </a:avLst>
            </a:prstGeom>
            <a:sp3d prstMaterial="dkEdge">
              <a:bevelT w="8200" h="38100"/>
            </a:sp3d>
          </p:spPr>
          <p:style>
            <a:lnRef idx="2">
              <a:schemeClr val="accent1"/>
            </a:lnRef>
            <a:fillRef idx="1">
              <a:schemeClr val="lt1"/>
            </a:fillRef>
            <a:effectRef idx="0">
              <a:schemeClr val="accent1"/>
            </a:effectRef>
            <a:fontRef idx="minor">
              <a:schemeClr val="dk1"/>
            </a:fontRef>
          </p:style>
        </p:sp>
        <p:sp>
          <p:nvSpPr>
            <p:cNvPr id="34" name="Rounded Rectangle 14"/>
            <p:cNvSpPr/>
            <p:nvPr/>
          </p:nvSpPr>
          <p:spPr>
            <a:xfrm>
              <a:off x="2427240" y="3217149"/>
              <a:ext cx="1535257" cy="13898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GB" kern="1200" dirty="0" smtClean="0"/>
                <a:t>Example</a:t>
              </a:r>
            </a:p>
            <a:p>
              <a:pPr lvl="0" algn="ctr" defTabSz="755650">
                <a:lnSpc>
                  <a:spcPct val="90000"/>
                </a:lnSpc>
                <a:spcBef>
                  <a:spcPct val="0"/>
                </a:spcBef>
                <a:spcAft>
                  <a:spcPct val="35000"/>
                </a:spcAft>
              </a:pPr>
              <a:r>
                <a:rPr lang="en-GB" kern="1200" dirty="0" smtClean="0"/>
                <a:t> human resources, the employees</a:t>
              </a:r>
              <a:endParaRPr lang="en-GB" kern="1200" dirty="0"/>
            </a:p>
          </p:txBody>
        </p:sp>
      </p:grpSp>
      <p:grpSp>
        <p:nvGrpSpPr>
          <p:cNvPr id="12" name="Group 16"/>
          <p:cNvGrpSpPr/>
          <p:nvPr/>
        </p:nvGrpSpPr>
        <p:grpSpPr>
          <a:xfrm>
            <a:off x="4648020" y="1700808"/>
            <a:ext cx="2027176" cy="4896544"/>
            <a:chOff x="4360495" y="0"/>
            <a:chExt cx="2027176" cy="4896544"/>
          </a:xfrm>
        </p:grpSpPr>
        <p:sp>
          <p:nvSpPr>
            <p:cNvPr id="31" name="Rounded Rectangle 30"/>
            <p:cNvSpPr/>
            <p:nvPr/>
          </p:nvSpPr>
          <p:spPr>
            <a:xfrm>
              <a:off x="4360495" y="0"/>
              <a:ext cx="2027176" cy="4896544"/>
            </a:xfrm>
            <a:prstGeom prst="roundRect">
              <a:avLst>
                <a:gd name="adj" fmla="val 10000"/>
              </a:avLst>
            </a:prstGeom>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32" name="Rounded Rectangle 16"/>
            <p:cNvSpPr/>
            <p:nvPr/>
          </p:nvSpPr>
          <p:spPr>
            <a:xfrm>
              <a:off x="4360495" y="0"/>
              <a:ext cx="2027176" cy="14689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eaLnBrk="1" latinLnBrk="0">
                <a:lnSpc>
                  <a:spcPct val="90000"/>
                </a:lnSpc>
                <a:spcBef>
                  <a:spcPct val="0"/>
                </a:spcBef>
                <a:spcAft>
                  <a:spcPct val="35000"/>
                </a:spcAft>
              </a:pPr>
              <a:r>
                <a:rPr lang="en-GB" sz="2800" b="1" kern="1200" dirty="0" smtClean="0">
                  <a:solidFill>
                    <a:schemeClr val="accent6"/>
                  </a:solidFill>
                </a:rPr>
                <a:t>CAPITAL</a:t>
              </a:r>
            </a:p>
          </p:txBody>
        </p:sp>
      </p:grpSp>
      <p:grpSp>
        <p:nvGrpSpPr>
          <p:cNvPr id="13" name="Group 18"/>
          <p:cNvGrpSpPr/>
          <p:nvPr/>
        </p:nvGrpSpPr>
        <p:grpSpPr>
          <a:xfrm>
            <a:off x="4850737" y="2894930"/>
            <a:ext cx="1621741" cy="1650627"/>
            <a:chOff x="4563212" y="1470397"/>
            <a:chExt cx="1621741" cy="1476374"/>
          </a:xfrm>
          <a:scene3d>
            <a:camera prst="orthographicFront"/>
            <a:lightRig rig="flat" dir="t"/>
          </a:scene3d>
        </p:grpSpPr>
        <p:sp>
          <p:nvSpPr>
            <p:cNvPr id="29" name="Rounded Rectangle 28"/>
            <p:cNvSpPr/>
            <p:nvPr/>
          </p:nvSpPr>
          <p:spPr>
            <a:xfrm>
              <a:off x="4563212" y="1470397"/>
              <a:ext cx="1621741" cy="1476374"/>
            </a:xfrm>
            <a:prstGeom prst="roundRect">
              <a:avLst>
                <a:gd name="adj" fmla="val 10000"/>
              </a:avLst>
            </a:prstGeom>
            <a:sp3d prstMaterial="dkEdge">
              <a:bevelT w="8200" h="38100"/>
            </a:sp3d>
          </p:spPr>
          <p:style>
            <a:lnRef idx="2">
              <a:schemeClr val="accent6"/>
            </a:lnRef>
            <a:fillRef idx="1">
              <a:schemeClr val="lt1"/>
            </a:fillRef>
            <a:effectRef idx="0">
              <a:schemeClr val="accent6"/>
            </a:effectRef>
            <a:fontRef idx="minor">
              <a:schemeClr val="dk1"/>
            </a:fontRef>
          </p:style>
        </p:sp>
        <p:sp>
          <p:nvSpPr>
            <p:cNvPr id="30" name="Rounded Rectangle 18"/>
            <p:cNvSpPr/>
            <p:nvPr/>
          </p:nvSpPr>
          <p:spPr>
            <a:xfrm>
              <a:off x="4606454" y="1513639"/>
              <a:ext cx="1535257" cy="13898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eaLnBrk="1" latinLnBrk="0">
                <a:lnSpc>
                  <a:spcPct val="90000"/>
                </a:lnSpc>
                <a:spcBef>
                  <a:spcPct val="0"/>
                </a:spcBef>
                <a:spcAft>
                  <a:spcPct val="35000"/>
                </a:spcAft>
              </a:pPr>
              <a:r>
                <a:rPr lang="en-GB" kern="1200" dirty="0" smtClean="0"/>
                <a:t>The man made resources – the assets of the business</a:t>
              </a:r>
            </a:p>
          </p:txBody>
        </p:sp>
      </p:grpSp>
      <p:grpSp>
        <p:nvGrpSpPr>
          <p:cNvPr id="14" name="Group 19"/>
          <p:cNvGrpSpPr/>
          <p:nvPr/>
        </p:nvGrpSpPr>
        <p:grpSpPr>
          <a:xfrm>
            <a:off x="4850737" y="4700462"/>
            <a:ext cx="1621741" cy="1650627"/>
            <a:chOff x="4563212" y="3173907"/>
            <a:chExt cx="1621741" cy="1476374"/>
          </a:xfrm>
          <a:scene3d>
            <a:camera prst="orthographicFront"/>
            <a:lightRig rig="flat" dir="t"/>
          </a:scene3d>
        </p:grpSpPr>
        <p:sp>
          <p:nvSpPr>
            <p:cNvPr id="27" name="Rounded Rectangle 26"/>
            <p:cNvSpPr/>
            <p:nvPr/>
          </p:nvSpPr>
          <p:spPr>
            <a:xfrm>
              <a:off x="4563212" y="3173907"/>
              <a:ext cx="1621741" cy="1476374"/>
            </a:xfrm>
            <a:prstGeom prst="roundRect">
              <a:avLst>
                <a:gd name="adj" fmla="val 10000"/>
              </a:avLst>
            </a:prstGeom>
            <a:sp3d prstMaterial="dkEdge">
              <a:bevelT w="8200" h="38100"/>
            </a:sp3d>
          </p:spPr>
          <p:style>
            <a:lnRef idx="2">
              <a:schemeClr val="accent6"/>
            </a:lnRef>
            <a:fillRef idx="1">
              <a:schemeClr val="lt1"/>
            </a:fillRef>
            <a:effectRef idx="0">
              <a:schemeClr val="accent6"/>
            </a:effectRef>
            <a:fontRef idx="minor">
              <a:schemeClr val="dk1"/>
            </a:fontRef>
          </p:style>
        </p:sp>
        <p:sp>
          <p:nvSpPr>
            <p:cNvPr id="28" name="Rounded Rectangle 20"/>
            <p:cNvSpPr/>
            <p:nvPr/>
          </p:nvSpPr>
          <p:spPr>
            <a:xfrm>
              <a:off x="4606454" y="3217149"/>
              <a:ext cx="1535257" cy="13898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GB" kern="1200" dirty="0" smtClean="0"/>
                <a:t>Example</a:t>
              </a:r>
            </a:p>
            <a:p>
              <a:pPr lvl="0" algn="ctr" defTabSz="755650">
                <a:lnSpc>
                  <a:spcPct val="90000"/>
                </a:lnSpc>
                <a:spcBef>
                  <a:spcPct val="0"/>
                </a:spcBef>
                <a:spcAft>
                  <a:spcPct val="35000"/>
                </a:spcAft>
              </a:pPr>
              <a:r>
                <a:rPr lang="en-GB" kern="1200" dirty="0" smtClean="0"/>
                <a:t>Finances (money), tools, machinery and equipment...</a:t>
              </a:r>
            </a:p>
          </p:txBody>
        </p:sp>
      </p:grpSp>
      <p:grpSp>
        <p:nvGrpSpPr>
          <p:cNvPr id="15" name="Group 20"/>
          <p:cNvGrpSpPr/>
          <p:nvPr/>
        </p:nvGrpSpPr>
        <p:grpSpPr>
          <a:xfrm>
            <a:off x="6827234" y="1700808"/>
            <a:ext cx="2027176" cy="4896544"/>
            <a:chOff x="6539709" y="0"/>
            <a:chExt cx="2027176" cy="4896544"/>
          </a:xfrm>
        </p:grpSpPr>
        <p:sp>
          <p:nvSpPr>
            <p:cNvPr id="25" name="Rounded Rectangle 24"/>
            <p:cNvSpPr/>
            <p:nvPr/>
          </p:nvSpPr>
          <p:spPr>
            <a:xfrm>
              <a:off x="6539709" y="0"/>
              <a:ext cx="2027176" cy="4896544"/>
            </a:xfrm>
            <a:prstGeom prst="roundRect">
              <a:avLst>
                <a:gd name="adj" fmla="val 10000"/>
              </a:avLst>
            </a:prstGeom>
          </p:spPr>
          <p:style>
            <a:lnRef idx="1">
              <a:schemeClr val="accent4"/>
            </a:lnRef>
            <a:fillRef idx="2">
              <a:schemeClr val="accent4"/>
            </a:fillRef>
            <a:effectRef idx="1">
              <a:schemeClr val="accent4"/>
            </a:effectRef>
            <a:fontRef idx="minor">
              <a:schemeClr val="dk1">
                <a:hueOff val="0"/>
                <a:satOff val="0"/>
                <a:lumOff val="0"/>
                <a:alphaOff val="0"/>
              </a:schemeClr>
            </a:fontRef>
          </p:style>
        </p:sp>
        <p:sp>
          <p:nvSpPr>
            <p:cNvPr id="26" name="Rounded Rectangle 22"/>
            <p:cNvSpPr/>
            <p:nvPr/>
          </p:nvSpPr>
          <p:spPr>
            <a:xfrm>
              <a:off x="6539709" y="0"/>
              <a:ext cx="2027176" cy="14689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eaLnBrk="1" latinLnBrk="0">
                <a:lnSpc>
                  <a:spcPct val="90000"/>
                </a:lnSpc>
                <a:spcBef>
                  <a:spcPct val="0"/>
                </a:spcBef>
                <a:spcAft>
                  <a:spcPct val="35000"/>
                </a:spcAft>
              </a:pPr>
              <a:r>
                <a:rPr lang="en-GB" sz="2800" b="1" kern="1200" dirty="0" smtClean="0">
                  <a:solidFill>
                    <a:schemeClr val="accent4"/>
                  </a:solidFill>
                </a:rPr>
                <a:t>ENTERPRISE</a:t>
              </a:r>
            </a:p>
          </p:txBody>
        </p:sp>
      </p:grpSp>
      <p:grpSp>
        <p:nvGrpSpPr>
          <p:cNvPr id="16" name="Group 21"/>
          <p:cNvGrpSpPr/>
          <p:nvPr/>
        </p:nvGrpSpPr>
        <p:grpSpPr>
          <a:xfrm>
            <a:off x="7029952" y="2936699"/>
            <a:ext cx="1621741" cy="3414390"/>
            <a:chOff x="6742427" y="1468963"/>
            <a:chExt cx="1621741" cy="3182753"/>
          </a:xfrm>
          <a:scene3d>
            <a:camera prst="orthographicFront"/>
            <a:lightRig rig="flat" dir="t"/>
          </a:scene3d>
        </p:grpSpPr>
        <p:sp>
          <p:nvSpPr>
            <p:cNvPr id="23" name="Rounded Rectangle 22"/>
            <p:cNvSpPr/>
            <p:nvPr/>
          </p:nvSpPr>
          <p:spPr>
            <a:xfrm>
              <a:off x="6742427" y="1468963"/>
              <a:ext cx="1621741" cy="3182753"/>
            </a:xfrm>
            <a:prstGeom prst="roundRect">
              <a:avLst>
                <a:gd name="adj" fmla="val 10000"/>
              </a:avLst>
            </a:prstGeom>
            <a:sp3d prstMaterial="dkEdge">
              <a:bevelT w="8200" h="38100"/>
            </a:sp3d>
          </p:spPr>
          <p:style>
            <a:lnRef idx="2">
              <a:schemeClr val="accent4"/>
            </a:lnRef>
            <a:fillRef idx="1">
              <a:schemeClr val="lt1"/>
            </a:fillRef>
            <a:effectRef idx="0">
              <a:schemeClr val="accent4"/>
            </a:effectRef>
            <a:fontRef idx="minor">
              <a:schemeClr val="dk1"/>
            </a:fontRef>
          </p:style>
        </p:sp>
        <p:sp>
          <p:nvSpPr>
            <p:cNvPr id="24" name="Rounded Rectangle 24"/>
            <p:cNvSpPr/>
            <p:nvPr/>
          </p:nvSpPr>
          <p:spPr>
            <a:xfrm>
              <a:off x="6789926" y="1516462"/>
              <a:ext cx="1526743" cy="308775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GB" kern="1200" dirty="0" smtClean="0"/>
                <a:t>This is where the entrepreneur will use land, labour and capital to achieve a business idea, producing goods or services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302224" y="784225"/>
            <a:ext cx="4860032" cy="610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4283968" y="476672"/>
            <a:ext cx="2890684" cy="640715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0"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1"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Case Study</a:t>
            </a:r>
            <a:endParaRPr lang="en-US" sz="4000" dirty="0">
              <a:solidFill>
                <a:schemeClr val="bg1"/>
              </a:solidFill>
            </a:endParaRPr>
          </a:p>
        </p:txBody>
      </p:sp>
      <p:grpSp>
        <p:nvGrpSpPr>
          <p:cNvPr id="3" name="Group 38"/>
          <p:cNvGrpSpPr/>
          <p:nvPr/>
        </p:nvGrpSpPr>
        <p:grpSpPr>
          <a:xfrm>
            <a:off x="251520" y="1847407"/>
            <a:ext cx="6480720" cy="1005529"/>
            <a:chOff x="251520" y="1847407"/>
            <a:chExt cx="6480720" cy="1005529"/>
          </a:xfrm>
        </p:grpSpPr>
        <p:sp>
          <p:nvSpPr>
            <p:cNvPr id="25" name="Round Diagonal Corner Rectangle 24"/>
            <p:cNvSpPr/>
            <p:nvPr/>
          </p:nvSpPr>
          <p:spPr>
            <a:xfrm>
              <a:off x="251520" y="1847407"/>
              <a:ext cx="6480720" cy="1005529"/>
            </a:xfrm>
            <a:prstGeom prst="round2DiagRect">
              <a:avLst/>
            </a:prstGeom>
            <a:scene3d>
              <a:camera prst="orthographicFront"/>
              <a:lightRig rig="flat" dir="t"/>
            </a:scene3d>
          </p:spPr>
          <p:style>
            <a:lnRef idx="1">
              <a:schemeClr val="accent3"/>
            </a:lnRef>
            <a:fillRef idx="2">
              <a:schemeClr val="accent3"/>
            </a:fillRef>
            <a:effectRef idx="1">
              <a:schemeClr val="accent3"/>
            </a:effectRef>
            <a:fontRef idx="minor">
              <a:schemeClr val="dk1"/>
            </a:fontRef>
          </p:style>
        </p:sp>
        <p:sp>
          <p:nvSpPr>
            <p:cNvPr id="26" name="Round Diagonal Corner Rectangle 4"/>
            <p:cNvSpPr/>
            <p:nvPr/>
          </p:nvSpPr>
          <p:spPr>
            <a:xfrm>
              <a:off x="307636" y="1896493"/>
              <a:ext cx="6368488" cy="907357"/>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b="1" kern="0" dirty="0" smtClean="0">
                  <a:solidFill>
                    <a:schemeClr val="accent3"/>
                  </a:solidFill>
                </a:rPr>
                <a:t>LAND</a:t>
              </a:r>
              <a:r>
                <a:rPr lang="en-GB" sz="2200" b="1" kern="0" dirty="0" smtClean="0"/>
                <a:t/>
              </a:r>
              <a:br>
                <a:rPr lang="en-GB" sz="2200" b="1" kern="0" dirty="0" smtClean="0"/>
              </a:br>
              <a:r>
                <a:rPr lang="en-GB" sz="2200" kern="0" dirty="0" smtClean="0"/>
                <a:t>L</a:t>
              </a:r>
              <a:r>
                <a:rPr lang="en-GB" sz="2200" dirty="0" smtClean="0"/>
                <a:t>eather, rubber, wood</a:t>
              </a:r>
              <a:endParaRPr lang="en-GB" sz="2200" dirty="0"/>
            </a:p>
          </p:txBody>
        </p:sp>
      </p:grpSp>
      <p:grpSp>
        <p:nvGrpSpPr>
          <p:cNvPr id="4" name="Group 39"/>
          <p:cNvGrpSpPr/>
          <p:nvPr/>
        </p:nvGrpSpPr>
        <p:grpSpPr>
          <a:xfrm>
            <a:off x="251520" y="3038117"/>
            <a:ext cx="6480720" cy="1005529"/>
            <a:chOff x="251520" y="3038117"/>
            <a:chExt cx="6480720" cy="1005529"/>
          </a:xfrm>
        </p:grpSpPr>
        <p:sp>
          <p:nvSpPr>
            <p:cNvPr id="23" name="Round Diagonal Corner Rectangle 22"/>
            <p:cNvSpPr/>
            <p:nvPr/>
          </p:nvSpPr>
          <p:spPr>
            <a:xfrm>
              <a:off x="251520" y="3038117"/>
              <a:ext cx="6480720" cy="1005529"/>
            </a:xfrm>
            <a:prstGeom prst="round2Diag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4" name="Round Diagonal Corner Rectangle 6"/>
            <p:cNvSpPr/>
            <p:nvPr/>
          </p:nvSpPr>
          <p:spPr>
            <a:xfrm>
              <a:off x="307636" y="3087203"/>
              <a:ext cx="6368488" cy="90735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5250" tIns="95250" rIns="95250" bIns="95250" numCol="1" spcCol="1270" anchor="ctr" anchorCtr="0">
              <a:noAutofit/>
            </a:bodyPr>
            <a:lstStyle/>
            <a:p>
              <a:pPr lvl="0" algn="l" defTabSz="1111250" eaLnBrk="0" hangingPunct="0">
                <a:lnSpc>
                  <a:spcPct val="90000"/>
                </a:lnSpc>
                <a:spcBef>
                  <a:spcPct val="0"/>
                </a:spcBef>
                <a:spcAft>
                  <a:spcPct val="35000"/>
                </a:spcAft>
                <a:defRPr/>
              </a:pPr>
              <a:r>
                <a:rPr lang="en-GB" sz="2500" b="1" kern="0" dirty="0" smtClean="0">
                  <a:solidFill>
                    <a:schemeClr val="accent1"/>
                  </a:solidFill>
                </a:rPr>
                <a:t>LABOUR</a:t>
              </a:r>
            </a:p>
            <a:p>
              <a:pPr lvl="0" algn="l" defTabSz="1111250" eaLnBrk="0" hangingPunct="0">
                <a:lnSpc>
                  <a:spcPct val="90000"/>
                </a:lnSpc>
                <a:spcBef>
                  <a:spcPct val="0"/>
                </a:spcBef>
                <a:spcAft>
                  <a:spcPct val="35000"/>
                </a:spcAft>
                <a:defRPr/>
              </a:pPr>
              <a:r>
                <a:rPr lang="en-GB" sz="2200" dirty="0" smtClean="0"/>
                <a:t>Shop and factory staff</a:t>
              </a:r>
              <a:endParaRPr lang="en-GB" sz="2200" kern="0" dirty="0" smtClean="0"/>
            </a:p>
          </p:txBody>
        </p:sp>
      </p:grpSp>
      <p:grpSp>
        <p:nvGrpSpPr>
          <p:cNvPr id="5" name="Group 40"/>
          <p:cNvGrpSpPr/>
          <p:nvPr/>
        </p:nvGrpSpPr>
        <p:grpSpPr>
          <a:xfrm>
            <a:off x="251520" y="4228827"/>
            <a:ext cx="6480720" cy="1175233"/>
            <a:chOff x="251520" y="4228827"/>
            <a:chExt cx="6480720" cy="1175233"/>
          </a:xfrm>
        </p:grpSpPr>
        <p:sp>
          <p:nvSpPr>
            <p:cNvPr id="20" name="Round Diagonal Corner Rectangle 19"/>
            <p:cNvSpPr/>
            <p:nvPr/>
          </p:nvSpPr>
          <p:spPr>
            <a:xfrm>
              <a:off x="251520" y="4228827"/>
              <a:ext cx="6480720" cy="1175233"/>
            </a:xfrm>
            <a:prstGeom prst="round2DiagRect">
              <a:avLst/>
            </a:prstGeom>
          </p:spPr>
          <p:style>
            <a:lnRef idx="1">
              <a:schemeClr val="accent6"/>
            </a:lnRef>
            <a:fillRef idx="2">
              <a:schemeClr val="accent6"/>
            </a:fillRef>
            <a:effectRef idx="1">
              <a:schemeClr val="accent6"/>
            </a:effectRef>
            <a:fontRef idx="minor">
              <a:schemeClr val="dk1"/>
            </a:fontRef>
          </p:style>
        </p:sp>
        <p:sp>
          <p:nvSpPr>
            <p:cNvPr id="22" name="Round Diagonal Corner Rectangle 8"/>
            <p:cNvSpPr/>
            <p:nvPr/>
          </p:nvSpPr>
          <p:spPr>
            <a:xfrm>
              <a:off x="317107" y="4286197"/>
              <a:ext cx="6349546" cy="106049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5250" tIns="95250" rIns="95250" bIns="95250" numCol="1" spcCol="1270" anchor="ctr" anchorCtr="0">
              <a:noAutofit/>
            </a:bodyPr>
            <a:lstStyle/>
            <a:p>
              <a:pPr lvl="0" algn="l" defTabSz="1111250" eaLnBrk="0" hangingPunct="0">
                <a:lnSpc>
                  <a:spcPct val="90000"/>
                </a:lnSpc>
                <a:spcBef>
                  <a:spcPct val="0"/>
                </a:spcBef>
                <a:spcAft>
                  <a:spcPct val="35000"/>
                </a:spcAft>
                <a:defRPr/>
              </a:pPr>
              <a:r>
                <a:rPr lang="en-GB" sz="2500" b="1" kern="0" dirty="0" smtClean="0">
                  <a:solidFill>
                    <a:schemeClr val="accent6"/>
                  </a:solidFill>
                </a:rPr>
                <a:t>CAPITAL</a:t>
              </a:r>
            </a:p>
            <a:p>
              <a:pPr lvl="0" algn="l" defTabSz="1111250" eaLnBrk="0" hangingPunct="0">
                <a:lnSpc>
                  <a:spcPct val="90000"/>
                </a:lnSpc>
                <a:spcBef>
                  <a:spcPct val="0"/>
                </a:spcBef>
                <a:spcAft>
                  <a:spcPct val="35000"/>
                </a:spcAft>
                <a:defRPr/>
              </a:pPr>
              <a:r>
                <a:rPr lang="en-GB" sz="2200" dirty="0" smtClean="0"/>
                <a:t>Furniture and Fittings (chairs, shelves, foot measures) and finances (money)</a:t>
              </a:r>
              <a:endParaRPr lang="en-GB" sz="2200" dirty="0"/>
            </a:p>
          </p:txBody>
        </p:sp>
      </p:grpSp>
      <p:grpSp>
        <p:nvGrpSpPr>
          <p:cNvPr id="6" name="Group 41"/>
          <p:cNvGrpSpPr/>
          <p:nvPr/>
        </p:nvGrpSpPr>
        <p:grpSpPr>
          <a:xfrm>
            <a:off x="251520" y="5589240"/>
            <a:ext cx="6480720" cy="1005529"/>
            <a:chOff x="251520" y="5589240"/>
            <a:chExt cx="6480720" cy="1005529"/>
          </a:xfrm>
        </p:grpSpPr>
        <p:sp>
          <p:nvSpPr>
            <p:cNvPr id="18" name="Round Diagonal Corner Rectangle 17"/>
            <p:cNvSpPr/>
            <p:nvPr/>
          </p:nvSpPr>
          <p:spPr>
            <a:xfrm>
              <a:off x="251520" y="5589240"/>
              <a:ext cx="6480720" cy="1005529"/>
            </a:xfrm>
            <a:prstGeom prst="round2DiagRect">
              <a:avLst/>
            </a:prstGeom>
          </p:spPr>
          <p:style>
            <a:lnRef idx="1">
              <a:schemeClr val="accent4"/>
            </a:lnRef>
            <a:fillRef idx="2">
              <a:schemeClr val="accent4"/>
            </a:fillRef>
            <a:effectRef idx="1">
              <a:schemeClr val="accent4"/>
            </a:effectRef>
            <a:fontRef idx="minor">
              <a:schemeClr val="dk1"/>
            </a:fontRef>
          </p:style>
        </p:sp>
        <p:sp>
          <p:nvSpPr>
            <p:cNvPr id="19" name="Round Diagonal Corner Rectangle 10"/>
            <p:cNvSpPr/>
            <p:nvPr/>
          </p:nvSpPr>
          <p:spPr>
            <a:xfrm>
              <a:off x="307636" y="5638326"/>
              <a:ext cx="6368488" cy="90735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5250" tIns="95250" rIns="95250" bIns="95250" numCol="1" spcCol="1270" anchor="ctr" anchorCtr="0">
              <a:noAutofit/>
            </a:bodyPr>
            <a:lstStyle/>
            <a:p>
              <a:pPr lvl="0" algn="l" defTabSz="1111250" eaLnBrk="0" hangingPunct="0">
                <a:lnSpc>
                  <a:spcPct val="90000"/>
                </a:lnSpc>
                <a:spcBef>
                  <a:spcPct val="0"/>
                </a:spcBef>
                <a:spcAft>
                  <a:spcPct val="35000"/>
                </a:spcAft>
                <a:defRPr/>
              </a:pPr>
              <a:r>
                <a:rPr lang="en-GB" sz="2500" b="1" kern="0" dirty="0" smtClean="0">
                  <a:solidFill>
                    <a:schemeClr val="accent4"/>
                  </a:solidFill>
                </a:rPr>
                <a:t>ENTERPRISE</a:t>
              </a:r>
            </a:p>
            <a:p>
              <a:pPr lvl="0" algn="l" defTabSz="1111250" eaLnBrk="0" hangingPunct="0">
                <a:lnSpc>
                  <a:spcPct val="90000"/>
                </a:lnSpc>
                <a:spcBef>
                  <a:spcPct val="0"/>
                </a:spcBef>
                <a:spcAft>
                  <a:spcPct val="35000"/>
                </a:spcAft>
                <a:defRPr/>
              </a:pPr>
              <a:r>
                <a:rPr lang="en-GB" sz="2200" dirty="0" smtClean="0"/>
                <a:t>Senior Management (to make high quality shoes)</a:t>
              </a:r>
              <a:endParaRPr lang="en-GB" sz="2200" dirty="0"/>
            </a:p>
          </p:txBody>
        </p:sp>
      </p:grpSp>
      <p:sp>
        <p:nvSpPr>
          <p:cNvPr id="7" name="AutoShape 2" descr="data:image/jpeg;base64,/9j/4AAQSkZJRgABAQAAAQABAAD/2wCEAAkGBxQTEhUUEhQUFhUUFxwXFxQWGBgXHBcXFBcXFxcUFxUYHCggGBolHBcXITEhJSkrLi4uFx8zODMsNygtLisBCgoKDg0OGxAQGzUlHyQsLCwsMDAsLCwsLCwsLCwvNCwsLCwsLCwsLC8sLCwsLCwsLCwsLCwsLCwsLCwsLCwsLP/AABEIAMIBAwMBIgACEQEDEQH/xAAcAAABBQEBAQAAAAAAAAAAAAAFAAIDBAYBBwj/xABFEAACAQIEAwUEBgkDAgYDAAABAhEAAwQSITEFQVEGEyJhcTKBkaFCUrHB0fAHFBUjM1NicpKCsuGT8RYkQ1RjorPC0v/EABkBAAMBAQEAAAAAAAAAAAAAAAABAgMEBf/EADARAAICAgIBAgMHAwUAAAAAAAABAhEDIRIxURNBkaHwBCJhgbHh8RQycSNCUsHR/9oADAMBAAIRAxEAPwDfCuNXVpNSZmC8V7Z9B99KliPbb3fYK6BQQySwKmFR2BUwFNEMVVcStXAKhvLVIEUlSk2HO6nX5GrASowCvKRU0UQFHbRl94qxh7OUQaQxHka7mLbCPOmkGxiHUnlNPv25j1+41IlncVFcBWOYn7jQgZ3uTXLlrQ+lO74/VpC2x1PTaikGxyJoKqC3VrM3IVKtugRVsJvUeKT8/GrN2R7IpoUmMw/MGnQFULIqVbNOeyR7NMLv0opMEhzgAVTK6e6rS2GJlqhuodaBMe67Uy4mlPtI3P3VK9vSk0UVQulMyU5LDTvUxSkwGItPinItdYVZJAwqFxVhhULipA8n7RpGKvf3k/HWlV7tThf/ADV3zIPxVaVB0ro9tApNTjTbh0qWSCrx8beo/wBoqRagc+NvX7hUquKSM2WbO1SiorTCKkBFUSSCormtT2VzGBrT2wbn6PzH41SEU1X8++nxVpcA/T5j8aevD36D4iihlLL5V0LV4cOfoPjThw1/L406AHqu9NvLt6/caJrw1/L4/wDFK5wpzHs6Hqeh8qKHRRy0110op+zG6r8/wpfsw9R86KCgWq6UitFBww/WHzrn7L/qHwooVAvLTGWi/wCzP6vl/wA01uGf1fL/AJoodAor0pZaKfs4fW+X/NI8OH1j8P8AmigoFFaq3F1P560dPDx9Y/CoW4Yv1j8KKE0wXaXwj0H2V1l0omnDwABJ09K7+or1Py/Cih0B1XrvTWWjP7PXq3y/Cl+zk6t8R+FFAB1WmuNau4uwFaBMRzqpcFDEQNULip3qBzUgZrivDs91mjePkoFKjjLrSoK5Gqmmud6ZXOtZs1BDsczaD2jz6GOldUnoPj/xXDu39zf7jT0pmbLNktGw+J/CpQW8vnXLI0qQCrILfC5zmY25T1FFxQrhg8R9PvFFQauPQEiihnHO0mFwgm/dVT9Uat8BQX9JHaVsFhc1r+I5yg/VnnXhXC7RxmLRL91v3rGXJk+yWgTzMQPXnUznxTfguMdWz1Piv6Z7SyMPYL/1OY+VZzF/pixrTlW0nu2qjxPsfbL2Fsd8veXDbuFyjBAFLSQpkMQJAOm20iYLFnALirVuwcQbtu+q5nylHhoc9REdBrHKuX+rjJWrfv8AyVarRaT9LHENy6H0EUS4d+mLErpet5v6lYD/AOrKR86FcY4XhLzYw2e9W9hybjloyPqS6qJkRBHLlvStdmsOeKNhSG7oW80ZjI8KmZ3IkmpX2uDW76v9P/Rpo3fDP0w2GgXle3P10kHzzWydPMitvwjtHh8Qoa3cUg/SVgyz0zDY+sV4xct4R7fD7eIt3Ge9h7aq6sVCSqxIBEyx6GKySYm7gsS/cuVa27JPJwjEAOuzAjl56RV4c/PVV/NAqZ9UsKaaz/ZHihvWLbEEB7auFO65lBK/OjheupO0Q1sRpppZq4TTA4abFOpUAMIppWpIppFADCtNy1JXIoAjIrkU8000xAji6jODH0fvNDXA6Ci3FRqvpQ1xUMRWZB0FQsg6CrLCoXpCICg6CuVIRSoAPUhUvdimRWbNwJO/qfmTUls1XVvCD1qS21FkNBO1sKkFRWnECn5x1FWZl/hvtH0++iE0M4W0k68vvokauPQ0jMdu+FfrNgqdSNR6wd/LX7DyrxSzYv4S8XtAMVlcrqDKndWSdZ/pPw2r6Mu25rN8a7KWr/tLB+sNDUzjyVMuLPHeJ9r7zwqJbsQ4uN3YIZnWMpYty0GkcgNtK5iu1918p7nDKyutwutshmdDoSc3uMa6nUVteI/o/u/QuyAICuJ0oLd7DYkH+FYb0Ee/SKw/p8a/2lpIyq8bug4gjJOKVluaHQOSTk103O80Qbttiu7yZrc5cne5P3mX++Ynzj560Zw3ZDEqxnCWG6ZixA35BhM+fSiuC7J4sGVtYO0eq2gSP8polhxy7iOkYnC4vFX2w/dWy5wwVbRRCQAkEZ22+iNyKNcP7Pd5fL4lluXXYscPahhmJn9648KLO6iSa21jsVduR+s4m7cH1F8C+9V0PwrU8H4BasLFtAvp+NaRgl0qE2kWeC2SiCd+cfYPKimamIsV2K1RA8GnVGKeKBDqVcrooAVNNONNNAHKbTjTZpgcNMNPzDqKjZx1HxosKB3Fvo+/7qFtRLjN9QF1B15a8qB/tJCYEn3H59KzlkinTZSxTe0iVhULimXMeo+t8Ko4jjdpRJJAHMwPmTS9SHkXoz8FyKVZ5+2mFBjO3uUn5ilT5IXpy8HpFROab+seVRvdlSfI1JpRns0IPQfZTUu6U+6vhHu+yqbaVk5FqIK4peK3CRz1qunFhz0p/GBsazuMGhrnatnTHo13Du0xtElGUTodjoPXajmG7U3HHhuAxuAqyPdFeOs5FTYbGMhDKSCNiK0qSVJiqLdtHtoxuJNkXw5NvmQLZKz9ZIzKeoIkc4ruMv4m2qOznI/suvdMh8s6ggTOknXlWE4F2v8Ao3DkY6ZhoG9en2Vp/wBpWDh1HeAMpGay0ZHG57qNFbpm0nnzqHOXVv4j9OPhfAtniN7+Y3wX/wDmn4S7fu953buxtasgKBoIkEIfEQYMEDWCBtVLimNwyFe6vq6sNZ8JQ9DOje7pVBuMIJKumaNJI+BIrP1Jp7b+JfpxrS+QeRbzYf8AWRcc2uZBWVgwcygSsHfprMRQnjeNvpbzJeug5hzGxnyq2OL4UXLSpdbuXB71ZUMrR4YjwsJ0OlDuOX0dbqo02wRkaYJWVgmNjJIq+UvPzJ4x8fIFJx3EkT+sXf8AKrfDMTjb5It4h5USc15U+GZhPuoJhOHoFb941zxGDmZRsNIB/M1LZw1oHxi5l/oYz/8AY0eo/I1jXgtYni+KQsrYi7KmDFzMJHRlMH1Bqk/HMT/7i/8A9R/xqK7YWTlDRylmmPPWq7Wx0/8As3401N+Q4LwWG41if/cX/wDqP+NMPGMR/Pvf9R/xqsbY/LN+Nc7sdB/kafMXBFn9rX/597/qN+NFsLh7z2TdONtrAJ7t77d4YnTIJ1PKg2GS3P7xSRGyvlM+rK2nurgtrOwjkJJ+f/FLmUoD72Pux/Euf5t+NPtX7jfTeOuY/LWqPFMOmTpruP7W++KN4DF4VLKr3LOxAm47kZREeBEjXYyxI8qOWhcdj+Gd5LBTsZLPcygKVGkmWYyD4UDHy1rR2+G22QO2IthcstMk5h9G3bJzP6kKDyneslxHtHh7VpQtvUkkMCSxywCCZyCTMws66RFZjG9qL1wgIRaBP0dTr1Y/cBVqEn7Ccopdm5xvELFk6vE7AiHM9UVm+2KH4bthaT949q86DTxK6pmOwLKw18pop2A7J28aHd28Fohcqg5i8Sc5ZdeRkTJO+9Fu1/DVwAS1alrGJDLcsmDJTLqAI+sIO4POseceVUXd6TM9if0mo4Cm0Cyk92e7A7vNpCJmyyORYMaE4nt0D4gGltydzHUz51l8Dg2DKB7VxzaViFOzosgHUHM241AnlNejW/0d2u4KhgbhGlxlPtRyAbQT512ehGS2yIeq191GIxvaq8/snKOu5/D7aD3sQzmXZm9TPy5UriFSyxqCVJiYgkETsNee/nUmHw7OQttGZspkKCxO/IDyp8Yw6Mm5SezlvLGsfn3UqJp2TxhEjD3PflHyJkVylcfIqZ7lTbv8Nj/SfsNImle/hN/Y32GqMgbeXSspxbjZt3AAAy5yhUatIA8QIP12RYjma194V5x2xvoHPde3mzOw5BEiPI5o94Fc626NVoNXL63REEGM0RoIOXfbeY8hQPiNiFY9AT8q5g+0VtbGVs3eMNSRMnKACT8PhUmI4jbu2nCFZCnnq0rO08tRtyrOSkndG8aaoy5vKdDIPy/O1TpZQoWznPIAQLIKwZbPm0IMCI1neqF614iOhNXsDDCMgWFAJE+I6+IyTr6QNK3elZC7oWAuIHHehinPIQG20gkEbxyonwS5ba4iXS7BmClUhTroAHIIGpH0TQnEEI0RNEOAa4mz0zoY/wBY0qJ9WVHujS47gKavbNzuyMyqyhmAy5oJBAJ0I2HKhfFMNasuFLXCWAMd2srm5MO80PvPKtjixmw1tepUHfaDO1C+MWAwLNmzd2VtkkABkYkM5K6jxbdPiOWGRvs3nBJAjDWbAgm64bWVNsCI2JOcjXXbp6VJZx1srci4phJ3G2dNaoYxPGGEEeztucztBgy2kdOnKhfBLJc3hsTa0G3tXLR9wrqhFPZzyk1oP4PFoikM6qZmCQNCBrUn7Qt/zE+IqliuE58OMQGBJuG0UAJYQguK8D6JnLMbx1rNm7Gh5aenqKFBSDm0jbLiFKM4aVXdhJA9TsKG3+I2Tu4nWTmERpAAiQd+ZmRtGpfsz+kG1hcJcw74cXSSWQkAglo0uAjxQRPuA86wdnDm66qmUCAMzsEHqzuYHvNTDG7fLSCWTwaC3ftsYVgfSpzbFC8AAgaFkjVmn6MhQImNyNvLzojxHG2ky5HW4CqktDpkb6VvWM0ddulJrejRPWyycGwTvCjhCYDwcpPQNETptURKj8SduvKgV7jn1BPLMdvz8KGYnGO/tEnXbl66VccMn2RLNFdGjxHEEc5FMnXUbbHnzoXisYSchaABtrG3kNaWAwrh1YoQv4jfequIRi7MuwgzI6DrvrWkYRWjJzb2HeBYBb2Iwdm6pys15WU6HwoXg9DMVpO0nAMFhVQmySXJAys0jKpM6tHtZR6E86H9nse1/GcPfuhbFtrtsgEkGbYOfxaiS501iK2nbHhRv21yavbbMF0GYEQVk7HY+6sZTayxUtKtnRignF/5B/ZjAYixbW6lxg9zxPb8ar1SYeCfdzj1j7McWv4jiDWMZDtDC0zjMbRWXyqwA8JAOu85da0fB+K3Ew+S5hy1xVAVpgabT5xQTsvgXGPN/EgIxzZADIZmEHbaATA/CujLPG8ck0vw8m7ivYFfpG7NrhThjYUIQWKqgOUFCjZtTAaSDrvHlrdwHaLE4hO6W3btXI1vEk+RyWwYnWdTyot+k7VLB6Mw+IX8KzfZyRdX3j5GuTH9plGBKuMtBTsn2Jt2w5xKpeLNoGGYQCYLA6FjMkaj1rZW8OqLCKqjooCj4CoMK2lS3sSoGrKPeK5Xklknch8UlojZda5VRuKWf5qf5ClXRZlRdc029/Cf+0/ZFcanXf4Z93zIrtkzhRTvCsYww6jEXMWsorqJhiRnZo9nXpW3uivN+NuBgsQWEjvbYiY+kx0PrrXPHejboLP2Qwd62txO8VGUMpDHZ9QYYE86F/8Ag0WmzW7paQQFZY36kb+kUfw/FUTD4ayD+8exbgLDEHIp1G+2u1Au1/E3/V2tNbZSfD3mdPFEFoUGYI0gxvUL1Hr2NfuGW4jZY3e7USwJGnNiSd+kRTcMGRocMs/WBGo9RUjJL3Lq3csXWUfHca8genKtGOKeArcIulrdooghJdYLeMCBm6H6piDrWkpNJJCik9mUvsCxPTnRfheHyXMMxBhnQgganxg/d86jvuj4hjkGRciuCIOZyVB8xmIM9IrUYDhrXFw7WwP3To0EkeEHxAbzziQKmc6WylG+g7YuMBYZZgOoKx7QKMkGdspYN/pjnWf7ZcYOfKjwVClYMGAby3ZI1A0Qaa+A1pbal7ZS2ym6hKbyEuFZObSTAINZvinZZ3u2kN0Jd7siVQ5Xhi5IM+H220P1T0rkwupVLo6ciTja7Mnh8XIAMcoJ2B1G/v8AsPKjOGtjvMQxTui1ojJbKohJZIKlpCqSN5I1PlVpP0eXVBzXVgAnRSDoDpuazPZyWNwESDZPhOxBuW+Vd8ZRlbizikpJbDPAeJph8966hu2x4MgKmLhRWWUY6LAMkCoOCdmcTjxdu2goGcsSWMLmzNkUDUwI8ojzAK8O4tdy3wbAxKr3kpcJYeyoLgQcuRCIjSAdqGpxi+wazZuEWSACgAgiB4SSMxXNMAnT51MnLdGkaaVgz9mNtDHxMgZWJzm1GYhYkDxD566VLe7uyVDsr6A5LbA6EHwl1BGb2Tpm3MkGaJYf9Wt2379Stw2yEZQ7lgfDlYgjKp9nXSDWXd1OgSNzHu6+6mnzb7oJVFaJMfxXO5IVbYJnKoYhddkVmJA1O550PZyd5PmffsOXL4VPZxaBv4SsJ56SPMf81exHCzkF0lArnwqu49qZHIeHz3FbWoexz05+4Jyk9anTCk8+U77aka+elWf1QCCS3t5dtNgT4tp1GnnVy3w57sm0rOV3y6nLmCroPXek8g447K9nDhVkyZInXcDkNNOWvlRLAWnyP3VpjmUqzKpaEzBiH0I+gCCI9au4jgF2zh7j3ZGUDwkEZZKQTIA8UmAJO/SqluVsqXYois8GCQWIthY13MNr/wDH5VipcjVri+gvwW2QbAtZUud4SGaXDSFk5ZHLSPKvQLuI11FZXBIe+R4tyjIIzOSQ6xmXwRmA1I5RvWjNssdNBzNcuZvkkdOFLi2SpiBMTqeXpTOIYbvLZynxe0hB5jUQeXSfOh/GuIpYQnTw8+cjz/O9DOP9oyuDtX7KhlcgEEwFkEQwGpAYZYBGsa1fB6oOSRD2i46btmwjDxC7BbTYowmDzmKy9/E3UukLeCqAwBMLDC2W1PlKmehqbGO10WnlR3kXZmArKzI+881Yx5ijNnhlrC3VxKYizinIBW1kLlHyrmZiWBG0SF9w2q4pRW/xM5tt6NN2DfNhgz3EulWYG6CIImfa8gY91Ae0+ItX+IYa4oF1ERg8KbmQqxAZkGpEuNfMHUVLdm9aNpUW0l1iWt27ZKK0953n9LSqiCQup0qV+zmHBDhsQhEeIC5cNwCJzQRB5bx5VOOC5OVinLSRiuLSbz5QFExlC5QIEGFJkCeR1rla6xhcIFANrMRpmYMGMaSwzGCfWlXoxn9nSpxf1+Z58o/am21JV9fgbJnNTOf3Y9V/3LVVqtP/AAx6r/uFYNmiGXBWV7PP+6uSoYM4GonkfxrV3joaynZpJsn+/wCxR+NYezNfcp8R7NW/FiGJdjrkdLTARoFBKZgBsBO1ZLiXEP8AzADoQAFgEjLBTaCs5ZJ51t+P8WQG1a1YXQWW6IKHKRIDDc+m0jrWdx+Gwrot1ke49wGGVzEJC6guAOXLrThN198rhb+6CsWpLsxVSrSytlB8JAzZcw3kFfUb0XvcHtLhmuo6nNA7tVkjMwzCe8OwJ0FQYO4jMsJdgQAQkgBAAAxXfQAb+tVOJYTES1/vBlGpVZlFDhQCIKiSJABI0PSm03Suiv7btbCL4NSii1cBYQRb7oLKqTrna5MgyQGA05CJrQcOc2cMhth2GSVEgQIYnNqQIAHXUisR2Zs3b2Ltoqu9y6TliJGmr66BQubXaK9Ew/D2sm3YuyroAgyiV8MzBAPiMgAfKs8ka0zTHJNl3hGEQE35YNegvJHtAZdoEHl/zMmHw+oaBIGkn7p33oLbTuF7tWnJ9Y6mSSSTHUmqqccuO1ybpULGQo9lQ2YK0jPudxr4T7qxjheSToc8qgrCOO4kgzIWGbKTlkHl5V5J2Zuw7FthYPwz2q0l0FbZuApnukiDeVyuYsYIjQTrmmNRVe7wpEuXblg/uksKguSCXJZMzFZBBzKwnQQBHU9GGKxtxZlkk5pSRWwmM7sYgiQc1w6EjNKgBGg6oWygjmCRQnhWMCNJy6wPF1ojhbAuG+jSZuNCjqCpBkHrFCcKchAZ8h+spV99YBVgD8a1aW0RFukEeO3luZCFUmPCwJgQWJGX6RPqIgVQu2rWWS5XRvDlJ5eEg5tD16RU+Lt981lVPeFgQC3h0B1PtNMD5TUlzhb4e5ae5bt3EYEgnvGQEiCHHhgyQRrrpUqkkrNLe7QHJViFX2nGkgLMHUzO0r9tWExPhZSoaNs2YwIBgZSIO/x8hRHjmMZ7QRrwuhWEKFAIMCDmiSI01NVLFp7kBiVtqCFYhiAGMmAqy3i1jzq1K1bJl2MfjLKLWlphbfOqMhILCIzgkZ9/kJpt3tBcuN41QyWLKMyBi++bKwJjlrpFScWwaWUUW7zszjxrkKqQdfbMTGnh19RQOYP5HzrSEYtXRjOUourDt3FB0aARsxLFiS0lYnNrodzPn1qXF4qLIP8AVcUk6QxVIjblI958qpsSEKuIAVSsqNyJMSJ3J1qbEW5sA6+23IHdADE77VNKym3SNNgeIW1dCScy31QKPoF3cSSQQ2bfSImOlbfH8RW2oChiY2VSdfMivOMPcUOSAQ3fpsQAWDXMsgLPw1JI5aVrb/FVzZWMN0g6SMwkxG2tcmaNSTSOrA7i7APGbXf/AMd+6IZclqVZnBzAnICSTMAAee/KwpwtqwthcVZdHY94huIwhivOZG3LadOtQ9quHhgt12yBNCcrNOYgqIXXeR/qoZhOxd8oC91Vl1UWlzMxV1Oa5l0gRA883StYOLjbZnPkpUl2TcXtWAiphr9trVrM058zorOXYuAASBmgZQfiaV3gl/IlwZ2VlBznMoYESMuZRy9Z+VW17GYpM6LdS4jAOZZlkhlIAlsobTXNER01rnZ/iV21bNgWz3gdiVuNlIkxAJjNs23SnHjLcXYpco6kg52Q4XcAds9xV0H0k19GGo3120otxHMqA948kx4mbYdBETpzoTwHG/vMR3yNNsC5lEkkKmoWDqeXvrDXO0WIOZVuXYcz4gGOmwOh2HSueP2fnkbvr4Gk8/GC0aO9xRVJEMfMsJM666eddqhYDOoaF1+ssH35hNKuiqMbvZ6WymKt3fZUeY+WtVydKnu/Q/u//U1pJUjCJFiz4W/tP2VkuHA/qxUaB3ZT6FFETyrV8QMI/wDafsNZXAuBhZif3hgAxPsyNdOW5rKPRo3svmwtjCNYtGEcMrAwZzjxCTqNDsKB3sLnTOLloZDsY1mASMwAGw56wNt6Othbd1Xznu8oUW7KMGdieubckk9N/KqWGQa23XW22Ug8mUA6EaGJjmJBHI1LjLSuylkik5VRnOMIL1lRahroJJItwUAOWAyKW8Y1gsZjSKLcK7H3VZRfxN42nCs9lS4DOokA3SMjgSeQIn3ko3CsOXFwrleRqtx7clTKyqMFOvlR/A2FiYJIPtEszEHUyzElttzJrWT4xoyllU3aK+C4HZtCLKvaER4GE+pYqWJ56nery4Uab6bSEJ2iZKzOgM76e6m33KOjZLjoy/QBIB3lgPKN/drRLDoSusT5RH3/AG1ytxb6N3HJCClf1/gBdoOHtdNlLK2rbu+Vrxs27pCrbuMSwuCD7I2y7+42+zPC7hwpXFLlzqGYqlp20SRcW0lrKrB29kh/CRtqKMWOINbByZZiAxBMe6YoNwftPcc93iBZ75BlViAXYOslh7tyAB6bU43HsI3ODa9uzz/jXEcQuLNizdUqCiycPYXxNvIyHYwNDrQfCYYW3vBXv+C0VuNcIym4HScmxIU5xJB9epX9KWIu3sSuYtpOUjwgAfRBmBJJbqTNZvgdiDdaCv7pgS06eO2RpEn/AIrpxrRnORYe6tsXi5bKXJhVk6lIIkqJ1U77EVQsXwryG7obAhTOvILOk0/iFsm3fiJzjTn7Vvn03+NKw5zllYLIHiYFh5iNT5D0qpJBGyxiQbgR0ckpqH2iDIA10aY513hlu5dxAtXMZltxJuXL0p0GhbKDzg7RVLjTeG3LKxk+IAjTpBihqKSQPEZMCSDqeUUoxuI3OmF+JYYIikXLLyTL2rock9GGRT0qphcIgGc3LRY/+mScw32IIE7c6jxFl0gOjJmGmYETHTTXp76ZgbCs2WXLmcoUdNdSffy5VaVR7E9y6J2xHd6EhwdQjZiPIyCNdwabbxyc7FsBjAYZ9CI5Ftdx/wA0xl7tytxSYOoB19QSp+z4VxXsMdUuD/WsfK3WkejKT2EeIKCAZjw8o10+Q0qMN+61GneDcT7SNykdKnxxlCTzAn1htum5+VU1/htqfat/7blZ+7NGtIKL3sXGsrcOZrcFVOuYuIDEEAyyieUijfCuB4l4S1Zu3TZ07tgEGVdJQudQc0xBjWPIHgrrIrsjMpyWzKkqdY5jXnWg4J2lxSiReaVMBoWYIGk5ZrnzSkuuvc3wRj7/ALdB+1wPFIvePZdFUwSRMEHRwD4gNAZIG491PF4u4fAWlQdFIEb9Ijzodx3tTibayzFmLaqwA9oEyRl32+NU+CcVfEFy6BSIIIETMz9g+NcTxzpz9js9SLkoPs0d/jDLazuGutnVBL5AAQTJb/SdOZI92e7WWGxHd3bAJ/di4suFIVhOhcj1ihXEMXfW9cCSUJCsjLmQ+HwsVYFZkaGOlcwfH7uZReZtQVDwQcoB8IELMGBPLziK7YxaxpxSs45P/UfJ6L3DeK3rSrdxSFbd5cgveGGDqSpaJPsidgdPhcTsezRdS+ptkZhClWgjQeIabjcajpNUxjbgZFZ2gMpykkgSdPDtsfnV/s/j7rXbee4zB1llyW1ElSQfDryEfdoKuMZOMpw1X52Q2rUZbsEPhbgJHfARp7EfIUqJYlFzNvv0P4UqhZn9I09JHoZ2qe+dU/uP+1qgAqbEHxJ6n/aa3n0ccCrxZv3Vz+xv9prL4W3+4X+5tPIkany0rQ8SxKL7ZgN4T0CkEknl7/OhvDWN7N+rlLtq2YZkkRIZxAKiTmAWAToZrJKVaRbasg4tGVRyWSAQCPEQToRrqBvtFR2L4XViBPoJJ5x5xv61BbsnGKtxGdLeYhgRldlA0Kkg5QT5bDzo7wfh1qzYa2695cZixusNyQqyFLHLouw604Qlptk5MkGmgbwLH2MQ4z3DakwVZSSAplSCDrmUg+U+VbHgGKsWWzS7j6JC7bay7z132mvO7XB2weFS3bJa4bpuNeW2MwQIFCqdTEgH1JNGOymLu3GZLqMpVEILFiXzFv3hDbTHLQ61dJuypRksSlHo0eOi6zsC4a4IIgsoEkyLeeM0aE89fcVxGMVbAW1aykLBYrGw+gsmB010oTieHLdU23KhXIBZjAGo1n86xQ272GwxBdsWhIDnKqgliATqquCx2MADXSOVRxhfH51f/aEpTnFt1rpefl+o/imMZ7V9bCvddLRLIisCuYqM2fyDSAPM8jAjgPGrRGa9dZTZ0drzsSkuVFtmy+1pEH6vpW27LXEsYS0ndDOFhnEAt4juQJNZz9IlpbuDuW7VgBna3LIAGJFxSWZvpeEEAH3VlKEZtL2vsvHk4J0ttUY3sb2kVcRfv4zFOisDlt5WcMwl9IB7sLC7RJaNaO8U42MbYumwylS9xAGzLmCMjJmVhro+bTYOARINZzs32ea/hyEVhezn2gQkExLMVyxB1kiMo8xRbsDhBbtYsFhK4nuygh1hcviFwEjy8O8CZ0joyRUbkTBt6AWE4cbhuSFKM0c82ZYOvlpU13gF7MTbWxlge3nJ091WOH3kBKswEMWPiAIlQNelFDxe0ojvE/zX8a5Ms5qWjswxi4bA1zgmJIAK4MR0Rvmaq3OA3ubWB6K1GrnGrf8ANt/5r+NVW4ran+Lb/wAhUKeTx8i3GHn5ga9wq4isTdtwFMgLuIMgedBbXCpJLMIk/D1g/ZWuucQsH/1E/wAgaHXMNg21lQf6WZfsreGWa7/Qyljg/wCQO+H0/ekBeQBzPESTBI00Os7gxUFmzYLfxW5QO7An395FXOJYe14VVmgk5bjtKzpKEnVeR1/GquF4OWcBbtkmRoHJO/QLXZB3GzjyKpaDmG4c91Wy5gFXUxIBjadpqPC4cqNy2qmQuqiGEx76tcF4s1hTlaUZYI1ytpAaOR86dwtmZGNoZgylDoeY16cjXO+Sk/H7G2uC8kTW27okocptrDkETD25npudJ5VNwvCXHUi3ae6cygokyc2gErqs9aIcPwV69byBCwZQBplEyCZJ20Un3Gr3Zd7ylQpZ0zFMqgtJUEnKR00O8Q01Mk20VB8It/XQztBduYhrdnEYV8PdQ21W5nJuMpJAW4CRzGjA5hqddjZ4Ctm3iFslLi5Cbds946tlfMyjxEIADk3WYO5AozjC11WF9Uv2+7eQQwIgTkJYkqdxIjX4VkMbxMMVSwrqUVU7oO7QoMBi0dIHP760koN8K01+RKlP+73NjdwylnFxVLwEYg7hWDAZl3E6j/vQLC8VSyLqLhkYXNG7x3cghSkqx1BIPXcA7ilgONOlsIySyz7ZMrmYtoBuNRrJFDsUPFHMtA9SY++vMhCWLI4puvbZ2TmpwUq37la2ltQQLUzl1ZmYjKZENuNd435zRXAcIDq12zZC3nMozEEFshYAM2ig5WOk7eUANj+yGJv3CBb1W2XHiXUBgCAZgmSDEgxRvgPZzGYWw628lxGfvCF0ZTlA1UxGg5Tvyr0IxkoWm2ccpJypkVvs7iSJuXxn+llt5hPQNpPrFKoji7n1j8T+NKp9WHj9B8Mn/I3Yrt8+Jfefz8ay9rtxhCQBcMnT2H/Cs92j7WNduhLIZFQkZpgsT5DYadefKulxbOZOg/2owF24hyyIaemYQQVmCRvvHKhnZaw63LqTkUgAaga5lLTlJkkQM+XYMNM1U8HxC9/Ouf5n8aJW+J3wNL1z/I0cX0UpKto3lvg7KpPgVQJMkiBHpVXFBCItlbnhhozRmbMMqwAxgRqKyicXxH865/kamXjeK/n3P8qODqiEo3bRXwGB4kCmTFYdwNwGYGBzylMoJ9BrOvOtxwjhF/27jI0+zmIVlUnw241/JrJ/trEnQ3nI6GD9oqz/AOIcX/PufEfhUuDZs5xqkjT9o7b2LRf90QDqTcAA+rMxuYFYrgxF64VVAxt5mcAiVADmBrDQZ5aGBvEXm7QYojW+5HQwfupWu0OKG15h7l/Cl6bNceeEIceO/JuLdpLVtVuXLakaEF0mSTO7DofhWW7WcStw+HFk3kvMhLB4yhSGtMuVWzSSDOYaEH1oLxi8TJYEyTPd2929o+zueZ50jxW9PtDp7FvaIj2emlKGFRqjF5EyzwXg2HBYXl7z94SMz2wissGNNVJjUyT4q0HFEwtvC3TaS0rAh7otuGEhhmJ8RkyIkj7azNviV0CJWOnd2/P+nzNUu0PELjYa+Cw8VtphUUnTmQoP/arljb7DnH2RhbmEL961u4tw3GgCHUgAhvFmUDQADQn4a1UfhDjf5UT7P4Rm5toSdI5gCNf7louLcaiSIOjf640HoKiTlejSPGjINgyKjNitbcUE+wu/nzKef9VDnZeap8/q5tBPk9CbB0Ae5py26NvhpMBRvE69Sv25fjUFzDcwPydQPgGHqtUKynh7AebRMZ+f1SJysdNRvI3gmNaiu9nb6kQ1s9GVm+9QR8KdibPp+fyP8qqZyPzy8/z1rSLoymr2EbhyIFdhMASJIJG8GKj4DxPuHzSQDvpm2OxWRuJEzpNLEW86rpGnwocUMxz6daKWwvSPYex3EExSLbRgFzENsLizbYeywKlTrrrvWvscPt4fw5mFpdWlQoLn6ZNsKsTyHMD0rwjsbeKYkFSQcrCRoeVegHiN2P4tz/NvxppUZy2b7juVwFTu2dh/EV5cebKB4tIEn5Vh+KdgsgD99cIBGbukyvBMGBJ2B3g89DVb9o3f5t3/ADb8aa3ELv8ANu/5t+NRPHyd2aQnxVD7PBMMhW2Lt22x0a6QTnDNMOQCATHtCPTarnF+wP6xlv4TEIXtsfC6kKdjoZJB2IMe6hbY67/Nu/5t+NNONu/zbn+bfjSeHd+41kaVBi6uOWwbd22twkZS9oXQQSDrEKZ03GlBk7P4i0ue3fxALrDJdGbzgiIPw50w4y5/Muf5t+NcbGXP5j/5N+NaRjxIlKyrhXuhAGwWIZhu2ca+dKpf1l/rv/kfxpUvTh4XwDnLz8zPWOEYfMCbtwQRIyhh6ZhA2o5Zw2DAMBmMzJBPvPlQL2dyZ6UxsU3IkehquQqNHbbDT4VaBuTIE9J/Pwqwi2TsSI3Et9p/PrtWSOMufWb7ec/bSTGPyb7OdFhRse5t/XI6env3/H4VOMGhGl0e8CPT8/8AFYo45/rH89OmmldXHtzjTby6RrpSsKNoMAeVxD/2n7Px8qmHD2j205dax/7Vc+Xpz8vFPqevOn/tBhyIidmmfkZ++kOkai7YIjVSPLz5fHb41xLR3ldP6t/Sd9dKBWOJu0yYA1JJA/JMAbbaCBXbXE21ksTG/TSJj5eVFjoPi0dYgxzBnnHzOlO7ph9E+unIx9ulZ4YxDqQQYjQaD0HkKkTHaaMQRyk9dOUaUWHEPNpvPw84+3Sq3Ebee26a+JSswefh6daH2+JZeZOu8xETl3nTnFQXuKFdjMRBnTw7aepJp2LiFOAcIaxnzEN3jgoF+ioUZi3TVQI6x1NWL9iJAB2H/wCN/vaKyg4uRqSWOnwWeU9TUQ4gY8UmIEAkGIM/M1DRomHL8SROoJ5bZRbM/I1SxeEykc1nXXWC7AiP7Xqhav8APb2dpYkkHU/npVX9YcnUnKNDqR5SY89PdRQWHbKqdADOg1EasuUk/wCpVNODoTBjMdYjYt4lA02Dqw/1UEGMYDQ7R5zGh1Purly/c3zsSBsDOxgz05U6EHDgFMFAOomDykA/6SR/pqN+HX43sTzORfeYyeYPvNB7ePugEgkR/SOmu3Tf3mpbfGbp2I1B9kCRpGv52qkSwna4fiP/AIfgB9lvrp8Kr8S4XiiPCLURrEEnaN0qonH78+0vvA+7erCdqbwBkI084IGsfn30CBvAMK6XwXBG+/mK2GagadoA7AtaAIkyhid9wZ03q5+2U5o/y93y/HypiYQzU0uKrLxWzGq3B5wPz+fgz9pWtfa+E/nT886YiwWppaonxdncMfeCPt/P20lxFk/+oPgaAHs1MZ6a1xNgwP52rhAidPiKAOm5SqEqOo+IrtAAGa6aVKpZRE1NFKlQBYQb+lNjSlSoAkPKpLVKlSGTRoPT76aTpSpUDHg6VJnJAkkwNJ5analSpDOCoMTt7qVKmSyjeH2VCKVKgaI7p0phc9TXKVAwqd/cPsBpFeXLf39aVKkBVfR9NNOXpTEMER+dTSpVSJHDb8+dNFKlQBJhvaFEbmhMdTSpUCLuDQHLIB1O/wDp/E0PB1Pv++lSpgdubn1P3Uy995+yaVKgRJe0Gnl86qnnXKVAHBXKVKg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flipH="1">
            <a:off x="5600700" y="1447800"/>
            <a:ext cx="1390650" cy="5410200"/>
          </a:xfrm>
          <a:prstGeom prst="rect">
            <a:avLst/>
          </a:prstGeom>
          <a:gradFill rotWithShape="0">
            <a:gsLst>
              <a:gs pos="0">
                <a:schemeClr val="bg1"/>
              </a:gs>
              <a:gs pos="100000">
                <a:schemeClr val="accent1">
                  <a:alpha val="0"/>
                </a:schemeClr>
              </a:gs>
            </a:gsLst>
            <a:lin ang="0" scaled="1"/>
          </a:gradFill>
          <a:ln w="25400" algn="ctr">
            <a:noFill/>
            <a:miter lim="800000"/>
            <a:headEnd/>
            <a:tailEnd/>
          </a:ln>
        </p:spPr>
        <p:txBody>
          <a:bodyPr anchor="ctr"/>
          <a:lstStyle/>
          <a:p>
            <a:pPr algn="ctr">
              <a:defRPr/>
            </a:pPr>
            <a:endParaRPr lang="en-GB" dirty="0">
              <a:solidFill>
                <a:schemeClr val="lt1"/>
              </a:solidFill>
              <a:latin typeface="+mn-lt"/>
            </a:endParaRPr>
          </a:p>
        </p:txBody>
      </p:sp>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0"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1"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Case Study</a:t>
            </a:r>
            <a:endParaRPr lang="en-US" sz="4000" dirty="0">
              <a:solidFill>
                <a:schemeClr val="bg1"/>
              </a:solidFill>
            </a:endParaRPr>
          </a:p>
        </p:txBody>
      </p:sp>
      <p:grpSp>
        <p:nvGrpSpPr>
          <p:cNvPr id="3" name="Group 38"/>
          <p:cNvGrpSpPr/>
          <p:nvPr/>
        </p:nvGrpSpPr>
        <p:grpSpPr>
          <a:xfrm>
            <a:off x="251520" y="1847407"/>
            <a:ext cx="6480720" cy="1005529"/>
            <a:chOff x="251520" y="1847407"/>
            <a:chExt cx="6480720" cy="1005529"/>
          </a:xfrm>
        </p:grpSpPr>
        <p:sp>
          <p:nvSpPr>
            <p:cNvPr id="25" name="Round Diagonal Corner Rectangle 24"/>
            <p:cNvSpPr/>
            <p:nvPr/>
          </p:nvSpPr>
          <p:spPr>
            <a:xfrm>
              <a:off x="251520" y="1847407"/>
              <a:ext cx="6480720" cy="1005529"/>
            </a:xfrm>
            <a:prstGeom prst="round2DiagRect">
              <a:avLst/>
            </a:prstGeom>
            <a:scene3d>
              <a:camera prst="orthographicFront"/>
              <a:lightRig rig="flat" dir="t"/>
            </a:scene3d>
          </p:spPr>
          <p:style>
            <a:lnRef idx="1">
              <a:schemeClr val="accent3"/>
            </a:lnRef>
            <a:fillRef idx="2">
              <a:schemeClr val="accent3"/>
            </a:fillRef>
            <a:effectRef idx="1">
              <a:schemeClr val="accent3"/>
            </a:effectRef>
            <a:fontRef idx="minor">
              <a:schemeClr val="dk1"/>
            </a:fontRef>
          </p:style>
        </p:sp>
        <p:sp>
          <p:nvSpPr>
            <p:cNvPr id="26" name="Round Diagonal Corner Rectangle 4"/>
            <p:cNvSpPr/>
            <p:nvPr/>
          </p:nvSpPr>
          <p:spPr>
            <a:xfrm>
              <a:off x="307636" y="1896493"/>
              <a:ext cx="6368488" cy="907357"/>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b="1" kern="0" dirty="0" smtClean="0">
                  <a:solidFill>
                    <a:schemeClr val="accent3"/>
                  </a:solidFill>
                </a:rPr>
                <a:t>LAND</a:t>
              </a:r>
              <a:r>
                <a:rPr lang="en-GB" sz="2200" b="1" kern="0" dirty="0" smtClean="0"/>
                <a:t/>
              </a:r>
              <a:br>
                <a:rPr lang="en-GB" sz="2200" b="1" kern="0" dirty="0" smtClean="0"/>
              </a:br>
              <a:endParaRPr lang="en-GB" sz="2200" dirty="0"/>
            </a:p>
          </p:txBody>
        </p:sp>
      </p:grpSp>
      <p:grpSp>
        <p:nvGrpSpPr>
          <p:cNvPr id="4" name="Group 39"/>
          <p:cNvGrpSpPr/>
          <p:nvPr/>
        </p:nvGrpSpPr>
        <p:grpSpPr>
          <a:xfrm>
            <a:off x="251520" y="3038117"/>
            <a:ext cx="6480720" cy="1005529"/>
            <a:chOff x="251520" y="3038117"/>
            <a:chExt cx="6480720" cy="1005529"/>
          </a:xfrm>
        </p:grpSpPr>
        <p:sp>
          <p:nvSpPr>
            <p:cNvPr id="23" name="Round Diagonal Corner Rectangle 22"/>
            <p:cNvSpPr/>
            <p:nvPr/>
          </p:nvSpPr>
          <p:spPr>
            <a:xfrm>
              <a:off x="251520" y="3038117"/>
              <a:ext cx="6480720" cy="1005529"/>
            </a:xfrm>
            <a:prstGeom prst="round2Diag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4" name="Round Diagonal Corner Rectangle 6"/>
            <p:cNvSpPr/>
            <p:nvPr/>
          </p:nvSpPr>
          <p:spPr>
            <a:xfrm>
              <a:off x="307636" y="3087203"/>
              <a:ext cx="6368488" cy="90735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5250" tIns="95250" rIns="95250" bIns="95250" numCol="1" spcCol="1270" anchor="ctr" anchorCtr="0">
              <a:noAutofit/>
            </a:bodyPr>
            <a:lstStyle/>
            <a:p>
              <a:pPr lvl="0" algn="l" defTabSz="1111250" eaLnBrk="0" hangingPunct="0">
                <a:lnSpc>
                  <a:spcPct val="90000"/>
                </a:lnSpc>
                <a:spcBef>
                  <a:spcPct val="0"/>
                </a:spcBef>
                <a:spcAft>
                  <a:spcPct val="35000"/>
                </a:spcAft>
                <a:defRPr/>
              </a:pPr>
              <a:r>
                <a:rPr lang="en-GB" sz="2500" b="1" kern="0" dirty="0" smtClean="0">
                  <a:solidFill>
                    <a:schemeClr val="accent1"/>
                  </a:solidFill>
                </a:rPr>
                <a:t>LABOUR</a:t>
              </a:r>
            </a:p>
            <a:p>
              <a:pPr lvl="0" algn="l" defTabSz="1111250" eaLnBrk="0" hangingPunct="0">
                <a:lnSpc>
                  <a:spcPct val="90000"/>
                </a:lnSpc>
                <a:spcBef>
                  <a:spcPct val="0"/>
                </a:spcBef>
                <a:spcAft>
                  <a:spcPct val="35000"/>
                </a:spcAft>
                <a:defRPr/>
              </a:pPr>
              <a:endParaRPr lang="en-GB" sz="2500" b="1" kern="0" dirty="0" smtClean="0">
                <a:solidFill>
                  <a:schemeClr val="accent1"/>
                </a:solidFill>
              </a:endParaRPr>
            </a:p>
          </p:txBody>
        </p:sp>
      </p:grpSp>
      <p:grpSp>
        <p:nvGrpSpPr>
          <p:cNvPr id="5" name="Group 40"/>
          <p:cNvGrpSpPr/>
          <p:nvPr/>
        </p:nvGrpSpPr>
        <p:grpSpPr>
          <a:xfrm>
            <a:off x="251520" y="4228827"/>
            <a:ext cx="6480720" cy="1175233"/>
            <a:chOff x="251520" y="4228827"/>
            <a:chExt cx="6480720" cy="1175233"/>
          </a:xfrm>
        </p:grpSpPr>
        <p:sp>
          <p:nvSpPr>
            <p:cNvPr id="20" name="Round Diagonal Corner Rectangle 19"/>
            <p:cNvSpPr/>
            <p:nvPr/>
          </p:nvSpPr>
          <p:spPr>
            <a:xfrm>
              <a:off x="251520" y="4228827"/>
              <a:ext cx="6480720" cy="1175233"/>
            </a:xfrm>
            <a:prstGeom prst="round2DiagRect">
              <a:avLst/>
            </a:prstGeom>
          </p:spPr>
          <p:style>
            <a:lnRef idx="1">
              <a:schemeClr val="accent6"/>
            </a:lnRef>
            <a:fillRef idx="2">
              <a:schemeClr val="accent6"/>
            </a:fillRef>
            <a:effectRef idx="1">
              <a:schemeClr val="accent6"/>
            </a:effectRef>
            <a:fontRef idx="minor">
              <a:schemeClr val="dk1"/>
            </a:fontRef>
          </p:style>
        </p:sp>
        <p:sp>
          <p:nvSpPr>
            <p:cNvPr id="22" name="Round Diagonal Corner Rectangle 8"/>
            <p:cNvSpPr/>
            <p:nvPr/>
          </p:nvSpPr>
          <p:spPr>
            <a:xfrm>
              <a:off x="317107" y="4286197"/>
              <a:ext cx="6349546" cy="106049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5250" tIns="95250" rIns="95250" bIns="95250" numCol="1" spcCol="1270" anchor="ctr" anchorCtr="0">
              <a:noAutofit/>
            </a:bodyPr>
            <a:lstStyle/>
            <a:p>
              <a:pPr lvl="0" algn="l" defTabSz="1111250" eaLnBrk="0" hangingPunct="0">
                <a:lnSpc>
                  <a:spcPct val="90000"/>
                </a:lnSpc>
                <a:spcBef>
                  <a:spcPct val="0"/>
                </a:spcBef>
                <a:spcAft>
                  <a:spcPct val="35000"/>
                </a:spcAft>
                <a:defRPr/>
              </a:pPr>
              <a:r>
                <a:rPr lang="en-GB" sz="2500" b="1" kern="0" dirty="0" smtClean="0">
                  <a:solidFill>
                    <a:schemeClr val="accent6"/>
                  </a:solidFill>
                </a:rPr>
                <a:t>CAPITAL</a:t>
              </a:r>
            </a:p>
            <a:p>
              <a:pPr lvl="0" algn="l" defTabSz="1111250" eaLnBrk="0" hangingPunct="0">
                <a:lnSpc>
                  <a:spcPct val="90000"/>
                </a:lnSpc>
                <a:spcBef>
                  <a:spcPct val="0"/>
                </a:spcBef>
                <a:spcAft>
                  <a:spcPct val="35000"/>
                </a:spcAft>
                <a:defRPr/>
              </a:pPr>
              <a:endParaRPr lang="en-GB" sz="2500" b="1" kern="0" dirty="0" smtClean="0">
                <a:solidFill>
                  <a:schemeClr val="accent6"/>
                </a:solidFill>
              </a:endParaRPr>
            </a:p>
          </p:txBody>
        </p:sp>
      </p:grpSp>
      <p:grpSp>
        <p:nvGrpSpPr>
          <p:cNvPr id="6" name="Group 41"/>
          <p:cNvGrpSpPr/>
          <p:nvPr/>
        </p:nvGrpSpPr>
        <p:grpSpPr>
          <a:xfrm>
            <a:off x="251520" y="5589240"/>
            <a:ext cx="6480720" cy="1005529"/>
            <a:chOff x="251520" y="5589240"/>
            <a:chExt cx="6480720" cy="1005529"/>
          </a:xfrm>
        </p:grpSpPr>
        <p:sp>
          <p:nvSpPr>
            <p:cNvPr id="18" name="Round Diagonal Corner Rectangle 17"/>
            <p:cNvSpPr/>
            <p:nvPr/>
          </p:nvSpPr>
          <p:spPr>
            <a:xfrm>
              <a:off x="251520" y="5589240"/>
              <a:ext cx="6480720" cy="1005529"/>
            </a:xfrm>
            <a:prstGeom prst="round2DiagRect">
              <a:avLst/>
            </a:prstGeom>
          </p:spPr>
          <p:style>
            <a:lnRef idx="1">
              <a:schemeClr val="accent4"/>
            </a:lnRef>
            <a:fillRef idx="2">
              <a:schemeClr val="accent4"/>
            </a:fillRef>
            <a:effectRef idx="1">
              <a:schemeClr val="accent4"/>
            </a:effectRef>
            <a:fontRef idx="minor">
              <a:schemeClr val="dk1"/>
            </a:fontRef>
          </p:style>
        </p:sp>
        <p:sp>
          <p:nvSpPr>
            <p:cNvPr id="19" name="Round Diagonal Corner Rectangle 10"/>
            <p:cNvSpPr/>
            <p:nvPr/>
          </p:nvSpPr>
          <p:spPr>
            <a:xfrm>
              <a:off x="307636" y="5638326"/>
              <a:ext cx="6368488" cy="90735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5250" tIns="95250" rIns="95250" bIns="95250" numCol="1" spcCol="1270" anchor="ctr" anchorCtr="0">
              <a:noAutofit/>
            </a:bodyPr>
            <a:lstStyle/>
            <a:p>
              <a:pPr lvl="0" algn="l" defTabSz="1111250" eaLnBrk="0" hangingPunct="0">
                <a:lnSpc>
                  <a:spcPct val="90000"/>
                </a:lnSpc>
                <a:spcBef>
                  <a:spcPct val="0"/>
                </a:spcBef>
                <a:spcAft>
                  <a:spcPct val="35000"/>
                </a:spcAft>
                <a:defRPr/>
              </a:pPr>
              <a:r>
                <a:rPr lang="en-GB" sz="2500" b="1" kern="0" dirty="0" smtClean="0">
                  <a:solidFill>
                    <a:schemeClr val="accent4"/>
                  </a:solidFill>
                </a:rPr>
                <a:t>ENTERPRISE</a:t>
              </a:r>
            </a:p>
            <a:p>
              <a:pPr lvl="0" algn="l" defTabSz="1111250" eaLnBrk="0" hangingPunct="0">
                <a:lnSpc>
                  <a:spcPct val="90000"/>
                </a:lnSpc>
                <a:spcBef>
                  <a:spcPct val="0"/>
                </a:spcBef>
                <a:spcAft>
                  <a:spcPct val="35000"/>
                </a:spcAft>
                <a:defRPr/>
              </a:pPr>
              <a:endParaRPr lang="en-GB" sz="2500" b="1" kern="0" dirty="0" smtClean="0">
                <a:solidFill>
                  <a:schemeClr val="accent4"/>
                </a:solidFill>
              </a:endParaRPr>
            </a:p>
          </p:txBody>
        </p:sp>
      </p:grpSp>
      <p:sp>
        <p:nvSpPr>
          <p:cNvPr id="27" name="Rectangle 9"/>
          <p:cNvSpPr txBox="1">
            <a:spLocks noChangeArrowheads="1"/>
          </p:cNvSpPr>
          <p:nvPr/>
        </p:nvSpPr>
        <p:spPr>
          <a:xfrm>
            <a:off x="6991350" y="1786678"/>
            <a:ext cx="1865512" cy="473244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itchFamily="2" charset="2"/>
              <a:buNone/>
            </a:pPr>
            <a:r>
              <a:rPr lang="en-GB" sz="2200" dirty="0" smtClean="0">
                <a:latin typeface="Calibri" pitchFamily="34" charset="0"/>
              </a:rPr>
              <a:t>Complete the Factors of Production with a business of your choice.</a:t>
            </a:r>
          </a:p>
          <a:p>
            <a:pPr marL="0" indent="0">
              <a:lnSpc>
                <a:spcPct val="90000"/>
              </a:lnSpc>
              <a:buFont typeface="Wingdings" pitchFamily="2" charset="2"/>
              <a:buNone/>
            </a:pPr>
            <a:endParaRPr lang="en-GB" sz="2200" dirty="0">
              <a:solidFill>
                <a:schemeClr val="tx2"/>
              </a:solidFill>
              <a:latin typeface="Calibri" pitchFamily="34" charset="0"/>
            </a:endParaRPr>
          </a:p>
          <a:p>
            <a:pPr marL="0" indent="0">
              <a:lnSpc>
                <a:spcPct val="90000"/>
              </a:lnSpc>
              <a:buFont typeface="Wingdings" pitchFamily="2" charset="2"/>
              <a:buNone/>
            </a:pPr>
            <a:r>
              <a:rPr lang="en-GB" sz="2200" dirty="0" smtClean="0">
                <a:solidFill>
                  <a:schemeClr val="tx2"/>
                </a:solidFill>
                <a:latin typeface="Calibri" pitchFamily="34" charset="0"/>
              </a:rPr>
              <a:t>Share with your partner.</a:t>
            </a:r>
            <a:endParaRPr lang="en-GB" sz="2200" dirty="0">
              <a:solidFill>
                <a:schemeClr val="tx2"/>
              </a:solidFill>
              <a:latin typeface="Calibri" pitchFamily="34" charset="0"/>
            </a:endParaRPr>
          </a:p>
        </p:txBody>
      </p:sp>
    </p:spTree>
    <p:extLst>
      <p:ext uri="{BB962C8B-B14F-4D97-AF65-F5344CB8AC3E}">
        <p14:creationId xmlns:p14="http://schemas.microsoft.com/office/powerpoint/2010/main" val="33146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flipH="1">
            <a:off x="5600700" y="1447800"/>
            <a:ext cx="1390650" cy="5410200"/>
          </a:xfrm>
          <a:prstGeom prst="rect">
            <a:avLst/>
          </a:prstGeom>
          <a:gradFill rotWithShape="0">
            <a:gsLst>
              <a:gs pos="0">
                <a:schemeClr val="bg1"/>
              </a:gs>
              <a:gs pos="100000">
                <a:schemeClr val="accent1">
                  <a:alpha val="0"/>
                </a:schemeClr>
              </a:gs>
            </a:gsLst>
            <a:lin ang="0" scaled="1"/>
          </a:gradFill>
          <a:ln w="25400" algn="ctr">
            <a:noFill/>
            <a:miter lim="800000"/>
            <a:headEnd/>
            <a:tailEnd/>
          </a:ln>
        </p:spPr>
        <p:txBody>
          <a:bodyPr anchor="ctr"/>
          <a:lstStyle/>
          <a:p>
            <a:pPr algn="ctr">
              <a:defRPr/>
            </a:pPr>
            <a:endParaRPr lang="en-GB" dirty="0">
              <a:solidFill>
                <a:schemeClr val="lt1"/>
              </a:solidFill>
              <a:latin typeface="+mn-lt"/>
            </a:endParaRPr>
          </a:p>
        </p:txBody>
      </p:sp>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0"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1"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Questions - 1</a:t>
            </a:r>
            <a:endParaRPr lang="en-US" sz="4000" dirty="0">
              <a:solidFill>
                <a:schemeClr val="bg1"/>
              </a:solidFill>
            </a:endParaRPr>
          </a:p>
        </p:txBody>
      </p:sp>
      <p:sp>
        <p:nvSpPr>
          <p:cNvPr id="8" name="TextBox 7"/>
          <p:cNvSpPr txBox="1"/>
          <p:nvPr/>
        </p:nvSpPr>
        <p:spPr>
          <a:xfrm>
            <a:off x="251520" y="1568451"/>
            <a:ext cx="8424936" cy="4524315"/>
          </a:xfrm>
          <a:prstGeom prst="rect">
            <a:avLst/>
          </a:prstGeom>
          <a:noFill/>
        </p:spPr>
        <p:txBody>
          <a:bodyPr wrap="square" rtlCol="0">
            <a:spAutoFit/>
          </a:bodyPr>
          <a:lstStyle/>
          <a:p>
            <a:pPr marL="342900" indent="-342900">
              <a:buFont typeface="+mj-lt"/>
              <a:buAutoNum type="arabicPeriod"/>
            </a:pPr>
            <a:r>
              <a:rPr lang="en-GB" sz="3200" dirty="0" smtClean="0"/>
              <a:t>What is Business?</a:t>
            </a:r>
          </a:p>
          <a:p>
            <a:pPr marL="342900" indent="-342900">
              <a:buFont typeface="+mj-lt"/>
              <a:buAutoNum type="arabicPeriod"/>
            </a:pPr>
            <a:r>
              <a:rPr lang="en-GB" sz="3200" dirty="0" smtClean="0"/>
              <a:t>List our basic needs.</a:t>
            </a:r>
          </a:p>
          <a:p>
            <a:pPr marL="342900" indent="-342900">
              <a:buFont typeface="+mj-lt"/>
              <a:buAutoNum type="arabicPeriod"/>
            </a:pPr>
            <a:r>
              <a:rPr lang="en-GB" sz="3200" dirty="0" smtClean="0"/>
              <a:t>Can we always have everything we want? Explain your answer.</a:t>
            </a:r>
          </a:p>
          <a:p>
            <a:pPr marL="342900" indent="-342900">
              <a:buFont typeface="+mj-lt"/>
              <a:buAutoNum type="arabicPeriod"/>
            </a:pPr>
            <a:r>
              <a:rPr lang="en-GB" sz="3200" dirty="0" smtClean="0"/>
              <a:t>This means we must make what?</a:t>
            </a:r>
          </a:p>
          <a:p>
            <a:pPr marL="342900" indent="-342900">
              <a:buFont typeface="+mj-lt"/>
              <a:buAutoNum type="arabicPeriod"/>
            </a:pPr>
            <a:r>
              <a:rPr lang="en-GB" sz="3200" dirty="0" smtClean="0"/>
              <a:t>What is the difference between a Good and a Service?</a:t>
            </a:r>
          </a:p>
          <a:p>
            <a:pPr marL="342900" indent="-342900">
              <a:buFont typeface="+mj-lt"/>
              <a:buAutoNum type="arabicPeriod"/>
            </a:pPr>
            <a:r>
              <a:rPr lang="en-GB" sz="3200" dirty="0" smtClean="0"/>
              <a:t>Give an example of each in Question 5.</a:t>
            </a:r>
          </a:p>
          <a:p>
            <a:pPr marL="342900" indent="-342900">
              <a:buFont typeface="+mj-lt"/>
              <a:buAutoNum type="arabicPeriod"/>
            </a:pPr>
            <a:r>
              <a:rPr lang="en-GB" sz="3200" dirty="0" smtClean="0"/>
              <a:t>What are the 4 Factors of Production?</a:t>
            </a:r>
          </a:p>
        </p:txBody>
      </p:sp>
      <p:sp>
        <p:nvSpPr>
          <p:cNvPr id="3" name="Freeform 2"/>
          <p:cNvSpPr/>
          <p:nvPr/>
        </p:nvSpPr>
        <p:spPr>
          <a:xfrm>
            <a:off x="3850482" y="1528763"/>
            <a:ext cx="142876" cy="285751"/>
          </a:xfrm>
          <a:custGeom>
            <a:avLst/>
            <a:gdLst/>
            <a:ahLst/>
            <a:cxnLst/>
            <a:rect l="0" t="0" r="0" b="0"/>
            <a:pathLst>
              <a:path w="142876" h="285751">
                <a:moveTo>
                  <a:pt x="21431" y="50006"/>
                </a:moveTo>
                <a:lnTo>
                  <a:pt x="21431" y="50006"/>
                </a:lnTo>
                <a:lnTo>
                  <a:pt x="21431" y="57150"/>
                </a:lnTo>
                <a:lnTo>
                  <a:pt x="14287" y="78581"/>
                </a:lnTo>
                <a:lnTo>
                  <a:pt x="14287" y="100012"/>
                </a:lnTo>
                <a:lnTo>
                  <a:pt x="7143" y="121443"/>
                </a:lnTo>
                <a:lnTo>
                  <a:pt x="7143" y="150018"/>
                </a:lnTo>
                <a:lnTo>
                  <a:pt x="0" y="171450"/>
                </a:lnTo>
                <a:lnTo>
                  <a:pt x="0" y="200025"/>
                </a:lnTo>
                <a:lnTo>
                  <a:pt x="0" y="228600"/>
                </a:lnTo>
                <a:lnTo>
                  <a:pt x="0" y="250031"/>
                </a:lnTo>
                <a:lnTo>
                  <a:pt x="0" y="264318"/>
                </a:lnTo>
                <a:lnTo>
                  <a:pt x="0" y="271462"/>
                </a:lnTo>
                <a:lnTo>
                  <a:pt x="0" y="278606"/>
                </a:lnTo>
                <a:lnTo>
                  <a:pt x="0" y="285750"/>
                </a:lnTo>
                <a:lnTo>
                  <a:pt x="0" y="278606"/>
                </a:lnTo>
                <a:lnTo>
                  <a:pt x="0" y="271462"/>
                </a:lnTo>
                <a:lnTo>
                  <a:pt x="7143" y="264318"/>
                </a:lnTo>
                <a:lnTo>
                  <a:pt x="7143" y="242887"/>
                </a:lnTo>
                <a:lnTo>
                  <a:pt x="7143" y="207168"/>
                </a:lnTo>
                <a:lnTo>
                  <a:pt x="7143" y="178593"/>
                </a:lnTo>
                <a:lnTo>
                  <a:pt x="14287" y="135731"/>
                </a:lnTo>
                <a:lnTo>
                  <a:pt x="14287" y="100012"/>
                </a:lnTo>
                <a:lnTo>
                  <a:pt x="21431" y="57150"/>
                </a:lnTo>
                <a:lnTo>
                  <a:pt x="21431" y="28575"/>
                </a:lnTo>
                <a:lnTo>
                  <a:pt x="21431" y="7143"/>
                </a:lnTo>
                <a:lnTo>
                  <a:pt x="28575" y="0"/>
                </a:lnTo>
                <a:lnTo>
                  <a:pt x="28575" y="0"/>
                </a:lnTo>
                <a:lnTo>
                  <a:pt x="28575" y="0"/>
                </a:lnTo>
                <a:lnTo>
                  <a:pt x="35718" y="0"/>
                </a:lnTo>
                <a:lnTo>
                  <a:pt x="42862" y="14287"/>
                </a:lnTo>
                <a:lnTo>
                  <a:pt x="42862" y="28575"/>
                </a:lnTo>
                <a:lnTo>
                  <a:pt x="57150" y="57150"/>
                </a:lnTo>
                <a:lnTo>
                  <a:pt x="64293" y="85725"/>
                </a:lnTo>
                <a:lnTo>
                  <a:pt x="71437" y="114300"/>
                </a:lnTo>
                <a:lnTo>
                  <a:pt x="78581" y="150018"/>
                </a:lnTo>
                <a:lnTo>
                  <a:pt x="92868" y="178593"/>
                </a:lnTo>
                <a:lnTo>
                  <a:pt x="100012" y="200025"/>
                </a:lnTo>
                <a:lnTo>
                  <a:pt x="114300" y="221456"/>
                </a:lnTo>
                <a:lnTo>
                  <a:pt x="121443" y="242887"/>
                </a:lnTo>
                <a:lnTo>
                  <a:pt x="128587" y="250031"/>
                </a:lnTo>
                <a:lnTo>
                  <a:pt x="135731" y="257175"/>
                </a:lnTo>
                <a:lnTo>
                  <a:pt x="135731" y="264318"/>
                </a:lnTo>
                <a:lnTo>
                  <a:pt x="142875" y="271462"/>
                </a:lnTo>
                <a:lnTo>
                  <a:pt x="142875" y="2714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Freeform 3"/>
          <p:cNvSpPr/>
          <p:nvPr/>
        </p:nvSpPr>
        <p:spPr>
          <a:xfrm>
            <a:off x="3814763" y="1707356"/>
            <a:ext cx="100013" cy="21433"/>
          </a:xfrm>
          <a:custGeom>
            <a:avLst/>
            <a:gdLst/>
            <a:ahLst/>
            <a:cxnLst/>
            <a:rect l="0" t="0" r="0" b="0"/>
            <a:pathLst>
              <a:path w="100013" h="21433">
                <a:moveTo>
                  <a:pt x="0" y="7144"/>
                </a:moveTo>
                <a:lnTo>
                  <a:pt x="0" y="7144"/>
                </a:lnTo>
                <a:lnTo>
                  <a:pt x="0" y="7144"/>
                </a:lnTo>
                <a:lnTo>
                  <a:pt x="0" y="0"/>
                </a:lnTo>
                <a:lnTo>
                  <a:pt x="7144" y="7144"/>
                </a:lnTo>
                <a:lnTo>
                  <a:pt x="21431" y="7144"/>
                </a:lnTo>
                <a:lnTo>
                  <a:pt x="35719" y="7144"/>
                </a:lnTo>
                <a:lnTo>
                  <a:pt x="57150" y="14288"/>
                </a:lnTo>
                <a:lnTo>
                  <a:pt x="71437" y="14288"/>
                </a:lnTo>
                <a:lnTo>
                  <a:pt x="100012" y="21432"/>
                </a:lnTo>
                <a:lnTo>
                  <a:pt x="100012" y="21432"/>
                </a:lnTo>
                <a:lnTo>
                  <a:pt x="100012" y="2143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reeform 4"/>
          <p:cNvSpPr/>
          <p:nvPr/>
        </p:nvSpPr>
        <p:spPr>
          <a:xfrm>
            <a:off x="3986213" y="1650206"/>
            <a:ext cx="200026" cy="178595"/>
          </a:xfrm>
          <a:custGeom>
            <a:avLst/>
            <a:gdLst/>
            <a:ahLst/>
            <a:cxnLst/>
            <a:rect l="0" t="0" r="0" b="0"/>
            <a:pathLst>
              <a:path w="200026" h="178595">
                <a:moveTo>
                  <a:pt x="14287" y="0"/>
                </a:moveTo>
                <a:lnTo>
                  <a:pt x="7144" y="7144"/>
                </a:lnTo>
                <a:lnTo>
                  <a:pt x="7144" y="14288"/>
                </a:lnTo>
                <a:lnTo>
                  <a:pt x="0" y="28575"/>
                </a:lnTo>
                <a:lnTo>
                  <a:pt x="0" y="57150"/>
                </a:lnTo>
                <a:lnTo>
                  <a:pt x="7144" y="78582"/>
                </a:lnTo>
                <a:lnTo>
                  <a:pt x="7144" y="107157"/>
                </a:lnTo>
                <a:lnTo>
                  <a:pt x="14287" y="128588"/>
                </a:lnTo>
                <a:lnTo>
                  <a:pt x="21431" y="150019"/>
                </a:lnTo>
                <a:lnTo>
                  <a:pt x="28575" y="164307"/>
                </a:lnTo>
                <a:lnTo>
                  <a:pt x="35719" y="171450"/>
                </a:lnTo>
                <a:lnTo>
                  <a:pt x="42862" y="178594"/>
                </a:lnTo>
                <a:lnTo>
                  <a:pt x="50006" y="178594"/>
                </a:lnTo>
                <a:lnTo>
                  <a:pt x="57150" y="171450"/>
                </a:lnTo>
                <a:lnTo>
                  <a:pt x="57150" y="164307"/>
                </a:lnTo>
                <a:lnTo>
                  <a:pt x="57150" y="150019"/>
                </a:lnTo>
                <a:lnTo>
                  <a:pt x="64294" y="121444"/>
                </a:lnTo>
                <a:lnTo>
                  <a:pt x="57150" y="92869"/>
                </a:lnTo>
                <a:lnTo>
                  <a:pt x="57150" y="64294"/>
                </a:lnTo>
                <a:lnTo>
                  <a:pt x="57150" y="35719"/>
                </a:lnTo>
                <a:lnTo>
                  <a:pt x="50006" y="14288"/>
                </a:lnTo>
                <a:lnTo>
                  <a:pt x="50006" y="7144"/>
                </a:lnTo>
                <a:lnTo>
                  <a:pt x="50006" y="7144"/>
                </a:lnTo>
                <a:lnTo>
                  <a:pt x="57150" y="7144"/>
                </a:lnTo>
                <a:lnTo>
                  <a:pt x="57150" y="14288"/>
                </a:lnTo>
                <a:lnTo>
                  <a:pt x="64294" y="21432"/>
                </a:lnTo>
                <a:lnTo>
                  <a:pt x="78581" y="28575"/>
                </a:lnTo>
                <a:lnTo>
                  <a:pt x="85725" y="42863"/>
                </a:lnTo>
                <a:lnTo>
                  <a:pt x="100012" y="64294"/>
                </a:lnTo>
                <a:lnTo>
                  <a:pt x="114300" y="78582"/>
                </a:lnTo>
                <a:lnTo>
                  <a:pt x="135731" y="92869"/>
                </a:lnTo>
                <a:lnTo>
                  <a:pt x="157162" y="107157"/>
                </a:lnTo>
                <a:lnTo>
                  <a:pt x="178594" y="121444"/>
                </a:lnTo>
                <a:lnTo>
                  <a:pt x="192881" y="121444"/>
                </a:lnTo>
                <a:lnTo>
                  <a:pt x="200025" y="128588"/>
                </a:lnTo>
                <a:lnTo>
                  <a:pt x="200025" y="1285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a:off x="4300538" y="1635919"/>
            <a:ext cx="114301" cy="164307"/>
          </a:xfrm>
          <a:custGeom>
            <a:avLst/>
            <a:gdLst/>
            <a:ahLst/>
            <a:cxnLst/>
            <a:rect l="0" t="0" r="0" b="0"/>
            <a:pathLst>
              <a:path w="114301" h="164307">
                <a:moveTo>
                  <a:pt x="7144" y="35719"/>
                </a:moveTo>
                <a:lnTo>
                  <a:pt x="7144" y="42862"/>
                </a:lnTo>
                <a:lnTo>
                  <a:pt x="0" y="57150"/>
                </a:lnTo>
                <a:lnTo>
                  <a:pt x="0" y="78581"/>
                </a:lnTo>
                <a:lnTo>
                  <a:pt x="0" y="100012"/>
                </a:lnTo>
                <a:lnTo>
                  <a:pt x="0" y="121444"/>
                </a:lnTo>
                <a:lnTo>
                  <a:pt x="7144" y="135731"/>
                </a:lnTo>
                <a:lnTo>
                  <a:pt x="21431" y="150019"/>
                </a:lnTo>
                <a:lnTo>
                  <a:pt x="28575" y="164306"/>
                </a:lnTo>
                <a:lnTo>
                  <a:pt x="42862" y="164306"/>
                </a:lnTo>
                <a:lnTo>
                  <a:pt x="57150" y="164306"/>
                </a:lnTo>
                <a:lnTo>
                  <a:pt x="71437" y="164306"/>
                </a:lnTo>
                <a:lnTo>
                  <a:pt x="85725" y="157162"/>
                </a:lnTo>
                <a:lnTo>
                  <a:pt x="92869" y="142875"/>
                </a:lnTo>
                <a:lnTo>
                  <a:pt x="100012" y="128587"/>
                </a:lnTo>
                <a:lnTo>
                  <a:pt x="107156" y="114300"/>
                </a:lnTo>
                <a:lnTo>
                  <a:pt x="114300" y="92869"/>
                </a:lnTo>
                <a:lnTo>
                  <a:pt x="114300" y="71437"/>
                </a:lnTo>
                <a:lnTo>
                  <a:pt x="114300" y="50006"/>
                </a:lnTo>
                <a:lnTo>
                  <a:pt x="107156" y="28575"/>
                </a:lnTo>
                <a:lnTo>
                  <a:pt x="92869" y="14287"/>
                </a:lnTo>
                <a:lnTo>
                  <a:pt x="85725" y="0"/>
                </a:lnTo>
                <a:lnTo>
                  <a:pt x="71437" y="0"/>
                </a:lnTo>
                <a:lnTo>
                  <a:pt x="57150" y="0"/>
                </a:lnTo>
                <a:lnTo>
                  <a:pt x="42862" y="14287"/>
                </a:lnTo>
                <a:lnTo>
                  <a:pt x="28575" y="28575"/>
                </a:lnTo>
                <a:lnTo>
                  <a:pt x="21431" y="42862"/>
                </a:lnTo>
                <a:lnTo>
                  <a:pt x="21431" y="64294"/>
                </a:lnTo>
                <a:lnTo>
                  <a:pt x="21431" y="78581"/>
                </a:lnTo>
                <a:lnTo>
                  <a:pt x="21431" y="107156"/>
                </a:lnTo>
                <a:lnTo>
                  <a:pt x="21431" y="107156"/>
                </a:lnTo>
                <a:lnTo>
                  <a:pt x="21431" y="1071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6"/>
          <p:cNvSpPr/>
          <p:nvPr/>
        </p:nvSpPr>
        <p:spPr>
          <a:xfrm>
            <a:off x="4486275" y="1657350"/>
            <a:ext cx="207170" cy="321470"/>
          </a:xfrm>
          <a:custGeom>
            <a:avLst/>
            <a:gdLst/>
            <a:ahLst/>
            <a:cxnLst/>
            <a:rect l="0" t="0" r="0" b="0"/>
            <a:pathLst>
              <a:path w="207170" h="321470">
                <a:moveTo>
                  <a:pt x="7144" y="35719"/>
                </a:moveTo>
                <a:lnTo>
                  <a:pt x="7144" y="35719"/>
                </a:lnTo>
                <a:lnTo>
                  <a:pt x="0" y="50006"/>
                </a:lnTo>
                <a:lnTo>
                  <a:pt x="0" y="71438"/>
                </a:lnTo>
                <a:lnTo>
                  <a:pt x="0" y="92869"/>
                </a:lnTo>
                <a:lnTo>
                  <a:pt x="0" y="107156"/>
                </a:lnTo>
                <a:lnTo>
                  <a:pt x="0" y="128588"/>
                </a:lnTo>
                <a:lnTo>
                  <a:pt x="7144" y="142875"/>
                </a:lnTo>
                <a:lnTo>
                  <a:pt x="7144" y="150019"/>
                </a:lnTo>
                <a:lnTo>
                  <a:pt x="14288" y="150019"/>
                </a:lnTo>
                <a:lnTo>
                  <a:pt x="14288" y="157163"/>
                </a:lnTo>
                <a:lnTo>
                  <a:pt x="14288" y="157163"/>
                </a:lnTo>
                <a:lnTo>
                  <a:pt x="14288" y="157163"/>
                </a:lnTo>
                <a:lnTo>
                  <a:pt x="14288" y="150019"/>
                </a:lnTo>
                <a:lnTo>
                  <a:pt x="14288" y="142875"/>
                </a:lnTo>
                <a:lnTo>
                  <a:pt x="14288" y="121444"/>
                </a:lnTo>
                <a:lnTo>
                  <a:pt x="14288" y="100013"/>
                </a:lnTo>
                <a:lnTo>
                  <a:pt x="14288" y="78581"/>
                </a:lnTo>
                <a:lnTo>
                  <a:pt x="14288" y="50006"/>
                </a:lnTo>
                <a:lnTo>
                  <a:pt x="21432" y="35719"/>
                </a:lnTo>
                <a:lnTo>
                  <a:pt x="28575" y="21431"/>
                </a:lnTo>
                <a:lnTo>
                  <a:pt x="35719" y="14288"/>
                </a:lnTo>
                <a:lnTo>
                  <a:pt x="50007" y="7144"/>
                </a:lnTo>
                <a:lnTo>
                  <a:pt x="57150" y="0"/>
                </a:lnTo>
                <a:lnTo>
                  <a:pt x="71438" y="0"/>
                </a:lnTo>
                <a:lnTo>
                  <a:pt x="85725" y="0"/>
                </a:lnTo>
                <a:lnTo>
                  <a:pt x="107157" y="0"/>
                </a:lnTo>
                <a:lnTo>
                  <a:pt x="121444" y="0"/>
                </a:lnTo>
                <a:lnTo>
                  <a:pt x="135732" y="0"/>
                </a:lnTo>
                <a:lnTo>
                  <a:pt x="150019" y="0"/>
                </a:lnTo>
                <a:lnTo>
                  <a:pt x="157163" y="7144"/>
                </a:lnTo>
                <a:lnTo>
                  <a:pt x="164307" y="14288"/>
                </a:lnTo>
                <a:lnTo>
                  <a:pt x="164307" y="35719"/>
                </a:lnTo>
                <a:lnTo>
                  <a:pt x="157163" y="50006"/>
                </a:lnTo>
                <a:lnTo>
                  <a:pt x="150019" y="71438"/>
                </a:lnTo>
                <a:lnTo>
                  <a:pt x="135732" y="92869"/>
                </a:lnTo>
                <a:lnTo>
                  <a:pt x="128588" y="107156"/>
                </a:lnTo>
                <a:lnTo>
                  <a:pt x="114300" y="114300"/>
                </a:lnTo>
                <a:lnTo>
                  <a:pt x="114300" y="121444"/>
                </a:lnTo>
                <a:lnTo>
                  <a:pt x="107157" y="128588"/>
                </a:lnTo>
                <a:lnTo>
                  <a:pt x="107157" y="128588"/>
                </a:lnTo>
                <a:lnTo>
                  <a:pt x="107157" y="128588"/>
                </a:lnTo>
                <a:lnTo>
                  <a:pt x="107157" y="121444"/>
                </a:lnTo>
                <a:lnTo>
                  <a:pt x="114300" y="114300"/>
                </a:lnTo>
                <a:lnTo>
                  <a:pt x="114300" y="107156"/>
                </a:lnTo>
                <a:lnTo>
                  <a:pt x="121444" y="92869"/>
                </a:lnTo>
                <a:lnTo>
                  <a:pt x="128588" y="78581"/>
                </a:lnTo>
                <a:lnTo>
                  <a:pt x="128588" y="64294"/>
                </a:lnTo>
                <a:lnTo>
                  <a:pt x="135732" y="57150"/>
                </a:lnTo>
                <a:lnTo>
                  <a:pt x="135732" y="50006"/>
                </a:lnTo>
                <a:lnTo>
                  <a:pt x="135732" y="50006"/>
                </a:lnTo>
                <a:lnTo>
                  <a:pt x="135732" y="50006"/>
                </a:lnTo>
                <a:lnTo>
                  <a:pt x="142875" y="57150"/>
                </a:lnTo>
                <a:lnTo>
                  <a:pt x="142875" y="78581"/>
                </a:lnTo>
                <a:lnTo>
                  <a:pt x="150019" y="92869"/>
                </a:lnTo>
                <a:lnTo>
                  <a:pt x="157163" y="114300"/>
                </a:lnTo>
                <a:lnTo>
                  <a:pt x="164307" y="135731"/>
                </a:lnTo>
                <a:lnTo>
                  <a:pt x="171450" y="157163"/>
                </a:lnTo>
                <a:lnTo>
                  <a:pt x="178594" y="185738"/>
                </a:lnTo>
                <a:lnTo>
                  <a:pt x="192882" y="207169"/>
                </a:lnTo>
                <a:lnTo>
                  <a:pt x="200025" y="228600"/>
                </a:lnTo>
                <a:lnTo>
                  <a:pt x="207169" y="250031"/>
                </a:lnTo>
                <a:lnTo>
                  <a:pt x="207169" y="264319"/>
                </a:lnTo>
                <a:lnTo>
                  <a:pt x="207169" y="278606"/>
                </a:lnTo>
                <a:lnTo>
                  <a:pt x="207169" y="285750"/>
                </a:lnTo>
                <a:lnTo>
                  <a:pt x="200025" y="300038"/>
                </a:lnTo>
                <a:lnTo>
                  <a:pt x="185738" y="307181"/>
                </a:lnTo>
                <a:lnTo>
                  <a:pt x="171450" y="314325"/>
                </a:lnTo>
                <a:lnTo>
                  <a:pt x="157163" y="321469"/>
                </a:lnTo>
                <a:lnTo>
                  <a:pt x="135732" y="321469"/>
                </a:lnTo>
                <a:lnTo>
                  <a:pt x="121444" y="321469"/>
                </a:lnTo>
                <a:lnTo>
                  <a:pt x="107157" y="321469"/>
                </a:lnTo>
                <a:lnTo>
                  <a:pt x="92869" y="321469"/>
                </a:lnTo>
                <a:lnTo>
                  <a:pt x="92869" y="3214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11"/>
          <p:cNvSpPr/>
          <p:nvPr/>
        </p:nvSpPr>
        <p:spPr>
          <a:xfrm>
            <a:off x="4722019" y="1778794"/>
            <a:ext cx="7145" cy="1"/>
          </a:xfrm>
          <a:custGeom>
            <a:avLst/>
            <a:gdLst/>
            <a:ahLst/>
            <a:cxnLst/>
            <a:rect l="0" t="0" r="0" b="0"/>
            <a:pathLst>
              <a:path w="7145" h="1">
                <a:moveTo>
                  <a:pt x="7144" y="0"/>
                </a:moveTo>
                <a:lnTo>
                  <a:pt x="7144" y="0"/>
                </a:lnTo>
                <a:lnTo>
                  <a:pt x="7144" y="0"/>
                </a:lnTo>
                <a:lnTo>
                  <a:pt x="7144" y="0"/>
                </a:lnTo>
                <a:lnTo>
                  <a:pt x="7144" y="0"/>
                </a:lnTo>
                <a:lnTo>
                  <a:pt x="0"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4936332" y="1650206"/>
            <a:ext cx="150020" cy="150020"/>
          </a:xfrm>
          <a:custGeom>
            <a:avLst/>
            <a:gdLst/>
            <a:ahLst/>
            <a:cxnLst/>
            <a:rect l="0" t="0" r="0" b="0"/>
            <a:pathLst>
              <a:path w="150020" h="150020">
                <a:moveTo>
                  <a:pt x="7144" y="0"/>
                </a:moveTo>
                <a:lnTo>
                  <a:pt x="7144" y="7144"/>
                </a:lnTo>
                <a:lnTo>
                  <a:pt x="7144" y="14288"/>
                </a:lnTo>
                <a:lnTo>
                  <a:pt x="0" y="28575"/>
                </a:lnTo>
                <a:lnTo>
                  <a:pt x="0" y="57150"/>
                </a:lnTo>
                <a:lnTo>
                  <a:pt x="0" y="78582"/>
                </a:lnTo>
                <a:lnTo>
                  <a:pt x="0" y="100013"/>
                </a:lnTo>
                <a:lnTo>
                  <a:pt x="0" y="121444"/>
                </a:lnTo>
                <a:lnTo>
                  <a:pt x="0" y="135732"/>
                </a:lnTo>
                <a:lnTo>
                  <a:pt x="7144" y="142875"/>
                </a:lnTo>
                <a:lnTo>
                  <a:pt x="7144" y="150019"/>
                </a:lnTo>
                <a:lnTo>
                  <a:pt x="14288" y="150019"/>
                </a:lnTo>
                <a:lnTo>
                  <a:pt x="21431" y="150019"/>
                </a:lnTo>
                <a:lnTo>
                  <a:pt x="28575" y="142875"/>
                </a:lnTo>
                <a:lnTo>
                  <a:pt x="28575" y="128588"/>
                </a:lnTo>
                <a:lnTo>
                  <a:pt x="35719" y="107157"/>
                </a:lnTo>
                <a:lnTo>
                  <a:pt x="42863" y="85725"/>
                </a:lnTo>
                <a:lnTo>
                  <a:pt x="42863" y="64294"/>
                </a:lnTo>
                <a:lnTo>
                  <a:pt x="50006" y="42863"/>
                </a:lnTo>
                <a:lnTo>
                  <a:pt x="50006" y="28575"/>
                </a:lnTo>
                <a:lnTo>
                  <a:pt x="50006" y="28575"/>
                </a:lnTo>
                <a:lnTo>
                  <a:pt x="57150" y="28575"/>
                </a:lnTo>
                <a:lnTo>
                  <a:pt x="57150" y="28575"/>
                </a:lnTo>
                <a:lnTo>
                  <a:pt x="57150" y="35719"/>
                </a:lnTo>
                <a:lnTo>
                  <a:pt x="57150" y="57150"/>
                </a:lnTo>
                <a:lnTo>
                  <a:pt x="64294" y="71438"/>
                </a:lnTo>
                <a:lnTo>
                  <a:pt x="71438" y="85725"/>
                </a:lnTo>
                <a:lnTo>
                  <a:pt x="85725" y="100013"/>
                </a:lnTo>
                <a:lnTo>
                  <a:pt x="100013" y="114300"/>
                </a:lnTo>
                <a:lnTo>
                  <a:pt x="107156" y="121444"/>
                </a:lnTo>
                <a:lnTo>
                  <a:pt x="121444" y="128588"/>
                </a:lnTo>
                <a:lnTo>
                  <a:pt x="135731" y="128588"/>
                </a:lnTo>
                <a:lnTo>
                  <a:pt x="142875" y="128588"/>
                </a:lnTo>
                <a:lnTo>
                  <a:pt x="142875" y="128588"/>
                </a:lnTo>
                <a:lnTo>
                  <a:pt x="150019" y="128588"/>
                </a:lnTo>
                <a:lnTo>
                  <a:pt x="150019" y="121444"/>
                </a:lnTo>
                <a:lnTo>
                  <a:pt x="142875" y="107157"/>
                </a:lnTo>
                <a:lnTo>
                  <a:pt x="142875" y="92869"/>
                </a:lnTo>
                <a:lnTo>
                  <a:pt x="135731" y="64294"/>
                </a:lnTo>
                <a:lnTo>
                  <a:pt x="128588" y="42863"/>
                </a:lnTo>
                <a:lnTo>
                  <a:pt x="121444" y="21432"/>
                </a:lnTo>
                <a:lnTo>
                  <a:pt x="121444" y="2143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5122070" y="1550194"/>
            <a:ext cx="150019" cy="264320"/>
          </a:xfrm>
          <a:custGeom>
            <a:avLst/>
            <a:gdLst/>
            <a:ahLst/>
            <a:cxnLst/>
            <a:rect l="0" t="0" r="0" b="0"/>
            <a:pathLst>
              <a:path w="150019" h="264320">
                <a:moveTo>
                  <a:pt x="0" y="0"/>
                </a:moveTo>
                <a:lnTo>
                  <a:pt x="0" y="14287"/>
                </a:lnTo>
                <a:lnTo>
                  <a:pt x="0" y="28575"/>
                </a:lnTo>
                <a:lnTo>
                  <a:pt x="0" y="57150"/>
                </a:lnTo>
                <a:lnTo>
                  <a:pt x="7143" y="92869"/>
                </a:lnTo>
                <a:lnTo>
                  <a:pt x="14287" y="128587"/>
                </a:lnTo>
                <a:lnTo>
                  <a:pt x="21431" y="157162"/>
                </a:lnTo>
                <a:lnTo>
                  <a:pt x="28575" y="178594"/>
                </a:lnTo>
                <a:lnTo>
                  <a:pt x="28575" y="200025"/>
                </a:lnTo>
                <a:lnTo>
                  <a:pt x="35718" y="214312"/>
                </a:lnTo>
                <a:lnTo>
                  <a:pt x="42862" y="221456"/>
                </a:lnTo>
                <a:lnTo>
                  <a:pt x="50006" y="228600"/>
                </a:lnTo>
                <a:lnTo>
                  <a:pt x="50006" y="228600"/>
                </a:lnTo>
                <a:lnTo>
                  <a:pt x="57150" y="228600"/>
                </a:lnTo>
                <a:lnTo>
                  <a:pt x="57150" y="228600"/>
                </a:lnTo>
                <a:lnTo>
                  <a:pt x="57150" y="214312"/>
                </a:lnTo>
                <a:lnTo>
                  <a:pt x="57150" y="200025"/>
                </a:lnTo>
                <a:lnTo>
                  <a:pt x="57150" y="178594"/>
                </a:lnTo>
                <a:lnTo>
                  <a:pt x="57150" y="150019"/>
                </a:lnTo>
                <a:lnTo>
                  <a:pt x="57150" y="121444"/>
                </a:lnTo>
                <a:lnTo>
                  <a:pt x="57150" y="100012"/>
                </a:lnTo>
                <a:lnTo>
                  <a:pt x="57150" y="92869"/>
                </a:lnTo>
                <a:lnTo>
                  <a:pt x="57150" y="85725"/>
                </a:lnTo>
                <a:lnTo>
                  <a:pt x="57150" y="85725"/>
                </a:lnTo>
                <a:lnTo>
                  <a:pt x="57150" y="92869"/>
                </a:lnTo>
                <a:lnTo>
                  <a:pt x="64293" y="100012"/>
                </a:lnTo>
                <a:lnTo>
                  <a:pt x="71437" y="121444"/>
                </a:lnTo>
                <a:lnTo>
                  <a:pt x="78581" y="142875"/>
                </a:lnTo>
                <a:lnTo>
                  <a:pt x="85725" y="164306"/>
                </a:lnTo>
                <a:lnTo>
                  <a:pt x="92868" y="185737"/>
                </a:lnTo>
                <a:lnTo>
                  <a:pt x="100012" y="207169"/>
                </a:lnTo>
                <a:lnTo>
                  <a:pt x="107156" y="228600"/>
                </a:lnTo>
                <a:lnTo>
                  <a:pt x="121443" y="242887"/>
                </a:lnTo>
                <a:lnTo>
                  <a:pt x="128587" y="257175"/>
                </a:lnTo>
                <a:lnTo>
                  <a:pt x="128587" y="264319"/>
                </a:lnTo>
                <a:lnTo>
                  <a:pt x="135731" y="264319"/>
                </a:lnTo>
                <a:lnTo>
                  <a:pt x="142875" y="257175"/>
                </a:lnTo>
                <a:lnTo>
                  <a:pt x="142875" y="257175"/>
                </a:lnTo>
                <a:lnTo>
                  <a:pt x="150018" y="250031"/>
                </a:lnTo>
                <a:lnTo>
                  <a:pt x="150018" y="2500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5279232" y="1657350"/>
            <a:ext cx="21432" cy="142876"/>
          </a:xfrm>
          <a:custGeom>
            <a:avLst/>
            <a:gdLst/>
            <a:ahLst/>
            <a:cxnLst/>
            <a:rect l="0" t="0" r="0" b="0"/>
            <a:pathLst>
              <a:path w="21432" h="142876">
                <a:moveTo>
                  <a:pt x="14288" y="0"/>
                </a:moveTo>
                <a:lnTo>
                  <a:pt x="14288" y="0"/>
                </a:lnTo>
                <a:lnTo>
                  <a:pt x="14288" y="7144"/>
                </a:lnTo>
                <a:lnTo>
                  <a:pt x="7144" y="14288"/>
                </a:lnTo>
                <a:lnTo>
                  <a:pt x="7144" y="28575"/>
                </a:lnTo>
                <a:lnTo>
                  <a:pt x="7144" y="50006"/>
                </a:lnTo>
                <a:lnTo>
                  <a:pt x="0" y="71438"/>
                </a:lnTo>
                <a:lnTo>
                  <a:pt x="7144" y="92869"/>
                </a:lnTo>
                <a:lnTo>
                  <a:pt x="7144" y="107156"/>
                </a:lnTo>
                <a:lnTo>
                  <a:pt x="14288" y="128588"/>
                </a:lnTo>
                <a:lnTo>
                  <a:pt x="14288" y="135731"/>
                </a:lnTo>
                <a:lnTo>
                  <a:pt x="21431" y="142875"/>
                </a:lnTo>
                <a:lnTo>
                  <a:pt x="21431"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5372101" y="1571625"/>
            <a:ext cx="235745" cy="264320"/>
          </a:xfrm>
          <a:custGeom>
            <a:avLst/>
            <a:gdLst/>
            <a:ahLst/>
            <a:cxnLst/>
            <a:rect l="0" t="0" r="0" b="0"/>
            <a:pathLst>
              <a:path w="235745" h="264320">
                <a:moveTo>
                  <a:pt x="28575" y="78581"/>
                </a:moveTo>
                <a:lnTo>
                  <a:pt x="28575" y="78581"/>
                </a:lnTo>
                <a:lnTo>
                  <a:pt x="21431" y="78581"/>
                </a:lnTo>
                <a:lnTo>
                  <a:pt x="21431" y="78581"/>
                </a:lnTo>
                <a:lnTo>
                  <a:pt x="14287" y="85725"/>
                </a:lnTo>
                <a:lnTo>
                  <a:pt x="0" y="100013"/>
                </a:lnTo>
                <a:lnTo>
                  <a:pt x="0" y="121444"/>
                </a:lnTo>
                <a:lnTo>
                  <a:pt x="0" y="142875"/>
                </a:lnTo>
                <a:lnTo>
                  <a:pt x="0" y="164306"/>
                </a:lnTo>
                <a:lnTo>
                  <a:pt x="0" y="178594"/>
                </a:lnTo>
                <a:lnTo>
                  <a:pt x="14287" y="200025"/>
                </a:lnTo>
                <a:lnTo>
                  <a:pt x="21431" y="207169"/>
                </a:lnTo>
                <a:lnTo>
                  <a:pt x="35719" y="214313"/>
                </a:lnTo>
                <a:lnTo>
                  <a:pt x="50006" y="214313"/>
                </a:lnTo>
                <a:lnTo>
                  <a:pt x="57150" y="207169"/>
                </a:lnTo>
                <a:lnTo>
                  <a:pt x="71437" y="192881"/>
                </a:lnTo>
                <a:lnTo>
                  <a:pt x="78581" y="178594"/>
                </a:lnTo>
                <a:lnTo>
                  <a:pt x="85725" y="150019"/>
                </a:lnTo>
                <a:lnTo>
                  <a:pt x="85725" y="128588"/>
                </a:lnTo>
                <a:lnTo>
                  <a:pt x="92869" y="92869"/>
                </a:lnTo>
                <a:lnTo>
                  <a:pt x="92869" y="64294"/>
                </a:lnTo>
                <a:lnTo>
                  <a:pt x="92869" y="35719"/>
                </a:lnTo>
                <a:lnTo>
                  <a:pt x="92869" y="14288"/>
                </a:lnTo>
                <a:lnTo>
                  <a:pt x="92869" y="7144"/>
                </a:lnTo>
                <a:lnTo>
                  <a:pt x="92869" y="0"/>
                </a:lnTo>
                <a:lnTo>
                  <a:pt x="92869" y="7144"/>
                </a:lnTo>
                <a:lnTo>
                  <a:pt x="92869" y="21431"/>
                </a:lnTo>
                <a:lnTo>
                  <a:pt x="92869" y="42863"/>
                </a:lnTo>
                <a:lnTo>
                  <a:pt x="92869" y="78581"/>
                </a:lnTo>
                <a:lnTo>
                  <a:pt x="100012" y="114300"/>
                </a:lnTo>
                <a:lnTo>
                  <a:pt x="100012" y="157163"/>
                </a:lnTo>
                <a:lnTo>
                  <a:pt x="107156" y="192881"/>
                </a:lnTo>
                <a:lnTo>
                  <a:pt x="107156" y="221456"/>
                </a:lnTo>
                <a:lnTo>
                  <a:pt x="114300" y="242888"/>
                </a:lnTo>
                <a:lnTo>
                  <a:pt x="114300" y="257175"/>
                </a:lnTo>
                <a:lnTo>
                  <a:pt x="121444" y="264319"/>
                </a:lnTo>
                <a:lnTo>
                  <a:pt x="121444" y="264319"/>
                </a:lnTo>
                <a:lnTo>
                  <a:pt x="121444" y="264319"/>
                </a:lnTo>
                <a:lnTo>
                  <a:pt x="128587" y="257175"/>
                </a:lnTo>
                <a:lnTo>
                  <a:pt x="128587" y="242888"/>
                </a:lnTo>
                <a:lnTo>
                  <a:pt x="128587" y="221456"/>
                </a:lnTo>
                <a:lnTo>
                  <a:pt x="128587" y="192881"/>
                </a:lnTo>
                <a:lnTo>
                  <a:pt x="135731" y="164306"/>
                </a:lnTo>
                <a:lnTo>
                  <a:pt x="142875" y="142875"/>
                </a:lnTo>
                <a:lnTo>
                  <a:pt x="142875" y="121444"/>
                </a:lnTo>
                <a:lnTo>
                  <a:pt x="150019" y="114300"/>
                </a:lnTo>
                <a:lnTo>
                  <a:pt x="157162" y="114300"/>
                </a:lnTo>
                <a:lnTo>
                  <a:pt x="157162" y="121444"/>
                </a:lnTo>
                <a:lnTo>
                  <a:pt x="164306" y="128588"/>
                </a:lnTo>
                <a:lnTo>
                  <a:pt x="171450" y="135731"/>
                </a:lnTo>
                <a:lnTo>
                  <a:pt x="178594" y="150019"/>
                </a:lnTo>
                <a:lnTo>
                  <a:pt x="185737" y="171450"/>
                </a:lnTo>
                <a:lnTo>
                  <a:pt x="200025" y="185738"/>
                </a:lnTo>
                <a:lnTo>
                  <a:pt x="214312" y="192881"/>
                </a:lnTo>
                <a:lnTo>
                  <a:pt x="221456" y="207169"/>
                </a:lnTo>
                <a:lnTo>
                  <a:pt x="228600" y="207169"/>
                </a:lnTo>
                <a:lnTo>
                  <a:pt x="235744" y="207169"/>
                </a:lnTo>
                <a:lnTo>
                  <a:pt x="235744" y="2071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5329238" y="1614488"/>
            <a:ext cx="14289" cy="7144"/>
          </a:xfrm>
          <a:custGeom>
            <a:avLst/>
            <a:gdLst/>
            <a:ahLst/>
            <a:cxnLst/>
            <a:rect l="0" t="0" r="0" b="0"/>
            <a:pathLst>
              <a:path w="14289" h="7144">
                <a:moveTo>
                  <a:pt x="0" y="0"/>
                </a:moveTo>
                <a:lnTo>
                  <a:pt x="0" y="0"/>
                </a:lnTo>
                <a:lnTo>
                  <a:pt x="0" y="0"/>
                </a:lnTo>
                <a:lnTo>
                  <a:pt x="7144" y="7143"/>
                </a:lnTo>
                <a:lnTo>
                  <a:pt x="14288" y="7143"/>
                </a:lnTo>
                <a:lnTo>
                  <a:pt x="14288" y="7143"/>
                </a:lnTo>
                <a:lnTo>
                  <a:pt x="14288" y="71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a:off x="5693570" y="1643063"/>
            <a:ext cx="135732" cy="164307"/>
          </a:xfrm>
          <a:custGeom>
            <a:avLst/>
            <a:gdLst/>
            <a:ahLst/>
            <a:cxnLst/>
            <a:rect l="0" t="0" r="0" b="0"/>
            <a:pathLst>
              <a:path w="135732" h="164307">
                <a:moveTo>
                  <a:pt x="7143" y="0"/>
                </a:moveTo>
                <a:lnTo>
                  <a:pt x="7143" y="0"/>
                </a:lnTo>
                <a:lnTo>
                  <a:pt x="7143" y="14287"/>
                </a:lnTo>
                <a:lnTo>
                  <a:pt x="7143" y="28575"/>
                </a:lnTo>
                <a:lnTo>
                  <a:pt x="0" y="57150"/>
                </a:lnTo>
                <a:lnTo>
                  <a:pt x="0" y="78581"/>
                </a:lnTo>
                <a:lnTo>
                  <a:pt x="0" y="100012"/>
                </a:lnTo>
                <a:lnTo>
                  <a:pt x="7143" y="128587"/>
                </a:lnTo>
                <a:lnTo>
                  <a:pt x="14287" y="142875"/>
                </a:lnTo>
                <a:lnTo>
                  <a:pt x="21431" y="157162"/>
                </a:lnTo>
                <a:lnTo>
                  <a:pt x="35718" y="157162"/>
                </a:lnTo>
                <a:lnTo>
                  <a:pt x="42862" y="164306"/>
                </a:lnTo>
                <a:lnTo>
                  <a:pt x="57150" y="157162"/>
                </a:lnTo>
                <a:lnTo>
                  <a:pt x="64293" y="150018"/>
                </a:lnTo>
                <a:lnTo>
                  <a:pt x="78581" y="135731"/>
                </a:lnTo>
                <a:lnTo>
                  <a:pt x="92868" y="114300"/>
                </a:lnTo>
                <a:lnTo>
                  <a:pt x="100012" y="92868"/>
                </a:lnTo>
                <a:lnTo>
                  <a:pt x="107156" y="71437"/>
                </a:lnTo>
                <a:lnTo>
                  <a:pt x="114300" y="50006"/>
                </a:lnTo>
                <a:lnTo>
                  <a:pt x="114300" y="28575"/>
                </a:lnTo>
                <a:lnTo>
                  <a:pt x="121443" y="21431"/>
                </a:lnTo>
                <a:lnTo>
                  <a:pt x="121443" y="21431"/>
                </a:lnTo>
                <a:lnTo>
                  <a:pt x="121443" y="21431"/>
                </a:lnTo>
                <a:lnTo>
                  <a:pt x="121443" y="28575"/>
                </a:lnTo>
                <a:lnTo>
                  <a:pt x="121443" y="42862"/>
                </a:lnTo>
                <a:lnTo>
                  <a:pt x="121443" y="57150"/>
                </a:lnTo>
                <a:lnTo>
                  <a:pt x="121443" y="78581"/>
                </a:lnTo>
                <a:lnTo>
                  <a:pt x="128587" y="92868"/>
                </a:lnTo>
                <a:lnTo>
                  <a:pt x="135731" y="107156"/>
                </a:lnTo>
                <a:lnTo>
                  <a:pt x="135731" y="121443"/>
                </a:lnTo>
                <a:lnTo>
                  <a:pt x="135731" y="1214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a:off x="5915026" y="1607344"/>
            <a:ext cx="71438" cy="164307"/>
          </a:xfrm>
          <a:custGeom>
            <a:avLst/>
            <a:gdLst/>
            <a:ahLst/>
            <a:cxnLst/>
            <a:rect l="0" t="0" r="0" b="0"/>
            <a:pathLst>
              <a:path w="71438" h="164307">
                <a:moveTo>
                  <a:pt x="71437" y="0"/>
                </a:moveTo>
                <a:lnTo>
                  <a:pt x="71437" y="0"/>
                </a:lnTo>
                <a:lnTo>
                  <a:pt x="64294" y="0"/>
                </a:lnTo>
                <a:lnTo>
                  <a:pt x="50006" y="0"/>
                </a:lnTo>
                <a:lnTo>
                  <a:pt x="35719" y="7144"/>
                </a:lnTo>
                <a:lnTo>
                  <a:pt x="21431" y="14287"/>
                </a:lnTo>
                <a:lnTo>
                  <a:pt x="7144" y="21431"/>
                </a:lnTo>
                <a:lnTo>
                  <a:pt x="0" y="35719"/>
                </a:lnTo>
                <a:lnTo>
                  <a:pt x="0" y="50006"/>
                </a:lnTo>
                <a:lnTo>
                  <a:pt x="0" y="64294"/>
                </a:lnTo>
                <a:lnTo>
                  <a:pt x="7144" y="78581"/>
                </a:lnTo>
                <a:lnTo>
                  <a:pt x="14287" y="92869"/>
                </a:lnTo>
                <a:lnTo>
                  <a:pt x="28575" y="107156"/>
                </a:lnTo>
                <a:lnTo>
                  <a:pt x="42862" y="114300"/>
                </a:lnTo>
                <a:lnTo>
                  <a:pt x="50006" y="128587"/>
                </a:lnTo>
                <a:lnTo>
                  <a:pt x="57150" y="128587"/>
                </a:lnTo>
                <a:lnTo>
                  <a:pt x="64294" y="135731"/>
                </a:lnTo>
                <a:lnTo>
                  <a:pt x="71437" y="142875"/>
                </a:lnTo>
                <a:lnTo>
                  <a:pt x="64294" y="150019"/>
                </a:lnTo>
                <a:lnTo>
                  <a:pt x="57150" y="157162"/>
                </a:lnTo>
                <a:lnTo>
                  <a:pt x="50006" y="164306"/>
                </a:lnTo>
                <a:lnTo>
                  <a:pt x="50006" y="164306"/>
                </a:lnTo>
                <a:lnTo>
                  <a:pt x="50006" y="1643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6000751" y="1643063"/>
            <a:ext cx="107157" cy="164307"/>
          </a:xfrm>
          <a:custGeom>
            <a:avLst/>
            <a:gdLst/>
            <a:ahLst/>
            <a:cxnLst/>
            <a:rect l="0" t="0" r="0" b="0"/>
            <a:pathLst>
              <a:path w="107157" h="164307">
                <a:moveTo>
                  <a:pt x="7144" y="107156"/>
                </a:moveTo>
                <a:lnTo>
                  <a:pt x="14287" y="114300"/>
                </a:lnTo>
                <a:lnTo>
                  <a:pt x="14287" y="121443"/>
                </a:lnTo>
                <a:lnTo>
                  <a:pt x="21431" y="135731"/>
                </a:lnTo>
                <a:lnTo>
                  <a:pt x="35719" y="142875"/>
                </a:lnTo>
                <a:lnTo>
                  <a:pt x="50006" y="150018"/>
                </a:lnTo>
                <a:lnTo>
                  <a:pt x="57150" y="150018"/>
                </a:lnTo>
                <a:lnTo>
                  <a:pt x="71437" y="150018"/>
                </a:lnTo>
                <a:lnTo>
                  <a:pt x="85725" y="142875"/>
                </a:lnTo>
                <a:lnTo>
                  <a:pt x="92869" y="128587"/>
                </a:lnTo>
                <a:lnTo>
                  <a:pt x="100012" y="114300"/>
                </a:lnTo>
                <a:lnTo>
                  <a:pt x="107156" y="92868"/>
                </a:lnTo>
                <a:lnTo>
                  <a:pt x="100012" y="71437"/>
                </a:lnTo>
                <a:lnTo>
                  <a:pt x="100012" y="42862"/>
                </a:lnTo>
                <a:lnTo>
                  <a:pt x="92869" y="28575"/>
                </a:lnTo>
                <a:lnTo>
                  <a:pt x="78581" y="7143"/>
                </a:lnTo>
                <a:lnTo>
                  <a:pt x="64294" y="0"/>
                </a:lnTo>
                <a:lnTo>
                  <a:pt x="50006" y="0"/>
                </a:lnTo>
                <a:lnTo>
                  <a:pt x="35719" y="7143"/>
                </a:lnTo>
                <a:lnTo>
                  <a:pt x="14287" y="21431"/>
                </a:lnTo>
                <a:lnTo>
                  <a:pt x="7144" y="35718"/>
                </a:lnTo>
                <a:lnTo>
                  <a:pt x="0" y="57150"/>
                </a:lnTo>
                <a:lnTo>
                  <a:pt x="0" y="78581"/>
                </a:lnTo>
                <a:lnTo>
                  <a:pt x="0" y="92868"/>
                </a:lnTo>
                <a:lnTo>
                  <a:pt x="0" y="114300"/>
                </a:lnTo>
                <a:lnTo>
                  <a:pt x="14287" y="135731"/>
                </a:lnTo>
                <a:lnTo>
                  <a:pt x="21431" y="150018"/>
                </a:lnTo>
                <a:lnTo>
                  <a:pt x="42862" y="157162"/>
                </a:lnTo>
                <a:lnTo>
                  <a:pt x="57150" y="164306"/>
                </a:lnTo>
                <a:lnTo>
                  <a:pt x="71437" y="164306"/>
                </a:lnTo>
                <a:lnTo>
                  <a:pt x="78581" y="164306"/>
                </a:lnTo>
                <a:lnTo>
                  <a:pt x="78581" y="1643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Freeform 21"/>
          <p:cNvSpPr/>
          <p:nvPr/>
        </p:nvSpPr>
        <p:spPr>
          <a:xfrm>
            <a:off x="6136482" y="1621631"/>
            <a:ext cx="100014" cy="171451"/>
          </a:xfrm>
          <a:custGeom>
            <a:avLst/>
            <a:gdLst/>
            <a:ahLst/>
            <a:cxnLst/>
            <a:rect l="0" t="0" r="0" b="0"/>
            <a:pathLst>
              <a:path w="100014" h="171451">
                <a:moveTo>
                  <a:pt x="100013" y="21432"/>
                </a:moveTo>
                <a:lnTo>
                  <a:pt x="100013" y="14288"/>
                </a:lnTo>
                <a:lnTo>
                  <a:pt x="92869" y="14288"/>
                </a:lnTo>
                <a:lnTo>
                  <a:pt x="92869" y="7144"/>
                </a:lnTo>
                <a:lnTo>
                  <a:pt x="85725" y="0"/>
                </a:lnTo>
                <a:lnTo>
                  <a:pt x="78581" y="0"/>
                </a:lnTo>
                <a:lnTo>
                  <a:pt x="64294" y="0"/>
                </a:lnTo>
                <a:lnTo>
                  <a:pt x="57150" y="0"/>
                </a:lnTo>
                <a:lnTo>
                  <a:pt x="42863" y="0"/>
                </a:lnTo>
                <a:lnTo>
                  <a:pt x="35719" y="7144"/>
                </a:lnTo>
                <a:lnTo>
                  <a:pt x="28575" y="14288"/>
                </a:lnTo>
                <a:lnTo>
                  <a:pt x="21431" y="14288"/>
                </a:lnTo>
                <a:lnTo>
                  <a:pt x="28575" y="21432"/>
                </a:lnTo>
                <a:lnTo>
                  <a:pt x="28575" y="35719"/>
                </a:lnTo>
                <a:lnTo>
                  <a:pt x="42863" y="42863"/>
                </a:lnTo>
                <a:lnTo>
                  <a:pt x="50006" y="50007"/>
                </a:lnTo>
                <a:lnTo>
                  <a:pt x="64294" y="57150"/>
                </a:lnTo>
                <a:lnTo>
                  <a:pt x="78581" y="64294"/>
                </a:lnTo>
                <a:lnTo>
                  <a:pt x="92869" y="71438"/>
                </a:lnTo>
                <a:lnTo>
                  <a:pt x="100013" y="78582"/>
                </a:lnTo>
                <a:lnTo>
                  <a:pt x="100013" y="85725"/>
                </a:lnTo>
                <a:lnTo>
                  <a:pt x="100013" y="92869"/>
                </a:lnTo>
                <a:lnTo>
                  <a:pt x="92869" y="100013"/>
                </a:lnTo>
                <a:lnTo>
                  <a:pt x="85725" y="114300"/>
                </a:lnTo>
                <a:lnTo>
                  <a:pt x="71438" y="128588"/>
                </a:lnTo>
                <a:lnTo>
                  <a:pt x="50006" y="142875"/>
                </a:lnTo>
                <a:lnTo>
                  <a:pt x="35719" y="157163"/>
                </a:lnTo>
                <a:lnTo>
                  <a:pt x="14288" y="164307"/>
                </a:lnTo>
                <a:lnTo>
                  <a:pt x="7144" y="171450"/>
                </a:lnTo>
                <a:lnTo>
                  <a:pt x="0" y="171450"/>
                </a:lnTo>
                <a:lnTo>
                  <a:pt x="0"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6343651" y="1607344"/>
            <a:ext cx="92870" cy="300038"/>
          </a:xfrm>
          <a:custGeom>
            <a:avLst/>
            <a:gdLst/>
            <a:ahLst/>
            <a:cxnLst/>
            <a:rect l="0" t="0" r="0" b="0"/>
            <a:pathLst>
              <a:path w="92870" h="300038">
                <a:moveTo>
                  <a:pt x="0" y="107156"/>
                </a:moveTo>
                <a:lnTo>
                  <a:pt x="0" y="114300"/>
                </a:lnTo>
                <a:lnTo>
                  <a:pt x="0" y="135731"/>
                </a:lnTo>
                <a:lnTo>
                  <a:pt x="0" y="164306"/>
                </a:lnTo>
                <a:lnTo>
                  <a:pt x="7144" y="200025"/>
                </a:lnTo>
                <a:lnTo>
                  <a:pt x="7144" y="228600"/>
                </a:lnTo>
                <a:lnTo>
                  <a:pt x="14287" y="257175"/>
                </a:lnTo>
                <a:lnTo>
                  <a:pt x="21431" y="278606"/>
                </a:lnTo>
                <a:lnTo>
                  <a:pt x="28575" y="292894"/>
                </a:lnTo>
                <a:lnTo>
                  <a:pt x="28575" y="292894"/>
                </a:lnTo>
                <a:lnTo>
                  <a:pt x="28575" y="300037"/>
                </a:lnTo>
                <a:lnTo>
                  <a:pt x="28575" y="292894"/>
                </a:lnTo>
                <a:lnTo>
                  <a:pt x="28575" y="292894"/>
                </a:lnTo>
                <a:lnTo>
                  <a:pt x="28575" y="278606"/>
                </a:lnTo>
                <a:lnTo>
                  <a:pt x="21431" y="257175"/>
                </a:lnTo>
                <a:lnTo>
                  <a:pt x="14287" y="228600"/>
                </a:lnTo>
                <a:lnTo>
                  <a:pt x="7144" y="192881"/>
                </a:lnTo>
                <a:lnTo>
                  <a:pt x="0" y="157162"/>
                </a:lnTo>
                <a:lnTo>
                  <a:pt x="0" y="114300"/>
                </a:lnTo>
                <a:lnTo>
                  <a:pt x="0" y="71437"/>
                </a:lnTo>
                <a:lnTo>
                  <a:pt x="0" y="42862"/>
                </a:lnTo>
                <a:lnTo>
                  <a:pt x="7144" y="14287"/>
                </a:lnTo>
                <a:lnTo>
                  <a:pt x="14287" y="0"/>
                </a:lnTo>
                <a:lnTo>
                  <a:pt x="28575" y="0"/>
                </a:lnTo>
                <a:lnTo>
                  <a:pt x="42862" y="0"/>
                </a:lnTo>
                <a:lnTo>
                  <a:pt x="57150" y="0"/>
                </a:lnTo>
                <a:lnTo>
                  <a:pt x="71437" y="7144"/>
                </a:lnTo>
                <a:lnTo>
                  <a:pt x="78581" y="14287"/>
                </a:lnTo>
                <a:lnTo>
                  <a:pt x="85725" y="28575"/>
                </a:lnTo>
                <a:lnTo>
                  <a:pt x="92869" y="42862"/>
                </a:lnTo>
                <a:lnTo>
                  <a:pt x="92869" y="57150"/>
                </a:lnTo>
                <a:lnTo>
                  <a:pt x="85725" y="71437"/>
                </a:lnTo>
                <a:lnTo>
                  <a:pt x="78581" y="92869"/>
                </a:lnTo>
                <a:lnTo>
                  <a:pt x="64294" y="107156"/>
                </a:lnTo>
                <a:lnTo>
                  <a:pt x="50006" y="121444"/>
                </a:lnTo>
                <a:lnTo>
                  <a:pt x="42862" y="128587"/>
                </a:lnTo>
                <a:lnTo>
                  <a:pt x="35719" y="135731"/>
                </a:lnTo>
                <a:lnTo>
                  <a:pt x="35719" y="1357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a:off x="6407945" y="1614488"/>
            <a:ext cx="371476" cy="307182"/>
          </a:xfrm>
          <a:custGeom>
            <a:avLst/>
            <a:gdLst/>
            <a:ahLst/>
            <a:cxnLst/>
            <a:rect l="0" t="0" r="0" b="0"/>
            <a:pathLst>
              <a:path w="371476" h="307182">
                <a:moveTo>
                  <a:pt x="0" y="121443"/>
                </a:moveTo>
                <a:lnTo>
                  <a:pt x="0" y="128587"/>
                </a:lnTo>
                <a:lnTo>
                  <a:pt x="0" y="135731"/>
                </a:lnTo>
                <a:lnTo>
                  <a:pt x="14287" y="142875"/>
                </a:lnTo>
                <a:lnTo>
                  <a:pt x="21431" y="150018"/>
                </a:lnTo>
                <a:lnTo>
                  <a:pt x="35718" y="157162"/>
                </a:lnTo>
                <a:lnTo>
                  <a:pt x="57150" y="150018"/>
                </a:lnTo>
                <a:lnTo>
                  <a:pt x="71437" y="150018"/>
                </a:lnTo>
                <a:lnTo>
                  <a:pt x="85725" y="135731"/>
                </a:lnTo>
                <a:lnTo>
                  <a:pt x="92868" y="128587"/>
                </a:lnTo>
                <a:lnTo>
                  <a:pt x="107156" y="114300"/>
                </a:lnTo>
                <a:lnTo>
                  <a:pt x="114300" y="100012"/>
                </a:lnTo>
                <a:lnTo>
                  <a:pt x="121443" y="85725"/>
                </a:lnTo>
                <a:lnTo>
                  <a:pt x="128587" y="64293"/>
                </a:lnTo>
                <a:lnTo>
                  <a:pt x="128587" y="50006"/>
                </a:lnTo>
                <a:lnTo>
                  <a:pt x="121443" y="35718"/>
                </a:lnTo>
                <a:lnTo>
                  <a:pt x="114300" y="28575"/>
                </a:lnTo>
                <a:lnTo>
                  <a:pt x="107156" y="21431"/>
                </a:lnTo>
                <a:lnTo>
                  <a:pt x="92868" y="21431"/>
                </a:lnTo>
                <a:lnTo>
                  <a:pt x="85725" y="35718"/>
                </a:lnTo>
                <a:lnTo>
                  <a:pt x="78581" y="50006"/>
                </a:lnTo>
                <a:lnTo>
                  <a:pt x="71437" y="71437"/>
                </a:lnTo>
                <a:lnTo>
                  <a:pt x="71437" y="92868"/>
                </a:lnTo>
                <a:lnTo>
                  <a:pt x="78581" y="121443"/>
                </a:lnTo>
                <a:lnTo>
                  <a:pt x="85725" y="142875"/>
                </a:lnTo>
                <a:lnTo>
                  <a:pt x="92868" y="157162"/>
                </a:lnTo>
                <a:lnTo>
                  <a:pt x="114300" y="171450"/>
                </a:lnTo>
                <a:lnTo>
                  <a:pt x="135731" y="178593"/>
                </a:lnTo>
                <a:lnTo>
                  <a:pt x="150018" y="178593"/>
                </a:lnTo>
                <a:lnTo>
                  <a:pt x="171450" y="171450"/>
                </a:lnTo>
                <a:lnTo>
                  <a:pt x="192881" y="157162"/>
                </a:lnTo>
                <a:lnTo>
                  <a:pt x="214312" y="142875"/>
                </a:lnTo>
                <a:lnTo>
                  <a:pt x="228600" y="121443"/>
                </a:lnTo>
                <a:lnTo>
                  <a:pt x="242887" y="107156"/>
                </a:lnTo>
                <a:lnTo>
                  <a:pt x="257175" y="85725"/>
                </a:lnTo>
                <a:lnTo>
                  <a:pt x="257175" y="64293"/>
                </a:lnTo>
                <a:lnTo>
                  <a:pt x="257175" y="50006"/>
                </a:lnTo>
                <a:lnTo>
                  <a:pt x="250031" y="35718"/>
                </a:lnTo>
                <a:lnTo>
                  <a:pt x="242887" y="28575"/>
                </a:lnTo>
                <a:lnTo>
                  <a:pt x="228600" y="35718"/>
                </a:lnTo>
                <a:lnTo>
                  <a:pt x="214312" y="42862"/>
                </a:lnTo>
                <a:lnTo>
                  <a:pt x="200025" y="57150"/>
                </a:lnTo>
                <a:lnTo>
                  <a:pt x="185737" y="78581"/>
                </a:lnTo>
                <a:lnTo>
                  <a:pt x="178593" y="100012"/>
                </a:lnTo>
                <a:lnTo>
                  <a:pt x="178593" y="114300"/>
                </a:lnTo>
                <a:lnTo>
                  <a:pt x="178593" y="135731"/>
                </a:lnTo>
                <a:lnTo>
                  <a:pt x="178593" y="150018"/>
                </a:lnTo>
                <a:lnTo>
                  <a:pt x="185737" y="157162"/>
                </a:lnTo>
                <a:lnTo>
                  <a:pt x="192881" y="157162"/>
                </a:lnTo>
                <a:lnTo>
                  <a:pt x="200025" y="157162"/>
                </a:lnTo>
                <a:lnTo>
                  <a:pt x="214312" y="157162"/>
                </a:lnTo>
                <a:lnTo>
                  <a:pt x="221456" y="150018"/>
                </a:lnTo>
                <a:lnTo>
                  <a:pt x="228600" y="142875"/>
                </a:lnTo>
                <a:lnTo>
                  <a:pt x="235743" y="135731"/>
                </a:lnTo>
                <a:lnTo>
                  <a:pt x="235743" y="121443"/>
                </a:lnTo>
                <a:lnTo>
                  <a:pt x="235743" y="107156"/>
                </a:lnTo>
                <a:lnTo>
                  <a:pt x="235743" y="92868"/>
                </a:lnTo>
                <a:lnTo>
                  <a:pt x="235743" y="71437"/>
                </a:lnTo>
                <a:lnTo>
                  <a:pt x="228600" y="64293"/>
                </a:lnTo>
                <a:lnTo>
                  <a:pt x="221456" y="57150"/>
                </a:lnTo>
                <a:lnTo>
                  <a:pt x="214312" y="57150"/>
                </a:lnTo>
                <a:lnTo>
                  <a:pt x="207168" y="57150"/>
                </a:lnTo>
                <a:lnTo>
                  <a:pt x="207168" y="57150"/>
                </a:lnTo>
                <a:lnTo>
                  <a:pt x="207168" y="57150"/>
                </a:lnTo>
                <a:lnTo>
                  <a:pt x="207168" y="57150"/>
                </a:lnTo>
                <a:lnTo>
                  <a:pt x="214312" y="64293"/>
                </a:lnTo>
                <a:lnTo>
                  <a:pt x="221456" y="71437"/>
                </a:lnTo>
                <a:lnTo>
                  <a:pt x="228600" y="78581"/>
                </a:lnTo>
                <a:lnTo>
                  <a:pt x="242887" y="85725"/>
                </a:lnTo>
                <a:lnTo>
                  <a:pt x="257175" y="100012"/>
                </a:lnTo>
                <a:lnTo>
                  <a:pt x="264318" y="114300"/>
                </a:lnTo>
                <a:lnTo>
                  <a:pt x="278606" y="128587"/>
                </a:lnTo>
                <a:lnTo>
                  <a:pt x="285750" y="157162"/>
                </a:lnTo>
                <a:lnTo>
                  <a:pt x="292893" y="178593"/>
                </a:lnTo>
                <a:lnTo>
                  <a:pt x="300037" y="200025"/>
                </a:lnTo>
                <a:lnTo>
                  <a:pt x="300037" y="228600"/>
                </a:lnTo>
                <a:lnTo>
                  <a:pt x="307181" y="250031"/>
                </a:lnTo>
                <a:lnTo>
                  <a:pt x="307181" y="271462"/>
                </a:lnTo>
                <a:lnTo>
                  <a:pt x="307181" y="285750"/>
                </a:lnTo>
                <a:lnTo>
                  <a:pt x="307181" y="300037"/>
                </a:lnTo>
                <a:lnTo>
                  <a:pt x="307181" y="300037"/>
                </a:lnTo>
                <a:lnTo>
                  <a:pt x="307181" y="307181"/>
                </a:lnTo>
                <a:lnTo>
                  <a:pt x="307181" y="307181"/>
                </a:lnTo>
                <a:lnTo>
                  <a:pt x="307181" y="300037"/>
                </a:lnTo>
                <a:lnTo>
                  <a:pt x="300037" y="285750"/>
                </a:lnTo>
                <a:lnTo>
                  <a:pt x="300037" y="264318"/>
                </a:lnTo>
                <a:lnTo>
                  <a:pt x="292893" y="228600"/>
                </a:lnTo>
                <a:lnTo>
                  <a:pt x="285750" y="192881"/>
                </a:lnTo>
                <a:lnTo>
                  <a:pt x="278606" y="150018"/>
                </a:lnTo>
                <a:lnTo>
                  <a:pt x="271462" y="107156"/>
                </a:lnTo>
                <a:lnTo>
                  <a:pt x="271462" y="64293"/>
                </a:lnTo>
                <a:lnTo>
                  <a:pt x="271462" y="35718"/>
                </a:lnTo>
                <a:lnTo>
                  <a:pt x="271462" y="14287"/>
                </a:lnTo>
                <a:lnTo>
                  <a:pt x="278606" y="0"/>
                </a:lnTo>
                <a:lnTo>
                  <a:pt x="292893" y="0"/>
                </a:lnTo>
                <a:lnTo>
                  <a:pt x="307181" y="0"/>
                </a:lnTo>
                <a:lnTo>
                  <a:pt x="314325" y="7143"/>
                </a:lnTo>
                <a:lnTo>
                  <a:pt x="328612" y="21431"/>
                </a:lnTo>
                <a:lnTo>
                  <a:pt x="342900" y="35718"/>
                </a:lnTo>
                <a:lnTo>
                  <a:pt x="357187" y="57150"/>
                </a:lnTo>
                <a:lnTo>
                  <a:pt x="364331" y="71437"/>
                </a:lnTo>
                <a:lnTo>
                  <a:pt x="371475" y="85725"/>
                </a:lnTo>
                <a:lnTo>
                  <a:pt x="371475" y="107156"/>
                </a:lnTo>
                <a:lnTo>
                  <a:pt x="364331" y="121443"/>
                </a:lnTo>
                <a:lnTo>
                  <a:pt x="357187" y="135731"/>
                </a:lnTo>
                <a:lnTo>
                  <a:pt x="342900" y="150018"/>
                </a:lnTo>
                <a:lnTo>
                  <a:pt x="328612" y="164306"/>
                </a:lnTo>
                <a:lnTo>
                  <a:pt x="314325" y="178593"/>
                </a:lnTo>
                <a:lnTo>
                  <a:pt x="292893" y="178593"/>
                </a:lnTo>
                <a:lnTo>
                  <a:pt x="285750" y="178593"/>
                </a:lnTo>
                <a:lnTo>
                  <a:pt x="278606" y="178593"/>
                </a:lnTo>
                <a:lnTo>
                  <a:pt x="278606" y="1785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reeform 24"/>
          <p:cNvSpPr/>
          <p:nvPr/>
        </p:nvSpPr>
        <p:spPr>
          <a:xfrm>
            <a:off x="6800851" y="1485900"/>
            <a:ext cx="121445" cy="300039"/>
          </a:xfrm>
          <a:custGeom>
            <a:avLst/>
            <a:gdLst/>
            <a:ahLst/>
            <a:cxnLst/>
            <a:rect l="0" t="0" r="0" b="0"/>
            <a:pathLst>
              <a:path w="121445" h="300039">
                <a:moveTo>
                  <a:pt x="21431" y="0"/>
                </a:moveTo>
                <a:lnTo>
                  <a:pt x="21431" y="7144"/>
                </a:lnTo>
                <a:lnTo>
                  <a:pt x="21431" y="14288"/>
                </a:lnTo>
                <a:lnTo>
                  <a:pt x="21431" y="28575"/>
                </a:lnTo>
                <a:lnTo>
                  <a:pt x="14287" y="57150"/>
                </a:lnTo>
                <a:lnTo>
                  <a:pt x="14287" y="85725"/>
                </a:lnTo>
                <a:lnTo>
                  <a:pt x="7144" y="121444"/>
                </a:lnTo>
                <a:lnTo>
                  <a:pt x="0" y="157163"/>
                </a:lnTo>
                <a:lnTo>
                  <a:pt x="0" y="192881"/>
                </a:lnTo>
                <a:lnTo>
                  <a:pt x="7144" y="228600"/>
                </a:lnTo>
                <a:lnTo>
                  <a:pt x="14287" y="257175"/>
                </a:lnTo>
                <a:lnTo>
                  <a:pt x="21431" y="278606"/>
                </a:lnTo>
                <a:lnTo>
                  <a:pt x="35719" y="292894"/>
                </a:lnTo>
                <a:lnTo>
                  <a:pt x="50006" y="300038"/>
                </a:lnTo>
                <a:lnTo>
                  <a:pt x="64294" y="300038"/>
                </a:lnTo>
                <a:lnTo>
                  <a:pt x="78581" y="300038"/>
                </a:lnTo>
                <a:lnTo>
                  <a:pt x="85725" y="292894"/>
                </a:lnTo>
                <a:lnTo>
                  <a:pt x="100012" y="285750"/>
                </a:lnTo>
                <a:lnTo>
                  <a:pt x="107156" y="271463"/>
                </a:lnTo>
                <a:lnTo>
                  <a:pt x="114300" y="257175"/>
                </a:lnTo>
                <a:lnTo>
                  <a:pt x="121444" y="235744"/>
                </a:lnTo>
                <a:lnTo>
                  <a:pt x="121444" y="214313"/>
                </a:lnTo>
                <a:lnTo>
                  <a:pt x="121444" y="185738"/>
                </a:lnTo>
                <a:lnTo>
                  <a:pt x="114300" y="164306"/>
                </a:lnTo>
                <a:lnTo>
                  <a:pt x="114300" y="142875"/>
                </a:lnTo>
                <a:lnTo>
                  <a:pt x="107156" y="135731"/>
                </a:lnTo>
                <a:lnTo>
                  <a:pt x="92869" y="128588"/>
                </a:lnTo>
                <a:lnTo>
                  <a:pt x="85725" y="135731"/>
                </a:lnTo>
                <a:lnTo>
                  <a:pt x="71437" y="150019"/>
                </a:lnTo>
                <a:lnTo>
                  <a:pt x="57150" y="164306"/>
                </a:lnTo>
                <a:lnTo>
                  <a:pt x="57150" y="185738"/>
                </a:lnTo>
                <a:lnTo>
                  <a:pt x="57150" y="207169"/>
                </a:lnTo>
                <a:lnTo>
                  <a:pt x="57150" y="228600"/>
                </a:lnTo>
                <a:lnTo>
                  <a:pt x="64294" y="242888"/>
                </a:lnTo>
                <a:lnTo>
                  <a:pt x="78581" y="264319"/>
                </a:lnTo>
                <a:lnTo>
                  <a:pt x="100012" y="271463"/>
                </a:lnTo>
                <a:lnTo>
                  <a:pt x="114300" y="278606"/>
                </a:lnTo>
                <a:lnTo>
                  <a:pt x="121444" y="285750"/>
                </a:lnTo>
                <a:lnTo>
                  <a:pt x="121444"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Freeform 25"/>
          <p:cNvSpPr/>
          <p:nvPr/>
        </p:nvSpPr>
        <p:spPr>
          <a:xfrm>
            <a:off x="7072313" y="1585913"/>
            <a:ext cx="35720" cy="171451"/>
          </a:xfrm>
          <a:custGeom>
            <a:avLst/>
            <a:gdLst/>
            <a:ahLst/>
            <a:cxnLst/>
            <a:rect l="0" t="0" r="0" b="0"/>
            <a:pathLst>
              <a:path w="35720" h="171451">
                <a:moveTo>
                  <a:pt x="35719" y="7143"/>
                </a:moveTo>
                <a:lnTo>
                  <a:pt x="35719" y="0"/>
                </a:lnTo>
                <a:lnTo>
                  <a:pt x="28575" y="7143"/>
                </a:lnTo>
                <a:lnTo>
                  <a:pt x="21432" y="7143"/>
                </a:lnTo>
                <a:lnTo>
                  <a:pt x="14288" y="14287"/>
                </a:lnTo>
                <a:lnTo>
                  <a:pt x="7144" y="21431"/>
                </a:lnTo>
                <a:lnTo>
                  <a:pt x="0" y="35718"/>
                </a:lnTo>
                <a:lnTo>
                  <a:pt x="0" y="57150"/>
                </a:lnTo>
                <a:lnTo>
                  <a:pt x="0" y="78581"/>
                </a:lnTo>
                <a:lnTo>
                  <a:pt x="0" y="100012"/>
                </a:lnTo>
                <a:lnTo>
                  <a:pt x="7144" y="121443"/>
                </a:lnTo>
                <a:lnTo>
                  <a:pt x="7144" y="142875"/>
                </a:lnTo>
                <a:lnTo>
                  <a:pt x="14288" y="157162"/>
                </a:lnTo>
                <a:lnTo>
                  <a:pt x="21432" y="171450"/>
                </a:lnTo>
                <a:lnTo>
                  <a:pt x="28575" y="171450"/>
                </a:lnTo>
                <a:lnTo>
                  <a:pt x="28575"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a:off x="7050882" y="1635919"/>
            <a:ext cx="128589" cy="14288"/>
          </a:xfrm>
          <a:custGeom>
            <a:avLst/>
            <a:gdLst/>
            <a:ahLst/>
            <a:cxnLst/>
            <a:rect l="0" t="0" r="0" b="0"/>
            <a:pathLst>
              <a:path w="128589" h="14288">
                <a:moveTo>
                  <a:pt x="0" y="7144"/>
                </a:moveTo>
                <a:lnTo>
                  <a:pt x="0" y="7144"/>
                </a:lnTo>
                <a:lnTo>
                  <a:pt x="7144" y="7144"/>
                </a:lnTo>
                <a:lnTo>
                  <a:pt x="21431" y="7144"/>
                </a:lnTo>
                <a:lnTo>
                  <a:pt x="35719" y="0"/>
                </a:lnTo>
                <a:lnTo>
                  <a:pt x="57150" y="7144"/>
                </a:lnTo>
                <a:lnTo>
                  <a:pt x="78581" y="7144"/>
                </a:lnTo>
                <a:lnTo>
                  <a:pt x="100013" y="7144"/>
                </a:lnTo>
                <a:lnTo>
                  <a:pt x="114300" y="14287"/>
                </a:lnTo>
                <a:lnTo>
                  <a:pt x="128588" y="14287"/>
                </a:lnTo>
                <a:lnTo>
                  <a:pt x="128588" y="142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a:off x="7243763" y="1585913"/>
            <a:ext cx="128589" cy="242888"/>
          </a:xfrm>
          <a:custGeom>
            <a:avLst/>
            <a:gdLst/>
            <a:ahLst/>
            <a:cxnLst/>
            <a:rect l="0" t="0" r="0" b="0"/>
            <a:pathLst>
              <a:path w="128589" h="242888">
                <a:moveTo>
                  <a:pt x="0" y="71437"/>
                </a:moveTo>
                <a:lnTo>
                  <a:pt x="0" y="78581"/>
                </a:lnTo>
                <a:lnTo>
                  <a:pt x="7144" y="85725"/>
                </a:lnTo>
                <a:lnTo>
                  <a:pt x="7144" y="100012"/>
                </a:lnTo>
                <a:lnTo>
                  <a:pt x="14288" y="121443"/>
                </a:lnTo>
                <a:lnTo>
                  <a:pt x="14288" y="150018"/>
                </a:lnTo>
                <a:lnTo>
                  <a:pt x="21432" y="171450"/>
                </a:lnTo>
                <a:lnTo>
                  <a:pt x="21432" y="192881"/>
                </a:lnTo>
                <a:lnTo>
                  <a:pt x="28575" y="214312"/>
                </a:lnTo>
                <a:lnTo>
                  <a:pt x="28575" y="221456"/>
                </a:lnTo>
                <a:lnTo>
                  <a:pt x="35719" y="235743"/>
                </a:lnTo>
                <a:lnTo>
                  <a:pt x="35719" y="235743"/>
                </a:lnTo>
                <a:lnTo>
                  <a:pt x="35719" y="242887"/>
                </a:lnTo>
                <a:lnTo>
                  <a:pt x="35719" y="242887"/>
                </a:lnTo>
                <a:lnTo>
                  <a:pt x="42863" y="228600"/>
                </a:lnTo>
                <a:lnTo>
                  <a:pt x="42863" y="221456"/>
                </a:lnTo>
                <a:lnTo>
                  <a:pt x="42863" y="200025"/>
                </a:lnTo>
                <a:lnTo>
                  <a:pt x="42863" y="164306"/>
                </a:lnTo>
                <a:lnTo>
                  <a:pt x="42863" y="135731"/>
                </a:lnTo>
                <a:lnTo>
                  <a:pt x="42863" y="100012"/>
                </a:lnTo>
                <a:lnTo>
                  <a:pt x="57150" y="64293"/>
                </a:lnTo>
                <a:lnTo>
                  <a:pt x="64294" y="42862"/>
                </a:lnTo>
                <a:lnTo>
                  <a:pt x="78582" y="21431"/>
                </a:lnTo>
                <a:lnTo>
                  <a:pt x="85725" y="7143"/>
                </a:lnTo>
                <a:lnTo>
                  <a:pt x="100013" y="0"/>
                </a:lnTo>
                <a:lnTo>
                  <a:pt x="114300" y="0"/>
                </a:lnTo>
                <a:lnTo>
                  <a:pt x="121444" y="0"/>
                </a:lnTo>
                <a:lnTo>
                  <a:pt x="128588" y="0"/>
                </a:lnTo>
                <a:lnTo>
                  <a:pt x="12858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Freeform 28"/>
          <p:cNvSpPr/>
          <p:nvPr/>
        </p:nvSpPr>
        <p:spPr>
          <a:xfrm>
            <a:off x="7372351" y="1614488"/>
            <a:ext cx="92870" cy="171451"/>
          </a:xfrm>
          <a:custGeom>
            <a:avLst/>
            <a:gdLst/>
            <a:ahLst/>
            <a:cxnLst/>
            <a:rect l="0" t="0" r="0" b="0"/>
            <a:pathLst>
              <a:path w="92870" h="171451">
                <a:moveTo>
                  <a:pt x="0" y="150018"/>
                </a:moveTo>
                <a:lnTo>
                  <a:pt x="0" y="150018"/>
                </a:lnTo>
                <a:lnTo>
                  <a:pt x="7144" y="150018"/>
                </a:lnTo>
                <a:lnTo>
                  <a:pt x="14287" y="150018"/>
                </a:lnTo>
                <a:lnTo>
                  <a:pt x="21431" y="150018"/>
                </a:lnTo>
                <a:lnTo>
                  <a:pt x="35719" y="142875"/>
                </a:lnTo>
                <a:lnTo>
                  <a:pt x="50006" y="128587"/>
                </a:lnTo>
                <a:lnTo>
                  <a:pt x="64294" y="114300"/>
                </a:lnTo>
                <a:lnTo>
                  <a:pt x="71437" y="92868"/>
                </a:lnTo>
                <a:lnTo>
                  <a:pt x="85725" y="71437"/>
                </a:lnTo>
                <a:lnTo>
                  <a:pt x="92869" y="50006"/>
                </a:lnTo>
                <a:lnTo>
                  <a:pt x="92869" y="35718"/>
                </a:lnTo>
                <a:lnTo>
                  <a:pt x="92869" y="14287"/>
                </a:lnTo>
                <a:lnTo>
                  <a:pt x="85725" y="7143"/>
                </a:lnTo>
                <a:lnTo>
                  <a:pt x="78581" y="0"/>
                </a:lnTo>
                <a:lnTo>
                  <a:pt x="64294" y="0"/>
                </a:lnTo>
                <a:lnTo>
                  <a:pt x="50006" y="7143"/>
                </a:lnTo>
                <a:lnTo>
                  <a:pt x="35719" y="28575"/>
                </a:lnTo>
                <a:lnTo>
                  <a:pt x="21431" y="50006"/>
                </a:lnTo>
                <a:lnTo>
                  <a:pt x="14287" y="71437"/>
                </a:lnTo>
                <a:lnTo>
                  <a:pt x="7144" y="92868"/>
                </a:lnTo>
                <a:lnTo>
                  <a:pt x="7144" y="121443"/>
                </a:lnTo>
                <a:lnTo>
                  <a:pt x="21431" y="142875"/>
                </a:lnTo>
                <a:lnTo>
                  <a:pt x="28575" y="157162"/>
                </a:lnTo>
                <a:lnTo>
                  <a:pt x="42862" y="171450"/>
                </a:lnTo>
                <a:lnTo>
                  <a:pt x="64294" y="171450"/>
                </a:lnTo>
                <a:lnTo>
                  <a:pt x="92869" y="171450"/>
                </a:lnTo>
                <a:lnTo>
                  <a:pt x="92869" y="171450"/>
                </a:lnTo>
                <a:lnTo>
                  <a:pt x="92869"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Freeform 29"/>
          <p:cNvSpPr/>
          <p:nvPr/>
        </p:nvSpPr>
        <p:spPr>
          <a:xfrm>
            <a:off x="7536657" y="1571625"/>
            <a:ext cx="85726" cy="235745"/>
          </a:xfrm>
          <a:custGeom>
            <a:avLst/>
            <a:gdLst/>
            <a:ahLst/>
            <a:cxnLst/>
            <a:rect l="0" t="0" r="0" b="0"/>
            <a:pathLst>
              <a:path w="85726" h="235745">
                <a:moveTo>
                  <a:pt x="78581" y="0"/>
                </a:moveTo>
                <a:lnTo>
                  <a:pt x="71438" y="0"/>
                </a:lnTo>
                <a:lnTo>
                  <a:pt x="71438" y="0"/>
                </a:lnTo>
                <a:lnTo>
                  <a:pt x="57150" y="7144"/>
                </a:lnTo>
                <a:lnTo>
                  <a:pt x="35719" y="14288"/>
                </a:lnTo>
                <a:lnTo>
                  <a:pt x="21431" y="21431"/>
                </a:lnTo>
                <a:lnTo>
                  <a:pt x="14288" y="35719"/>
                </a:lnTo>
                <a:lnTo>
                  <a:pt x="7144" y="42863"/>
                </a:lnTo>
                <a:lnTo>
                  <a:pt x="0" y="57150"/>
                </a:lnTo>
                <a:lnTo>
                  <a:pt x="0" y="71438"/>
                </a:lnTo>
                <a:lnTo>
                  <a:pt x="7144" y="85725"/>
                </a:lnTo>
                <a:lnTo>
                  <a:pt x="21431" y="100013"/>
                </a:lnTo>
                <a:lnTo>
                  <a:pt x="35719" y="114300"/>
                </a:lnTo>
                <a:lnTo>
                  <a:pt x="50006" y="128588"/>
                </a:lnTo>
                <a:lnTo>
                  <a:pt x="64294" y="135731"/>
                </a:lnTo>
                <a:lnTo>
                  <a:pt x="78581" y="142875"/>
                </a:lnTo>
                <a:lnTo>
                  <a:pt x="85725" y="150019"/>
                </a:lnTo>
                <a:lnTo>
                  <a:pt x="85725" y="157163"/>
                </a:lnTo>
                <a:lnTo>
                  <a:pt x="85725" y="164306"/>
                </a:lnTo>
                <a:lnTo>
                  <a:pt x="78581" y="178594"/>
                </a:lnTo>
                <a:lnTo>
                  <a:pt x="64294" y="192881"/>
                </a:lnTo>
                <a:lnTo>
                  <a:pt x="50006" y="207169"/>
                </a:lnTo>
                <a:lnTo>
                  <a:pt x="35719" y="221456"/>
                </a:lnTo>
                <a:lnTo>
                  <a:pt x="28575" y="228600"/>
                </a:lnTo>
                <a:lnTo>
                  <a:pt x="14288" y="235744"/>
                </a:lnTo>
                <a:lnTo>
                  <a:pt x="14288" y="2357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7600951" y="1650206"/>
            <a:ext cx="135732" cy="121445"/>
          </a:xfrm>
          <a:custGeom>
            <a:avLst/>
            <a:gdLst/>
            <a:ahLst/>
            <a:cxnLst/>
            <a:rect l="0" t="0" r="0" b="0"/>
            <a:pathLst>
              <a:path w="135732" h="121445">
                <a:moveTo>
                  <a:pt x="42862" y="7144"/>
                </a:moveTo>
                <a:lnTo>
                  <a:pt x="42862" y="14288"/>
                </a:lnTo>
                <a:lnTo>
                  <a:pt x="42862" y="28575"/>
                </a:lnTo>
                <a:lnTo>
                  <a:pt x="42862" y="42863"/>
                </a:lnTo>
                <a:lnTo>
                  <a:pt x="50006" y="64294"/>
                </a:lnTo>
                <a:lnTo>
                  <a:pt x="50006" y="85725"/>
                </a:lnTo>
                <a:lnTo>
                  <a:pt x="57150" y="100013"/>
                </a:lnTo>
                <a:lnTo>
                  <a:pt x="64294" y="114300"/>
                </a:lnTo>
                <a:lnTo>
                  <a:pt x="78581" y="121444"/>
                </a:lnTo>
                <a:lnTo>
                  <a:pt x="85725" y="121444"/>
                </a:lnTo>
                <a:lnTo>
                  <a:pt x="100012" y="121444"/>
                </a:lnTo>
                <a:lnTo>
                  <a:pt x="114300" y="114300"/>
                </a:lnTo>
                <a:lnTo>
                  <a:pt x="121444" y="100013"/>
                </a:lnTo>
                <a:lnTo>
                  <a:pt x="128587" y="92869"/>
                </a:lnTo>
                <a:lnTo>
                  <a:pt x="135731" y="78582"/>
                </a:lnTo>
                <a:lnTo>
                  <a:pt x="135731" y="64294"/>
                </a:lnTo>
                <a:lnTo>
                  <a:pt x="135731" y="50007"/>
                </a:lnTo>
                <a:lnTo>
                  <a:pt x="121444" y="35719"/>
                </a:lnTo>
                <a:lnTo>
                  <a:pt x="114300" y="21432"/>
                </a:lnTo>
                <a:lnTo>
                  <a:pt x="100012" y="14288"/>
                </a:lnTo>
                <a:lnTo>
                  <a:pt x="78581" y="0"/>
                </a:lnTo>
                <a:lnTo>
                  <a:pt x="57150" y="0"/>
                </a:lnTo>
                <a:lnTo>
                  <a:pt x="35719" y="0"/>
                </a:lnTo>
                <a:lnTo>
                  <a:pt x="21431" y="7144"/>
                </a:lnTo>
                <a:lnTo>
                  <a:pt x="7144" y="21432"/>
                </a:lnTo>
                <a:lnTo>
                  <a:pt x="7144" y="35719"/>
                </a:lnTo>
                <a:lnTo>
                  <a:pt x="0" y="50007"/>
                </a:lnTo>
                <a:lnTo>
                  <a:pt x="7144" y="64294"/>
                </a:lnTo>
                <a:lnTo>
                  <a:pt x="14287" y="78582"/>
                </a:lnTo>
                <a:lnTo>
                  <a:pt x="28575" y="100013"/>
                </a:lnTo>
                <a:lnTo>
                  <a:pt x="28575" y="100013"/>
                </a:lnTo>
                <a:lnTo>
                  <a:pt x="28575" y="1000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7772401" y="1614488"/>
            <a:ext cx="150020" cy="164307"/>
          </a:xfrm>
          <a:custGeom>
            <a:avLst/>
            <a:gdLst/>
            <a:ahLst/>
            <a:cxnLst/>
            <a:rect l="0" t="0" r="0" b="0"/>
            <a:pathLst>
              <a:path w="150020" h="164307">
                <a:moveTo>
                  <a:pt x="21431" y="35718"/>
                </a:moveTo>
                <a:lnTo>
                  <a:pt x="21431" y="35718"/>
                </a:lnTo>
                <a:lnTo>
                  <a:pt x="21431" y="42862"/>
                </a:lnTo>
                <a:lnTo>
                  <a:pt x="14287" y="50006"/>
                </a:lnTo>
                <a:lnTo>
                  <a:pt x="7144" y="57150"/>
                </a:lnTo>
                <a:lnTo>
                  <a:pt x="7144" y="71437"/>
                </a:lnTo>
                <a:lnTo>
                  <a:pt x="0" y="85725"/>
                </a:lnTo>
                <a:lnTo>
                  <a:pt x="0" y="107156"/>
                </a:lnTo>
                <a:lnTo>
                  <a:pt x="0" y="121443"/>
                </a:lnTo>
                <a:lnTo>
                  <a:pt x="7144" y="135731"/>
                </a:lnTo>
                <a:lnTo>
                  <a:pt x="14287" y="142875"/>
                </a:lnTo>
                <a:lnTo>
                  <a:pt x="14287" y="150018"/>
                </a:lnTo>
                <a:lnTo>
                  <a:pt x="21431" y="150018"/>
                </a:lnTo>
                <a:lnTo>
                  <a:pt x="28575" y="150018"/>
                </a:lnTo>
                <a:lnTo>
                  <a:pt x="35719" y="142875"/>
                </a:lnTo>
                <a:lnTo>
                  <a:pt x="42862" y="128587"/>
                </a:lnTo>
                <a:lnTo>
                  <a:pt x="50006" y="114300"/>
                </a:lnTo>
                <a:lnTo>
                  <a:pt x="50006" y="107156"/>
                </a:lnTo>
                <a:lnTo>
                  <a:pt x="57150" y="92868"/>
                </a:lnTo>
                <a:lnTo>
                  <a:pt x="64294" y="85725"/>
                </a:lnTo>
                <a:lnTo>
                  <a:pt x="64294" y="85725"/>
                </a:lnTo>
                <a:lnTo>
                  <a:pt x="64294" y="92868"/>
                </a:lnTo>
                <a:lnTo>
                  <a:pt x="64294" y="107156"/>
                </a:lnTo>
                <a:lnTo>
                  <a:pt x="64294" y="121443"/>
                </a:lnTo>
                <a:lnTo>
                  <a:pt x="71437" y="135731"/>
                </a:lnTo>
                <a:lnTo>
                  <a:pt x="71437" y="150018"/>
                </a:lnTo>
                <a:lnTo>
                  <a:pt x="78581" y="157162"/>
                </a:lnTo>
                <a:lnTo>
                  <a:pt x="85725" y="157162"/>
                </a:lnTo>
                <a:lnTo>
                  <a:pt x="92869" y="164306"/>
                </a:lnTo>
                <a:lnTo>
                  <a:pt x="92869" y="164306"/>
                </a:lnTo>
                <a:lnTo>
                  <a:pt x="100012" y="157162"/>
                </a:lnTo>
                <a:lnTo>
                  <a:pt x="107156" y="150018"/>
                </a:lnTo>
                <a:lnTo>
                  <a:pt x="107156" y="142875"/>
                </a:lnTo>
                <a:lnTo>
                  <a:pt x="107156" y="121443"/>
                </a:lnTo>
                <a:lnTo>
                  <a:pt x="107156" y="107156"/>
                </a:lnTo>
                <a:lnTo>
                  <a:pt x="107156" y="78581"/>
                </a:lnTo>
                <a:lnTo>
                  <a:pt x="107156" y="57150"/>
                </a:lnTo>
                <a:lnTo>
                  <a:pt x="107156" y="35718"/>
                </a:lnTo>
                <a:lnTo>
                  <a:pt x="107156" y="21431"/>
                </a:lnTo>
                <a:lnTo>
                  <a:pt x="107156" y="7143"/>
                </a:lnTo>
                <a:lnTo>
                  <a:pt x="114300" y="7143"/>
                </a:lnTo>
                <a:lnTo>
                  <a:pt x="114300" y="0"/>
                </a:lnTo>
                <a:lnTo>
                  <a:pt x="121444" y="0"/>
                </a:lnTo>
                <a:lnTo>
                  <a:pt x="135731" y="7143"/>
                </a:lnTo>
                <a:lnTo>
                  <a:pt x="150019" y="21431"/>
                </a:lnTo>
                <a:lnTo>
                  <a:pt x="150019" y="21431"/>
                </a:lnTo>
                <a:lnTo>
                  <a:pt x="150019" y="214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7972426" y="1635919"/>
            <a:ext cx="71438" cy="150020"/>
          </a:xfrm>
          <a:custGeom>
            <a:avLst/>
            <a:gdLst/>
            <a:ahLst/>
            <a:cxnLst/>
            <a:rect l="0" t="0" r="0" b="0"/>
            <a:pathLst>
              <a:path w="71438" h="150020">
                <a:moveTo>
                  <a:pt x="71437" y="7144"/>
                </a:moveTo>
                <a:lnTo>
                  <a:pt x="64294" y="7144"/>
                </a:lnTo>
                <a:lnTo>
                  <a:pt x="57150" y="7144"/>
                </a:lnTo>
                <a:lnTo>
                  <a:pt x="50006" y="0"/>
                </a:lnTo>
                <a:lnTo>
                  <a:pt x="35719" y="0"/>
                </a:lnTo>
                <a:lnTo>
                  <a:pt x="28575" y="7144"/>
                </a:lnTo>
                <a:lnTo>
                  <a:pt x="14287" y="14287"/>
                </a:lnTo>
                <a:lnTo>
                  <a:pt x="7144" y="28575"/>
                </a:lnTo>
                <a:lnTo>
                  <a:pt x="0" y="42862"/>
                </a:lnTo>
                <a:lnTo>
                  <a:pt x="0" y="64294"/>
                </a:lnTo>
                <a:lnTo>
                  <a:pt x="0" y="78581"/>
                </a:lnTo>
                <a:lnTo>
                  <a:pt x="7144" y="100012"/>
                </a:lnTo>
                <a:lnTo>
                  <a:pt x="14287" y="114300"/>
                </a:lnTo>
                <a:lnTo>
                  <a:pt x="28575" y="128587"/>
                </a:lnTo>
                <a:lnTo>
                  <a:pt x="35719" y="135731"/>
                </a:lnTo>
                <a:lnTo>
                  <a:pt x="50006" y="142875"/>
                </a:lnTo>
                <a:lnTo>
                  <a:pt x="57150" y="150019"/>
                </a:lnTo>
                <a:lnTo>
                  <a:pt x="57150" y="1500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Freeform 33"/>
          <p:cNvSpPr/>
          <p:nvPr/>
        </p:nvSpPr>
        <p:spPr>
          <a:xfrm>
            <a:off x="8072438" y="1628775"/>
            <a:ext cx="228601" cy="157164"/>
          </a:xfrm>
          <a:custGeom>
            <a:avLst/>
            <a:gdLst/>
            <a:ahLst/>
            <a:cxnLst/>
            <a:rect l="0" t="0" r="0" b="0"/>
            <a:pathLst>
              <a:path w="228601" h="157164">
                <a:moveTo>
                  <a:pt x="0" y="150019"/>
                </a:moveTo>
                <a:lnTo>
                  <a:pt x="0" y="150019"/>
                </a:lnTo>
                <a:lnTo>
                  <a:pt x="0" y="150019"/>
                </a:lnTo>
                <a:lnTo>
                  <a:pt x="0" y="150019"/>
                </a:lnTo>
                <a:lnTo>
                  <a:pt x="0" y="150019"/>
                </a:lnTo>
                <a:lnTo>
                  <a:pt x="14288" y="142875"/>
                </a:lnTo>
                <a:lnTo>
                  <a:pt x="21432" y="135731"/>
                </a:lnTo>
                <a:lnTo>
                  <a:pt x="28575" y="128588"/>
                </a:lnTo>
                <a:lnTo>
                  <a:pt x="35719" y="114300"/>
                </a:lnTo>
                <a:lnTo>
                  <a:pt x="50007" y="92869"/>
                </a:lnTo>
                <a:lnTo>
                  <a:pt x="57150" y="78581"/>
                </a:lnTo>
                <a:lnTo>
                  <a:pt x="64294" y="57150"/>
                </a:lnTo>
                <a:lnTo>
                  <a:pt x="64294" y="35719"/>
                </a:lnTo>
                <a:lnTo>
                  <a:pt x="64294" y="21431"/>
                </a:lnTo>
                <a:lnTo>
                  <a:pt x="64294" y="7144"/>
                </a:lnTo>
                <a:lnTo>
                  <a:pt x="57150" y="0"/>
                </a:lnTo>
                <a:lnTo>
                  <a:pt x="50007" y="7144"/>
                </a:lnTo>
                <a:lnTo>
                  <a:pt x="35719" y="21431"/>
                </a:lnTo>
                <a:lnTo>
                  <a:pt x="28575" y="42863"/>
                </a:lnTo>
                <a:lnTo>
                  <a:pt x="21432" y="71438"/>
                </a:lnTo>
                <a:lnTo>
                  <a:pt x="14288" y="92869"/>
                </a:lnTo>
                <a:lnTo>
                  <a:pt x="14288" y="114300"/>
                </a:lnTo>
                <a:lnTo>
                  <a:pt x="21432" y="135731"/>
                </a:lnTo>
                <a:lnTo>
                  <a:pt x="28575" y="150019"/>
                </a:lnTo>
                <a:lnTo>
                  <a:pt x="35719" y="157163"/>
                </a:lnTo>
                <a:lnTo>
                  <a:pt x="50007" y="157163"/>
                </a:lnTo>
                <a:lnTo>
                  <a:pt x="64294" y="157163"/>
                </a:lnTo>
                <a:lnTo>
                  <a:pt x="71438" y="150019"/>
                </a:lnTo>
                <a:lnTo>
                  <a:pt x="85725" y="142875"/>
                </a:lnTo>
                <a:lnTo>
                  <a:pt x="100013" y="128588"/>
                </a:lnTo>
                <a:lnTo>
                  <a:pt x="107157" y="114300"/>
                </a:lnTo>
                <a:lnTo>
                  <a:pt x="114300" y="92869"/>
                </a:lnTo>
                <a:lnTo>
                  <a:pt x="128588" y="64294"/>
                </a:lnTo>
                <a:lnTo>
                  <a:pt x="142875" y="50006"/>
                </a:lnTo>
                <a:lnTo>
                  <a:pt x="150019" y="35719"/>
                </a:lnTo>
                <a:lnTo>
                  <a:pt x="164307" y="28575"/>
                </a:lnTo>
                <a:lnTo>
                  <a:pt x="171450" y="28575"/>
                </a:lnTo>
                <a:lnTo>
                  <a:pt x="185738" y="28575"/>
                </a:lnTo>
                <a:lnTo>
                  <a:pt x="192882" y="35719"/>
                </a:lnTo>
                <a:lnTo>
                  <a:pt x="207169" y="50006"/>
                </a:lnTo>
                <a:lnTo>
                  <a:pt x="214313" y="64294"/>
                </a:lnTo>
                <a:lnTo>
                  <a:pt x="221457" y="78581"/>
                </a:lnTo>
                <a:lnTo>
                  <a:pt x="228600" y="92869"/>
                </a:lnTo>
                <a:lnTo>
                  <a:pt x="228600" y="107156"/>
                </a:lnTo>
                <a:lnTo>
                  <a:pt x="228600" y="121444"/>
                </a:lnTo>
                <a:lnTo>
                  <a:pt x="221457" y="128588"/>
                </a:lnTo>
                <a:lnTo>
                  <a:pt x="221457" y="135731"/>
                </a:lnTo>
                <a:lnTo>
                  <a:pt x="214313" y="150019"/>
                </a:lnTo>
                <a:lnTo>
                  <a:pt x="207169" y="150019"/>
                </a:lnTo>
                <a:lnTo>
                  <a:pt x="192882" y="157163"/>
                </a:lnTo>
                <a:lnTo>
                  <a:pt x="192882" y="157163"/>
                </a:lnTo>
                <a:lnTo>
                  <a:pt x="185738" y="157163"/>
                </a:lnTo>
                <a:lnTo>
                  <a:pt x="185738" y="1571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Freeform 34"/>
          <p:cNvSpPr/>
          <p:nvPr/>
        </p:nvSpPr>
        <p:spPr>
          <a:xfrm>
            <a:off x="8486776" y="1514475"/>
            <a:ext cx="28576" cy="300039"/>
          </a:xfrm>
          <a:custGeom>
            <a:avLst/>
            <a:gdLst/>
            <a:ahLst/>
            <a:cxnLst/>
            <a:rect l="0" t="0" r="0" b="0"/>
            <a:pathLst>
              <a:path w="28576" h="300039">
                <a:moveTo>
                  <a:pt x="28575" y="0"/>
                </a:moveTo>
                <a:lnTo>
                  <a:pt x="28575" y="7144"/>
                </a:lnTo>
                <a:lnTo>
                  <a:pt x="28575" y="21431"/>
                </a:lnTo>
                <a:lnTo>
                  <a:pt x="21431" y="42863"/>
                </a:lnTo>
                <a:lnTo>
                  <a:pt x="14287" y="71438"/>
                </a:lnTo>
                <a:lnTo>
                  <a:pt x="14287" y="100013"/>
                </a:lnTo>
                <a:lnTo>
                  <a:pt x="7144" y="135731"/>
                </a:lnTo>
                <a:lnTo>
                  <a:pt x="7144" y="171450"/>
                </a:lnTo>
                <a:lnTo>
                  <a:pt x="0" y="200025"/>
                </a:lnTo>
                <a:lnTo>
                  <a:pt x="0" y="228600"/>
                </a:lnTo>
                <a:lnTo>
                  <a:pt x="0" y="250031"/>
                </a:lnTo>
                <a:lnTo>
                  <a:pt x="7144" y="271463"/>
                </a:lnTo>
                <a:lnTo>
                  <a:pt x="7144" y="300038"/>
                </a:lnTo>
                <a:lnTo>
                  <a:pt x="7144" y="300038"/>
                </a:lnTo>
                <a:lnTo>
                  <a:pt x="7144" y="30003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Freeform 35"/>
          <p:cNvSpPr/>
          <p:nvPr/>
        </p:nvSpPr>
        <p:spPr>
          <a:xfrm>
            <a:off x="8458201" y="1643063"/>
            <a:ext cx="178595" cy="157163"/>
          </a:xfrm>
          <a:custGeom>
            <a:avLst/>
            <a:gdLst/>
            <a:ahLst/>
            <a:cxnLst/>
            <a:rect l="0" t="0" r="0" b="0"/>
            <a:pathLst>
              <a:path w="178595" h="157163">
                <a:moveTo>
                  <a:pt x="0" y="28575"/>
                </a:moveTo>
                <a:lnTo>
                  <a:pt x="0" y="28575"/>
                </a:lnTo>
                <a:lnTo>
                  <a:pt x="7144" y="21431"/>
                </a:lnTo>
                <a:lnTo>
                  <a:pt x="21431" y="21431"/>
                </a:lnTo>
                <a:lnTo>
                  <a:pt x="35719" y="14287"/>
                </a:lnTo>
                <a:lnTo>
                  <a:pt x="50006" y="14287"/>
                </a:lnTo>
                <a:lnTo>
                  <a:pt x="64294" y="14287"/>
                </a:lnTo>
                <a:lnTo>
                  <a:pt x="78581" y="21431"/>
                </a:lnTo>
                <a:lnTo>
                  <a:pt x="78581" y="28575"/>
                </a:lnTo>
                <a:lnTo>
                  <a:pt x="78581" y="42862"/>
                </a:lnTo>
                <a:lnTo>
                  <a:pt x="71437" y="64293"/>
                </a:lnTo>
                <a:lnTo>
                  <a:pt x="64294" y="85725"/>
                </a:lnTo>
                <a:lnTo>
                  <a:pt x="57150" y="107156"/>
                </a:lnTo>
                <a:lnTo>
                  <a:pt x="50006" y="121443"/>
                </a:lnTo>
                <a:lnTo>
                  <a:pt x="50006" y="135731"/>
                </a:lnTo>
                <a:lnTo>
                  <a:pt x="57150" y="150018"/>
                </a:lnTo>
                <a:lnTo>
                  <a:pt x="64294" y="157162"/>
                </a:lnTo>
                <a:lnTo>
                  <a:pt x="78581" y="157162"/>
                </a:lnTo>
                <a:lnTo>
                  <a:pt x="92869" y="157162"/>
                </a:lnTo>
                <a:lnTo>
                  <a:pt x="114300" y="150018"/>
                </a:lnTo>
                <a:lnTo>
                  <a:pt x="135731" y="142875"/>
                </a:lnTo>
                <a:lnTo>
                  <a:pt x="150019" y="135731"/>
                </a:lnTo>
                <a:lnTo>
                  <a:pt x="164306" y="121443"/>
                </a:lnTo>
                <a:lnTo>
                  <a:pt x="178594" y="114300"/>
                </a:lnTo>
                <a:lnTo>
                  <a:pt x="178594" y="100012"/>
                </a:lnTo>
                <a:lnTo>
                  <a:pt x="178594" y="85725"/>
                </a:lnTo>
                <a:lnTo>
                  <a:pt x="171450" y="64293"/>
                </a:lnTo>
                <a:lnTo>
                  <a:pt x="164306" y="50006"/>
                </a:lnTo>
                <a:lnTo>
                  <a:pt x="157162" y="35718"/>
                </a:lnTo>
                <a:lnTo>
                  <a:pt x="142875" y="21431"/>
                </a:lnTo>
                <a:lnTo>
                  <a:pt x="121444" y="14287"/>
                </a:lnTo>
                <a:lnTo>
                  <a:pt x="107156" y="7143"/>
                </a:lnTo>
                <a:lnTo>
                  <a:pt x="85725" y="0"/>
                </a:lnTo>
                <a:lnTo>
                  <a:pt x="71437" y="0"/>
                </a:lnTo>
                <a:lnTo>
                  <a:pt x="57150" y="0"/>
                </a:lnTo>
                <a:lnTo>
                  <a:pt x="5715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Freeform 36"/>
          <p:cNvSpPr/>
          <p:nvPr/>
        </p:nvSpPr>
        <p:spPr>
          <a:xfrm>
            <a:off x="8408195" y="1600200"/>
            <a:ext cx="242888" cy="78582"/>
          </a:xfrm>
          <a:custGeom>
            <a:avLst/>
            <a:gdLst/>
            <a:ahLst/>
            <a:cxnLst/>
            <a:rect l="0" t="0" r="0" b="0"/>
            <a:pathLst>
              <a:path w="242888" h="78582">
                <a:moveTo>
                  <a:pt x="0" y="78581"/>
                </a:moveTo>
                <a:lnTo>
                  <a:pt x="0" y="78581"/>
                </a:lnTo>
                <a:lnTo>
                  <a:pt x="0" y="78581"/>
                </a:lnTo>
                <a:lnTo>
                  <a:pt x="14287" y="71438"/>
                </a:lnTo>
                <a:lnTo>
                  <a:pt x="28575" y="64294"/>
                </a:lnTo>
                <a:lnTo>
                  <a:pt x="50006" y="57150"/>
                </a:lnTo>
                <a:lnTo>
                  <a:pt x="78581" y="50006"/>
                </a:lnTo>
                <a:lnTo>
                  <a:pt x="107156" y="35719"/>
                </a:lnTo>
                <a:lnTo>
                  <a:pt x="135731" y="28575"/>
                </a:lnTo>
                <a:lnTo>
                  <a:pt x="164306" y="21431"/>
                </a:lnTo>
                <a:lnTo>
                  <a:pt x="200025" y="7144"/>
                </a:lnTo>
                <a:lnTo>
                  <a:pt x="242887" y="0"/>
                </a:lnTo>
                <a:lnTo>
                  <a:pt x="242887" y="0"/>
                </a:lnTo>
                <a:lnTo>
                  <a:pt x="24288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eform 37"/>
          <p:cNvSpPr/>
          <p:nvPr/>
        </p:nvSpPr>
        <p:spPr>
          <a:xfrm>
            <a:off x="3850482" y="1885950"/>
            <a:ext cx="121444" cy="285751"/>
          </a:xfrm>
          <a:custGeom>
            <a:avLst/>
            <a:gdLst/>
            <a:ahLst/>
            <a:cxnLst/>
            <a:rect l="0" t="0" r="0" b="0"/>
            <a:pathLst>
              <a:path w="121444" h="285751">
                <a:moveTo>
                  <a:pt x="42862" y="85725"/>
                </a:moveTo>
                <a:lnTo>
                  <a:pt x="42862" y="85725"/>
                </a:lnTo>
                <a:lnTo>
                  <a:pt x="35718" y="92869"/>
                </a:lnTo>
                <a:lnTo>
                  <a:pt x="35718" y="100013"/>
                </a:lnTo>
                <a:lnTo>
                  <a:pt x="35718" y="121444"/>
                </a:lnTo>
                <a:lnTo>
                  <a:pt x="35718" y="142875"/>
                </a:lnTo>
                <a:lnTo>
                  <a:pt x="42862" y="164306"/>
                </a:lnTo>
                <a:lnTo>
                  <a:pt x="50006" y="185738"/>
                </a:lnTo>
                <a:lnTo>
                  <a:pt x="57150" y="207169"/>
                </a:lnTo>
                <a:lnTo>
                  <a:pt x="64293" y="228600"/>
                </a:lnTo>
                <a:lnTo>
                  <a:pt x="64293" y="250031"/>
                </a:lnTo>
                <a:lnTo>
                  <a:pt x="71437" y="264319"/>
                </a:lnTo>
                <a:lnTo>
                  <a:pt x="71437" y="271463"/>
                </a:lnTo>
                <a:lnTo>
                  <a:pt x="71437" y="278606"/>
                </a:lnTo>
                <a:lnTo>
                  <a:pt x="64293" y="285750"/>
                </a:lnTo>
                <a:lnTo>
                  <a:pt x="64293" y="285750"/>
                </a:lnTo>
                <a:lnTo>
                  <a:pt x="57150" y="278606"/>
                </a:lnTo>
                <a:lnTo>
                  <a:pt x="50006" y="271463"/>
                </a:lnTo>
                <a:lnTo>
                  <a:pt x="42862" y="264319"/>
                </a:lnTo>
                <a:lnTo>
                  <a:pt x="35718" y="242888"/>
                </a:lnTo>
                <a:lnTo>
                  <a:pt x="21431" y="221456"/>
                </a:lnTo>
                <a:lnTo>
                  <a:pt x="7143" y="185738"/>
                </a:lnTo>
                <a:lnTo>
                  <a:pt x="0" y="157163"/>
                </a:lnTo>
                <a:lnTo>
                  <a:pt x="0" y="114300"/>
                </a:lnTo>
                <a:lnTo>
                  <a:pt x="0" y="78581"/>
                </a:lnTo>
                <a:lnTo>
                  <a:pt x="0" y="50006"/>
                </a:lnTo>
                <a:lnTo>
                  <a:pt x="7143" y="28575"/>
                </a:lnTo>
                <a:lnTo>
                  <a:pt x="21431" y="14288"/>
                </a:lnTo>
                <a:lnTo>
                  <a:pt x="35718" y="7144"/>
                </a:lnTo>
                <a:lnTo>
                  <a:pt x="57150" y="0"/>
                </a:lnTo>
                <a:lnTo>
                  <a:pt x="71437" y="7144"/>
                </a:lnTo>
                <a:lnTo>
                  <a:pt x="85725" y="14288"/>
                </a:lnTo>
                <a:lnTo>
                  <a:pt x="107156" y="28575"/>
                </a:lnTo>
                <a:lnTo>
                  <a:pt x="114300" y="42863"/>
                </a:lnTo>
                <a:lnTo>
                  <a:pt x="121443" y="64294"/>
                </a:lnTo>
                <a:lnTo>
                  <a:pt x="121443" y="92869"/>
                </a:lnTo>
                <a:lnTo>
                  <a:pt x="121443" y="114300"/>
                </a:lnTo>
                <a:lnTo>
                  <a:pt x="114300" y="142875"/>
                </a:lnTo>
                <a:lnTo>
                  <a:pt x="100012" y="164306"/>
                </a:lnTo>
                <a:lnTo>
                  <a:pt x="85725" y="185738"/>
                </a:lnTo>
                <a:lnTo>
                  <a:pt x="71437" y="200025"/>
                </a:lnTo>
                <a:lnTo>
                  <a:pt x="64293" y="207169"/>
                </a:lnTo>
                <a:lnTo>
                  <a:pt x="64293" y="214313"/>
                </a:lnTo>
                <a:lnTo>
                  <a:pt x="64293"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Freeform 38"/>
          <p:cNvSpPr/>
          <p:nvPr/>
        </p:nvSpPr>
        <p:spPr>
          <a:xfrm>
            <a:off x="3979069" y="1950244"/>
            <a:ext cx="271464" cy="185738"/>
          </a:xfrm>
          <a:custGeom>
            <a:avLst/>
            <a:gdLst/>
            <a:ahLst/>
            <a:cxnLst/>
            <a:rect l="0" t="0" r="0" b="0"/>
            <a:pathLst>
              <a:path w="271464" h="185738">
                <a:moveTo>
                  <a:pt x="0" y="21431"/>
                </a:moveTo>
                <a:lnTo>
                  <a:pt x="0" y="21431"/>
                </a:lnTo>
                <a:lnTo>
                  <a:pt x="7144" y="35719"/>
                </a:lnTo>
                <a:lnTo>
                  <a:pt x="14288" y="50006"/>
                </a:lnTo>
                <a:lnTo>
                  <a:pt x="21431" y="71437"/>
                </a:lnTo>
                <a:lnTo>
                  <a:pt x="28575" y="92869"/>
                </a:lnTo>
                <a:lnTo>
                  <a:pt x="35719" y="114300"/>
                </a:lnTo>
                <a:lnTo>
                  <a:pt x="42863" y="121444"/>
                </a:lnTo>
                <a:lnTo>
                  <a:pt x="50006" y="135731"/>
                </a:lnTo>
                <a:lnTo>
                  <a:pt x="50006" y="135731"/>
                </a:lnTo>
                <a:lnTo>
                  <a:pt x="50006" y="142875"/>
                </a:lnTo>
                <a:lnTo>
                  <a:pt x="50006" y="142875"/>
                </a:lnTo>
                <a:lnTo>
                  <a:pt x="57150" y="142875"/>
                </a:lnTo>
                <a:lnTo>
                  <a:pt x="50006" y="142875"/>
                </a:lnTo>
                <a:lnTo>
                  <a:pt x="50006" y="135731"/>
                </a:lnTo>
                <a:lnTo>
                  <a:pt x="50006" y="121444"/>
                </a:lnTo>
                <a:lnTo>
                  <a:pt x="50006" y="107156"/>
                </a:lnTo>
                <a:lnTo>
                  <a:pt x="42863" y="85725"/>
                </a:lnTo>
                <a:lnTo>
                  <a:pt x="42863" y="64294"/>
                </a:lnTo>
                <a:lnTo>
                  <a:pt x="42863" y="42862"/>
                </a:lnTo>
                <a:lnTo>
                  <a:pt x="42863" y="28575"/>
                </a:lnTo>
                <a:lnTo>
                  <a:pt x="50006" y="14287"/>
                </a:lnTo>
                <a:lnTo>
                  <a:pt x="57150" y="7144"/>
                </a:lnTo>
                <a:lnTo>
                  <a:pt x="64294" y="0"/>
                </a:lnTo>
                <a:lnTo>
                  <a:pt x="78581" y="0"/>
                </a:lnTo>
                <a:lnTo>
                  <a:pt x="92869" y="0"/>
                </a:lnTo>
                <a:lnTo>
                  <a:pt x="114300" y="0"/>
                </a:lnTo>
                <a:lnTo>
                  <a:pt x="128588" y="7144"/>
                </a:lnTo>
                <a:lnTo>
                  <a:pt x="142875" y="14287"/>
                </a:lnTo>
                <a:lnTo>
                  <a:pt x="157163" y="28575"/>
                </a:lnTo>
                <a:lnTo>
                  <a:pt x="164306" y="42862"/>
                </a:lnTo>
                <a:lnTo>
                  <a:pt x="171450" y="57150"/>
                </a:lnTo>
                <a:lnTo>
                  <a:pt x="171450" y="71437"/>
                </a:lnTo>
                <a:lnTo>
                  <a:pt x="178594" y="92869"/>
                </a:lnTo>
                <a:lnTo>
                  <a:pt x="171450" y="107156"/>
                </a:lnTo>
                <a:lnTo>
                  <a:pt x="171450" y="128587"/>
                </a:lnTo>
                <a:lnTo>
                  <a:pt x="171450" y="142875"/>
                </a:lnTo>
                <a:lnTo>
                  <a:pt x="171450" y="157162"/>
                </a:lnTo>
                <a:lnTo>
                  <a:pt x="178594" y="171450"/>
                </a:lnTo>
                <a:lnTo>
                  <a:pt x="185738" y="178594"/>
                </a:lnTo>
                <a:lnTo>
                  <a:pt x="192881" y="178594"/>
                </a:lnTo>
                <a:lnTo>
                  <a:pt x="200025" y="185737"/>
                </a:lnTo>
                <a:lnTo>
                  <a:pt x="214313" y="185737"/>
                </a:lnTo>
                <a:lnTo>
                  <a:pt x="228600" y="178594"/>
                </a:lnTo>
                <a:lnTo>
                  <a:pt x="235744" y="171450"/>
                </a:lnTo>
                <a:lnTo>
                  <a:pt x="250031" y="157162"/>
                </a:lnTo>
                <a:lnTo>
                  <a:pt x="257175" y="142875"/>
                </a:lnTo>
                <a:lnTo>
                  <a:pt x="264319" y="135731"/>
                </a:lnTo>
                <a:lnTo>
                  <a:pt x="271463" y="121444"/>
                </a:lnTo>
                <a:lnTo>
                  <a:pt x="271463" y="107156"/>
                </a:lnTo>
                <a:lnTo>
                  <a:pt x="271463" y="92869"/>
                </a:lnTo>
                <a:lnTo>
                  <a:pt x="264319" y="78581"/>
                </a:lnTo>
                <a:lnTo>
                  <a:pt x="257175" y="57150"/>
                </a:lnTo>
                <a:lnTo>
                  <a:pt x="242888" y="42862"/>
                </a:lnTo>
                <a:lnTo>
                  <a:pt x="228600" y="35719"/>
                </a:lnTo>
                <a:lnTo>
                  <a:pt x="214313" y="28575"/>
                </a:lnTo>
                <a:lnTo>
                  <a:pt x="200025" y="28575"/>
                </a:lnTo>
                <a:lnTo>
                  <a:pt x="185738" y="35719"/>
                </a:lnTo>
                <a:lnTo>
                  <a:pt x="185738" y="35719"/>
                </a:lnTo>
                <a:lnTo>
                  <a:pt x="185738" y="357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Freeform 39"/>
          <p:cNvSpPr/>
          <p:nvPr/>
        </p:nvSpPr>
        <p:spPr>
          <a:xfrm>
            <a:off x="4286250" y="1843088"/>
            <a:ext cx="364333" cy="307182"/>
          </a:xfrm>
          <a:custGeom>
            <a:avLst/>
            <a:gdLst/>
            <a:ahLst/>
            <a:cxnLst/>
            <a:rect l="0" t="0" r="0" b="0"/>
            <a:pathLst>
              <a:path w="364333" h="307182">
                <a:moveTo>
                  <a:pt x="135732" y="150018"/>
                </a:moveTo>
                <a:lnTo>
                  <a:pt x="128588" y="150018"/>
                </a:lnTo>
                <a:lnTo>
                  <a:pt x="121444" y="142875"/>
                </a:lnTo>
                <a:lnTo>
                  <a:pt x="107157" y="135731"/>
                </a:lnTo>
                <a:lnTo>
                  <a:pt x="92869" y="128587"/>
                </a:lnTo>
                <a:lnTo>
                  <a:pt x="71438" y="121443"/>
                </a:lnTo>
                <a:lnTo>
                  <a:pt x="50007" y="128587"/>
                </a:lnTo>
                <a:lnTo>
                  <a:pt x="35719" y="135731"/>
                </a:lnTo>
                <a:lnTo>
                  <a:pt x="21432" y="150018"/>
                </a:lnTo>
                <a:lnTo>
                  <a:pt x="7144" y="171450"/>
                </a:lnTo>
                <a:lnTo>
                  <a:pt x="0" y="192881"/>
                </a:lnTo>
                <a:lnTo>
                  <a:pt x="0" y="214312"/>
                </a:lnTo>
                <a:lnTo>
                  <a:pt x="7144" y="235743"/>
                </a:lnTo>
                <a:lnTo>
                  <a:pt x="14288" y="257175"/>
                </a:lnTo>
                <a:lnTo>
                  <a:pt x="28575" y="271462"/>
                </a:lnTo>
                <a:lnTo>
                  <a:pt x="35719" y="278606"/>
                </a:lnTo>
                <a:lnTo>
                  <a:pt x="50007" y="278606"/>
                </a:lnTo>
                <a:lnTo>
                  <a:pt x="64294" y="278606"/>
                </a:lnTo>
                <a:lnTo>
                  <a:pt x="78582" y="264318"/>
                </a:lnTo>
                <a:lnTo>
                  <a:pt x="92869" y="250031"/>
                </a:lnTo>
                <a:lnTo>
                  <a:pt x="100013" y="228600"/>
                </a:lnTo>
                <a:lnTo>
                  <a:pt x="107157" y="207168"/>
                </a:lnTo>
                <a:lnTo>
                  <a:pt x="107157" y="178593"/>
                </a:lnTo>
                <a:lnTo>
                  <a:pt x="107157" y="142875"/>
                </a:lnTo>
                <a:lnTo>
                  <a:pt x="107157" y="107156"/>
                </a:lnTo>
                <a:lnTo>
                  <a:pt x="107157" y="71437"/>
                </a:lnTo>
                <a:lnTo>
                  <a:pt x="100013" y="42862"/>
                </a:lnTo>
                <a:lnTo>
                  <a:pt x="92869" y="21431"/>
                </a:lnTo>
                <a:lnTo>
                  <a:pt x="85725" y="7143"/>
                </a:lnTo>
                <a:lnTo>
                  <a:pt x="85725" y="0"/>
                </a:lnTo>
                <a:lnTo>
                  <a:pt x="85725" y="7143"/>
                </a:lnTo>
                <a:lnTo>
                  <a:pt x="85725" y="21431"/>
                </a:lnTo>
                <a:lnTo>
                  <a:pt x="85725" y="42862"/>
                </a:lnTo>
                <a:lnTo>
                  <a:pt x="92869" y="71437"/>
                </a:lnTo>
                <a:lnTo>
                  <a:pt x="92869" y="107156"/>
                </a:lnTo>
                <a:lnTo>
                  <a:pt x="100013" y="135731"/>
                </a:lnTo>
                <a:lnTo>
                  <a:pt x="107157" y="171450"/>
                </a:lnTo>
                <a:lnTo>
                  <a:pt x="107157" y="207168"/>
                </a:lnTo>
                <a:lnTo>
                  <a:pt x="121444" y="235743"/>
                </a:lnTo>
                <a:lnTo>
                  <a:pt x="135732" y="264318"/>
                </a:lnTo>
                <a:lnTo>
                  <a:pt x="142875" y="278606"/>
                </a:lnTo>
                <a:lnTo>
                  <a:pt x="157163" y="292893"/>
                </a:lnTo>
                <a:lnTo>
                  <a:pt x="164307" y="300037"/>
                </a:lnTo>
                <a:lnTo>
                  <a:pt x="171450" y="292893"/>
                </a:lnTo>
                <a:lnTo>
                  <a:pt x="178594" y="285750"/>
                </a:lnTo>
                <a:lnTo>
                  <a:pt x="185738" y="271462"/>
                </a:lnTo>
                <a:lnTo>
                  <a:pt x="185738" y="257175"/>
                </a:lnTo>
                <a:lnTo>
                  <a:pt x="185738" y="235743"/>
                </a:lnTo>
                <a:lnTo>
                  <a:pt x="178594" y="207168"/>
                </a:lnTo>
                <a:lnTo>
                  <a:pt x="178594" y="185737"/>
                </a:lnTo>
                <a:lnTo>
                  <a:pt x="178594" y="171450"/>
                </a:lnTo>
                <a:lnTo>
                  <a:pt x="178594" y="164306"/>
                </a:lnTo>
                <a:lnTo>
                  <a:pt x="178594" y="157162"/>
                </a:lnTo>
                <a:lnTo>
                  <a:pt x="178594" y="164306"/>
                </a:lnTo>
                <a:lnTo>
                  <a:pt x="178594" y="178593"/>
                </a:lnTo>
                <a:lnTo>
                  <a:pt x="178594" y="200025"/>
                </a:lnTo>
                <a:lnTo>
                  <a:pt x="185738" y="228600"/>
                </a:lnTo>
                <a:lnTo>
                  <a:pt x="192882" y="250031"/>
                </a:lnTo>
                <a:lnTo>
                  <a:pt x="192882" y="271462"/>
                </a:lnTo>
                <a:lnTo>
                  <a:pt x="200025" y="285750"/>
                </a:lnTo>
                <a:lnTo>
                  <a:pt x="207169" y="300037"/>
                </a:lnTo>
                <a:lnTo>
                  <a:pt x="214313" y="300037"/>
                </a:lnTo>
                <a:lnTo>
                  <a:pt x="221457" y="307181"/>
                </a:lnTo>
                <a:lnTo>
                  <a:pt x="235744" y="300037"/>
                </a:lnTo>
                <a:lnTo>
                  <a:pt x="242888" y="292893"/>
                </a:lnTo>
                <a:lnTo>
                  <a:pt x="250032" y="278606"/>
                </a:lnTo>
                <a:lnTo>
                  <a:pt x="257175" y="264318"/>
                </a:lnTo>
                <a:lnTo>
                  <a:pt x="264319" y="242887"/>
                </a:lnTo>
                <a:lnTo>
                  <a:pt x="271463" y="214312"/>
                </a:lnTo>
                <a:lnTo>
                  <a:pt x="278607" y="192881"/>
                </a:lnTo>
                <a:lnTo>
                  <a:pt x="278607" y="164306"/>
                </a:lnTo>
                <a:lnTo>
                  <a:pt x="285750" y="157162"/>
                </a:lnTo>
                <a:lnTo>
                  <a:pt x="285750" y="150018"/>
                </a:lnTo>
                <a:lnTo>
                  <a:pt x="285750" y="142875"/>
                </a:lnTo>
                <a:lnTo>
                  <a:pt x="285750" y="142875"/>
                </a:lnTo>
                <a:lnTo>
                  <a:pt x="285750" y="157162"/>
                </a:lnTo>
                <a:lnTo>
                  <a:pt x="285750" y="164306"/>
                </a:lnTo>
                <a:lnTo>
                  <a:pt x="285750" y="185737"/>
                </a:lnTo>
                <a:lnTo>
                  <a:pt x="292894" y="207168"/>
                </a:lnTo>
                <a:lnTo>
                  <a:pt x="300038" y="228600"/>
                </a:lnTo>
                <a:lnTo>
                  <a:pt x="314325" y="257175"/>
                </a:lnTo>
                <a:lnTo>
                  <a:pt x="321469" y="271462"/>
                </a:lnTo>
                <a:lnTo>
                  <a:pt x="335757" y="285750"/>
                </a:lnTo>
                <a:lnTo>
                  <a:pt x="350044" y="292893"/>
                </a:lnTo>
                <a:lnTo>
                  <a:pt x="357188" y="300037"/>
                </a:lnTo>
                <a:lnTo>
                  <a:pt x="364332" y="300037"/>
                </a:lnTo>
                <a:lnTo>
                  <a:pt x="364332" y="3000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Freeform 40"/>
          <p:cNvSpPr/>
          <p:nvPr/>
        </p:nvSpPr>
        <p:spPr>
          <a:xfrm>
            <a:off x="4700588" y="1957388"/>
            <a:ext cx="164307" cy="192882"/>
          </a:xfrm>
          <a:custGeom>
            <a:avLst/>
            <a:gdLst/>
            <a:ahLst/>
            <a:cxnLst/>
            <a:rect l="0" t="0" r="0" b="0"/>
            <a:pathLst>
              <a:path w="164307" h="192882">
                <a:moveTo>
                  <a:pt x="35719" y="50006"/>
                </a:moveTo>
                <a:lnTo>
                  <a:pt x="35719" y="50006"/>
                </a:lnTo>
                <a:lnTo>
                  <a:pt x="28575" y="50006"/>
                </a:lnTo>
                <a:lnTo>
                  <a:pt x="21431" y="57150"/>
                </a:lnTo>
                <a:lnTo>
                  <a:pt x="7144" y="71437"/>
                </a:lnTo>
                <a:lnTo>
                  <a:pt x="0" y="92868"/>
                </a:lnTo>
                <a:lnTo>
                  <a:pt x="0" y="114300"/>
                </a:lnTo>
                <a:lnTo>
                  <a:pt x="0" y="135731"/>
                </a:lnTo>
                <a:lnTo>
                  <a:pt x="7144" y="150018"/>
                </a:lnTo>
                <a:lnTo>
                  <a:pt x="14287" y="164306"/>
                </a:lnTo>
                <a:lnTo>
                  <a:pt x="28575" y="178593"/>
                </a:lnTo>
                <a:lnTo>
                  <a:pt x="42862" y="178593"/>
                </a:lnTo>
                <a:lnTo>
                  <a:pt x="57150" y="178593"/>
                </a:lnTo>
                <a:lnTo>
                  <a:pt x="78581" y="178593"/>
                </a:lnTo>
                <a:lnTo>
                  <a:pt x="92869" y="171450"/>
                </a:lnTo>
                <a:lnTo>
                  <a:pt x="114300" y="157162"/>
                </a:lnTo>
                <a:lnTo>
                  <a:pt x="128587" y="142875"/>
                </a:lnTo>
                <a:lnTo>
                  <a:pt x="142875" y="128587"/>
                </a:lnTo>
                <a:lnTo>
                  <a:pt x="157162" y="114300"/>
                </a:lnTo>
                <a:lnTo>
                  <a:pt x="164306" y="92868"/>
                </a:lnTo>
                <a:lnTo>
                  <a:pt x="164306" y="71437"/>
                </a:lnTo>
                <a:lnTo>
                  <a:pt x="164306" y="50006"/>
                </a:lnTo>
                <a:lnTo>
                  <a:pt x="157162" y="28575"/>
                </a:lnTo>
                <a:lnTo>
                  <a:pt x="142875" y="14287"/>
                </a:lnTo>
                <a:lnTo>
                  <a:pt x="128587" y="0"/>
                </a:lnTo>
                <a:lnTo>
                  <a:pt x="107156" y="0"/>
                </a:lnTo>
                <a:lnTo>
                  <a:pt x="85725" y="14287"/>
                </a:lnTo>
                <a:lnTo>
                  <a:pt x="71437" y="28575"/>
                </a:lnTo>
                <a:lnTo>
                  <a:pt x="57150" y="57150"/>
                </a:lnTo>
                <a:lnTo>
                  <a:pt x="50006" y="78581"/>
                </a:lnTo>
                <a:lnTo>
                  <a:pt x="42862" y="107156"/>
                </a:lnTo>
                <a:lnTo>
                  <a:pt x="50006" y="128587"/>
                </a:lnTo>
                <a:lnTo>
                  <a:pt x="57150" y="157162"/>
                </a:lnTo>
                <a:lnTo>
                  <a:pt x="71437" y="171450"/>
                </a:lnTo>
                <a:lnTo>
                  <a:pt x="92869" y="185737"/>
                </a:lnTo>
                <a:lnTo>
                  <a:pt x="121444" y="192881"/>
                </a:lnTo>
                <a:lnTo>
                  <a:pt x="121444" y="192881"/>
                </a:lnTo>
                <a:lnTo>
                  <a:pt x="121444" y="1928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5036345" y="2007394"/>
            <a:ext cx="135732" cy="350045"/>
          </a:xfrm>
          <a:custGeom>
            <a:avLst/>
            <a:gdLst/>
            <a:ahLst/>
            <a:cxnLst/>
            <a:rect l="0" t="0" r="0" b="0"/>
            <a:pathLst>
              <a:path w="135732" h="350045">
                <a:moveTo>
                  <a:pt x="100012" y="121444"/>
                </a:moveTo>
                <a:lnTo>
                  <a:pt x="100012" y="121444"/>
                </a:lnTo>
                <a:lnTo>
                  <a:pt x="100012" y="121444"/>
                </a:lnTo>
                <a:lnTo>
                  <a:pt x="100012" y="114300"/>
                </a:lnTo>
                <a:lnTo>
                  <a:pt x="100012" y="114300"/>
                </a:lnTo>
                <a:lnTo>
                  <a:pt x="92868" y="100012"/>
                </a:lnTo>
                <a:lnTo>
                  <a:pt x="92868" y="85725"/>
                </a:lnTo>
                <a:lnTo>
                  <a:pt x="85725" y="71437"/>
                </a:lnTo>
                <a:lnTo>
                  <a:pt x="78581" y="50006"/>
                </a:lnTo>
                <a:lnTo>
                  <a:pt x="71437" y="35719"/>
                </a:lnTo>
                <a:lnTo>
                  <a:pt x="64293" y="14287"/>
                </a:lnTo>
                <a:lnTo>
                  <a:pt x="50006" y="7144"/>
                </a:lnTo>
                <a:lnTo>
                  <a:pt x="35718" y="0"/>
                </a:lnTo>
                <a:lnTo>
                  <a:pt x="28575" y="7144"/>
                </a:lnTo>
                <a:lnTo>
                  <a:pt x="14287" y="21431"/>
                </a:lnTo>
                <a:lnTo>
                  <a:pt x="7143" y="42862"/>
                </a:lnTo>
                <a:lnTo>
                  <a:pt x="0" y="64294"/>
                </a:lnTo>
                <a:lnTo>
                  <a:pt x="0" y="85725"/>
                </a:lnTo>
                <a:lnTo>
                  <a:pt x="0" y="107156"/>
                </a:lnTo>
                <a:lnTo>
                  <a:pt x="7143" y="128587"/>
                </a:lnTo>
                <a:lnTo>
                  <a:pt x="14287" y="142875"/>
                </a:lnTo>
                <a:lnTo>
                  <a:pt x="21431" y="150019"/>
                </a:lnTo>
                <a:lnTo>
                  <a:pt x="35718" y="157162"/>
                </a:lnTo>
                <a:lnTo>
                  <a:pt x="42862" y="157162"/>
                </a:lnTo>
                <a:lnTo>
                  <a:pt x="57150" y="157162"/>
                </a:lnTo>
                <a:lnTo>
                  <a:pt x="64293" y="150019"/>
                </a:lnTo>
                <a:lnTo>
                  <a:pt x="71437" y="142875"/>
                </a:lnTo>
                <a:lnTo>
                  <a:pt x="71437" y="128587"/>
                </a:lnTo>
                <a:lnTo>
                  <a:pt x="78581" y="114300"/>
                </a:lnTo>
                <a:lnTo>
                  <a:pt x="78581" y="100012"/>
                </a:lnTo>
                <a:lnTo>
                  <a:pt x="85725" y="92869"/>
                </a:lnTo>
                <a:lnTo>
                  <a:pt x="85725" y="85725"/>
                </a:lnTo>
                <a:lnTo>
                  <a:pt x="85725" y="78581"/>
                </a:lnTo>
                <a:lnTo>
                  <a:pt x="85725" y="78581"/>
                </a:lnTo>
                <a:lnTo>
                  <a:pt x="85725" y="85725"/>
                </a:lnTo>
                <a:lnTo>
                  <a:pt x="85725" y="92869"/>
                </a:lnTo>
                <a:lnTo>
                  <a:pt x="92868" y="100012"/>
                </a:lnTo>
                <a:lnTo>
                  <a:pt x="100012" y="121444"/>
                </a:lnTo>
                <a:lnTo>
                  <a:pt x="107156" y="142875"/>
                </a:lnTo>
                <a:lnTo>
                  <a:pt x="107156" y="164306"/>
                </a:lnTo>
                <a:lnTo>
                  <a:pt x="114300" y="192881"/>
                </a:lnTo>
                <a:lnTo>
                  <a:pt x="121443" y="221456"/>
                </a:lnTo>
                <a:lnTo>
                  <a:pt x="128587" y="242887"/>
                </a:lnTo>
                <a:lnTo>
                  <a:pt x="128587" y="264319"/>
                </a:lnTo>
                <a:lnTo>
                  <a:pt x="135731" y="278606"/>
                </a:lnTo>
                <a:lnTo>
                  <a:pt x="128587" y="300037"/>
                </a:lnTo>
                <a:lnTo>
                  <a:pt x="114300" y="314325"/>
                </a:lnTo>
                <a:lnTo>
                  <a:pt x="107156" y="328612"/>
                </a:lnTo>
                <a:lnTo>
                  <a:pt x="92868" y="342900"/>
                </a:lnTo>
                <a:lnTo>
                  <a:pt x="71437" y="350044"/>
                </a:lnTo>
                <a:lnTo>
                  <a:pt x="64293" y="350044"/>
                </a:lnTo>
                <a:lnTo>
                  <a:pt x="42862" y="350044"/>
                </a:lnTo>
                <a:lnTo>
                  <a:pt x="35718" y="342900"/>
                </a:lnTo>
                <a:lnTo>
                  <a:pt x="21431" y="321469"/>
                </a:lnTo>
                <a:lnTo>
                  <a:pt x="21431" y="321469"/>
                </a:lnTo>
                <a:lnTo>
                  <a:pt x="21431" y="3214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Freeform 42"/>
          <p:cNvSpPr/>
          <p:nvPr/>
        </p:nvSpPr>
        <p:spPr>
          <a:xfrm>
            <a:off x="5329238" y="1964531"/>
            <a:ext cx="28576" cy="178595"/>
          </a:xfrm>
          <a:custGeom>
            <a:avLst/>
            <a:gdLst/>
            <a:ahLst/>
            <a:cxnLst/>
            <a:rect l="0" t="0" r="0" b="0"/>
            <a:pathLst>
              <a:path w="28576" h="178595">
                <a:moveTo>
                  <a:pt x="0" y="0"/>
                </a:moveTo>
                <a:lnTo>
                  <a:pt x="0" y="7144"/>
                </a:lnTo>
                <a:lnTo>
                  <a:pt x="0" y="21432"/>
                </a:lnTo>
                <a:lnTo>
                  <a:pt x="0" y="35719"/>
                </a:lnTo>
                <a:lnTo>
                  <a:pt x="0" y="64294"/>
                </a:lnTo>
                <a:lnTo>
                  <a:pt x="7144" y="85725"/>
                </a:lnTo>
                <a:lnTo>
                  <a:pt x="7144" y="107157"/>
                </a:lnTo>
                <a:lnTo>
                  <a:pt x="7144" y="128588"/>
                </a:lnTo>
                <a:lnTo>
                  <a:pt x="14288" y="142875"/>
                </a:lnTo>
                <a:lnTo>
                  <a:pt x="14288" y="157163"/>
                </a:lnTo>
                <a:lnTo>
                  <a:pt x="14288" y="164307"/>
                </a:lnTo>
                <a:lnTo>
                  <a:pt x="21432" y="171450"/>
                </a:lnTo>
                <a:lnTo>
                  <a:pt x="21432" y="178594"/>
                </a:lnTo>
                <a:lnTo>
                  <a:pt x="28575" y="178594"/>
                </a:lnTo>
                <a:lnTo>
                  <a:pt x="28575" y="178594"/>
                </a:lnTo>
                <a:lnTo>
                  <a:pt x="28575" y="17859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Freeform 43"/>
          <p:cNvSpPr/>
          <p:nvPr/>
        </p:nvSpPr>
        <p:spPr>
          <a:xfrm>
            <a:off x="5200651" y="2035969"/>
            <a:ext cx="221457" cy="42863"/>
          </a:xfrm>
          <a:custGeom>
            <a:avLst/>
            <a:gdLst/>
            <a:ahLst/>
            <a:cxnLst/>
            <a:rect l="0" t="0" r="0" b="0"/>
            <a:pathLst>
              <a:path w="221457" h="42863">
                <a:moveTo>
                  <a:pt x="0" y="42862"/>
                </a:moveTo>
                <a:lnTo>
                  <a:pt x="0" y="42862"/>
                </a:lnTo>
                <a:lnTo>
                  <a:pt x="0" y="42862"/>
                </a:lnTo>
                <a:lnTo>
                  <a:pt x="0" y="42862"/>
                </a:lnTo>
                <a:lnTo>
                  <a:pt x="14287" y="35719"/>
                </a:lnTo>
                <a:lnTo>
                  <a:pt x="28575" y="35719"/>
                </a:lnTo>
                <a:lnTo>
                  <a:pt x="50006" y="28575"/>
                </a:lnTo>
                <a:lnTo>
                  <a:pt x="71437" y="28575"/>
                </a:lnTo>
                <a:lnTo>
                  <a:pt x="92869" y="21431"/>
                </a:lnTo>
                <a:lnTo>
                  <a:pt x="121444" y="14287"/>
                </a:lnTo>
                <a:lnTo>
                  <a:pt x="150019" y="7144"/>
                </a:lnTo>
                <a:lnTo>
                  <a:pt x="185737" y="7144"/>
                </a:lnTo>
                <a:lnTo>
                  <a:pt x="207169" y="0"/>
                </a:lnTo>
                <a:lnTo>
                  <a:pt x="221456" y="0"/>
                </a:lnTo>
                <a:lnTo>
                  <a:pt x="221456"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Freeform 44"/>
          <p:cNvSpPr/>
          <p:nvPr/>
        </p:nvSpPr>
        <p:spPr>
          <a:xfrm>
            <a:off x="5507832" y="1971675"/>
            <a:ext cx="171451" cy="171451"/>
          </a:xfrm>
          <a:custGeom>
            <a:avLst/>
            <a:gdLst/>
            <a:ahLst/>
            <a:cxnLst/>
            <a:rect l="0" t="0" r="0" b="0"/>
            <a:pathLst>
              <a:path w="171451" h="171451">
                <a:moveTo>
                  <a:pt x="128588" y="0"/>
                </a:moveTo>
                <a:lnTo>
                  <a:pt x="128588" y="0"/>
                </a:lnTo>
                <a:lnTo>
                  <a:pt x="114300" y="0"/>
                </a:lnTo>
                <a:lnTo>
                  <a:pt x="100013" y="0"/>
                </a:lnTo>
                <a:lnTo>
                  <a:pt x="85725" y="0"/>
                </a:lnTo>
                <a:lnTo>
                  <a:pt x="71438" y="0"/>
                </a:lnTo>
                <a:lnTo>
                  <a:pt x="57150" y="0"/>
                </a:lnTo>
                <a:lnTo>
                  <a:pt x="35719" y="7144"/>
                </a:lnTo>
                <a:lnTo>
                  <a:pt x="21431" y="14288"/>
                </a:lnTo>
                <a:lnTo>
                  <a:pt x="7144" y="14288"/>
                </a:lnTo>
                <a:lnTo>
                  <a:pt x="0" y="21431"/>
                </a:lnTo>
                <a:lnTo>
                  <a:pt x="0" y="21431"/>
                </a:lnTo>
                <a:lnTo>
                  <a:pt x="0" y="28575"/>
                </a:lnTo>
                <a:lnTo>
                  <a:pt x="7144" y="35719"/>
                </a:lnTo>
                <a:lnTo>
                  <a:pt x="21431" y="50006"/>
                </a:lnTo>
                <a:lnTo>
                  <a:pt x="28575" y="57150"/>
                </a:lnTo>
                <a:lnTo>
                  <a:pt x="50006" y="64294"/>
                </a:lnTo>
                <a:lnTo>
                  <a:pt x="64294" y="78581"/>
                </a:lnTo>
                <a:lnTo>
                  <a:pt x="85725" y="85725"/>
                </a:lnTo>
                <a:lnTo>
                  <a:pt x="107156" y="92869"/>
                </a:lnTo>
                <a:lnTo>
                  <a:pt x="128588" y="100013"/>
                </a:lnTo>
                <a:lnTo>
                  <a:pt x="142875" y="114300"/>
                </a:lnTo>
                <a:lnTo>
                  <a:pt x="157163" y="121444"/>
                </a:lnTo>
                <a:lnTo>
                  <a:pt x="171450" y="128588"/>
                </a:lnTo>
                <a:lnTo>
                  <a:pt x="171450" y="135731"/>
                </a:lnTo>
                <a:lnTo>
                  <a:pt x="171450" y="135731"/>
                </a:lnTo>
                <a:lnTo>
                  <a:pt x="171450" y="142875"/>
                </a:lnTo>
                <a:lnTo>
                  <a:pt x="157163" y="150019"/>
                </a:lnTo>
                <a:lnTo>
                  <a:pt x="142875" y="157163"/>
                </a:lnTo>
                <a:lnTo>
                  <a:pt x="121444" y="164306"/>
                </a:lnTo>
                <a:lnTo>
                  <a:pt x="100013" y="171450"/>
                </a:lnTo>
                <a:lnTo>
                  <a:pt x="78581" y="171450"/>
                </a:lnTo>
                <a:lnTo>
                  <a:pt x="71438" y="171450"/>
                </a:lnTo>
                <a:lnTo>
                  <a:pt x="71438"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Freeform 45"/>
          <p:cNvSpPr/>
          <p:nvPr/>
        </p:nvSpPr>
        <p:spPr>
          <a:xfrm>
            <a:off x="5907882" y="1943100"/>
            <a:ext cx="42864" cy="235745"/>
          </a:xfrm>
          <a:custGeom>
            <a:avLst/>
            <a:gdLst/>
            <a:ahLst/>
            <a:cxnLst/>
            <a:rect l="0" t="0" r="0" b="0"/>
            <a:pathLst>
              <a:path w="42864" h="235745">
                <a:moveTo>
                  <a:pt x="21431" y="0"/>
                </a:moveTo>
                <a:lnTo>
                  <a:pt x="14288" y="0"/>
                </a:lnTo>
                <a:lnTo>
                  <a:pt x="14288" y="7144"/>
                </a:lnTo>
                <a:lnTo>
                  <a:pt x="7144" y="21431"/>
                </a:lnTo>
                <a:lnTo>
                  <a:pt x="0" y="35719"/>
                </a:lnTo>
                <a:lnTo>
                  <a:pt x="0" y="64294"/>
                </a:lnTo>
                <a:lnTo>
                  <a:pt x="0" y="85725"/>
                </a:lnTo>
                <a:lnTo>
                  <a:pt x="7144" y="114300"/>
                </a:lnTo>
                <a:lnTo>
                  <a:pt x="7144" y="142875"/>
                </a:lnTo>
                <a:lnTo>
                  <a:pt x="14288" y="164306"/>
                </a:lnTo>
                <a:lnTo>
                  <a:pt x="21431" y="185738"/>
                </a:lnTo>
                <a:lnTo>
                  <a:pt x="28575" y="207169"/>
                </a:lnTo>
                <a:lnTo>
                  <a:pt x="35719" y="221456"/>
                </a:lnTo>
                <a:lnTo>
                  <a:pt x="42863" y="235744"/>
                </a:lnTo>
                <a:lnTo>
                  <a:pt x="42863" y="235744"/>
                </a:lnTo>
                <a:lnTo>
                  <a:pt x="42863" y="2357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Freeform 46"/>
          <p:cNvSpPr/>
          <p:nvPr/>
        </p:nvSpPr>
        <p:spPr>
          <a:xfrm>
            <a:off x="5872163" y="2028825"/>
            <a:ext cx="228601" cy="121445"/>
          </a:xfrm>
          <a:custGeom>
            <a:avLst/>
            <a:gdLst/>
            <a:ahLst/>
            <a:cxnLst/>
            <a:rect l="0" t="0" r="0" b="0"/>
            <a:pathLst>
              <a:path w="228601" h="121445">
                <a:moveTo>
                  <a:pt x="0" y="64294"/>
                </a:moveTo>
                <a:lnTo>
                  <a:pt x="0" y="57150"/>
                </a:lnTo>
                <a:lnTo>
                  <a:pt x="0" y="57150"/>
                </a:lnTo>
                <a:lnTo>
                  <a:pt x="0" y="50006"/>
                </a:lnTo>
                <a:lnTo>
                  <a:pt x="7144" y="35719"/>
                </a:lnTo>
                <a:lnTo>
                  <a:pt x="14288" y="28575"/>
                </a:lnTo>
                <a:lnTo>
                  <a:pt x="28575" y="14288"/>
                </a:lnTo>
                <a:lnTo>
                  <a:pt x="42863" y="7144"/>
                </a:lnTo>
                <a:lnTo>
                  <a:pt x="64294" y="0"/>
                </a:lnTo>
                <a:lnTo>
                  <a:pt x="78582" y="0"/>
                </a:lnTo>
                <a:lnTo>
                  <a:pt x="92869" y="0"/>
                </a:lnTo>
                <a:lnTo>
                  <a:pt x="107157" y="0"/>
                </a:lnTo>
                <a:lnTo>
                  <a:pt x="114300" y="7144"/>
                </a:lnTo>
                <a:lnTo>
                  <a:pt x="121444" y="21431"/>
                </a:lnTo>
                <a:lnTo>
                  <a:pt x="121444" y="42863"/>
                </a:lnTo>
                <a:lnTo>
                  <a:pt x="121444" y="57150"/>
                </a:lnTo>
                <a:lnTo>
                  <a:pt x="121444" y="71438"/>
                </a:lnTo>
                <a:lnTo>
                  <a:pt x="121444" y="85725"/>
                </a:lnTo>
                <a:lnTo>
                  <a:pt x="128588" y="100013"/>
                </a:lnTo>
                <a:lnTo>
                  <a:pt x="128588" y="114300"/>
                </a:lnTo>
                <a:lnTo>
                  <a:pt x="142875" y="114300"/>
                </a:lnTo>
                <a:lnTo>
                  <a:pt x="150019" y="121444"/>
                </a:lnTo>
                <a:lnTo>
                  <a:pt x="157163" y="121444"/>
                </a:lnTo>
                <a:lnTo>
                  <a:pt x="171450" y="114300"/>
                </a:lnTo>
                <a:lnTo>
                  <a:pt x="185738" y="107156"/>
                </a:lnTo>
                <a:lnTo>
                  <a:pt x="200025" y="100013"/>
                </a:lnTo>
                <a:lnTo>
                  <a:pt x="207169" y="85725"/>
                </a:lnTo>
                <a:lnTo>
                  <a:pt x="214313" y="71438"/>
                </a:lnTo>
                <a:lnTo>
                  <a:pt x="221457" y="57150"/>
                </a:lnTo>
                <a:lnTo>
                  <a:pt x="228600" y="35719"/>
                </a:lnTo>
                <a:lnTo>
                  <a:pt x="228600" y="21431"/>
                </a:lnTo>
                <a:lnTo>
                  <a:pt x="228600" y="14288"/>
                </a:lnTo>
                <a:lnTo>
                  <a:pt x="228600" y="142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Freeform 47"/>
          <p:cNvSpPr/>
          <p:nvPr/>
        </p:nvSpPr>
        <p:spPr>
          <a:xfrm>
            <a:off x="5815013" y="1993106"/>
            <a:ext cx="142876" cy="64295"/>
          </a:xfrm>
          <a:custGeom>
            <a:avLst/>
            <a:gdLst/>
            <a:ahLst/>
            <a:cxnLst/>
            <a:rect l="0" t="0" r="0" b="0"/>
            <a:pathLst>
              <a:path w="142876" h="64295">
                <a:moveTo>
                  <a:pt x="0" y="64294"/>
                </a:moveTo>
                <a:lnTo>
                  <a:pt x="0" y="64294"/>
                </a:lnTo>
                <a:lnTo>
                  <a:pt x="0" y="57150"/>
                </a:lnTo>
                <a:lnTo>
                  <a:pt x="7144" y="57150"/>
                </a:lnTo>
                <a:lnTo>
                  <a:pt x="21432" y="50007"/>
                </a:lnTo>
                <a:lnTo>
                  <a:pt x="35719" y="42863"/>
                </a:lnTo>
                <a:lnTo>
                  <a:pt x="64294" y="28575"/>
                </a:lnTo>
                <a:lnTo>
                  <a:pt x="92869" y="14288"/>
                </a:lnTo>
                <a:lnTo>
                  <a:pt x="142875" y="0"/>
                </a:lnTo>
                <a:lnTo>
                  <a:pt x="142875" y="0"/>
                </a:lnTo>
                <a:lnTo>
                  <a:pt x="14287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Freeform 48"/>
          <p:cNvSpPr/>
          <p:nvPr/>
        </p:nvSpPr>
        <p:spPr>
          <a:xfrm>
            <a:off x="6150770" y="1964531"/>
            <a:ext cx="142876" cy="214314"/>
          </a:xfrm>
          <a:custGeom>
            <a:avLst/>
            <a:gdLst/>
            <a:ahLst/>
            <a:cxnLst/>
            <a:rect l="0" t="0" r="0" b="0"/>
            <a:pathLst>
              <a:path w="142876" h="214314">
                <a:moveTo>
                  <a:pt x="100012" y="21432"/>
                </a:moveTo>
                <a:lnTo>
                  <a:pt x="100012" y="14288"/>
                </a:lnTo>
                <a:lnTo>
                  <a:pt x="85725" y="14288"/>
                </a:lnTo>
                <a:lnTo>
                  <a:pt x="71437" y="14288"/>
                </a:lnTo>
                <a:lnTo>
                  <a:pt x="57150" y="7144"/>
                </a:lnTo>
                <a:lnTo>
                  <a:pt x="35718" y="7144"/>
                </a:lnTo>
                <a:lnTo>
                  <a:pt x="28575" y="0"/>
                </a:lnTo>
                <a:lnTo>
                  <a:pt x="14287" y="0"/>
                </a:lnTo>
                <a:lnTo>
                  <a:pt x="7143" y="7144"/>
                </a:lnTo>
                <a:lnTo>
                  <a:pt x="0" y="7144"/>
                </a:lnTo>
                <a:lnTo>
                  <a:pt x="0" y="14288"/>
                </a:lnTo>
                <a:lnTo>
                  <a:pt x="0" y="21432"/>
                </a:lnTo>
                <a:lnTo>
                  <a:pt x="7143" y="28575"/>
                </a:lnTo>
                <a:lnTo>
                  <a:pt x="21431" y="35719"/>
                </a:lnTo>
                <a:lnTo>
                  <a:pt x="35718" y="50007"/>
                </a:lnTo>
                <a:lnTo>
                  <a:pt x="57150" y="64294"/>
                </a:lnTo>
                <a:lnTo>
                  <a:pt x="71437" y="78582"/>
                </a:lnTo>
                <a:lnTo>
                  <a:pt x="92868" y="92869"/>
                </a:lnTo>
                <a:lnTo>
                  <a:pt x="114300" y="107157"/>
                </a:lnTo>
                <a:lnTo>
                  <a:pt x="135731" y="121444"/>
                </a:lnTo>
                <a:lnTo>
                  <a:pt x="142875" y="128588"/>
                </a:lnTo>
                <a:lnTo>
                  <a:pt x="142875" y="142875"/>
                </a:lnTo>
                <a:lnTo>
                  <a:pt x="142875" y="157163"/>
                </a:lnTo>
                <a:lnTo>
                  <a:pt x="135731" y="171450"/>
                </a:lnTo>
                <a:lnTo>
                  <a:pt x="128587" y="178594"/>
                </a:lnTo>
                <a:lnTo>
                  <a:pt x="114300" y="192882"/>
                </a:lnTo>
                <a:lnTo>
                  <a:pt x="100012" y="200025"/>
                </a:lnTo>
                <a:lnTo>
                  <a:pt x="85725" y="207169"/>
                </a:lnTo>
                <a:lnTo>
                  <a:pt x="78581" y="214313"/>
                </a:lnTo>
                <a:lnTo>
                  <a:pt x="78581"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6315076" y="1878806"/>
            <a:ext cx="257176" cy="271464"/>
          </a:xfrm>
          <a:custGeom>
            <a:avLst/>
            <a:gdLst/>
            <a:ahLst/>
            <a:cxnLst/>
            <a:rect l="0" t="0" r="0" b="0"/>
            <a:pathLst>
              <a:path w="257176" h="271464">
                <a:moveTo>
                  <a:pt x="92869" y="171450"/>
                </a:moveTo>
                <a:lnTo>
                  <a:pt x="92869" y="171450"/>
                </a:lnTo>
                <a:lnTo>
                  <a:pt x="92869" y="171450"/>
                </a:lnTo>
                <a:lnTo>
                  <a:pt x="85725" y="164307"/>
                </a:lnTo>
                <a:lnTo>
                  <a:pt x="78581" y="157163"/>
                </a:lnTo>
                <a:lnTo>
                  <a:pt x="71437" y="150019"/>
                </a:lnTo>
                <a:lnTo>
                  <a:pt x="64294" y="142875"/>
                </a:lnTo>
                <a:lnTo>
                  <a:pt x="50006" y="142875"/>
                </a:lnTo>
                <a:lnTo>
                  <a:pt x="35719" y="135732"/>
                </a:lnTo>
                <a:lnTo>
                  <a:pt x="28575" y="142875"/>
                </a:lnTo>
                <a:lnTo>
                  <a:pt x="14287" y="150019"/>
                </a:lnTo>
                <a:lnTo>
                  <a:pt x="7144" y="164307"/>
                </a:lnTo>
                <a:lnTo>
                  <a:pt x="7144" y="185738"/>
                </a:lnTo>
                <a:lnTo>
                  <a:pt x="0" y="200025"/>
                </a:lnTo>
                <a:lnTo>
                  <a:pt x="7144" y="214313"/>
                </a:lnTo>
                <a:lnTo>
                  <a:pt x="14287" y="235744"/>
                </a:lnTo>
                <a:lnTo>
                  <a:pt x="21431" y="242888"/>
                </a:lnTo>
                <a:lnTo>
                  <a:pt x="35719" y="250032"/>
                </a:lnTo>
                <a:lnTo>
                  <a:pt x="42862" y="257175"/>
                </a:lnTo>
                <a:lnTo>
                  <a:pt x="57150" y="257175"/>
                </a:lnTo>
                <a:lnTo>
                  <a:pt x="78581" y="250032"/>
                </a:lnTo>
                <a:lnTo>
                  <a:pt x="85725" y="250032"/>
                </a:lnTo>
                <a:lnTo>
                  <a:pt x="100012" y="235744"/>
                </a:lnTo>
                <a:lnTo>
                  <a:pt x="107156" y="228600"/>
                </a:lnTo>
                <a:lnTo>
                  <a:pt x="107156" y="214313"/>
                </a:lnTo>
                <a:lnTo>
                  <a:pt x="114300" y="200025"/>
                </a:lnTo>
                <a:lnTo>
                  <a:pt x="114300" y="185738"/>
                </a:lnTo>
                <a:lnTo>
                  <a:pt x="114300" y="164307"/>
                </a:lnTo>
                <a:lnTo>
                  <a:pt x="107156" y="157163"/>
                </a:lnTo>
                <a:lnTo>
                  <a:pt x="107156" y="150019"/>
                </a:lnTo>
                <a:lnTo>
                  <a:pt x="100012" y="150019"/>
                </a:lnTo>
                <a:lnTo>
                  <a:pt x="100012" y="157163"/>
                </a:lnTo>
                <a:lnTo>
                  <a:pt x="100012" y="171450"/>
                </a:lnTo>
                <a:lnTo>
                  <a:pt x="100012" y="185738"/>
                </a:lnTo>
                <a:lnTo>
                  <a:pt x="100012" y="200025"/>
                </a:lnTo>
                <a:lnTo>
                  <a:pt x="100012" y="221457"/>
                </a:lnTo>
                <a:lnTo>
                  <a:pt x="107156" y="235744"/>
                </a:lnTo>
                <a:lnTo>
                  <a:pt x="114300" y="250032"/>
                </a:lnTo>
                <a:lnTo>
                  <a:pt x="121444" y="257175"/>
                </a:lnTo>
                <a:lnTo>
                  <a:pt x="135731" y="264319"/>
                </a:lnTo>
                <a:lnTo>
                  <a:pt x="150019" y="264319"/>
                </a:lnTo>
                <a:lnTo>
                  <a:pt x="157162" y="264319"/>
                </a:lnTo>
                <a:lnTo>
                  <a:pt x="164306" y="250032"/>
                </a:lnTo>
                <a:lnTo>
                  <a:pt x="178594" y="235744"/>
                </a:lnTo>
                <a:lnTo>
                  <a:pt x="185737" y="214313"/>
                </a:lnTo>
                <a:lnTo>
                  <a:pt x="192881" y="185738"/>
                </a:lnTo>
                <a:lnTo>
                  <a:pt x="200025" y="150019"/>
                </a:lnTo>
                <a:lnTo>
                  <a:pt x="207169" y="114300"/>
                </a:lnTo>
                <a:lnTo>
                  <a:pt x="207169" y="78582"/>
                </a:lnTo>
                <a:lnTo>
                  <a:pt x="207169" y="50007"/>
                </a:lnTo>
                <a:lnTo>
                  <a:pt x="207169" y="21432"/>
                </a:lnTo>
                <a:lnTo>
                  <a:pt x="207169" y="7144"/>
                </a:lnTo>
                <a:lnTo>
                  <a:pt x="207169" y="0"/>
                </a:lnTo>
                <a:lnTo>
                  <a:pt x="207169" y="0"/>
                </a:lnTo>
                <a:lnTo>
                  <a:pt x="207169" y="7144"/>
                </a:lnTo>
                <a:lnTo>
                  <a:pt x="200025" y="21432"/>
                </a:lnTo>
                <a:lnTo>
                  <a:pt x="200025" y="35719"/>
                </a:lnTo>
                <a:lnTo>
                  <a:pt x="200025" y="64294"/>
                </a:lnTo>
                <a:lnTo>
                  <a:pt x="207169" y="92869"/>
                </a:lnTo>
                <a:lnTo>
                  <a:pt x="207169" y="128588"/>
                </a:lnTo>
                <a:lnTo>
                  <a:pt x="214312" y="157163"/>
                </a:lnTo>
                <a:lnTo>
                  <a:pt x="221456" y="185738"/>
                </a:lnTo>
                <a:lnTo>
                  <a:pt x="228600" y="214313"/>
                </a:lnTo>
                <a:lnTo>
                  <a:pt x="235744" y="235744"/>
                </a:lnTo>
                <a:lnTo>
                  <a:pt x="250031" y="250032"/>
                </a:lnTo>
                <a:lnTo>
                  <a:pt x="257175" y="271463"/>
                </a:lnTo>
                <a:lnTo>
                  <a:pt x="257175" y="271463"/>
                </a:lnTo>
                <a:lnTo>
                  <a:pt x="257175" y="2714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Freeform 50"/>
          <p:cNvSpPr/>
          <p:nvPr/>
        </p:nvSpPr>
        <p:spPr>
          <a:xfrm>
            <a:off x="6472238" y="1993106"/>
            <a:ext cx="107158" cy="14289"/>
          </a:xfrm>
          <a:custGeom>
            <a:avLst/>
            <a:gdLst/>
            <a:ahLst/>
            <a:cxnLst/>
            <a:rect l="0" t="0" r="0" b="0"/>
            <a:pathLst>
              <a:path w="107158" h="14289">
                <a:moveTo>
                  <a:pt x="0" y="7144"/>
                </a:moveTo>
                <a:lnTo>
                  <a:pt x="7144" y="7144"/>
                </a:lnTo>
                <a:lnTo>
                  <a:pt x="7144" y="7144"/>
                </a:lnTo>
                <a:lnTo>
                  <a:pt x="14288" y="0"/>
                </a:lnTo>
                <a:lnTo>
                  <a:pt x="28575" y="0"/>
                </a:lnTo>
                <a:lnTo>
                  <a:pt x="42863" y="0"/>
                </a:lnTo>
                <a:lnTo>
                  <a:pt x="64294" y="7144"/>
                </a:lnTo>
                <a:lnTo>
                  <a:pt x="85725" y="7144"/>
                </a:lnTo>
                <a:lnTo>
                  <a:pt x="100013" y="14288"/>
                </a:lnTo>
                <a:lnTo>
                  <a:pt x="107157" y="14288"/>
                </a:lnTo>
                <a:lnTo>
                  <a:pt x="107157" y="142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Freeform 51"/>
          <p:cNvSpPr/>
          <p:nvPr/>
        </p:nvSpPr>
        <p:spPr>
          <a:xfrm>
            <a:off x="6636545" y="2000250"/>
            <a:ext cx="28576" cy="114301"/>
          </a:xfrm>
          <a:custGeom>
            <a:avLst/>
            <a:gdLst/>
            <a:ahLst/>
            <a:cxnLst/>
            <a:rect l="0" t="0" r="0" b="0"/>
            <a:pathLst>
              <a:path w="28576" h="114301">
                <a:moveTo>
                  <a:pt x="28575" y="0"/>
                </a:moveTo>
                <a:lnTo>
                  <a:pt x="21431" y="0"/>
                </a:lnTo>
                <a:lnTo>
                  <a:pt x="21431" y="14288"/>
                </a:lnTo>
                <a:lnTo>
                  <a:pt x="14287" y="28575"/>
                </a:lnTo>
                <a:lnTo>
                  <a:pt x="7143" y="42863"/>
                </a:lnTo>
                <a:lnTo>
                  <a:pt x="7143" y="64294"/>
                </a:lnTo>
                <a:lnTo>
                  <a:pt x="7143" y="78581"/>
                </a:lnTo>
                <a:lnTo>
                  <a:pt x="0" y="92869"/>
                </a:lnTo>
                <a:lnTo>
                  <a:pt x="7143" y="107156"/>
                </a:lnTo>
                <a:lnTo>
                  <a:pt x="7143" y="114300"/>
                </a:lnTo>
                <a:lnTo>
                  <a:pt x="7143" y="114300"/>
                </a:lnTo>
                <a:lnTo>
                  <a:pt x="14287" y="114300"/>
                </a:lnTo>
                <a:lnTo>
                  <a:pt x="14287" y="1143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Freeform 52"/>
          <p:cNvSpPr/>
          <p:nvPr/>
        </p:nvSpPr>
        <p:spPr>
          <a:xfrm>
            <a:off x="6736557" y="2000250"/>
            <a:ext cx="114301" cy="171451"/>
          </a:xfrm>
          <a:custGeom>
            <a:avLst/>
            <a:gdLst/>
            <a:ahLst/>
            <a:cxnLst/>
            <a:rect l="0" t="0" r="0" b="0"/>
            <a:pathLst>
              <a:path w="114301" h="171451">
                <a:moveTo>
                  <a:pt x="42863" y="28575"/>
                </a:moveTo>
                <a:lnTo>
                  <a:pt x="50006" y="21431"/>
                </a:lnTo>
                <a:lnTo>
                  <a:pt x="50006" y="21431"/>
                </a:lnTo>
                <a:lnTo>
                  <a:pt x="42863" y="14288"/>
                </a:lnTo>
                <a:lnTo>
                  <a:pt x="42863" y="7144"/>
                </a:lnTo>
                <a:lnTo>
                  <a:pt x="35719" y="0"/>
                </a:lnTo>
                <a:lnTo>
                  <a:pt x="28575" y="0"/>
                </a:lnTo>
                <a:lnTo>
                  <a:pt x="21431" y="0"/>
                </a:lnTo>
                <a:lnTo>
                  <a:pt x="14288" y="0"/>
                </a:lnTo>
                <a:lnTo>
                  <a:pt x="7144" y="0"/>
                </a:lnTo>
                <a:lnTo>
                  <a:pt x="0" y="7144"/>
                </a:lnTo>
                <a:lnTo>
                  <a:pt x="0" y="7144"/>
                </a:lnTo>
                <a:lnTo>
                  <a:pt x="7144" y="14288"/>
                </a:lnTo>
                <a:lnTo>
                  <a:pt x="14288" y="21431"/>
                </a:lnTo>
                <a:lnTo>
                  <a:pt x="28575" y="28575"/>
                </a:lnTo>
                <a:lnTo>
                  <a:pt x="42863" y="35719"/>
                </a:lnTo>
                <a:lnTo>
                  <a:pt x="64294" y="50006"/>
                </a:lnTo>
                <a:lnTo>
                  <a:pt x="78581" y="57150"/>
                </a:lnTo>
                <a:lnTo>
                  <a:pt x="92869" y="64294"/>
                </a:lnTo>
                <a:lnTo>
                  <a:pt x="107156" y="78581"/>
                </a:lnTo>
                <a:lnTo>
                  <a:pt x="114300" y="85725"/>
                </a:lnTo>
                <a:lnTo>
                  <a:pt x="114300" y="100013"/>
                </a:lnTo>
                <a:lnTo>
                  <a:pt x="114300" y="114300"/>
                </a:lnTo>
                <a:lnTo>
                  <a:pt x="100013" y="128588"/>
                </a:lnTo>
                <a:lnTo>
                  <a:pt x="85725" y="142875"/>
                </a:lnTo>
                <a:lnTo>
                  <a:pt x="71438" y="157163"/>
                </a:lnTo>
                <a:lnTo>
                  <a:pt x="50006" y="164306"/>
                </a:lnTo>
                <a:lnTo>
                  <a:pt x="35719" y="171450"/>
                </a:lnTo>
                <a:lnTo>
                  <a:pt x="21431" y="171450"/>
                </a:lnTo>
                <a:lnTo>
                  <a:pt x="7144" y="171450"/>
                </a:lnTo>
                <a:lnTo>
                  <a:pt x="7144"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Freeform 53"/>
          <p:cNvSpPr/>
          <p:nvPr/>
        </p:nvSpPr>
        <p:spPr>
          <a:xfrm>
            <a:off x="6836570" y="1893094"/>
            <a:ext cx="192882" cy="485776"/>
          </a:xfrm>
          <a:custGeom>
            <a:avLst/>
            <a:gdLst/>
            <a:ahLst/>
            <a:cxnLst/>
            <a:rect l="0" t="0" r="0" b="0"/>
            <a:pathLst>
              <a:path w="192882" h="485776">
                <a:moveTo>
                  <a:pt x="28575" y="0"/>
                </a:moveTo>
                <a:lnTo>
                  <a:pt x="28575" y="0"/>
                </a:lnTo>
                <a:lnTo>
                  <a:pt x="28575" y="0"/>
                </a:lnTo>
                <a:lnTo>
                  <a:pt x="28575" y="0"/>
                </a:lnTo>
                <a:lnTo>
                  <a:pt x="28575" y="0"/>
                </a:lnTo>
                <a:lnTo>
                  <a:pt x="28575" y="7144"/>
                </a:lnTo>
                <a:lnTo>
                  <a:pt x="21431" y="21431"/>
                </a:lnTo>
                <a:lnTo>
                  <a:pt x="21431" y="42862"/>
                </a:lnTo>
                <a:lnTo>
                  <a:pt x="14287" y="78581"/>
                </a:lnTo>
                <a:lnTo>
                  <a:pt x="7143" y="107156"/>
                </a:lnTo>
                <a:lnTo>
                  <a:pt x="0" y="142875"/>
                </a:lnTo>
                <a:lnTo>
                  <a:pt x="0" y="171450"/>
                </a:lnTo>
                <a:lnTo>
                  <a:pt x="0" y="200025"/>
                </a:lnTo>
                <a:lnTo>
                  <a:pt x="0" y="221456"/>
                </a:lnTo>
                <a:lnTo>
                  <a:pt x="0" y="242887"/>
                </a:lnTo>
                <a:lnTo>
                  <a:pt x="7143" y="257175"/>
                </a:lnTo>
                <a:lnTo>
                  <a:pt x="14287" y="264319"/>
                </a:lnTo>
                <a:lnTo>
                  <a:pt x="14287" y="271462"/>
                </a:lnTo>
                <a:lnTo>
                  <a:pt x="21431" y="278606"/>
                </a:lnTo>
                <a:lnTo>
                  <a:pt x="21431" y="278606"/>
                </a:lnTo>
                <a:lnTo>
                  <a:pt x="21431" y="278606"/>
                </a:lnTo>
                <a:lnTo>
                  <a:pt x="21431" y="271462"/>
                </a:lnTo>
                <a:lnTo>
                  <a:pt x="21431" y="264319"/>
                </a:lnTo>
                <a:lnTo>
                  <a:pt x="21431" y="257175"/>
                </a:lnTo>
                <a:lnTo>
                  <a:pt x="21431" y="242887"/>
                </a:lnTo>
                <a:lnTo>
                  <a:pt x="28575" y="228600"/>
                </a:lnTo>
                <a:lnTo>
                  <a:pt x="35718" y="207169"/>
                </a:lnTo>
                <a:lnTo>
                  <a:pt x="42862" y="185737"/>
                </a:lnTo>
                <a:lnTo>
                  <a:pt x="50006" y="171450"/>
                </a:lnTo>
                <a:lnTo>
                  <a:pt x="57150" y="157162"/>
                </a:lnTo>
                <a:lnTo>
                  <a:pt x="64293" y="150019"/>
                </a:lnTo>
                <a:lnTo>
                  <a:pt x="71437" y="142875"/>
                </a:lnTo>
                <a:lnTo>
                  <a:pt x="78581" y="150019"/>
                </a:lnTo>
                <a:lnTo>
                  <a:pt x="78581" y="157162"/>
                </a:lnTo>
                <a:lnTo>
                  <a:pt x="78581" y="164306"/>
                </a:lnTo>
                <a:lnTo>
                  <a:pt x="71437" y="178594"/>
                </a:lnTo>
                <a:lnTo>
                  <a:pt x="71437" y="200025"/>
                </a:lnTo>
                <a:lnTo>
                  <a:pt x="64293" y="214312"/>
                </a:lnTo>
                <a:lnTo>
                  <a:pt x="64293" y="228600"/>
                </a:lnTo>
                <a:lnTo>
                  <a:pt x="64293" y="242887"/>
                </a:lnTo>
                <a:lnTo>
                  <a:pt x="71437" y="257175"/>
                </a:lnTo>
                <a:lnTo>
                  <a:pt x="78581" y="264319"/>
                </a:lnTo>
                <a:lnTo>
                  <a:pt x="85725" y="264319"/>
                </a:lnTo>
                <a:lnTo>
                  <a:pt x="100012" y="264319"/>
                </a:lnTo>
                <a:lnTo>
                  <a:pt x="114300" y="257175"/>
                </a:lnTo>
                <a:lnTo>
                  <a:pt x="128587" y="250031"/>
                </a:lnTo>
                <a:lnTo>
                  <a:pt x="142875" y="242887"/>
                </a:lnTo>
                <a:lnTo>
                  <a:pt x="150018" y="228600"/>
                </a:lnTo>
                <a:lnTo>
                  <a:pt x="164306" y="214312"/>
                </a:lnTo>
                <a:lnTo>
                  <a:pt x="171450" y="200025"/>
                </a:lnTo>
                <a:lnTo>
                  <a:pt x="171450" y="185737"/>
                </a:lnTo>
                <a:lnTo>
                  <a:pt x="178593" y="164306"/>
                </a:lnTo>
                <a:lnTo>
                  <a:pt x="178593" y="150019"/>
                </a:lnTo>
                <a:lnTo>
                  <a:pt x="178593" y="135731"/>
                </a:lnTo>
                <a:lnTo>
                  <a:pt x="171450" y="128587"/>
                </a:lnTo>
                <a:lnTo>
                  <a:pt x="171450" y="121444"/>
                </a:lnTo>
                <a:lnTo>
                  <a:pt x="171450" y="121444"/>
                </a:lnTo>
                <a:lnTo>
                  <a:pt x="171450" y="128587"/>
                </a:lnTo>
                <a:lnTo>
                  <a:pt x="171450" y="135731"/>
                </a:lnTo>
                <a:lnTo>
                  <a:pt x="171450" y="150019"/>
                </a:lnTo>
                <a:lnTo>
                  <a:pt x="171450" y="178594"/>
                </a:lnTo>
                <a:lnTo>
                  <a:pt x="178593" y="200025"/>
                </a:lnTo>
                <a:lnTo>
                  <a:pt x="178593" y="235744"/>
                </a:lnTo>
                <a:lnTo>
                  <a:pt x="178593" y="264319"/>
                </a:lnTo>
                <a:lnTo>
                  <a:pt x="185737" y="300037"/>
                </a:lnTo>
                <a:lnTo>
                  <a:pt x="185737" y="328612"/>
                </a:lnTo>
                <a:lnTo>
                  <a:pt x="192881" y="357187"/>
                </a:lnTo>
                <a:lnTo>
                  <a:pt x="185737" y="378619"/>
                </a:lnTo>
                <a:lnTo>
                  <a:pt x="178593" y="407194"/>
                </a:lnTo>
                <a:lnTo>
                  <a:pt x="164306" y="421481"/>
                </a:lnTo>
                <a:lnTo>
                  <a:pt x="150018" y="442912"/>
                </a:lnTo>
                <a:lnTo>
                  <a:pt x="135731" y="457200"/>
                </a:lnTo>
                <a:lnTo>
                  <a:pt x="114300" y="471487"/>
                </a:lnTo>
                <a:lnTo>
                  <a:pt x="92868" y="478631"/>
                </a:lnTo>
                <a:lnTo>
                  <a:pt x="71437" y="485775"/>
                </a:lnTo>
                <a:lnTo>
                  <a:pt x="50006" y="485775"/>
                </a:lnTo>
                <a:lnTo>
                  <a:pt x="28575" y="478631"/>
                </a:lnTo>
                <a:lnTo>
                  <a:pt x="14287" y="471487"/>
                </a:lnTo>
                <a:lnTo>
                  <a:pt x="7143" y="464344"/>
                </a:lnTo>
                <a:lnTo>
                  <a:pt x="7143" y="4643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Freeform 54"/>
          <p:cNvSpPr/>
          <p:nvPr/>
        </p:nvSpPr>
        <p:spPr>
          <a:xfrm>
            <a:off x="7200901" y="2000250"/>
            <a:ext cx="114301" cy="128589"/>
          </a:xfrm>
          <a:custGeom>
            <a:avLst/>
            <a:gdLst/>
            <a:ahLst/>
            <a:cxnLst/>
            <a:rect l="0" t="0" r="0" b="0"/>
            <a:pathLst>
              <a:path w="114301" h="128589">
                <a:moveTo>
                  <a:pt x="42862" y="0"/>
                </a:moveTo>
                <a:lnTo>
                  <a:pt x="35719" y="0"/>
                </a:lnTo>
                <a:lnTo>
                  <a:pt x="35719" y="7144"/>
                </a:lnTo>
                <a:lnTo>
                  <a:pt x="21431" y="14288"/>
                </a:lnTo>
                <a:lnTo>
                  <a:pt x="14287" y="35719"/>
                </a:lnTo>
                <a:lnTo>
                  <a:pt x="7144" y="50006"/>
                </a:lnTo>
                <a:lnTo>
                  <a:pt x="0" y="71438"/>
                </a:lnTo>
                <a:lnTo>
                  <a:pt x="0" y="85725"/>
                </a:lnTo>
                <a:lnTo>
                  <a:pt x="7144" y="100013"/>
                </a:lnTo>
                <a:lnTo>
                  <a:pt x="7144" y="114300"/>
                </a:lnTo>
                <a:lnTo>
                  <a:pt x="21431" y="121444"/>
                </a:lnTo>
                <a:lnTo>
                  <a:pt x="35719" y="128588"/>
                </a:lnTo>
                <a:lnTo>
                  <a:pt x="50006" y="128588"/>
                </a:lnTo>
                <a:lnTo>
                  <a:pt x="71437" y="121444"/>
                </a:lnTo>
                <a:lnTo>
                  <a:pt x="85725" y="114300"/>
                </a:lnTo>
                <a:lnTo>
                  <a:pt x="100012" y="107156"/>
                </a:lnTo>
                <a:lnTo>
                  <a:pt x="114300" y="100013"/>
                </a:lnTo>
                <a:lnTo>
                  <a:pt x="114300" y="1000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Freeform 55"/>
          <p:cNvSpPr/>
          <p:nvPr/>
        </p:nvSpPr>
        <p:spPr>
          <a:xfrm>
            <a:off x="7286626" y="2007394"/>
            <a:ext cx="121445" cy="164307"/>
          </a:xfrm>
          <a:custGeom>
            <a:avLst/>
            <a:gdLst/>
            <a:ahLst/>
            <a:cxnLst/>
            <a:rect l="0" t="0" r="0" b="0"/>
            <a:pathLst>
              <a:path w="121445" h="164307">
                <a:moveTo>
                  <a:pt x="50006" y="14287"/>
                </a:moveTo>
                <a:lnTo>
                  <a:pt x="50006" y="14287"/>
                </a:lnTo>
                <a:lnTo>
                  <a:pt x="35719" y="21431"/>
                </a:lnTo>
                <a:lnTo>
                  <a:pt x="28575" y="28575"/>
                </a:lnTo>
                <a:lnTo>
                  <a:pt x="14287" y="50006"/>
                </a:lnTo>
                <a:lnTo>
                  <a:pt x="0" y="64294"/>
                </a:lnTo>
                <a:lnTo>
                  <a:pt x="0" y="85725"/>
                </a:lnTo>
                <a:lnTo>
                  <a:pt x="0" y="107156"/>
                </a:lnTo>
                <a:lnTo>
                  <a:pt x="0" y="128587"/>
                </a:lnTo>
                <a:lnTo>
                  <a:pt x="7144" y="142875"/>
                </a:lnTo>
                <a:lnTo>
                  <a:pt x="14287" y="150019"/>
                </a:lnTo>
                <a:lnTo>
                  <a:pt x="28575" y="157162"/>
                </a:lnTo>
                <a:lnTo>
                  <a:pt x="42862" y="164306"/>
                </a:lnTo>
                <a:lnTo>
                  <a:pt x="64294" y="157162"/>
                </a:lnTo>
                <a:lnTo>
                  <a:pt x="78581" y="157162"/>
                </a:lnTo>
                <a:lnTo>
                  <a:pt x="92869" y="142875"/>
                </a:lnTo>
                <a:lnTo>
                  <a:pt x="100012" y="135731"/>
                </a:lnTo>
                <a:lnTo>
                  <a:pt x="107156" y="121444"/>
                </a:lnTo>
                <a:lnTo>
                  <a:pt x="114300" y="107156"/>
                </a:lnTo>
                <a:lnTo>
                  <a:pt x="121444" y="92869"/>
                </a:lnTo>
                <a:lnTo>
                  <a:pt x="114300" y="78581"/>
                </a:lnTo>
                <a:lnTo>
                  <a:pt x="114300" y="57150"/>
                </a:lnTo>
                <a:lnTo>
                  <a:pt x="100012" y="42862"/>
                </a:lnTo>
                <a:lnTo>
                  <a:pt x="92869" y="21431"/>
                </a:lnTo>
                <a:lnTo>
                  <a:pt x="78581" y="7144"/>
                </a:lnTo>
                <a:lnTo>
                  <a:pt x="64294" y="7144"/>
                </a:lnTo>
                <a:lnTo>
                  <a:pt x="57150" y="0"/>
                </a:lnTo>
                <a:lnTo>
                  <a:pt x="42862" y="7144"/>
                </a:lnTo>
                <a:lnTo>
                  <a:pt x="42862" y="14287"/>
                </a:lnTo>
                <a:lnTo>
                  <a:pt x="35719" y="21431"/>
                </a:lnTo>
                <a:lnTo>
                  <a:pt x="35719" y="42862"/>
                </a:lnTo>
                <a:lnTo>
                  <a:pt x="35719" y="57150"/>
                </a:lnTo>
                <a:lnTo>
                  <a:pt x="35719" y="71437"/>
                </a:lnTo>
                <a:lnTo>
                  <a:pt x="42862" y="78581"/>
                </a:lnTo>
                <a:lnTo>
                  <a:pt x="42862" y="785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Freeform 56"/>
          <p:cNvSpPr/>
          <p:nvPr/>
        </p:nvSpPr>
        <p:spPr>
          <a:xfrm>
            <a:off x="7500938" y="2014538"/>
            <a:ext cx="78583" cy="164307"/>
          </a:xfrm>
          <a:custGeom>
            <a:avLst/>
            <a:gdLst/>
            <a:ahLst/>
            <a:cxnLst/>
            <a:rect l="0" t="0" r="0" b="0"/>
            <a:pathLst>
              <a:path w="78583" h="164307">
                <a:moveTo>
                  <a:pt x="0" y="35718"/>
                </a:moveTo>
                <a:lnTo>
                  <a:pt x="0" y="35718"/>
                </a:lnTo>
                <a:lnTo>
                  <a:pt x="0" y="42862"/>
                </a:lnTo>
                <a:lnTo>
                  <a:pt x="7144" y="57150"/>
                </a:lnTo>
                <a:lnTo>
                  <a:pt x="7144" y="78581"/>
                </a:lnTo>
                <a:lnTo>
                  <a:pt x="7144" y="100012"/>
                </a:lnTo>
                <a:lnTo>
                  <a:pt x="7144" y="121443"/>
                </a:lnTo>
                <a:lnTo>
                  <a:pt x="7144" y="135731"/>
                </a:lnTo>
                <a:lnTo>
                  <a:pt x="7144" y="150018"/>
                </a:lnTo>
                <a:lnTo>
                  <a:pt x="14288" y="157162"/>
                </a:lnTo>
                <a:lnTo>
                  <a:pt x="14288" y="164306"/>
                </a:lnTo>
                <a:lnTo>
                  <a:pt x="14288" y="164306"/>
                </a:lnTo>
                <a:lnTo>
                  <a:pt x="14288" y="164306"/>
                </a:lnTo>
                <a:lnTo>
                  <a:pt x="14288" y="164306"/>
                </a:lnTo>
                <a:lnTo>
                  <a:pt x="14288" y="157162"/>
                </a:lnTo>
                <a:lnTo>
                  <a:pt x="14288" y="142875"/>
                </a:lnTo>
                <a:lnTo>
                  <a:pt x="14288" y="121443"/>
                </a:lnTo>
                <a:lnTo>
                  <a:pt x="14288" y="100012"/>
                </a:lnTo>
                <a:lnTo>
                  <a:pt x="14288" y="78581"/>
                </a:lnTo>
                <a:lnTo>
                  <a:pt x="14288" y="57150"/>
                </a:lnTo>
                <a:lnTo>
                  <a:pt x="7144" y="28575"/>
                </a:lnTo>
                <a:lnTo>
                  <a:pt x="7144" y="14287"/>
                </a:lnTo>
                <a:lnTo>
                  <a:pt x="14288" y="0"/>
                </a:lnTo>
                <a:lnTo>
                  <a:pt x="14288" y="0"/>
                </a:lnTo>
                <a:lnTo>
                  <a:pt x="21432" y="0"/>
                </a:lnTo>
                <a:lnTo>
                  <a:pt x="21432" y="7143"/>
                </a:lnTo>
                <a:lnTo>
                  <a:pt x="28575" y="21431"/>
                </a:lnTo>
                <a:lnTo>
                  <a:pt x="35719" y="35718"/>
                </a:lnTo>
                <a:lnTo>
                  <a:pt x="50007" y="50006"/>
                </a:lnTo>
                <a:lnTo>
                  <a:pt x="57150" y="71437"/>
                </a:lnTo>
                <a:lnTo>
                  <a:pt x="71438" y="85725"/>
                </a:lnTo>
                <a:lnTo>
                  <a:pt x="78582" y="92868"/>
                </a:lnTo>
                <a:lnTo>
                  <a:pt x="78582" y="100012"/>
                </a:lnTo>
                <a:lnTo>
                  <a:pt x="78582" y="1000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Freeform 57"/>
          <p:cNvSpPr/>
          <p:nvPr/>
        </p:nvSpPr>
        <p:spPr>
          <a:xfrm>
            <a:off x="7636670" y="2007394"/>
            <a:ext cx="85726" cy="157163"/>
          </a:xfrm>
          <a:custGeom>
            <a:avLst/>
            <a:gdLst/>
            <a:ahLst/>
            <a:cxnLst/>
            <a:rect l="0" t="0" r="0" b="0"/>
            <a:pathLst>
              <a:path w="85726" h="157163">
                <a:moveTo>
                  <a:pt x="85725" y="7144"/>
                </a:moveTo>
                <a:lnTo>
                  <a:pt x="78581" y="7144"/>
                </a:lnTo>
                <a:lnTo>
                  <a:pt x="78581" y="0"/>
                </a:lnTo>
                <a:lnTo>
                  <a:pt x="64293" y="0"/>
                </a:lnTo>
                <a:lnTo>
                  <a:pt x="50006" y="0"/>
                </a:lnTo>
                <a:lnTo>
                  <a:pt x="35718" y="0"/>
                </a:lnTo>
                <a:lnTo>
                  <a:pt x="21431" y="7144"/>
                </a:lnTo>
                <a:lnTo>
                  <a:pt x="7143" y="7144"/>
                </a:lnTo>
                <a:lnTo>
                  <a:pt x="0" y="14287"/>
                </a:lnTo>
                <a:lnTo>
                  <a:pt x="0" y="21431"/>
                </a:lnTo>
                <a:lnTo>
                  <a:pt x="0" y="28575"/>
                </a:lnTo>
                <a:lnTo>
                  <a:pt x="0" y="35719"/>
                </a:lnTo>
                <a:lnTo>
                  <a:pt x="7143" y="50006"/>
                </a:lnTo>
                <a:lnTo>
                  <a:pt x="21431" y="57150"/>
                </a:lnTo>
                <a:lnTo>
                  <a:pt x="35718" y="71437"/>
                </a:lnTo>
                <a:lnTo>
                  <a:pt x="42862" y="78581"/>
                </a:lnTo>
                <a:lnTo>
                  <a:pt x="57150" y="85725"/>
                </a:lnTo>
                <a:lnTo>
                  <a:pt x="64293" y="92869"/>
                </a:lnTo>
                <a:lnTo>
                  <a:pt x="71437" y="100012"/>
                </a:lnTo>
                <a:lnTo>
                  <a:pt x="78581" y="107156"/>
                </a:lnTo>
                <a:lnTo>
                  <a:pt x="78581" y="121444"/>
                </a:lnTo>
                <a:lnTo>
                  <a:pt x="71437" y="128587"/>
                </a:lnTo>
                <a:lnTo>
                  <a:pt x="64293" y="135731"/>
                </a:lnTo>
                <a:lnTo>
                  <a:pt x="50006" y="142875"/>
                </a:lnTo>
                <a:lnTo>
                  <a:pt x="42862" y="150019"/>
                </a:lnTo>
                <a:lnTo>
                  <a:pt x="28575" y="150019"/>
                </a:lnTo>
                <a:lnTo>
                  <a:pt x="21431" y="157162"/>
                </a:lnTo>
                <a:lnTo>
                  <a:pt x="21431" y="157162"/>
                </a:lnTo>
                <a:lnTo>
                  <a:pt x="21431" y="1571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Freeform 58"/>
          <p:cNvSpPr/>
          <p:nvPr/>
        </p:nvSpPr>
        <p:spPr>
          <a:xfrm>
            <a:off x="7750970" y="2014538"/>
            <a:ext cx="135732" cy="150019"/>
          </a:xfrm>
          <a:custGeom>
            <a:avLst/>
            <a:gdLst/>
            <a:ahLst/>
            <a:cxnLst/>
            <a:rect l="0" t="0" r="0" b="0"/>
            <a:pathLst>
              <a:path w="135732" h="150019">
                <a:moveTo>
                  <a:pt x="7143" y="0"/>
                </a:moveTo>
                <a:lnTo>
                  <a:pt x="7143" y="14287"/>
                </a:lnTo>
                <a:lnTo>
                  <a:pt x="0" y="28575"/>
                </a:lnTo>
                <a:lnTo>
                  <a:pt x="0" y="42862"/>
                </a:lnTo>
                <a:lnTo>
                  <a:pt x="0" y="71437"/>
                </a:lnTo>
                <a:lnTo>
                  <a:pt x="0" y="92868"/>
                </a:lnTo>
                <a:lnTo>
                  <a:pt x="7143" y="114300"/>
                </a:lnTo>
                <a:lnTo>
                  <a:pt x="7143" y="128587"/>
                </a:lnTo>
                <a:lnTo>
                  <a:pt x="14287" y="135731"/>
                </a:lnTo>
                <a:lnTo>
                  <a:pt x="28575" y="150018"/>
                </a:lnTo>
                <a:lnTo>
                  <a:pt x="35718" y="150018"/>
                </a:lnTo>
                <a:lnTo>
                  <a:pt x="42862" y="150018"/>
                </a:lnTo>
                <a:lnTo>
                  <a:pt x="50006" y="150018"/>
                </a:lnTo>
                <a:lnTo>
                  <a:pt x="57150" y="142875"/>
                </a:lnTo>
                <a:lnTo>
                  <a:pt x="64293" y="128587"/>
                </a:lnTo>
                <a:lnTo>
                  <a:pt x="64293" y="121443"/>
                </a:lnTo>
                <a:lnTo>
                  <a:pt x="71437" y="107156"/>
                </a:lnTo>
                <a:lnTo>
                  <a:pt x="71437" y="85725"/>
                </a:lnTo>
                <a:lnTo>
                  <a:pt x="71437" y="71437"/>
                </a:lnTo>
                <a:lnTo>
                  <a:pt x="71437" y="50006"/>
                </a:lnTo>
                <a:lnTo>
                  <a:pt x="71437" y="35718"/>
                </a:lnTo>
                <a:lnTo>
                  <a:pt x="71437" y="28575"/>
                </a:lnTo>
                <a:lnTo>
                  <a:pt x="71437" y="21431"/>
                </a:lnTo>
                <a:lnTo>
                  <a:pt x="71437" y="14287"/>
                </a:lnTo>
                <a:lnTo>
                  <a:pt x="71437" y="21431"/>
                </a:lnTo>
                <a:lnTo>
                  <a:pt x="71437" y="28575"/>
                </a:lnTo>
                <a:lnTo>
                  <a:pt x="71437" y="35718"/>
                </a:lnTo>
                <a:lnTo>
                  <a:pt x="78581" y="50006"/>
                </a:lnTo>
                <a:lnTo>
                  <a:pt x="85725" y="71437"/>
                </a:lnTo>
                <a:lnTo>
                  <a:pt x="85725" y="85725"/>
                </a:lnTo>
                <a:lnTo>
                  <a:pt x="92868" y="100012"/>
                </a:lnTo>
                <a:lnTo>
                  <a:pt x="100012" y="114300"/>
                </a:lnTo>
                <a:lnTo>
                  <a:pt x="107156" y="121443"/>
                </a:lnTo>
                <a:lnTo>
                  <a:pt x="121443" y="128587"/>
                </a:lnTo>
                <a:lnTo>
                  <a:pt x="128587" y="135731"/>
                </a:lnTo>
                <a:lnTo>
                  <a:pt x="135731" y="135731"/>
                </a:lnTo>
                <a:lnTo>
                  <a:pt x="135731" y="1357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Freeform 59"/>
          <p:cNvSpPr/>
          <p:nvPr/>
        </p:nvSpPr>
        <p:spPr>
          <a:xfrm>
            <a:off x="7929563" y="2014538"/>
            <a:ext cx="157164" cy="150019"/>
          </a:xfrm>
          <a:custGeom>
            <a:avLst/>
            <a:gdLst/>
            <a:ahLst/>
            <a:cxnLst/>
            <a:rect l="0" t="0" r="0" b="0"/>
            <a:pathLst>
              <a:path w="157164" h="150019">
                <a:moveTo>
                  <a:pt x="7144" y="0"/>
                </a:moveTo>
                <a:lnTo>
                  <a:pt x="7144" y="7143"/>
                </a:lnTo>
                <a:lnTo>
                  <a:pt x="7144" y="21431"/>
                </a:lnTo>
                <a:lnTo>
                  <a:pt x="0" y="42862"/>
                </a:lnTo>
                <a:lnTo>
                  <a:pt x="0" y="64293"/>
                </a:lnTo>
                <a:lnTo>
                  <a:pt x="0" y="78581"/>
                </a:lnTo>
                <a:lnTo>
                  <a:pt x="0" y="100012"/>
                </a:lnTo>
                <a:lnTo>
                  <a:pt x="7144" y="121443"/>
                </a:lnTo>
                <a:lnTo>
                  <a:pt x="7144" y="128587"/>
                </a:lnTo>
                <a:lnTo>
                  <a:pt x="14288" y="142875"/>
                </a:lnTo>
                <a:lnTo>
                  <a:pt x="14288" y="142875"/>
                </a:lnTo>
                <a:lnTo>
                  <a:pt x="21432" y="150018"/>
                </a:lnTo>
                <a:lnTo>
                  <a:pt x="21432" y="150018"/>
                </a:lnTo>
                <a:lnTo>
                  <a:pt x="28575" y="150018"/>
                </a:lnTo>
                <a:lnTo>
                  <a:pt x="28575" y="142875"/>
                </a:lnTo>
                <a:lnTo>
                  <a:pt x="28575" y="135731"/>
                </a:lnTo>
                <a:lnTo>
                  <a:pt x="28575" y="114300"/>
                </a:lnTo>
                <a:lnTo>
                  <a:pt x="28575" y="100012"/>
                </a:lnTo>
                <a:lnTo>
                  <a:pt x="28575" y="78581"/>
                </a:lnTo>
                <a:lnTo>
                  <a:pt x="28575" y="50006"/>
                </a:lnTo>
                <a:lnTo>
                  <a:pt x="35719" y="28575"/>
                </a:lnTo>
                <a:lnTo>
                  <a:pt x="35719" y="14287"/>
                </a:lnTo>
                <a:lnTo>
                  <a:pt x="35719" y="7143"/>
                </a:lnTo>
                <a:lnTo>
                  <a:pt x="35719" y="0"/>
                </a:lnTo>
                <a:lnTo>
                  <a:pt x="35719" y="7143"/>
                </a:lnTo>
                <a:lnTo>
                  <a:pt x="42863" y="7143"/>
                </a:lnTo>
                <a:lnTo>
                  <a:pt x="42863" y="21431"/>
                </a:lnTo>
                <a:lnTo>
                  <a:pt x="42863" y="35718"/>
                </a:lnTo>
                <a:lnTo>
                  <a:pt x="50007" y="50006"/>
                </a:lnTo>
                <a:lnTo>
                  <a:pt x="50007" y="64293"/>
                </a:lnTo>
                <a:lnTo>
                  <a:pt x="57150" y="85725"/>
                </a:lnTo>
                <a:lnTo>
                  <a:pt x="57150" y="100012"/>
                </a:lnTo>
                <a:lnTo>
                  <a:pt x="64294" y="107156"/>
                </a:lnTo>
                <a:lnTo>
                  <a:pt x="64294" y="114300"/>
                </a:lnTo>
                <a:lnTo>
                  <a:pt x="64294" y="121443"/>
                </a:lnTo>
                <a:lnTo>
                  <a:pt x="71438" y="121443"/>
                </a:lnTo>
                <a:lnTo>
                  <a:pt x="71438" y="128587"/>
                </a:lnTo>
                <a:lnTo>
                  <a:pt x="71438" y="121443"/>
                </a:lnTo>
                <a:lnTo>
                  <a:pt x="71438" y="121443"/>
                </a:lnTo>
                <a:lnTo>
                  <a:pt x="78582" y="107156"/>
                </a:lnTo>
                <a:lnTo>
                  <a:pt x="78582" y="100012"/>
                </a:lnTo>
                <a:lnTo>
                  <a:pt x="78582" y="78581"/>
                </a:lnTo>
                <a:lnTo>
                  <a:pt x="85725" y="64293"/>
                </a:lnTo>
                <a:lnTo>
                  <a:pt x="85725" y="42862"/>
                </a:lnTo>
                <a:lnTo>
                  <a:pt x="92869" y="28575"/>
                </a:lnTo>
                <a:lnTo>
                  <a:pt x="92869" y="21431"/>
                </a:lnTo>
                <a:lnTo>
                  <a:pt x="92869" y="14287"/>
                </a:lnTo>
                <a:lnTo>
                  <a:pt x="100013" y="14287"/>
                </a:lnTo>
                <a:lnTo>
                  <a:pt x="100013" y="14287"/>
                </a:lnTo>
                <a:lnTo>
                  <a:pt x="100013" y="21431"/>
                </a:lnTo>
                <a:lnTo>
                  <a:pt x="100013" y="28575"/>
                </a:lnTo>
                <a:lnTo>
                  <a:pt x="107157" y="35718"/>
                </a:lnTo>
                <a:lnTo>
                  <a:pt x="107157" y="50006"/>
                </a:lnTo>
                <a:lnTo>
                  <a:pt x="114300" y="64293"/>
                </a:lnTo>
                <a:lnTo>
                  <a:pt x="121444" y="71437"/>
                </a:lnTo>
                <a:lnTo>
                  <a:pt x="128588" y="78581"/>
                </a:lnTo>
                <a:lnTo>
                  <a:pt x="135732" y="85725"/>
                </a:lnTo>
                <a:lnTo>
                  <a:pt x="142875" y="85725"/>
                </a:lnTo>
                <a:lnTo>
                  <a:pt x="150019" y="92868"/>
                </a:lnTo>
                <a:lnTo>
                  <a:pt x="157163" y="92868"/>
                </a:lnTo>
                <a:lnTo>
                  <a:pt x="157163" y="9286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Freeform 60"/>
          <p:cNvSpPr/>
          <p:nvPr/>
        </p:nvSpPr>
        <p:spPr>
          <a:xfrm>
            <a:off x="8115301" y="1985963"/>
            <a:ext cx="278607" cy="157163"/>
          </a:xfrm>
          <a:custGeom>
            <a:avLst/>
            <a:gdLst/>
            <a:ahLst/>
            <a:cxnLst/>
            <a:rect l="0" t="0" r="0" b="0"/>
            <a:pathLst>
              <a:path w="278607" h="157163">
                <a:moveTo>
                  <a:pt x="7144" y="85725"/>
                </a:moveTo>
                <a:lnTo>
                  <a:pt x="0" y="92868"/>
                </a:lnTo>
                <a:lnTo>
                  <a:pt x="0" y="100012"/>
                </a:lnTo>
                <a:lnTo>
                  <a:pt x="0" y="107156"/>
                </a:lnTo>
                <a:lnTo>
                  <a:pt x="0" y="121443"/>
                </a:lnTo>
                <a:lnTo>
                  <a:pt x="0" y="128587"/>
                </a:lnTo>
                <a:lnTo>
                  <a:pt x="7144" y="135731"/>
                </a:lnTo>
                <a:lnTo>
                  <a:pt x="14287" y="135731"/>
                </a:lnTo>
                <a:lnTo>
                  <a:pt x="21431" y="135731"/>
                </a:lnTo>
                <a:lnTo>
                  <a:pt x="28575" y="135731"/>
                </a:lnTo>
                <a:lnTo>
                  <a:pt x="42862" y="135731"/>
                </a:lnTo>
                <a:lnTo>
                  <a:pt x="50006" y="135731"/>
                </a:lnTo>
                <a:lnTo>
                  <a:pt x="64294" y="128587"/>
                </a:lnTo>
                <a:lnTo>
                  <a:pt x="71437" y="121443"/>
                </a:lnTo>
                <a:lnTo>
                  <a:pt x="85725" y="114300"/>
                </a:lnTo>
                <a:lnTo>
                  <a:pt x="85725" y="100012"/>
                </a:lnTo>
                <a:lnTo>
                  <a:pt x="92869" y="85725"/>
                </a:lnTo>
                <a:lnTo>
                  <a:pt x="100012" y="78581"/>
                </a:lnTo>
                <a:lnTo>
                  <a:pt x="100012" y="64293"/>
                </a:lnTo>
                <a:lnTo>
                  <a:pt x="92869" y="50006"/>
                </a:lnTo>
                <a:lnTo>
                  <a:pt x="92869" y="35718"/>
                </a:lnTo>
                <a:lnTo>
                  <a:pt x="85725" y="21431"/>
                </a:lnTo>
                <a:lnTo>
                  <a:pt x="78581" y="14287"/>
                </a:lnTo>
                <a:lnTo>
                  <a:pt x="71437" y="21431"/>
                </a:lnTo>
                <a:lnTo>
                  <a:pt x="64294" y="28575"/>
                </a:lnTo>
                <a:lnTo>
                  <a:pt x="57150" y="35718"/>
                </a:lnTo>
                <a:lnTo>
                  <a:pt x="57150" y="50006"/>
                </a:lnTo>
                <a:lnTo>
                  <a:pt x="50006" y="64293"/>
                </a:lnTo>
                <a:lnTo>
                  <a:pt x="50006" y="78581"/>
                </a:lnTo>
                <a:lnTo>
                  <a:pt x="50006" y="100012"/>
                </a:lnTo>
                <a:lnTo>
                  <a:pt x="57150" y="114300"/>
                </a:lnTo>
                <a:lnTo>
                  <a:pt x="64294" y="128587"/>
                </a:lnTo>
                <a:lnTo>
                  <a:pt x="78581" y="142875"/>
                </a:lnTo>
                <a:lnTo>
                  <a:pt x="92869" y="150018"/>
                </a:lnTo>
                <a:lnTo>
                  <a:pt x="100012" y="157162"/>
                </a:lnTo>
                <a:lnTo>
                  <a:pt x="114300" y="157162"/>
                </a:lnTo>
                <a:lnTo>
                  <a:pt x="128587" y="157162"/>
                </a:lnTo>
                <a:lnTo>
                  <a:pt x="135731" y="157162"/>
                </a:lnTo>
                <a:lnTo>
                  <a:pt x="142875" y="150018"/>
                </a:lnTo>
                <a:lnTo>
                  <a:pt x="150019" y="142875"/>
                </a:lnTo>
                <a:lnTo>
                  <a:pt x="157162" y="128587"/>
                </a:lnTo>
                <a:lnTo>
                  <a:pt x="157162" y="114300"/>
                </a:lnTo>
                <a:lnTo>
                  <a:pt x="164306" y="100012"/>
                </a:lnTo>
                <a:lnTo>
                  <a:pt x="164306" y="78581"/>
                </a:lnTo>
                <a:lnTo>
                  <a:pt x="164306" y="57150"/>
                </a:lnTo>
                <a:lnTo>
                  <a:pt x="164306" y="35718"/>
                </a:lnTo>
                <a:lnTo>
                  <a:pt x="164306" y="21431"/>
                </a:lnTo>
                <a:lnTo>
                  <a:pt x="164306" y="14287"/>
                </a:lnTo>
                <a:lnTo>
                  <a:pt x="164306" y="7143"/>
                </a:lnTo>
                <a:lnTo>
                  <a:pt x="171450" y="0"/>
                </a:lnTo>
                <a:lnTo>
                  <a:pt x="185737" y="0"/>
                </a:lnTo>
                <a:lnTo>
                  <a:pt x="200025" y="0"/>
                </a:lnTo>
                <a:lnTo>
                  <a:pt x="214312" y="0"/>
                </a:lnTo>
                <a:lnTo>
                  <a:pt x="235744" y="0"/>
                </a:lnTo>
                <a:lnTo>
                  <a:pt x="257175" y="7143"/>
                </a:lnTo>
                <a:lnTo>
                  <a:pt x="271462" y="7143"/>
                </a:lnTo>
                <a:lnTo>
                  <a:pt x="278606" y="14287"/>
                </a:lnTo>
                <a:lnTo>
                  <a:pt x="278606" y="142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Freeform 61"/>
          <p:cNvSpPr/>
          <p:nvPr/>
        </p:nvSpPr>
        <p:spPr>
          <a:xfrm>
            <a:off x="5529263" y="2364581"/>
            <a:ext cx="121445" cy="192883"/>
          </a:xfrm>
          <a:custGeom>
            <a:avLst/>
            <a:gdLst/>
            <a:ahLst/>
            <a:cxnLst/>
            <a:rect l="0" t="0" r="0" b="0"/>
            <a:pathLst>
              <a:path w="121445" h="192883">
                <a:moveTo>
                  <a:pt x="7144" y="28575"/>
                </a:moveTo>
                <a:lnTo>
                  <a:pt x="7144" y="28575"/>
                </a:lnTo>
                <a:lnTo>
                  <a:pt x="0" y="35719"/>
                </a:lnTo>
                <a:lnTo>
                  <a:pt x="0" y="50007"/>
                </a:lnTo>
                <a:lnTo>
                  <a:pt x="0" y="64294"/>
                </a:lnTo>
                <a:lnTo>
                  <a:pt x="7144" y="92869"/>
                </a:lnTo>
                <a:lnTo>
                  <a:pt x="7144" y="114300"/>
                </a:lnTo>
                <a:lnTo>
                  <a:pt x="7144" y="135732"/>
                </a:lnTo>
                <a:lnTo>
                  <a:pt x="7144" y="157163"/>
                </a:lnTo>
                <a:lnTo>
                  <a:pt x="14288" y="171450"/>
                </a:lnTo>
                <a:lnTo>
                  <a:pt x="14288" y="185738"/>
                </a:lnTo>
                <a:lnTo>
                  <a:pt x="14288" y="192882"/>
                </a:lnTo>
                <a:lnTo>
                  <a:pt x="14288" y="192882"/>
                </a:lnTo>
                <a:lnTo>
                  <a:pt x="14288" y="192882"/>
                </a:lnTo>
                <a:lnTo>
                  <a:pt x="14288" y="192882"/>
                </a:lnTo>
                <a:lnTo>
                  <a:pt x="14288" y="185738"/>
                </a:lnTo>
                <a:lnTo>
                  <a:pt x="7144" y="171450"/>
                </a:lnTo>
                <a:lnTo>
                  <a:pt x="7144" y="157163"/>
                </a:lnTo>
                <a:lnTo>
                  <a:pt x="7144" y="135732"/>
                </a:lnTo>
                <a:lnTo>
                  <a:pt x="7144" y="107157"/>
                </a:lnTo>
                <a:lnTo>
                  <a:pt x="0" y="85725"/>
                </a:lnTo>
                <a:lnTo>
                  <a:pt x="0" y="57150"/>
                </a:lnTo>
                <a:lnTo>
                  <a:pt x="0" y="35719"/>
                </a:lnTo>
                <a:lnTo>
                  <a:pt x="0" y="21432"/>
                </a:lnTo>
                <a:lnTo>
                  <a:pt x="7144" y="7144"/>
                </a:lnTo>
                <a:lnTo>
                  <a:pt x="7144" y="0"/>
                </a:lnTo>
                <a:lnTo>
                  <a:pt x="14288" y="0"/>
                </a:lnTo>
                <a:lnTo>
                  <a:pt x="21432" y="7144"/>
                </a:lnTo>
                <a:lnTo>
                  <a:pt x="28575" y="14288"/>
                </a:lnTo>
                <a:lnTo>
                  <a:pt x="42863" y="28575"/>
                </a:lnTo>
                <a:lnTo>
                  <a:pt x="50007" y="42863"/>
                </a:lnTo>
                <a:lnTo>
                  <a:pt x="57150" y="57150"/>
                </a:lnTo>
                <a:lnTo>
                  <a:pt x="71438" y="78582"/>
                </a:lnTo>
                <a:lnTo>
                  <a:pt x="78582" y="92869"/>
                </a:lnTo>
                <a:lnTo>
                  <a:pt x="92869" y="114300"/>
                </a:lnTo>
                <a:lnTo>
                  <a:pt x="107157" y="128588"/>
                </a:lnTo>
                <a:lnTo>
                  <a:pt x="114300" y="135732"/>
                </a:lnTo>
                <a:lnTo>
                  <a:pt x="121444" y="142875"/>
                </a:lnTo>
                <a:lnTo>
                  <a:pt x="121444" y="150019"/>
                </a:lnTo>
                <a:lnTo>
                  <a:pt x="121444" y="1500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Freeform 62"/>
          <p:cNvSpPr/>
          <p:nvPr/>
        </p:nvSpPr>
        <p:spPr>
          <a:xfrm>
            <a:off x="5679282" y="2264569"/>
            <a:ext cx="542926" cy="300038"/>
          </a:xfrm>
          <a:custGeom>
            <a:avLst/>
            <a:gdLst/>
            <a:ahLst/>
            <a:cxnLst/>
            <a:rect l="0" t="0" r="0" b="0"/>
            <a:pathLst>
              <a:path w="542926" h="300038">
                <a:moveTo>
                  <a:pt x="0" y="185737"/>
                </a:moveTo>
                <a:lnTo>
                  <a:pt x="0" y="192881"/>
                </a:lnTo>
                <a:lnTo>
                  <a:pt x="0" y="192881"/>
                </a:lnTo>
                <a:lnTo>
                  <a:pt x="7144" y="207169"/>
                </a:lnTo>
                <a:lnTo>
                  <a:pt x="14288" y="214312"/>
                </a:lnTo>
                <a:lnTo>
                  <a:pt x="28575" y="221456"/>
                </a:lnTo>
                <a:lnTo>
                  <a:pt x="35719" y="228600"/>
                </a:lnTo>
                <a:lnTo>
                  <a:pt x="57150" y="228600"/>
                </a:lnTo>
                <a:lnTo>
                  <a:pt x="71438" y="221456"/>
                </a:lnTo>
                <a:lnTo>
                  <a:pt x="78581" y="221456"/>
                </a:lnTo>
                <a:lnTo>
                  <a:pt x="92869" y="207169"/>
                </a:lnTo>
                <a:lnTo>
                  <a:pt x="100013" y="200025"/>
                </a:lnTo>
                <a:lnTo>
                  <a:pt x="107156" y="185737"/>
                </a:lnTo>
                <a:lnTo>
                  <a:pt x="114300" y="178594"/>
                </a:lnTo>
                <a:lnTo>
                  <a:pt x="114300" y="164306"/>
                </a:lnTo>
                <a:lnTo>
                  <a:pt x="114300" y="142875"/>
                </a:lnTo>
                <a:lnTo>
                  <a:pt x="114300" y="128587"/>
                </a:lnTo>
                <a:lnTo>
                  <a:pt x="107156" y="114300"/>
                </a:lnTo>
                <a:lnTo>
                  <a:pt x="107156" y="100012"/>
                </a:lnTo>
                <a:lnTo>
                  <a:pt x="92869" y="92869"/>
                </a:lnTo>
                <a:lnTo>
                  <a:pt x="85725" y="92869"/>
                </a:lnTo>
                <a:lnTo>
                  <a:pt x="71438" y="100012"/>
                </a:lnTo>
                <a:lnTo>
                  <a:pt x="64294" y="107156"/>
                </a:lnTo>
                <a:lnTo>
                  <a:pt x="57150" y="121444"/>
                </a:lnTo>
                <a:lnTo>
                  <a:pt x="50006" y="142875"/>
                </a:lnTo>
                <a:lnTo>
                  <a:pt x="42863" y="164306"/>
                </a:lnTo>
                <a:lnTo>
                  <a:pt x="42863" y="185737"/>
                </a:lnTo>
                <a:lnTo>
                  <a:pt x="50006" y="207169"/>
                </a:lnTo>
                <a:lnTo>
                  <a:pt x="57150" y="228600"/>
                </a:lnTo>
                <a:lnTo>
                  <a:pt x="71438" y="242887"/>
                </a:lnTo>
                <a:lnTo>
                  <a:pt x="78581" y="250031"/>
                </a:lnTo>
                <a:lnTo>
                  <a:pt x="92869" y="264319"/>
                </a:lnTo>
                <a:lnTo>
                  <a:pt x="114300" y="264319"/>
                </a:lnTo>
                <a:lnTo>
                  <a:pt x="128588" y="264319"/>
                </a:lnTo>
                <a:lnTo>
                  <a:pt x="142875" y="257175"/>
                </a:lnTo>
                <a:lnTo>
                  <a:pt x="164306" y="250031"/>
                </a:lnTo>
                <a:lnTo>
                  <a:pt x="178594" y="235744"/>
                </a:lnTo>
                <a:lnTo>
                  <a:pt x="192881" y="228600"/>
                </a:lnTo>
                <a:lnTo>
                  <a:pt x="207169" y="214312"/>
                </a:lnTo>
                <a:lnTo>
                  <a:pt x="214313" y="200025"/>
                </a:lnTo>
                <a:lnTo>
                  <a:pt x="214313" y="185737"/>
                </a:lnTo>
                <a:lnTo>
                  <a:pt x="214313" y="171450"/>
                </a:lnTo>
                <a:lnTo>
                  <a:pt x="214313" y="157162"/>
                </a:lnTo>
                <a:lnTo>
                  <a:pt x="207169" y="142875"/>
                </a:lnTo>
                <a:lnTo>
                  <a:pt x="200025" y="135731"/>
                </a:lnTo>
                <a:lnTo>
                  <a:pt x="185738" y="128587"/>
                </a:lnTo>
                <a:lnTo>
                  <a:pt x="178594" y="128587"/>
                </a:lnTo>
                <a:lnTo>
                  <a:pt x="164306" y="135731"/>
                </a:lnTo>
                <a:lnTo>
                  <a:pt x="157163" y="150019"/>
                </a:lnTo>
                <a:lnTo>
                  <a:pt x="142875" y="164306"/>
                </a:lnTo>
                <a:lnTo>
                  <a:pt x="142875" y="185737"/>
                </a:lnTo>
                <a:lnTo>
                  <a:pt x="142875" y="207169"/>
                </a:lnTo>
                <a:lnTo>
                  <a:pt x="142875" y="228600"/>
                </a:lnTo>
                <a:lnTo>
                  <a:pt x="150019" y="242887"/>
                </a:lnTo>
                <a:lnTo>
                  <a:pt x="164306" y="257175"/>
                </a:lnTo>
                <a:lnTo>
                  <a:pt x="178594" y="271462"/>
                </a:lnTo>
                <a:lnTo>
                  <a:pt x="192881" y="278606"/>
                </a:lnTo>
                <a:lnTo>
                  <a:pt x="221456" y="285750"/>
                </a:lnTo>
                <a:lnTo>
                  <a:pt x="242888" y="278606"/>
                </a:lnTo>
                <a:lnTo>
                  <a:pt x="264319" y="278606"/>
                </a:lnTo>
                <a:lnTo>
                  <a:pt x="285750" y="264319"/>
                </a:lnTo>
                <a:lnTo>
                  <a:pt x="307181" y="250031"/>
                </a:lnTo>
                <a:lnTo>
                  <a:pt x="321469" y="235744"/>
                </a:lnTo>
                <a:lnTo>
                  <a:pt x="335756" y="228600"/>
                </a:lnTo>
                <a:lnTo>
                  <a:pt x="342900" y="214312"/>
                </a:lnTo>
                <a:lnTo>
                  <a:pt x="342900" y="200025"/>
                </a:lnTo>
                <a:lnTo>
                  <a:pt x="342900" y="185737"/>
                </a:lnTo>
                <a:lnTo>
                  <a:pt x="342900" y="178594"/>
                </a:lnTo>
                <a:lnTo>
                  <a:pt x="328613" y="164306"/>
                </a:lnTo>
                <a:lnTo>
                  <a:pt x="321469" y="157162"/>
                </a:lnTo>
                <a:lnTo>
                  <a:pt x="307181" y="150019"/>
                </a:lnTo>
                <a:lnTo>
                  <a:pt x="292894" y="150019"/>
                </a:lnTo>
                <a:lnTo>
                  <a:pt x="285750" y="157162"/>
                </a:lnTo>
                <a:lnTo>
                  <a:pt x="271463" y="164306"/>
                </a:lnTo>
                <a:lnTo>
                  <a:pt x="264319" y="178594"/>
                </a:lnTo>
                <a:lnTo>
                  <a:pt x="257175" y="192881"/>
                </a:lnTo>
                <a:lnTo>
                  <a:pt x="257175" y="207169"/>
                </a:lnTo>
                <a:lnTo>
                  <a:pt x="257175" y="221456"/>
                </a:lnTo>
                <a:lnTo>
                  <a:pt x="264319" y="235744"/>
                </a:lnTo>
                <a:lnTo>
                  <a:pt x="271463" y="242887"/>
                </a:lnTo>
                <a:lnTo>
                  <a:pt x="278606" y="257175"/>
                </a:lnTo>
                <a:lnTo>
                  <a:pt x="285750" y="257175"/>
                </a:lnTo>
                <a:lnTo>
                  <a:pt x="300038" y="257175"/>
                </a:lnTo>
                <a:lnTo>
                  <a:pt x="314325" y="250031"/>
                </a:lnTo>
                <a:lnTo>
                  <a:pt x="321469" y="242887"/>
                </a:lnTo>
                <a:lnTo>
                  <a:pt x="335756" y="235744"/>
                </a:lnTo>
                <a:lnTo>
                  <a:pt x="342900" y="214312"/>
                </a:lnTo>
                <a:lnTo>
                  <a:pt x="350044" y="185737"/>
                </a:lnTo>
                <a:lnTo>
                  <a:pt x="357188" y="157162"/>
                </a:lnTo>
                <a:lnTo>
                  <a:pt x="357188" y="128587"/>
                </a:lnTo>
                <a:lnTo>
                  <a:pt x="357188" y="100012"/>
                </a:lnTo>
                <a:lnTo>
                  <a:pt x="357188" y="71437"/>
                </a:lnTo>
                <a:lnTo>
                  <a:pt x="357188" y="42862"/>
                </a:lnTo>
                <a:lnTo>
                  <a:pt x="350044" y="21431"/>
                </a:lnTo>
                <a:lnTo>
                  <a:pt x="350044" y="7144"/>
                </a:lnTo>
                <a:lnTo>
                  <a:pt x="342900" y="0"/>
                </a:lnTo>
                <a:lnTo>
                  <a:pt x="342900" y="0"/>
                </a:lnTo>
                <a:lnTo>
                  <a:pt x="342900" y="14287"/>
                </a:lnTo>
                <a:lnTo>
                  <a:pt x="342900" y="35719"/>
                </a:lnTo>
                <a:lnTo>
                  <a:pt x="342900" y="64294"/>
                </a:lnTo>
                <a:lnTo>
                  <a:pt x="342900" y="92869"/>
                </a:lnTo>
                <a:lnTo>
                  <a:pt x="350044" y="128587"/>
                </a:lnTo>
                <a:lnTo>
                  <a:pt x="357188" y="157162"/>
                </a:lnTo>
                <a:lnTo>
                  <a:pt x="364331" y="185737"/>
                </a:lnTo>
                <a:lnTo>
                  <a:pt x="371475" y="214312"/>
                </a:lnTo>
                <a:lnTo>
                  <a:pt x="385763" y="235744"/>
                </a:lnTo>
                <a:lnTo>
                  <a:pt x="392906" y="257175"/>
                </a:lnTo>
                <a:lnTo>
                  <a:pt x="407194" y="271462"/>
                </a:lnTo>
                <a:lnTo>
                  <a:pt x="414338" y="278606"/>
                </a:lnTo>
                <a:lnTo>
                  <a:pt x="414338" y="278606"/>
                </a:lnTo>
                <a:lnTo>
                  <a:pt x="421481" y="278606"/>
                </a:lnTo>
                <a:lnTo>
                  <a:pt x="421481" y="278606"/>
                </a:lnTo>
                <a:lnTo>
                  <a:pt x="421481" y="271462"/>
                </a:lnTo>
                <a:lnTo>
                  <a:pt x="421481" y="257175"/>
                </a:lnTo>
                <a:lnTo>
                  <a:pt x="421481" y="242887"/>
                </a:lnTo>
                <a:lnTo>
                  <a:pt x="421481" y="221456"/>
                </a:lnTo>
                <a:lnTo>
                  <a:pt x="414338" y="192881"/>
                </a:lnTo>
                <a:lnTo>
                  <a:pt x="414338" y="164306"/>
                </a:lnTo>
                <a:lnTo>
                  <a:pt x="421481" y="142875"/>
                </a:lnTo>
                <a:lnTo>
                  <a:pt x="421481" y="128587"/>
                </a:lnTo>
                <a:lnTo>
                  <a:pt x="428625" y="114300"/>
                </a:lnTo>
                <a:lnTo>
                  <a:pt x="435769" y="114300"/>
                </a:lnTo>
                <a:lnTo>
                  <a:pt x="450056" y="114300"/>
                </a:lnTo>
                <a:lnTo>
                  <a:pt x="464344" y="114300"/>
                </a:lnTo>
                <a:lnTo>
                  <a:pt x="471488" y="121444"/>
                </a:lnTo>
                <a:lnTo>
                  <a:pt x="492919" y="135731"/>
                </a:lnTo>
                <a:lnTo>
                  <a:pt x="500063" y="150019"/>
                </a:lnTo>
                <a:lnTo>
                  <a:pt x="514350" y="164306"/>
                </a:lnTo>
                <a:lnTo>
                  <a:pt x="528638" y="185737"/>
                </a:lnTo>
                <a:lnTo>
                  <a:pt x="535781" y="200025"/>
                </a:lnTo>
                <a:lnTo>
                  <a:pt x="542925" y="214312"/>
                </a:lnTo>
                <a:lnTo>
                  <a:pt x="542925" y="228600"/>
                </a:lnTo>
                <a:lnTo>
                  <a:pt x="542925" y="250031"/>
                </a:lnTo>
                <a:lnTo>
                  <a:pt x="535781" y="264319"/>
                </a:lnTo>
                <a:lnTo>
                  <a:pt x="528638" y="271462"/>
                </a:lnTo>
                <a:lnTo>
                  <a:pt x="514350" y="285750"/>
                </a:lnTo>
                <a:lnTo>
                  <a:pt x="507206" y="292894"/>
                </a:lnTo>
                <a:lnTo>
                  <a:pt x="492919" y="300037"/>
                </a:lnTo>
                <a:lnTo>
                  <a:pt x="478631" y="300037"/>
                </a:lnTo>
                <a:lnTo>
                  <a:pt x="471488" y="292894"/>
                </a:lnTo>
                <a:lnTo>
                  <a:pt x="471488" y="292894"/>
                </a:lnTo>
                <a:lnTo>
                  <a:pt x="471488" y="29289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Freeform 63"/>
          <p:cNvSpPr/>
          <p:nvPr/>
        </p:nvSpPr>
        <p:spPr>
          <a:xfrm>
            <a:off x="6386513" y="2300288"/>
            <a:ext cx="7145" cy="214313"/>
          </a:xfrm>
          <a:custGeom>
            <a:avLst/>
            <a:gdLst/>
            <a:ahLst/>
            <a:cxnLst/>
            <a:rect l="0" t="0" r="0" b="0"/>
            <a:pathLst>
              <a:path w="7145" h="214313">
                <a:moveTo>
                  <a:pt x="7144" y="0"/>
                </a:moveTo>
                <a:lnTo>
                  <a:pt x="0" y="7143"/>
                </a:lnTo>
                <a:lnTo>
                  <a:pt x="0" y="28575"/>
                </a:lnTo>
                <a:lnTo>
                  <a:pt x="0" y="50006"/>
                </a:lnTo>
                <a:lnTo>
                  <a:pt x="0" y="78581"/>
                </a:lnTo>
                <a:lnTo>
                  <a:pt x="0" y="107156"/>
                </a:lnTo>
                <a:lnTo>
                  <a:pt x="0" y="135731"/>
                </a:lnTo>
                <a:lnTo>
                  <a:pt x="0" y="157162"/>
                </a:lnTo>
                <a:lnTo>
                  <a:pt x="7144" y="178593"/>
                </a:lnTo>
                <a:lnTo>
                  <a:pt x="7144" y="192881"/>
                </a:lnTo>
                <a:lnTo>
                  <a:pt x="7144" y="200025"/>
                </a:lnTo>
                <a:lnTo>
                  <a:pt x="7144" y="207168"/>
                </a:lnTo>
                <a:lnTo>
                  <a:pt x="7144" y="214312"/>
                </a:lnTo>
                <a:lnTo>
                  <a:pt x="7144" y="2143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Freeform 64"/>
          <p:cNvSpPr/>
          <p:nvPr/>
        </p:nvSpPr>
        <p:spPr>
          <a:xfrm>
            <a:off x="6300788" y="2386013"/>
            <a:ext cx="200026" cy="50007"/>
          </a:xfrm>
          <a:custGeom>
            <a:avLst/>
            <a:gdLst/>
            <a:ahLst/>
            <a:cxnLst/>
            <a:rect l="0" t="0" r="0" b="0"/>
            <a:pathLst>
              <a:path w="200026" h="50007">
                <a:moveTo>
                  <a:pt x="0" y="0"/>
                </a:moveTo>
                <a:lnTo>
                  <a:pt x="0" y="0"/>
                </a:lnTo>
                <a:lnTo>
                  <a:pt x="0" y="0"/>
                </a:lnTo>
                <a:lnTo>
                  <a:pt x="7144" y="0"/>
                </a:lnTo>
                <a:lnTo>
                  <a:pt x="21432" y="0"/>
                </a:lnTo>
                <a:lnTo>
                  <a:pt x="28575" y="7143"/>
                </a:lnTo>
                <a:lnTo>
                  <a:pt x="57150" y="14287"/>
                </a:lnTo>
                <a:lnTo>
                  <a:pt x="71438" y="21431"/>
                </a:lnTo>
                <a:lnTo>
                  <a:pt x="92869" y="28575"/>
                </a:lnTo>
                <a:lnTo>
                  <a:pt x="121444" y="35718"/>
                </a:lnTo>
                <a:lnTo>
                  <a:pt x="142875" y="42862"/>
                </a:lnTo>
                <a:lnTo>
                  <a:pt x="171450" y="42862"/>
                </a:lnTo>
                <a:lnTo>
                  <a:pt x="185738" y="50006"/>
                </a:lnTo>
                <a:lnTo>
                  <a:pt x="200025" y="50006"/>
                </a:lnTo>
                <a:lnTo>
                  <a:pt x="200025" y="500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Freeform 65"/>
          <p:cNvSpPr/>
          <p:nvPr/>
        </p:nvSpPr>
        <p:spPr>
          <a:xfrm>
            <a:off x="6579395" y="2371725"/>
            <a:ext cx="178594" cy="185739"/>
          </a:xfrm>
          <a:custGeom>
            <a:avLst/>
            <a:gdLst/>
            <a:ahLst/>
            <a:cxnLst/>
            <a:rect l="0" t="0" r="0" b="0"/>
            <a:pathLst>
              <a:path w="178594" h="185739">
                <a:moveTo>
                  <a:pt x="7143" y="28575"/>
                </a:moveTo>
                <a:lnTo>
                  <a:pt x="7143" y="28575"/>
                </a:lnTo>
                <a:lnTo>
                  <a:pt x="7143" y="35719"/>
                </a:lnTo>
                <a:lnTo>
                  <a:pt x="0" y="42863"/>
                </a:lnTo>
                <a:lnTo>
                  <a:pt x="0" y="57150"/>
                </a:lnTo>
                <a:lnTo>
                  <a:pt x="0" y="71438"/>
                </a:lnTo>
                <a:lnTo>
                  <a:pt x="0" y="92869"/>
                </a:lnTo>
                <a:lnTo>
                  <a:pt x="7143" y="114300"/>
                </a:lnTo>
                <a:lnTo>
                  <a:pt x="7143" y="135731"/>
                </a:lnTo>
                <a:lnTo>
                  <a:pt x="14287" y="157163"/>
                </a:lnTo>
                <a:lnTo>
                  <a:pt x="21431" y="171450"/>
                </a:lnTo>
                <a:lnTo>
                  <a:pt x="28575" y="178594"/>
                </a:lnTo>
                <a:lnTo>
                  <a:pt x="28575" y="185738"/>
                </a:lnTo>
                <a:lnTo>
                  <a:pt x="35718" y="185738"/>
                </a:lnTo>
                <a:lnTo>
                  <a:pt x="42862" y="185738"/>
                </a:lnTo>
                <a:lnTo>
                  <a:pt x="50006" y="178594"/>
                </a:lnTo>
                <a:lnTo>
                  <a:pt x="57150" y="171450"/>
                </a:lnTo>
                <a:lnTo>
                  <a:pt x="64293" y="157163"/>
                </a:lnTo>
                <a:lnTo>
                  <a:pt x="64293" y="135731"/>
                </a:lnTo>
                <a:lnTo>
                  <a:pt x="71437" y="114300"/>
                </a:lnTo>
                <a:lnTo>
                  <a:pt x="71437" y="100013"/>
                </a:lnTo>
                <a:lnTo>
                  <a:pt x="78581" y="78581"/>
                </a:lnTo>
                <a:lnTo>
                  <a:pt x="78581" y="64294"/>
                </a:lnTo>
                <a:lnTo>
                  <a:pt x="78581" y="50006"/>
                </a:lnTo>
                <a:lnTo>
                  <a:pt x="78581" y="42863"/>
                </a:lnTo>
                <a:lnTo>
                  <a:pt x="78581" y="42863"/>
                </a:lnTo>
                <a:lnTo>
                  <a:pt x="78581" y="42863"/>
                </a:lnTo>
                <a:lnTo>
                  <a:pt x="78581" y="42863"/>
                </a:lnTo>
                <a:lnTo>
                  <a:pt x="78581" y="57150"/>
                </a:lnTo>
                <a:lnTo>
                  <a:pt x="78581" y="71438"/>
                </a:lnTo>
                <a:lnTo>
                  <a:pt x="85725" y="92869"/>
                </a:lnTo>
                <a:lnTo>
                  <a:pt x="92868" y="107156"/>
                </a:lnTo>
                <a:lnTo>
                  <a:pt x="100012" y="121444"/>
                </a:lnTo>
                <a:lnTo>
                  <a:pt x="107156" y="135731"/>
                </a:lnTo>
                <a:lnTo>
                  <a:pt x="121443" y="150019"/>
                </a:lnTo>
                <a:lnTo>
                  <a:pt x="128587" y="157163"/>
                </a:lnTo>
                <a:lnTo>
                  <a:pt x="142875" y="164306"/>
                </a:lnTo>
                <a:lnTo>
                  <a:pt x="150018" y="171450"/>
                </a:lnTo>
                <a:lnTo>
                  <a:pt x="164306" y="171450"/>
                </a:lnTo>
                <a:lnTo>
                  <a:pt x="171450" y="164306"/>
                </a:lnTo>
                <a:lnTo>
                  <a:pt x="171450" y="164306"/>
                </a:lnTo>
                <a:lnTo>
                  <a:pt x="178593" y="157163"/>
                </a:lnTo>
                <a:lnTo>
                  <a:pt x="178593" y="150019"/>
                </a:lnTo>
                <a:lnTo>
                  <a:pt x="178593" y="135731"/>
                </a:lnTo>
                <a:lnTo>
                  <a:pt x="178593" y="121444"/>
                </a:lnTo>
                <a:lnTo>
                  <a:pt x="171450" y="100013"/>
                </a:lnTo>
                <a:lnTo>
                  <a:pt x="171450" y="78581"/>
                </a:lnTo>
                <a:lnTo>
                  <a:pt x="164306" y="57150"/>
                </a:lnTo>
                <a:lnTo>
                  <a:pt x="157162" y="42863"/>
                </a:lnTo>
                <a:lnTo>
                  <a:pt x="150018" y="21431"/>
                </a:lnTo>
                <a:lnTo>
                  <a:pt x="150018" y="14288"/>
                </a:lnTo>
                <a:lnTo>
                  <a:pt x="142875" y="0"/>
                </a:lnTo>
                <a:lnTo>
                  <a:pt x="14287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Freeform 66"/>
          <p:cNvSpPr/>
          <p:nvPr/>
        </p:nvSpPr>
        <p:spPr>
          <a:xfrm>
            <a:off x="6815138" y="2300288"/>
            <a:ext cx="564358" cy="250032"/>
          </a:xfrm>
          <a:custGeom>
            <a:avLst/>
            <a:gdLst/>
            <a:ahLst/>
            <a:cxnLst/>
            <a:rect l="0" t="0" r="0" b="0"/>
            <a:pathLst>
              <a:path w="564358" h="250032">
                <a:moveTo>
                  <a:pt x="107157" y="178593"/>
                </a:moveTo>
                <a:lnTo>
                  <a:pt x="107157" y="178593"/>
                </a:lnTo>
                <a:lnTo>
                  <a:pt x="107157" y="178593"/>
                </a:lnTo>
                <a:lnTo>
                  <a:pt x="107157" y="178593"/>
                </a:lnTo>
                <a:lnTo>
                  <a:pt x="107157" y="171450"/>
                </a:lnTo>
                <a:lnTo>
                  <a:pt x="107157" y="157162"/>
                </a:lnTo>
                <a:lnTo>
                  <a:pt x="100013" y="150018"/>
                </a:lnTo>
                <a:lnTo>
                  <a:pt x="92869" y="135731"/>
                </a:lnTo>
                <a:lnTo>
                  <a:pt x="78582" y="128587"/>
                </a:lnTo>
                <a:lnTo>
                  <a:pt x="71438" y="114300"/>
                </a:lnTo>
                <a:lnTo>
                  <a:pt x="57150" y="107156"/>
                </a:lnTo>
                <a:lnTo>
                  <a:pt x="42863" y="107156"/>
                </a:lnTo>
                <a:lnTo>
                  <a:pt x="28575" y="107156"/>
                </a:lnTo>
                <a:lnTo>
                  <a:pt x="14288" y="121443"/>
                </a:lnTo>
                <a:lnTo>
                  <a:pt x="7144" y="135731"/>
                </a:lnTo>
                <a:lnTo>
                  <a:pt x="0" y="150018"/>
                </a:lnTo>
                <a:lnTo>
                  <a:pt x="0" y="164306"/>
                </a:lnTo>
                <a:lnTo>
                  <a:pt x="0" y="185737"/>
                </a:lnTo>
                <a:lnTo>
                  <a:pt x="7144" y="200025"/>
                </a:lnTo>
                <a:lnTo>
                  <a:pt x="7144" y="214312"/>
                </a:lnTo>
                <a:lnTo>
                  <a:pt x="14288" y="228600"/>
                </a:lnTo>
                <a:lnTo>
                  <a:pt x="21432" y="235743"/>
                </a:lnTo>
                <a:lnTo>
                  <a:pt x="35719" y="235743"/>
                </a:lnTo>
                <a:lnTo>
                  <a:pt x="42863" y="235743"/>
                </a:lnTo>
                <a:lnTo>
                  <a:pt x="50007" y="235743"/>
                </a:lnTo>
                <a:lnTo>
                  <a:pt x="57150" y="235743"/>
                </a:lnTo>
                <a:lnTo>
                  <a:pt x="64294" y="228600"/>
                </a:lnTo>
                <a:lnTo>
                  <a:pt x="71438" y="214312"/>
                </a:lnTo>
                <a:lnTo>
                  <a:pt x="71438" y="200025"/>
                </a:lnTo>
                <a:lnTo>
                  <a:pt x="71438" y="185737"/>
                </a:lnTo>
                <a:lnTo>
                  <a:pt x="78582" y="164306"/>
                </a:lnTo>
                <a:lnTo>
                  <a:pt x="71438" y="150018"/>
                </a:lnTo>
                <a:lnTo>
                  <a:pt x="71438" y="135731"/>
                </a:lnTo>
                <a:lnTo>
                  <a:pt x="71438" y="135731"/>
                </a:lnTo>
                <a:lnTo>
                  <a:pt x="71438" y="128587"/>
                </a:lnTo>
                <a:lnTo>
                  <a:pt x="71438" y="135731"/>
                </a:lnTo>
                <a:lnTo>
                  <a:pt x="71438" y="142875"/>
                </a:lnTo>
                <a:lnTo>
                  <a:pt x="71438" y="157162"/>
                </a:lnTo>
                <a:lnTo>
                  <a:pt x="71438" y="171450"/>
                </a:lnTo>
                <a:lnTo>
                  <a:pt x="78582" y="192881"/>
                </a:lnTo>
                <a:lnTo>
                  <a:pt x="78582" y="207168"/>
                </a:lnTo>
                <a:lnTo>
                  <a:pt x="85725" y="214312"/>
                </a:lnTo>
                <a:lnTo>
                  <a:pt x="92869" y="221456"/>
                </a:lnTo>
                <a:lnTo>
                  <a:pt x="100013" y="228600"/>
                </a:lnTo>
                <a:lnTo>
                  <a:pt x="114300" y="228600"/>
                </a:lnTo>
                <a:lnTo>
                  <a:pt x="128588" y="228600"/>
                </a:lnTo>
                <a:lnTo>
                  <a:pt x="142875" y="228600"/>
                </a:lnTo>
                <a:lnTo>
                  <a:pt x="150019" y="228600"/>
                </a:lnTo>
                <a:lnTo>
                  <a:pt x="157163" y="228600"/>
                </a:lnTo>
                <a:lnTo>
                  <a:pt x="164307" y="228600"/>
                </a:lnTo>
                <a:lnTo>
                  <a:pt x="171450" y="228600"/>
                </a:lnTo>
                <a:lnTo>
                  <a:pt x="178594" y="235743"/>
                </a:lnTo>
                <a:lnTo>
                  <a:pt x="178594" y="235743"/>
                </a:lnTo>
                <a:lnTo>
                  <a:pt x="171450" y="242887"/>
                </a:lnTo>
                <a:lnTo>
                  <a:pt x="171450" y="242887"/>
                </a:lnTo>
                <a:lnTo>
                  <a:pt x="171450" y="250031"/>
                </a:lnTo>
                <a:lnTo>
                  <a:pt x="171450" y="250031"/>
                </a:lnTo>
                <a:lnTo>
                  <a:pt x="171450" y="250031"/>
                </a:lnTo>
                <a:lnTo>
                  <a:pt x="171450" y="250031"/>
                </a:lnTo>
                <a:lnTo>
                  <a:pt x="171450" y="250031"/>
                </a:lnTo>
                <a:lnTo>
                  <a:pt x="171450" y="250031"/>
                </a:lnTo>
                <a:lnTo>
                  <a:pt x="171450" y="242887"/>
                </a:lnTo>
                <a:lnTo>
                  <a:pt x="171450" y="235743"/>
                </a:lnTo>
                <a:lnTo>
                  <a:pt x="178594" y="221456"/>
                </a:lnTo>
                <a:lnTo>
                  <a:pt x="178594" y="207168"/>
                </a:lnTo>
                <a:lnTo>
                  <a:pt x="178594" y="192881"/>
                </a:lnTo>
                <a:lnTo>
                  <a:pt x="185738" y="178593"/>
                </a:lnTo>
                <a:lnTo>
                  <a:pt x="185738" y="164306"/>
                </a:lnTo>
                <a:lnTo>
                  <a:pt x="192882" y="150018"/>
                </a:lnTo>
                <a:lnTo>
                  <a:pt x="192882" y="150018"/>
                </a:lnTo>
                <a:lnTo>
                  <a:pt x="192882" y="150018"/>
                </a:lnTo>
                <a:lnTo>
                  <a:pt x="192882" y="150018"/>
                </a:lnTo>
                <a:lnTo>
                  <a:pt x="200025" y="157162"/>
                </a:lnTo>
                <a:lnTo>
                  <a:pt x="200025" y="171450"/>
                </a:lnTo>
                <a:lnTo>
                  <a:pt x="207169" y="185737"/>
                </a:lnTo>
                <a:lnTo>
                  <a:pt x="214313" y="207168"/>
                </a:lnTo>
                <a:lnTo>
                  <a:pt x="221457" y="221456"/>
                </a:lnTo>
                <a:lnTo>
                  <a:pt x="228600" y="228600"/>
                </a:lnTo>
                <a:lnTo>
                  <a:pt x="235744" y="235743"/>
                </a:lnTo>
                <a:lnTo>
                  <a:pt x="250032" y="242887"/>
                </a:lnTo>
                <a:lnTo>
                  <a:pt x="257175" y="242887"/>
                </a:lnTo>
                <a:lnTo>
                  <a:pt x="271463" y="242887"/>
                </a:lnTo>
                <a:lnTo>
                  <a:pt x="278607" y="228600"/>
                </a:lnTo>
                <a:lnTo>
                  <a:pt x="292894" y="214312"/>
                </a:lnTo>
                <a:lnTo>
                  <a:pt x="300038" y="200025"/>
                </a:lnTo>
                <a:lnTo>
                  <a:pt x="314325" y="178593"/>
                </a:lnTo>
                <a:lnTo>
                  <a:pt x="321469" y="150018"/>
                </a:lnTo>
                <a:lnTo>
                  <a:pt x="321469" y="128587"/>
                </a:lnTo>
                <a:lnTo>
                  <a:pt x="321469" y="100012"/>
                </a:lnTo>
                <a:lnTo>
                  <a:pt x="328613" y="71437"/>
                </a:lnTo>
                <a:lnTo>
                  <a:pt x="328613" y="42862"/>
                </a:lnTo>
                <a:lnTo>
                  <a:pt x="328613" y="21431"/>
                </a:lnTo>
                <a:lnTo>
                  <a:pt x="321469" y="7143"/>
                </a:lnTo>
                <a:lnTo>
                  <a:pt x="321469" y="0"/>
                </a:lnTo>
                <a:lnTo>
                  <a:pt x="321469" y="0"/>
                </a:lnTo>
                <a:lnTo>
                  <a:pt x="321469" y="0"/>
                </a:lnTo>
                <a:lnTo>
                  <a:pt x="321469" y="14287"/>
                </a:lnTo>
                <a:lnTo>
                  <a:pt x="314325" y="28575"/>
                </a:lnTo>
                <a:lnTo>
                  <a:pt x="314325" y="50006"/>
                </a:lnTo>
                <a:lnTo>
                  <a:pt x="314325" y="71437"/>
                </a:lnTo>
                <a:lnTo>
                  <a:pt x="321469" y="100012"/>
                </a:lnTo>
                <a:lnTo>
                  <a:pt x="321469" y="121443"/>
                </a:lnTo>
                <a:lnTo>
                  <a:pt x="328613" y="150018"/>
                </a:lnTo>
                <a:lnTo>
                  <a:pt x="328613" y="171450"/>
                </a:lnTo>
                <a:lnTo>
                  <a:pt x="335757" y="192881"/>
                </a:lnTo>
                <a:lnTo>
                  <a:pt x="335757" y="207168"/>
                </a:lnTo>
                <a:lnTo>
                  <a:pt x="342900" y="221456"/>
                </a:lnTo>
                <a:lnTo>
                  <a:pt x="350044" y="228600"/>
                </a:lnTo>
                <a:lnTo>
                  <a:pt x="357188" y="228600"/>
                </a:lnTo>
                <a:lnTo>
                  <a:pt x="357188" y="228600"/>
                </a:lnTo>
                <a:lnTo>
                  <a:pt x="357188" y="228600"/>
                </a:lnTo>
                <a:lnTo>
                  <a:pt x="357188" y="228600"/>
                </a:lnTo>
                <a:lnTo>
                  <a:pt x="357188" y="228600"/>
                </a:lnTo>
                <a:lnTo>
                  <a:pt x="350044" y="214312"/>
                </a:lnTo>
                <a:lnTo>
                  <a:pt x="350044" y="200025"/>
                </a:lnTo>
                <a:lnTo>
                  <a:pt x="350044" y="185737"/>
                </a:lnTo>
                <a:lnTo>
                  <a:pt x="350044" y="164306"/>
                </a:lnTo>
                <a:lnTo>
                  <a:pt x="350044" y="142875"/>
                </a:lnTo>
                <a:lnTo>
                  <a:pt x="350044" y="121443"/>
                </a:lnTo>
                <a:lnTo>
                  <a:pt x="357188" y="107156"/>
                </a:lnTo>
                <a:lnTo>
                  <a:pt x="364332" y="85725"/>
                </a:lnTo>
                <a:lnTo>
                  <a:pt x="371475" y="71437"/>
                </a:lnTo>
                <a:lnTo>
                  <a:pt x="378619" y="64293"/>
                </a:lnTo>
                <a:lnTo>
                  <a:pt x="392907" y="57150"/>
                </a:lnTo>
                <a:lnTo>
                  <a:pt x="400050" y="57150"/>
                </a:lnTo>
                <a:lnTo>
                  <a:pt x="400050" y="57150"/>
                </a:lnTo>
                <a:lnTo>
                  <a:pt x="400050" y="64293"/>
                </a:lnTo>
                <a:lnTo>
                  <a:pt x="407194" y="71437"/>
                </a:lnTo>
                <a:lnTo>
                  <a:pt x="407194" y="78581"/>
                </a:lnTo>
                <a:lnTo>
                  <a:pt x="407194" y="92868"/>
                </a:lnTo>
                <a:lnTo>
                  <a:pt x="407194" y="107156"/>
                </a:lnTo>
                <a:lnTo>
                  <a:pt x="407194" y="114300"/>
                </a:lnTo>
                <a:lnTo>
                  <a:pt x="407194" y="128587"/>
                </a:lnTo>
                <a:lnTo>
                  <a:pt x="407194" y="135731"/>
                </a:lnTo>
                <a:lnTo>
                  <a:pt x="414338" y="142875"/>
                </a:lnTo>
                <a:lnTo>
                  <a:pt x="421482" y="150018"/>
                </a:lnTo>
                <a:lnTo>
                  <a:pt x="435769" y="157162"/>
                </a:lnTo>
                <a:lnTo>
                  <a:pt x="450057" y="157162"/>
                </a:lnTo>
                <a:lnTo>
                  <a:pt x="464344" y="157162"/>
                </a:lnTo>
                <a:lnTo>
                  <a:pt x="485775" y="157162"/>
                </a:lnTo>
                <a:lnTo>
                  <a:pt x="500063" y="164306"/>
                </a:lnTo>
                <a:lnTo>
                  <a:pt x="521494" y="164306"/>
                </a:lnTo>
                <a:lnTo>
                  <a:pt x="535782" y="171450"/>
                </a:lnTo>
                <a:lnTo>
                  <a:pt x="550069" y="178593"/>
                </a:lnTo>
                <a:lnTo>
                  <a:pt x="557213" y="178593"/>
                </a:lnTo>
                <a:lnTo>
                  <a:pt x="564357" y="185737"/>
                </a:lnTo>
                <a:lnTo>
                  <a:pt x="564357" y="192881"/>
                </a:lnTo>
                <a:lnTo>
                  <a:pt x="564357" y="200025"/>
                </a:lnTo>
                <a:lnTo>
                  <a:pt x="557213" y="207168"/>
                </a:lnTo>
                <a:lnTo>
                  <a:pt x="550069" y="221456"/>
                </a:lnTo>
                <a:lnTo>
                  <a:pt x="542925" y="228600"/>
                </a:lnTo>
                <a:lnTo>
                  <a:pt x="535782" y="235743"/>
                </a:lnTo>
                <a:lnTo>
                  <a:pt x="521494" y="235743"/>
                </a:lnTo>
                <a:lnTo>
                  <a:pt x="521494" y="2357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Freeform 67"/>
          <p:cNvSpPr/>
          <p:nvPr/>
        </p:nvSpPr>
        <p:spPr>
          <a:xfrm>
            <a:off x="7065170" y="2343150"/>
            <a:ext cx="192882" cy="42864"/>
          </a:xfrm>
          <a:custGeom>
            <a:avLst/>
            <a:gdLst/>
            <a:ahLst/>
            <a:cxnLst/>
            <a:rect l="0" t="0" r="0" b="0"/>
            <a:pathLst>
              <a:path w="192882" h="42864">
                <a:moveTo>
                  <a:pt x="0" y="42863"/>
                </a:moveTo>
                <a:lnTo>
                  <a:pt x="7143" y="35719"/>
                </a:lnTo>
                <a:lnTo>
                  <a:pt x="14287" y="35719"/>
                </a:lnTo>
                <a:lnTo>
                  <a:pt x="28575" y="28575"/>
                </a:lnTo>
                <a:lnTo>
                  <a:pt x="50006" y="21431"/>
                </a:lnTo>
                <a:lnTo>
                  <a:pt x="78581" y="14288"/>
                </a:lnTo>
                <a:lnTo>
                  <a:pt x="107156" y="14288"/>
                </a:lnTo>
                <a:lnTo>
                  <a:pt x="135731" y="7144"/>
                </a:lnTo>
                <a:lnTo>
                  <a:pt x="157162" y="0"/>
                </a:lnTo>
                <a:lnTo>
                  <a:pt x="178593" y="0"/>
                </a:lnTo>
                <a:lnTo>
                  <a:pt x="192881" y="0"/>
                </a:lnTo>
                <a:lnTo>
                  <a:pt x="192881"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Freeform 68"/>
          <p:cNvSpPr/>
          <p:nvPr/>
        </p:nvSpPr>
        <p:spPr>
          <a:xfrm>
            <a:off x="1600200" y="2486025"/>
            <a:ext cx="185739" cy="321470"/>
          </a:xfrm>
          <a:custGeom>
            <a:avLst/>
            <a:gdLst/>
            <a:ahLst/>
            <a:cxnLst/>
            <a:rect l="0" t="0" r="0" b="0"/>
            <a:pathLst>
              <a:path w="185739" h="321470">
                <a:moveTo>
                  <a:pt x="128588" y="85725"/>
                </a:moveTo>
                <a:lnTo>
                  <a:pt x="128588" y="85725"/>
                </a:lnTo>
                <a:lnTo>
                  <a:pt x="128588" y="78581"/>
                </a:lnTo>
                <a:lnTo>
                  <a:pt x="121444" y="71438"/>
                </a:lnTo>
                <a:lnTo>
                  <a:pt x="114300" y="64294"/>
                </a:lnTo>
                <a:lnTo>
                  <a:pt x="114300" y="57150"/>
                </a:lnTo>
                <a:lnTo>
                  <a:pt x="107156" y="42863"/>
                </a:lnTo>
                <a:lnTo>
                  <a:pt x="92869" y="28575"/>
                </a:lnTo>
                <a:lnTo>
                  <a:pt x="85725" y="14288"/>
                </a:lnTo>
                <a:lnTo>
                  <a:pt x="71438" y="7144"/>
                </a:lnTo>
                <a:lnTo>
                  <a:pt x="57150" y="0"/>
                </a:lnTo>
                <a:lnTo>
                  <a:pt x="50006" y="0"/>
                </a:lnTo>
                <a:lnTo>
                  <a:pt x="35719" y="14288"/>
                </a:lnTo>
                <a:lnTo>
                  <a:pt x="21431" y="28575"/>
                </a:lnTo>
                <a:lnTo>
                  <a:pt x="14288" y="50006"/>
                </a:lnTo>
                <a:lnTo>
                  <a:pt x="7144" y="78581"/>
                </a:lnTo>
                <a:lnTo>
                  <a:pt x="0" y="107156"/>
                </a:lnTo>
                <a:lnTo>
                  <a:pt x="0" y="135731"/>
                </a:lnTo>
                <a:lnTo>
                  <a:pt x="0" y="171450"/>
                </a:lnTo>
                <a:lnTo>
                  <a:pt x="0" y="200025"/>
                </a:lnTo>
                <a:lnTo>
                  <a:pt x="7144" y="228600"/>
                </a:lnTo>
                <a:lnTo>
                  <a:pt x="7144" y="257175"/>
                </a:lnTo>
                <a:lnTo>
                  <a:pt x="14288" y="285750"/>
                </a:lnTo>
                <a:lnTo>
                  <a:pt x="21431" y="300038"/>
                </a:lnTo>
                <a:lnTo>
                  <a:pt x="21431" y="314325"/>
                </a:lnTo>
                <a:lnTo>
                  <a:pt x="28575" y="321469"/>
                </a:lnTo>
                <a:lnTo>
                  <a:pt x="28575" y="321469"/>
                </a:lnTo>
                <a:lnTo>
                  <a:pt x="28575" y="321469"/>
                </a:lnTo>
                <a:lnTo>
                  <a:pt x="21431" y="321469"/>
                </a:lnTo>
                <a:lnTo>
                  <a:pt x="21431" y="314325"/>
                </a:lnTo>
                <a:lnTo>
                  <a:pt x="14288" y="300038"/>
                </a:lnTo>
                <a:lnTo>
                  <a:pt x="7144" y="278606"/>
                </a:lnTo>
                <a:lnTo>
                  <a:pt x="0" y="257175"/>
                </a:lnTo>
                <a:lnTo>
                  <a:pt x="0" y="242888"/>
                </a:lnTo>
                <a:lnTo>
                  <a:pt x="0" y="228600"/>
                </a:lnTo>
                <a:lnTo>
                  <a:pt x="0" y="214313"/>
                </a:lnTo>
                <a:lnTo>
                  <a:pt x="0" y="207169"/>
                </a:lnTo>
                <a:lnTo>
                  <a:pt x="7144" y="207169"/>
                </a:lnTo>
                <a:lnTo>
                  <a:pt x="14288" y="200025"/>
                </a:lnTo>
                <a:lnTo>
                  <a:pt x="21431" y="192881"/>
                </a:lnTo>
                <a:lnTo>
                  <a:pt x="35719" y="192881"/>
                </a:lnTo>
                <a:lnTo>
                  <a:pt x="50006" y="185738"/>
                </a:lnTo>
                <a:lnTo>
                  <a:pt x="64294" y="178594"/>
                </a:lnTo>
                <a:lnTo>
                  <a:pt x="85725" y="178594"/>
                </a:lnTo>
                <a:lnTo>
                  <a:pt x="100013" y="178594"/>
                </a:lnTo>
                <a:lnTo>
                  <a:pt x="107156" y="171450"/>
                </a:lnTo>
                <a:lnTo>
                  <a:pt x="114300" y="171450"/>
                </a:lnTo>
                <a:lnTo>
                  <a:pt x="121444" y="178594"/>
                </a:lnTo>
                <a:lnTo>
                  <a:pt x="128588" y="178594"/>
                </a:lnTo>
                <a:lnTo>
                  <a:pt x="128588" y="192881"/>
                </a:lnTo>
                <a:lnTo>
                  <a:pt x="128588" y="200025"/>
                </a:lnTo>
                <a:lnTo>
                  <a:pt x="121444" y="221456"/>
                </a:lnTo>
                <a:lnTo>
                  <a:pt x="121444" y="235744"/>
                </a:lnTo>
                <a:lnTo>
                  <a:pt x="114300" y="250031"/>
                </a:lnTo>
                <a:lnTo>
                  <a:pt x="114300" y="264319"/>
                </a:lnTo>
                <a:lnTo>
                  <a:pt x="121444" y="271463"/>
                </a:lnTo>
                <a:lnTo>
                  <a:pt x="121444" y="278606"/>
                </a:lnTo>
                <a:lnTo>
                  <a:pt x="128588" y="278606"/>
                </a:lnTo>
                <a:lnTo>
                  <a:pt x="135731" y="285750"/>
                </a:lnTo>
                <a:lnTo>
                  <a:pt x="142875" y="278606"/>
                </a:lnTo>
                <a:lnTo>
                  <a:pt x="150019" y="278606"/>
                </a:lnTo>
                <a:lnTo>
                  <a:pt x="157163" y="271463"/>
                </a:lnTo>
                <a:lnTo>
                  <a:pt x="164306" y="264319"/>
                </a:lnTo>
                <a:lnTo>
                  <a:pt x="171450" y="250031"/>
                </a:lnTo>
                <a:lnTo>
                  <a:pt x="178594" y="242888"/>
                </a:lnTo>
                <a:lnTo>
                  <a:pt x="185738" y="228600"/>
                </a:lnTo>
                <a:lnTo>
                  <a:pt x="185738" y="214313"/>
                </a:lnTo>
                <a:lnTo>
                  <a:pt x="178594" y="200025"/>
                </a:lnTo>
                <a:lnTo>
                  <a:pt x="171450" y="185738"/>
                </a:lnTo>
                <a:lnTo>
                  <a:pt x="157163" y="178594"/>
                </a:lnTo>
                <a:lnTo>
                  <a:pt x="142875" y="171450"/>
                </a:lnTo>
                <a:lnTo>
                  <a:pt x="128588" y="171450"/>
                </a:lnTo>
                <a:lnTo>
                  <a:pt x="114300" y="171450"/>
                </a:lnTo>
                <a:lnTo>
                  <a:pt x="107156" y="178594"/>
                </a:lnTo>
                <a:lnTo>
                  <a:pt x="100013" y="178594"/>
                </a:lnTo>
                <a:lnTo>
                  <a:pt x="100013" y="185738"/>
                </a:lnTo>
                <a:lnTo>
                  <a:pt x="100013" y="18573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Freeform 69"/>
          <p:cNvSpPr/>
          <p:nvPr/>
        </p:nvSpPr>
        <p:spPr>
          <a:xfrm>
            <a:off x="1843088" y="2628900"/>
            <a:ext cx="78582" cy="150020"/>
          </a:xfrm>
          <a:custGeom>
            <a:avLst/>
            <a:gdLst/>
            <a:ahLst/>
            <a:cxnLst/>
            <a:rect l="0" t="0" r="0" b="0"/>
            <a:pathLst>
              <a:path w="78582" h="150020">
                <a:moveTo>
                  <a:pt x="28575" y="0"/>
                </a:moveTo>
                <a:lnTo>
                  <a:pt x="28575" y="7144"/>
                </a:lnTo>
                <a:lnTo>
                  <a:pt x="21431" y="14288"/>
                </a:lnTo>
                <a:lnTo>
                  <a:pt x="14287" y="28575"/>
                </a:lnTo>
                <a:lnTo>
                  <a:pt x="14287" y="50006"/>
                </a:lnTo>
                <a:lnTo>
                  <a:pt x="7143" y="71438"/>
                </a:lnTo>
                <a:lnTo>
                  <a:pt x="0" y="92869"/>
                </a:lnTo>
                <a:lnTo>
                  <a:pt x="0" y="107156"/>
                </a:lnTo>
                <a:lnTo>
                  <a:pt x="7143" y="128588"/>
                </a:lnTo>
                <a:lnTo>
                  <a:pt x="14287" y="135731"/>
                </a:lnTo>
                <a:lnTo>
                  <a:pt x="14287" y="142875"/>
                </a:lnTo>
                <a:lnTo>
                  <a:pt x="28575" y="150019"/>
                </a:lnTo>
                <a:lnTo>
                  <a:pt x="35718" y="150019"/>
                </a:lnTo>
                <a:lnTo>
                  <a:pt x="42862" y="142875"/>
                </a:lnTo>
                <a:lnTo>
                  <a:pt x="50006" y="142875"/>
                </a:lnTo>
                <a:lnTo>
                  <a:pt x="64293" y="135731"/>
                </a:lnTo>
                <a:lnTo>
                  <a:pt x="71437" y="128588"/>
                </a:lnTo>
                <a:lnTo>
                  <a:pt x="71437" y="114300"/>
                </a:lnTo>
                <a:lnTo>
                  <a:pt x="78581" y="92869"/>
                </a:lnTo>
                <a:lnTo>
                  <a:pt x="71437" y="71438"/>
                </a:lnTo>
                <a:lnTo>
                  <a:pt x="71437" y="50006"/>
                </a:lnTo>
                <a:lnTo>
                  <a:pt x="64293" y="35719"/>
                </a:lnTo>
                <a:lnTo>
                  <a:pt x="50006" y="21431"/>
                </a:lnTo>
                <a:lnTo>
                  <a:pt x="42862" y="14288"/>
                </a:lnTo>
                <a:lnTo>
                  <a:pt x="35718" y="7144"/>
                </a:lnTo>
                <a:lnTo>
                  <a:pt x="28575" y="7144"/>
                </a:lnTo>
                <a:lnTo>
                  <a:pt x="28575" y="7144"/>
                </a:lnTo>
                <a:lnTo>
                  <a:pt x="28575"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Freeform 70"/>
          <p:cNvSpPr/>
          <p:nvPr/>
        </p:nvSpPr>
        <p:spPr>
          <a:xfrm>
            <a:off x="1935956" y="2521744"/>
            <a:ext cx="157164" cy="271463"/>
          </a:xfrm>
          <a:custGeom>
            <a:avLst/>
            <a:gdLst/>
            <a:ahLst/>
            <a:cxnLst/>
            <a:rect l="0" t="0" r="0" b="0"/>
            <a:pathLst>
              <a:path w="157164" h="271463">
                <a:moveTo>
                  <a:pt x="128588" y="114300"/>
                </a:moveTo>
                <a:lnTo>
                  <a:pt x="128588" y="107156"/>
                </a:lnTo>
                <a:lnTo>
                  <a:pt x="121444" y="107156"/>
                </a:lnTo>
                <a:lnTo>
                  <a:pt x="114300" y="100012"/>
                </a:lnTo>
                <a:lnTo>
                  <a:pt x="107157" y="92869"/>
                </a:lnTo>
                <a:lnTo>
                  <a:pt x="92869" y="92869"/>
                </a:lnTo>
                <a:lnTo>
                  <a:pt x="78582" y="92869"/>
                </a:lnTo>
                <a:lnTo>
                  <a:pt x="64294" y="92869"/>
                </a:lnTo>
                <a:lnTo>
                  <a:pt x="42863" y="107156"/>
                </a:lnTo>
                <a:lnTo>
                  <a:pt x="28575" y="121444"/>
                </a:lnTo>
                <a:lnTo>
                  <a:pt x="21432" y="135731"/>
                </a:lnTo>
                <a:lnTo>
                  <a:pt x="7144" y="150019"/>
                </a:lnTo>
                <a:lnTo>
                  <a:pt x="0" y="164306"/>
                </a:lnTo>
                <a:lnTo>
                  <a:pt x="0" y="178594"/>
                </a:lnTo>
                <a:lnTo>
                  <a:pt x="0" y="192881"/>
                </a:lnTo>
                <a:lnTo>
                  <a:pt x="7144" y="207169"/>
                </a:lnTo>
                <a:lnTo>
                  <a:pt x="14288" y="221456"/>
                </a:lnTo>
                <a:lnTo>
                  <a:pt x="21432" y="228600"/>
                </a:lnTo>
                <a:lnTo>
                  <a:pt x="35719" y="235744"/>
                </a:lnTo>
                <a:lnTo>
                  <a:pt x="42863" y="235744"/>
                </a:lnTo>
                <a:lnTo>
                  <a:pt x="50007" y="235744"/>
                </a:lnTo>
                <a:lnTo>
                  <a:pt x="64294" y="228600"/>
                </a:lnTo>
                <a:lnTo>
                  <a:pt x="71438" y="221456"/>
                </a:lnTo>
                <a:lnTo>
                  <a:pt x="85725" y="207169"/>
                </a:lnTo>
                <a:lnTo>
                  <a:pt x="92869" y="192881"/>
                </a:lnTo>
                <a:lnTo>
                  <a:pt x="100013" y="164306"/>
                </a:lnTo>
                <a:lnTo>
                  <a:pt x="100013" y="135731"/>
                </a:lnTo>
                <a:lnTo>
                  <a:pt x="100013" y="107156"/>
                </a:lnTo>
                <a:lnTo>
                  <a:pt x="100013" y="71437"/>
                </a:lnTo>
                <a:lnTo>
                  <a:pt x="92869" y="42862"/>
                </a:lnTo>
                <a:lnTo>
                  <a:pt x="92869" y="21431"/>
                </a:lnTo>
                <a:lnTo>
                  <a:pt x="92869" y="7144"/>
                </a:lnTo>
                <a:lnTo>
                  <a:pt x="85725" y="0"/>
                </a:lnTo>
                <a:lnTo>
                  <a:pt x="85725" y="0"/>
                </a:lnTo>
                <a:lnTo>
                  <a:pt x="85725" y="0"/>
                </a:lnTo>
                <a:lnTo>
                  <a:pt x="85725" y="0"/>
                </a:lnTo>
                <a:lnTo>
                  <a:pt x="85725" y="14287"/>
                </a:lnTo>
                <a:lnTo>
                  <a:pt x="85725" y="28575"/>
                </a:lnTo>
                <a:lnTo>
                  <a:pt x="92869" y="50006"/>
                </a:lnTo>
                <a:lnTo>
                  <a:pt x="92869" y="78581"/>
                </a:lnTo>
                <a:lnTo>
                  <a:pt x="100013" y="100012"/>
                </a:lnTo>
                <a:lnTo>
                  <a:pt x="100013" y="128587"/>
                </a:lnTo>
                <a:lnTo>
                  <a:pt x="107157" y="157162"/>
                </a:lnTo>
                <a:lnTo>
                  <a:pt x="114300" y="178594"/>
                </a:lnTo>
                <a:lnTo>
                  <a:pt x="121444" y="200025"/>
                </a:lnTo>
                <a:lnTo>
                  <a:pt x="128588" y="221456"/>
                </a:lnTo>
                <a:lnTo>
                  <a:pt x="135732" y="242887"/>
                </a:lnTo>
                <a:lnTo>
                  <a:pt x="135732" y="257175"/>
                </a:lnTo>
                <a:lnTo>
                  <a:pt x="150019" y="264319"/>
                </a:lnTo>
                <a:lnTo>
                  <a:pt x="150019" y="271462"/>
                </a:lnTo>
                <a:lnTo>
                  <a:pt x="157163" y="271462"/>
                </a:lnTo>
                <a:lnTo>
                  <a:pt x="157163" y="2714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Freeform 71"/>
          <p:cNvSpPr/>
          <p:nvPr/>
        </p:nvSpPr>
        <p:spPr>
          <a:xfrm>
            <a:off x="2207419" y="2550319"/>
            <a:ext cx="14288" cy="128588"/>
          </a:xfrm>
          <a:custGeom>
            <a:avLst/>
            <a:gdLst/>
            <a:ahLst/>
            <a:cxnLst/>
            <a:rect l="0" t="0" r="0" b="0"/>
            <a:pathLst>
              <a:path w="14288" h="128588">
                <a:moveTo>
                  <a:pt x="0" y="0"/>
                </a:moveTo>
                <a:lnTo>
                  <a:pt x="0" y="7144"/>
                </a:lnTo>
                <a:lnTo>
                  <a:pt x="0" y="14287"/>
                </a:lnTo>
                <a:lnTo>
                  <a:pt x="0" y="28575"/>
                </a:lnTo>
                <a:lnTo>
                  <a:pt x="0" y="50006"/>
                </a:lnTo>
                <a:lnTo>
                  <a:pt x="0" y="64294"/>
                </a:lnTo>
                <a:lnTo>
                  <a:pt x="7144" y="78581"/>
                </a:lnTo>
                <a:lnTo>
                  <a:pt x="7144" y="100012"/>
                </a:lnTo>
                <a:lnTo>
                  <a:pt x="7144" y="114300"/>
                </a:lnTo>
                <a:lnTo>
                  <a:pt x="14287" y="121444"/>
                </a:lnTo>
                <a:lnTo>
                  <a:pt x="14287" y="128587"/>
                </a:lnTo>
                <a:lnTo>
                  <a:pt x="14287" y="1285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Freeform 72"/>
          <p:cNvSpPr/>
          <p:nvPr/>
        </p:nvSpPr>
        <p:spPr>
          <a:xfrm>
            <a:off x="2128838" y="2607469"/>
            <a:ext cx="78582" cy="7145"/>
          </a:xfrm>
          <a:custGeom>
            <a:avLst/>
            <a:gdLst/>
            <a:ahLst/>
            <a:cxnLst/>
            <a:rect l="0" t="0" r="0" b="0"/>
            <a:pathLst>
              <a:path w="78582" h="7145">
                <a:moveTo>
                  <a:pt x="0" y="0"/>
                </a:moveTo>
                <a:lnTo>
                  <a:pt x="0" y="0"/>
                </a:lnTo>
                <a:lnTo>
                  <a:pt x="0" y="0"/>
                </a:lnTo>
                <a:lnTo>
                  <a:pt x="0" y="0"/>
                </a:lnTo>
                <a:lnTo>
                  <a:pt x="14287" y="0"/>
                </a:lnTo>
                <a:lnTo>
                  <a:pt x="21431" y="0"/>
                </a:lnTo>
                <a:lnTo>
                  <a:pt x="35718" y="7144"/>
                </a:lnTo>
                <a:lnTo>
                  <a:pt x="57150" y="7144"/>
                </a:lnTo>
                <a:lnTo>
                  <a:pt x="71437" y="7144"/>
                </a:lnTo>
                <a:lnTo>
                  <a:pt x="78581" y="7144"/>
                </a:lnTo>
                <a:lnTo>
                  <a:pt x="78581"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Freeform 73"/>
          <p:cNvSpPr/>
          <p:nvPr/>
        </p:nvSpPr>
        <p:spPr>
          <a:xfrm>
            <a:off x="2314575" y="2557463"/>
            <a:ext cx="128589" cy="178594"/>
          </a:xfrm>
          <a:custGeom>
            <a:avLst/>
            <a:gdLst/>
            <a:ahLst/>
            <a:cxnLst/>
            <a:rect l="0" t="0" r="0" b="0"/>
            <a:pathLst>
              <a:path w="128589" h="178594">
                <a:moveTo>
                  <a:pt x="21431" y="0"/>
                </a:moveTo>
                <a:lnTo>
                  <a:pt x="14288" y="0"/>
                </a:lnTo>
                <a:lnTo>
                  <a:pt x="14288" y="0"/>
                </a:lnTo>
                <a:lnTo>
                  <a:pt x="7144" y="7143"/>
                </a:lnTo>
                <a:lnTo>
                  <a:pt x="7144" y="14287"/>
                </a:lnTo>
                <a:lnTo>
                  <a:pt x="7144" y="28575"/>
                </a:lnTo>
                <a:lnTo>
                  <a:pt x="0" y="42862"/>
                </a:lnTo>
                <a:lnTo>
                  <a:pt x="0" y="64293"/>
                </a:lnTo>
                <a:lnTo>
                  <a:pt x="0" y="85725"/>
                </a:lnTo>
                <a:lnTo>
                  <a:pt x="7144" y="107156"/>
                </a:lnTo>
                <a:lnTo>
                  <a:pt x="7144" y="121443"/>
                </a:lnTo>
                <a:lnTo>
                  <a:pt x="7144" y="135731"/>
                </a:lnTo>
                <a:lnTo>
                  <a:pt x="14288" y="142875"/>
                </a:lnTo>
                <a:lnTo>
                  <a:pt x="21431" y="142875"/>
                </a:lnTo>
                <a:lnTo>
                  <a:pt x="21431" y="150018"/>
                </a:lnTo>
                <a:lnTo>
                  <a:pt x="28575" y="142875"/>
                </a:lnTo>
                <a:lnTo>
                  <a:pt x="28575" y="142875"/>
                </a:lnTo>
                <a:lnTo>
                  <a:pt x="28575" y="128587"/>
                </a:lnTo>
                <a:lnTo>
                  <a:pt x="28575" y="114300"/>
                </a:lnTo>
                <a:lnTo>
                  <a:pt x="28575" y="100012"/>
                </a:lnTo>
                <a:lnTo>
                  <a:pt x="28575" y="85725"/>
                </a:lnTo>
                <a:lnTo>
                  <a:pt x="28575" y="78581"/>
                </a:lnTo>
                <a:lnTo>
                  <a:pt x="28575" y="78581"/>
                </a:lnTo>
                <a:lnTo>
                  <a:pt x="28575" y="78581"/>
                </a:lnTo>
                <a:lnTo>
                  <a:pt x="28575" y="85725"/>
                </a:lnTo>
                <a:lnTo>
                  <a:pt x="35719" y="100012"/>
                </a:lnTo>
                <a:lnTo>
                  <a:pt x="42863" y="114300"/>
                </a:lnTo>
                <a:lnTo>
                  <a:pt x="50006" y="135731"/>
                </a:lnTo>
                <a:lnTo>
                  <a:pt x="57150" y="150018"/>
                </a:lnTo>
                <a:lnTo>
                  <a:pt x="71438" y="157162"/>
                </a:lnTo>
                <a:lnTo>
                  <a:pt x="78581" y="171450"/>
                </a:lnTo>
                <a:lnTo>
                  <a:pt x="92869" y="178593"/>
                </a:lnTo>
                <a:lnTo>
                  <a:pt x="100013" y="178593"/>
                </a:lnTo>
                <a:lnTo>
                  <a:pt x="107156" y="178593"/>
                </a:lnTo>
                <a:lnTo>
                  <a:pt x="114300" y="178593"/>
                </a:lnTo>
                <a:lnTo>
                  <a:pt x="121444" y="178593"/>
                </a:lnTo>
                <a:lnTo>
                  <a:pt x="128588" y="178593"/>
                </a:lnTo>
                <a:lnTo>
                  <a:pt x="128588" y="171450"/>
                </a:lnTo>
                <a:lnTo>
                  <a:pt x="128588" y="164306"/>
                </a:lnTo>
                <a:lnTo>
                  <a:pt x="121444" y="142875"/>
                </a:lnTo>
                <a:lnTo>
                  <a:pt x="121444" y="114300"/>
                </a:lnTo>
                <a:lnTo>
                  <a:pt x="114300" y="85725"/>
                </a:lnTo>
                <a:lnTo>
                  <a:pt x="107156" y="57150"/>
                </a:lnTo>
                <a:lnTo>
                  <a:pt x="107156" y="35718"/>
                </a:lnTo>
                <a:lnTo>
                  <a:pt x="100013" y="14287"/>
                </a:lnTo>
                <a:lnTo>
                  <a:pt x="100013" y="142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Freeform 74"/>
          <p:cNvSpPr/>
          <p:nvPr/>
        </p:nvSpPr>
        <p:spPr>
          <a:xfrm>
            <a:off x="2457450" y="2500313"/>
            <a:ext cx="228601" cy="250032"/>
          </a:xfrm>
          <a:custGeom>
            <a:avLst/>
            <a:gdLst/>
            <a:ahLst/>
            <a:cxnLst/>
            <a:rect l="0" t="0" r="0" b="0"/>
            <a:pathLst>
              <a:path w="228601" h="250032">
                <a:moveTo>
                  <a:pt x="78582" y="135731"/>
                </a:moveTo>
                <a:lnTo>
                  <a:pt x="71438" y="135731"/>
                </a:lnTo>
                <a:lnTo>
                  <a:pt x="71438" y="135731"/>
                </a:lnTo>
                <a:lnTo>
                  <a:pt x="64294" y="128587"/>
                </a:lnTo>
                <a:lnTo>
                  <a:pt x="64294" y="114300"/>
                </a:lnTo>
                <a:lnTo>
                  <a:pt x="64294" y="100012"/>
                </a:lnTo>
                <a:lnTo>
                  <a:pt x="57150" y="92868"/>
                </a:lnTo>
                <a:lnTo>
                  <a:pt x="42863" y="92868"/>
                </a:lnTo>
                <a:lnTo>
                  <a:pt x="35719" y="107156"/>
                </a:lnTo>
                <a:lnTo>
                  <a:pt x="28575" y="121443"/>
                </a:lnTo>
                <a:lnTo>
                  <a:pt x="14288" y="142875"/>
                </a:lnTo>
                <a:lnTo>
                  <a:pt x="7144" y="164306"/>
                </a:lnTo>
                <a:lnTo>
                  <a:pt x="7144" y="178593"/>
                </a:lnTo>
                <a:lnTo>
                  <a:pt x="0" y="200025"/>
                </a:lnTo>
                <a:lnTo>
                  <a:pt x="7144" y="214312"/>
                </a:lnTo>
                <a:lnTo>
                  <a:pt x="7144" y="221456"/>
                </a:lnTo>
                <a:lnTo>
                  <a:pt x="14288" y="228600"/>
                </a:lnTo>
                <a:lnTo>
                  <a:pt x="21432" y="228600"/>
                </a:lnTo>
                <a:lnTo>
                  <a:pt x="28575" y="228600"/>
                </a:lnTo>
                <a:lnTo>
                  <a:pt x="35719" y="221456"/>
                </a:lnTo>
                <a:lnTo>
                  <a:pt x="42863" y="221456"/>
                </a:lnTo>
                <a:lnTo>
                  <a:pt x="50007" y="214312"/>
                </a:lnTo>
                <a:lnTo>
                  <a:pt x="50007" y="200025"/>
                </a:lnTo>
                <a:lnTo>
                  <a:pt x="50007" y="185737"/>
                </a:lnTo>
                <a:lnTo>
                  <a:pt x="50007" y="171450"/>
                </a:lnTo>
                <a:lnTo>
                  <a:pt x="50007" y="157162"/>
                </a:lnTo>
                <a:lnTo>
                  <a:pt x="50007" y="142875"/>
                </a:lnTo>
                <a:lnTo>
                  <a:pt x="50007" y="135731"/>
                </a:lnTo>
                <a:lnTo>
                  <a:pt x="50007" y="135731"/>
                </a:lnTo>
                <a:lnTo>
                  <a:pt x="50007" y="135731"/>
                </a:lnTo>
                <a:lnTo>
                  <a:pt x="50007" y="142875"/>
                </a:lnTo>
                <a:lnTo>
                  <a:pt x="50007" y="157162"/>
                </a:lnTo>
                <a:lnTo>
                  <a:pt x="57150" y="171450"/>
                </a:lnTo>
                <a:lnTo>
                  <a:pt x="71438" y="185737"/>
                </a:lnTo>
                <a:lnTo>
                  <a:pt x="78582" y="207168"/>
                </a:lnTo>
                <a:lnTo>
                  <a:pt x="85725" y="221456"/>
                </a:lnTo>
                <a:lnTo>
                  <a:pt x="100013" y="235743"/>
                </a:lnTo>
                <a:lnTo>
                  <a:pt x="107157" y="242887"/>
                </a:lnTo>
                <a:lnTo>
                  <a:pt x="121444" y="250031"/>
                </a:lnTo>
                <a:lnTo>
                  <a:pt x="128588" y="242887"/>
                </a:lnTo>
                <a:lnTo>
                  <a:pt x="142875" y="242887"/>
                </a:lnTo>
                <a:lnTo>
                  <a:pt x="150019" y="235743"/>
                </a:lnTo>
                <a:lnTo>
                  <a:pt x="157163" y="221456"/>
                </a:lnTo>
                <a:lnTo>
                  <a:pt x="164307" y="200025"/>
                </a:lnTo>
                <a:lnTo>
                  <a:pt x="164307" y="178593"/>
                </a:lnTo>
                <a:lnTo>
                  <a:pt x="171450" y="150018"/>
                </a:lnTo>
                <a:lnTo>
                  <a:pt x="171450" y="114300"/>
                </a:lnTo>
                <a:lnTo>
                  <a:pt x="164307" y="78581"/>
                </a:lnTo>
                <a:lnTo>
                  <a:pt x="157163" y="50006"/>
                </a:lnTo>
                <a:lnTo>
                  <a:pt x="157163" y="21431"/>
                </a:lnTo>
                <a:lnTo>
                  <a:pt x="150019" y="7143"/>
                </a:lnTo>
                <a:lnTo>
                  <a:pt x="150019" y="0"/>
                </a:lnTo>
                <a:lnTo>
                  <a:pt x="142875" y="0"/>
                </a:lnTo>
                <a:lnTo>
                  <a:pt x="142875" y="0"/>
                </a:lnTo>
                <a:lnTo>
                  <a:pt x="142875" y="7143"/>
                </a:lnTo>
                <a:lnTo>
                  <a:pt x="150019" y="14287"/>
                </a:lnTo>
                <a:lnTo>
                  <a:pt x="150019" y="35718"/>
                </a:lnTo>
                <a:lnTo>
                  <a:pt x="150019" y="57150"/>
                </a:lnTo>
                <a:lnTo>
                  <a:pt x="157163" y="85725"/>
                </a:lnTo>
                <a:lnTo>
                  <a:pt x="171450" y="114300"/>
                </a:lnTo>
                <a:lnTo>
                  <a:pt x="178594" y="142875"/>
                </a:lnTo>
                <a:lnTo>
                  <a:pt x="185738" y="171450"/>
                </a:lnTo>
                <a:lnTo>
                  <a:pt x="192882" y="185737"/>
                </a:lnTo>
                <a:lnTo>
                  <a:pt x="207169" y="200025"/>
                </a:lnTo>
                <a:lnTo>
                  <a:pt x="214313" y="214312"/>
                </a:lnTo>
                <a:lnTo>
                  <a:pt x="221457" y="221456"/>
                </a:lnTo>
                <a:lnTo>
                  <a:pt x="221457" y="221456"/>
                </a:lnTo>
                <a:lnTo>
                  <a:pt x="228600" y="228600"/>
                </a:lnTo>
                <a:lnTo>
                  <a:pt x="228600" y="2286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Freeform 75"/>
          <p:cNvSpPr/>
          <p:nvPr/>
        </p:nvSpPr>
        <p:spPr>
          <a:xfrm>
            <a:off x="2578894" y="2600325"/>
            <a:ext cx="128589" cy="42864"/>
          </a:xfrm>
          <a:custGeom>
            <a:avLst/>
            <a:gdLst/>
            <a:ahLst/>
            <a:cxnLst/>
            <a:rect l="0" t="0" r="0" b="0"/>
            <a:pathLst>
              <a:path w="128589" h="42864">
                <a:moveTo>
                  <a:pt x="0" y="42863"/>
                </a:moveTo>
                <a:lnTo>
                  <a:pt x="0" y="42863"/>
                </a:lnTo>
                <a:lnTo>
                  <a:pt x="0" y="42863"/>
                </a:lnTo>
                <a:lnTo>
                  <a:pt x="14288" y="35719"/>
                </a:lnTo>
                <a:lnTo>
                  <a:pt x="28575" y="35719"/>
                </a:lnTo>
                <a:lnTo>
                  <a:pt x="42863" y="28575"/>
                </a:lnTo>
                <a:lnTo>
                  <a:pt x="64294" y="21431"/>
                </a:lnTo>
                <a:lnTo>
                  <a:pt x="85725" y="14288"/>
                </a:lnTo>
                <a:lnTo>
                  <a:pt x="100013" y="7144"/>
                </a:lnTo>
                <a:lnTo>
                  <a:pt x="114300" y="0"/>
                </a:lnTo>
                <a:lnTo>
                  <a:pt x="128588" y="0"/>
                </a:lnTo>
                <a:lnTo>
                  <a:pt x="12858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Freeform 76"/>
          <p:cNvSpPr/>
          <p:nvPr/>
        </p:nvSpPr>
        <p:spPr>
          <a:xfrm>
            <a:off x="2693194" y="2571750"/>
            <a:ext cx="185739" cy="157164"/>
          </a:xfrm>
          <a:custGeom>
            <a:avLst/>
            <a:gdLst/>
            <a:ahLst/>
            <a:cxnLst/>
            <a:rect l="0" t="0" r="0" b="0"/>
            <a:pathLst>
              <a:path w="185739" h="157164">
                <a:moveTo>
                  <a:pt x="0" y="157163"/>
                </a:moveTo>
                <a:lnTo>
                  <a:pt x="0" y="157163"/>
                </a:lnTo>
                <a:lnTo>
                  <a:pt x="7144" y="157163"/>
                </a:lnTo>
                <a:lnTo>
                  <a:pt x="14288" y="150019"/>
                </a:lnTo>
                <a:lnTo>
                  <a:pt x="21431" y="142875"/>
                </a:lnTo>
                <a:lnTo>
                  <a:pt x="35719" y="135731"/>
                </a:lnTo>
                <a:lnTo>
                  <a:pt x="50006" y="128588"/>
                </a:lnTo>
                <a:lnTo>
                  <a:pt x="57150" y="121444"/>
                </a:lnTo>
                <a:lnTo>
                  <a:pt x="71438" y="107156"/>
                </a:lnTo>
                <a:lnTo>
                  <a:pt x="78581" y="92869"/>
                </a:lnTo>
                <a:lnTo>
                  <a:pt x="78581" y="78581"/>
                </a:lnTo>
                <a:lnTo>
                  <a:pt x="78581" y="64294"/>
                </a:lnTo>
                <a:lnTo>
                  <a:pt x="71438" y="57150"/>
                </a:lnTo>
                <a:lnTo>
                  <a:pt x="71438" y="42863"/>
                </a:lnTo>
                <a:lnTo>
                  <a:pt x="64294" y="35719"/>
                </a:lnTo>
                <a:lnTo>
                  <a:pt x="57150" y="35719"/>
                </a:lnTo>
                <a:lnTo>
                  <a:pt x="42863" y="35719"/>
                </a:lnTo>
                <a:lnTo>
                  <a:pt x="35719" y="42863"/>
                </a:lnTo>
                <a:lnTo>
                  <a:pt x="28575" y="57150"/>
                </a:lnTo>
                <a:lnTo>
                  <a:pt x="21431" y="78581"/>
                </a:lnTo>
                <a:lnTo>
                  <a:pt x="21431" y="92869"/>
                </a:lnTo>
                <a:lnTo>
                  <a:pt x="28575" y="107156"/>
                </a:lnTo>
                <a:lnTo>
                  <a:pt x="28575" y="128588"/>
                </a:lnTo>
                <a:lnTo>
                  <a:pt x="35719" y="135731"/>
                </a:lnTo>
                <a:lnTo>
                  <a:pt x="50006" y="150019"/>
                </a:lnTo>
                <a:lnTo>
                  <a:pt x="57150" y="157163"/>
                </a:lnTo>
                <a:lnTo>
                  <a:pt x="78581" y="157163"/>
                </a:lnTo>
                <a:lnTo>
                  <a:pt x="85725" y="157163"/>
                </a:lnTo>
                <a:lnTo>
                  <a:pt x="100013" y="157163"/>
                </a:lnTo>
                <a:lnTo>
                  <a:pt x="107156" y="150019"/>
                </a:lnTo>
                <a:lnTo>
                  <a:pt x="114300" y="150019"/>
                </a:lnTo>
                <a:lnTo>
                  <a:pt x="121444" y="142875"/>
                </a:lnTo>
                <a:lnTo>
                  <a:pt x="128588" y="128588"/>
                </a:lnTo>
                <a:lnTo>
                  <a:pt x="128588" y="114300"/>
                </a:lnTo>
                <a:lnTo>
                  <a:pt x="135731" y="100013"/>
                </a:lnTo>
                <a:lnTo>
                  <a:pt x="128588" y="78581"/>
                </a:lnTo>
                <a:lnTo>
                  <a:pt x="128588" y="57150"/>
                </a:lnTo>
                <a:lnTo>
                  <a:pt x="128588" y="42863"/>
                </a:lnTo>
                <a:lnTo>
                  <a:pt x="128588" y="28575"/>
                </a:lnTo>
                <a:lnTo>
                  <a:pt x="128588" y="21431"/>
                </a:lnTo>
                <a:lnTo>
                  <a:pt x="128588" y="14288"/>
                </a:lnTo>
                <a:lnTo>
                  <a:pt x="128588" y="14288"/>
                </a:lnTo>
                <a:lnTo>
                  <a:pt x="128588" y="7144"/>
                </a:lnTo>
                <a:lnTo>
                  <a:pt x="135731" y="7144"/>
                </a:lnTo>
                <a:lnTo>
                  <a:pt x="142875" y="0"/>
                </a:lnTo>
                <a:lnTo>
                  <a:pt x="150019" y="0"/>
                </a:lnTo>
                <a:lnTo>
                  <a:pt x="164306" y="7144"/>
                </a:lnTo>
                <a:lnTo>
                  <a:pt x="185738" y="7144"/>
                </a:lnTo>
                <a:lnTo>
                  <a:pt x="185738" y="7144"/>
                </a:lnTo>
                <a:lnTo>
                  <a:pt x="185738"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Freeform 77"/>
          <p:cNvSpPr/>
          <p:nvPr/>
        </p:nvSpPr>
        <p:spPr>
          <a:xfrm>
            <a:off x="2964657" y="2400300"/>
            <a:ext cx="7144" cy="464345"/>
          </a:xfrm>
          <a:custGeom>
            <a:avLst/>
            <a:gdLst/>
            <a:ahLst/>
            <a:cxnLst/>
            <a:rect l="0" t="0" r="0" b="0"/>
            <a:pathLst>
              <a:path w="7144" h="464345">
                <a:moveTo>
                  <a:pt x="7143" y="0"/>
                </a:moveTo>
                <a:lnTo>
                  <a:pt x="7143" y="0"/>
                </a:lnTo>
                <a:lnTo>
                  <a:pt x="7143" y="14288"/>
                </a:lnTo>
                <a:lnTo>
                  <a:pt x="7143" y="28575"/>
                </a:lnTo>
                <a:lnTo>
                  <a:pt x="7143" y="64294"/>
                </a:lnTo>
                <a:lnTo>
                  <a:pt x="7143" y="92869"/>
                </a:lnTo>
                <a:lnTo>
                  <a:pt x="7143" y="135731"/>
                </a:lnTo>
                <a:lnTo>
                  <a:pt x="7143" y="171450"/>
                </a:lnTo>
                <a:lnTo>
                  <a:pt x="7143" y="214313"/>
                </a:lnTo>
                <a:lnTo>
                  <a:pt x="0" y="257175"/>
                </a:lnTo>
                <a:lnTo>
                  <a:pt x="0" y="292894"/>
                </a:lnTo>
                <a:lnTo>
                  <a:pt x="0" y="328613"/>
                </a:lnTo>
                <a:lnTo>
                  <a:pt x="0" y="364331"/>
                </a:lnTo>
                <a:lnTo>
                  <a:pt x="0" y="392906"/>
                </a:lnTo>
                <a:lnTo>
                  <a:pt x="0" y="414338"/>
                </a:lnTo>
                <a:lnTo>
                  <a:pt x="0" y="435769"/>
                </a:lnTo>
                <a:lnTo>
                  <a:pt x="0" y="450056"/>
                </a:lnTo>
                <a:lnTo>
                  <a:pt x="0" y="457200"/>
                </a:lnTo>
                <a:lnTo>
                  <a:pt x="0" y="464344"/>
                </a:lnTo>
                <a:lnTo>
                  <a:pt x="0" y="464344"/>
                </a:lnTo>
                <a:lnTo>
                  <a:pt x="0" y="464344"/>
                </a:lnTo>
                <a:lnTo>
                  <a:pt x="0" y="457200"/>
                </a:lnTo>
                <a:lnTo>
                  <a:pt x="0" y="457200"/>
                </a:lnTo>
                <a:lnTo>
                  <a:pt x="0" y="457200"/>
                </a:lnTo>
                <a:lnTo>
                  <a:pt x="0" y="4572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Freeform 78"/>
          <p:cNvSpPr/>
          <p:nvPr/>
        </p:nvSpPr>
        <p:spPr>
          <a:xfrm>
            <a:off x="3064669" y="2586038"/>
            <a:ext cx="92870" cy="157163"/>
          </a:xfrm>
          <a:custGeom>
            <a:avLst/>
            <a:gdLst/>
            <a:ahLst/>
            <a:cxnLst/>
            <a:rect l="0" t="0" r="0" b="0"/>
            <a:pathLst>
              <a:path w="92870" h="157163">
                <a:moveTo>
                  <a:pt x="92869" y="28575"/>
                </a:moveTo>
                <a:lnTo>
                  <a:pt x="92869" y="21431"/>
                </a:lnTo>
                <a:lnTo>
                  <a:pt x="85725" y="21431"/>
                </a:lnTo>
                <a:lnTo>
                  <a:pt x="78581" y="14287"/>
                </a:lnTo>
                <a:lnTo>
                  <a:pt x="71438" y="7143"/>
                </a:lnTo>
                <a:lnTo>
                  <a:pt x="57150" y="0"/>
                </a:lnTo>
                <a:lnTo>
                  <a:pt x="50006" y="0"/>
                </a:lnTo>
                <a:lnTo>
                  <a:pt x="35719" y="7143"/>
                </a:lnTo>
                <a:lnTo>
                  <a:pt x="28575" y="21431"/>
                </a:lnTo>
                <a:lnTo>
                  <a:pt x="14288" y="35718"/>
                </a:lnTo>
                <a:lnTo>
                  <a:pt x="7144" y="57150"/>
                </a:lnTo>
                <a:lnTo>
                  <a:pt x="0" y="78581"/>
                </a:lnTo>
                <a:lnTo>
                  <a:pt x="0" y="100012"/>
                </a:lnTo>
                <a:lnTo>
                  <a:pt x="0" y="114300"/>
                </a:lnTo>
                <a:lnTo>
                  <a:pt x="7144" y="128587"/>
                </a:lnTo>
                <a:lnTo>
                  <a:pt x="14288" y="142875"/>
                </a:lnTo>
                <a:lnTo>
                  <a:pt x="28575" y="150018"/>
                </a:lnTo>
                <a:lnTo>
                  <a:pt x="42863" y="157162"/>
                </a:lnTo>
                <a:lnTo>
                  <a:pt x="50006" y="157162"/>
                </a:lnTo>
                <a:lnTo>
                  <a:pt x="64294" y="150018"/>
                </a:lnTo>
                <a:lnTo>
                  <a:pt x="64294" y="15001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Freeform 79"/>
          <p:cNvSpPr/>
          <p:nvPr/>
        </p:nvSpPr>
        <p:spPr>
          <a:xfrm>
            <a:off x="3157538" y="2507456"/>
            <a:ext cx="35720" cy="221458"/>
          </a:xfrm>
          <a:custGeom>
            <a:avLst/>
            <a:gdLst/>
            <a:ahLst/>
            <a:cxnLst/>
            <a:rect l="0" t="0" r="0" b="0"/>
            <a:pathLst>
              <a:path w="35720" h="221458">
                <a:moveTo>
                  <a:pt x="7144" y="0"/>
                </a:moveTo>
                <a:lnTo>
                  <a:pt x="0" y="7144"/>
                </a:lnTo>
                <a:lnTo>
                  <a:pt x="0" y="28575"/>
                </a:lnTo>
                <a:lnTo>
                  <a:pt x="0" y="50007"/>
                </a:lnTo>
                <a:lnTo>
                  <a:pt x="0" y="85725"/>
                </a:lnTo>
                <a:lnTo>
                  <a:pt x="0" y="114300"/>
                </a:lnTo>
                <a:lnTo>
                  <a:pt x="7144" y="142875"/>
                </a:lnTo>
                <a:lnTo>
                  <a:pt x="14287" y="164307"/>
                </a:lnTo>
                <a:lnTo>
                  <a:pt x="21431" y="185738"/>
                </a:lnTo>
                <a:lnTo>
                  <a:pt x="28575" y="207169"/>
                </a:lnTo>
                <a:lnTo>
                  <a:pt x="28575" y="214313"/>
                </a:lnTo>
                <a:lnTo>
                  <a:pt x="35719" y="221457"/>
                </a:lnTo>
                <a:lnTo>
                  <a:pt x="35719" y="2214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Freeform 80"/>
          <p:cNvSpPr/>
          <p:nvPr/>
        </p:nvSpPr>
        <p:spPr>
          <a:xfrm>
            <a:off x="3221832" y="2586038"/>
            <a:ext cx="100013" cy="142876"/>
          </a:xfrm>
          <a:custGeom>
            <a:avLst/>
            <a:gdLst/>
            <a:ahLst/>
            <a:cxnLst/>
            <a:rect l="0" t="0" r="0" b="0"/>
            <a:pathLst>
              <a:path w="100013" h="142876">
                <a:moveTo>
                  <a:pt x="28575" y="28575"/>
                </a:moveTo>
                <a:lnTo>
                  <a:pt x="21431" y="28575"/>
                </a:lnTo>
                <a:lnTo>
                  <a:pt x="21431" y="42862"/>
                </a:lnTo>
                <a:lnTo>
                  <a:pt x="14287" y="57150"/>
                </a:lnTo>
                <a:lnTo>
                  <a:pt x="14287" y="78581"/>
                </a:lnTo>
                <a:lnTo>
                  <a:pt x="21431" y="100012"/>
                </a:lnTo>
                <a:lnTo>
                  <a:pt x="28575" y="121443"/>
                </a:lnTo>
                <a:lnTo>
                  <a:pt x="35718" y="135731"/>
                </a:lnTo>
                <a:lnTo>
                  <a:pt x="42862" y="142875"/>
                </a:lnTo>
                <a:lnTo>
                  <a:pt x="57150" y="142875"/>
                </a:lnTo>
                <a:lnTo>
                  <a:pt x="64293" y="142875"/>
                </a:lnTo>
                <a:lnTo>
                  <a:pt x="78581" y="135731"/>
                </a:lnTo>
                <a:lnTo>
                  <a:pt x="85725" y="135731"/>
                </a:lnTo>
                <a:lnTo>
                  <a:pt x="92868" y="121443"/>
                </a:lnTo>
                <a:lnTo>
                  <a:pt x="100012" y="114300"/>
                </a:lnTo>
                <a:lnTo>
                  <a:pt x="100012" y="100012"/>
                </a:lnTo>
                <a:lnTo>
                  <a:pt x="100012" y="78581"/>
                </a:lnTo>
                <a:lnTo>
                  <a:pt x="92868" y="57150"/>
                </a:lnTo>
                <a:lnTo>
                  <a:pt x="85725" y="35718"/>
                </a:lnTo>
                <a:lnTo>
                  <a:pt x="78581" y="21431"/>
                </a:lnTo>
                <a:lnTo>
                  <a:pt x="64293" y="7143"/>
                </a:lnTo>
                <a:lnTo>
                  <a:pt x="42862" y="0"/>
                </a:lnTo>
                <a:lnTo>
                  <a:pt x="28575" y="0"/>
                </a:lnTo>
                <a:lnTo>
                  <a:pt x="21431" y="7143"/>
                </a:lnTo>
                <a:lnTo>
                  <a:pt x="7143" y="14287"/>
                </a:lnTo>
                <a:lnTo>
                  <a:pt x="0" y="21431"/>
                </a:lnTo>
                <a:lnTo>
                  <a:pt x="0" y="35718"/>
                </a:lnTo>
                <a:lnTo>
                  <a:pt x="7143" y="50006"/>
                </a:lnTo>
                <a:lnTo>
                  <a:pt x="7143" y="57150"/>
                </a:lnTo>
                <a:lnTo>
                  <a:pt x="14287" y="64293"/>
                </a:lnTo>
                <a:lnTo>
                  <a:pt x="14287" y="642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Freeform 81"/>
          <p:cNvSpPr/>
          <p:nvPr/>
        </p:nvSpPr>
        <p:spPr>
          <a:xfrm>
            <a:off x="3386138" y="2528888"/>
            <a:ext cx="7145" cy="200026"/>
          </a:xfrm>
          <a:custGeom>
            <a:avLst/>
            <a:gdLst/>
            <a:ahLst/>
            <a:cxnLst/>
            <a:rect l="0" t="0" r="0" b="0"/>
            <a:pathLst>
              <a:path w="7145" h="200026">
                <a:moveTo>
                  <a:pt x="7144" y="0"/>
                </a:moveTo>
                <a:lnTo>
                  <a:pt x="7144" y="0"/>
                </a:lnTo>
                <a:lnTo>
                  <a:pt x="7144" y="0"/>
                </a:lnTo>
                <a:lnTo>
                  <a:pt x="7144" y="7143"/>
                </a:lnTo>
                <a:lnTo>
                  <a:pt x="0" y="21431"/>
                </a:lnTo>
                <a:lnTo>
                  <a:pt x="0" y="42862"/>
                </a:lnTo>
                <a:lnTo>
                  <a:pt x="0" y="71437"/>
                </a:lnTo>
                <a:lnTo>
                  <a:pt x="0" y="100012"/>
                </a:lnTo>
                <a:lnTo>
                  <a:pt x="0" y="128587"/>
                </a:lnTo>
                <a:lnTo>
                  <a:pt x="7144" y="150018"/>
                </a:lnTo>
                <a:lnTo>
                  <a:pt x="7144" y="178593"/>
                </a:lnTo>
                <a:lnTo>
                  <a:pt x="7144" y="192881"/>
                </a:lnTo>
                <a:lnTo>
                  <a:pt x="7144" y="200025"/>
                </a:lnTo>
                <a:lnTo>
                  <a:pt x="7144" y="2000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Freeform 82"/>
          <p:cNvSpPr/>
          <p:nvPr/>
        </p:nvSpPr>
        <p:spPr>
          <a:xfrm>
            <a:off x="3357563" y="2536031"/>
            <a:ext cx="207170" cy="214314"/>
          </a:xfrm>
          <a:custGeom>
            <a:avLst/>
            <a:gdLst/>
            <a:ahLst/>
            <a:cxnLst/>
            <a:rect l="0" t="0" r="0" b="0"/>
            <a:pathLst>
              <a:path w="207170" h="214314">
                <a:moveTo>
                  <a:pt x="0" y="92869"/>
                </a:moveTo>
                <a:lnTo>
                  <a:pt x="7144" y="85725"/>
                </a:lnTo>
                <a:lnTo>
                  <a:pt x="7144" y="85725"/>
                </a:lnTo>
                <a:lnTo>
                  <a:pt x="14287" y="78582"/>
                </a:lnTo>
                <a:lnTo>
                  <a:pt x="28575" y="71438"/>
                </a:lnTo>
                <a:lnTo>
                  <a:pt x="35719" y="64294"/>
                </a:lnTo>
                <a:lnTo>
                  <a:pt x="50006" y="50007"/>
                </a:lnTo>
                <a:lnTo>
                  <a:pt x="71437" y="42863"/>
                </a:lnTo>
                <a:lnTo>
                  <a:pt x="85725" y="35719"/>
                </a:lnTo>
                <a:lnTo>
                  <a:pt x="92869" y="28575"/>
                </a:lnTo>
                <a:lnTo>
                  <a:pt x="107156" y="14288"/>
                </a:lnTo>
                <a:lnTo>
                  <a:pt x="114300" y="7144"/>
                </a:lnTo>
                <a:lnTo>
                  <a:pt x="114300" y="0"/>
                </a:lnTo>
                <a:lnTo>
                  <a:pt x="121444" y="0"/>
                </a:lnTo>
                <a:lnTo>
                  <a:pt x="121444" y="0"/>
                </a:lnTo>
                <a:lnTo>
                  <a:pt x="128587" y="0"/>
                </a:lnTo>
                <a:lnTo>
                  <a:pt x="128587" y="0"/>
                </a:lnTo>
                <a:lnTo>
                  <a:pt x="128587" y="14288"/>
                </a:lnTo>
                <a:lnTo>
                  <a:pt x="128587" y="28575"/>
                </a:lnTo>
                <a:lnTo>
                  <a:pt x="128587" y="50007"/>
                </a:lnTo>
                <a:lnTo>
                  <a:pt x="128587" y="78582"/>
                </a:lnTo>
                <a:lnTo>
                  <a:pt x="128587" y="107157"/>
                </a:lnTo>
                <a:lnTo>
                  <a:pt x="135731" y="135732"/>
                </a:lnTo>
                <a:lnTo>
                  <a:pt x="135731" y="164307"/>
                </a:lnTo>
                <a:lnTo>
                  <a:pt x="135731" y="185738"/>
                </a:lnTo>
                <a:lnTo>
                  <a:pt x="142875" y="200025"/>
                </a:lnTo>
                <a:lnTo>
                  <a:pt x="142875" y="207169"/>
                </a:lnTo>
                <a:lnTo>
                  <a:pt x="142875" y="207169"/>
                </a:lnTo>
                <a:lnTo>
                  <a:pt x="150019" y="214313"/>
                </a:lnTo>
                <a:lnTo>
                  <a:pt x="150019" y="214313"/>
                </a:lnTo>
                <a:lnTo>
                  <a:pt x="150019" y="207169"/>
                </a:lnTo>
                <a:lnTo>
                  <a:pt x="150019" y="200025"/>
                </a:lnTo>
                <a:lnTo>
                  <a:pt x="150019" y="185738"/>
                </a:lnTo>
                <a:lnTo>
                  <a:pt x="150019" y="157163"/>
                </a:lnTo>
                <a:lnTo>
                  <a:pt x="150019" y="135732"/>
                </a:lnTo>
                <a:lnTo>
                  <a:pt x="150019" y="107157"/>
                </a:lnTo>
                <a:lnTo>
                  <a:pt x="150019" y="85725"/>
                </a:lnTo>
                <a:lnTo>
                  <a:pt x="150019" y="71438"/>
                </a:lnTo>
                <a:lnTo>
                  <a:pt x="157162" y="71438"/>
                </a:lnTo>
                <a:lnTo>
                  <a:pt x="157162" y="71438"/>
                </a:lnTo>
                <a:lnTo>
                  <a:pt x="157162" y="71438"/>
                </a:lnTo>
                <a:lnTo>
                  <a:pt x="157162" y="85725"/>
                </a:lnTo>
                <a:lnTo>
                  <a:pt x="164306" y="100013"/>
                </a:lnTo>
                <a:lnTo>
                  <a:pt x="171450" y="121444"/>
                </a:lnTo>
                <a:lnTo>
                  <a:pt x="178594" y="142875"/>
                </a:lnTo>
                <a:lnTo>
                  <a:pt x="185737" y="171450"/>
                </a:lnTo>
                <a:lnTo>
                  <a:pt x="192881" y="192882"/>
                </a:lnTo>
                <a:lnTo>
                  <a:pt x="207169" y="214313"/>
                </a:lnTo>
                <a:lnTo>
                  <a:pt x="207169" y="214313"/>
                </a:lnTo>
                <a:lnTo>
                  <a:pt x="207169"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Freeform 83"/>
          <p:cNvSpPr/>
          <p:nvPr/>
        </p:nvSpPr>
        <p:spPr>
          <a:xfrm>
            <a:off x="3614738" y="2593181"/>
            <a:ext cx="221457" cy="271464"/>
          </a:xfrm>
          <a:custGeom>
            <a:avLst/>
            <a:gdLst/>
            <a:ahLst/>
            <a:cxnLst/>
            <a:rect l="0" t="0" r="0" b="0"/>
            <a:pathLst>
              <a:path w="221457" h="271464">
                <a:moveTo>
                  <a:pt x="28575" y="0"/>
                </a:moveTo>
                <a:lnTo>
                  <a:pt x="21431" y="7144"/>
                </a:lnTo>
                <a:lnTo>
                  <a:pt x="21431" y="14288"/>
                </a:lnTo>
                <a:lnTo>
                  <a:pt x="14287" y="28575"/>
                </a:lnTo>
                <a:lnTo>
                  <a:pt x="7144" y="50007"/>
                </a:lnTo>
                <a:lnTo>
                  <a:pt x="0" y="71438"/>
                </a:lnTo>
                <a:lnTo>
                  <a:pt x="0" y="85725"/>
                </a:lnTo>
                <a:lnTo>
                  <a:pt x="0" y="100013"/>
                </a:lnTo>
                <a:lnTo>
                  <a:pt x="7144" y="114300"/>
                </a:lnTo>
                <a:lnTo>
                  <a:pt x="14287" y="121444"/>
                </a:lnTo>
                <a:lnTo>
                  <a:pt x="28575" y="128588"/>
                </a:lnTo>
                <a:lnTo>
                  <a:pt x="35719" y="135732"/>
                </a:lnTo>
                <a:lnTo>
                  <a:pt x="42862" y="135732"/>
                </a:lnTo>
                <a:lnTo>
                  <a:pt x="57150" y="135732"/>
                </a:lnTo>
                <a:lnTo>
                  <a:pt x="64294" y="135732"/>
                </a:lnTo>
                <a:lnTo>
                  <a:pt x="64294" y="135732"/>
                </a:lnTo>
                <a:lnTo>
                  <a:pt x="64294" y="135732"/>
                </a:lnTo>
                <a:lnTo>
                  <a:pt x="71437" y="135732"/>
                </a:lnTo>
                <a:lnTo>
                  <a:pt x="64294" y="135732"/>
                </a:lnTo>
                <a:lnTo>
                  <a:pt x="64294" y="135732"/>
                </a:lnTo>
                <a:lnTo>
                  <a:pt x="64294" y="128588"/>
                </a:lnTo>
                <a:lnTo>
                  <a:pt x="64294" y="128588"/>
                </a:lnTo>
                <a:lnTo>
                  <a:pt x="57150" y="128588"/>
                </a:lnTo>
                <a:lnTo>
                  <a:pt x="50006" y="114300"/>
                </a:lnTo>
                <a:lnTo>
                  <a:pt x="50006" y="107157"/>
                </a:lnTo>
                <a:lnTo>
                  <a:pt x="42862" y="85725"/>
                </a:lnTo>
                <a:lnTo>
                  <a:pt x="42862" y="64294"/>
                </a:lnTo>
                <a:lnTo>
                  <a:pt x="42862" y="42863"/>
                </a:lnTo>
                <a:lnTo>
                  <a:pt x="50006" y="21432"/>
                </a:lnTo>
                <a:lnTo>
                  <a:pt x="57150" y="7144"/>
                </a:lnTo>
                <a:lnTo>
                  <a:pt x="57150" y="0"/>
                </a:lnTo>
                <a:lnTo>
                  <a:pt x="64294" y="7144"/>
                </a:lnTo>
                <a:lnTo>
                  <a:pt x="71437" y="14288"/>
                </a:lnTo>
                <a:lnTo>
                  <a:pt x="78581" y="28575"/>
                </a:lnTo>
                <a:lnTo>
                  <a:pt x="78581" y="50007"/>
                </a:lnTo>
                <a:lnTo>
                  <a:pt x="85725" y="71438"/>
                </a:lnTo>
                <a:lnTo>
                  <a:pt x="92869" y="100013"/>
                </a:lnTo>
                <a:lnTo>
                  <a:pt x="100012" y="121444"/>
                </a:lnTo>
                <a:lnTo>
                  <a:pt x="114300" y="135732"/>
                </a:lnTo>
                <a:lnTo>
                  <a:pt x="135731" y="142875"/>
                </a:lnTo>
                <a:lnTo>
                  <a:pt x="142875" y="142875"/>
                </a:lnTo>
                <a:lnTo>
                  <a:pt x="157162" y="142875"/>
                </a:lnTo>
                <a:lnTo>
                  <a:pt x="171450" y="142875"/>
                </a:lnTo>
                <a:lnTo>
                  <a:pt x="178594" y="135732"/>
                </a:lnTo>
                <a:lnTo>
                  <a:pt x="185737" y="121444"/>
                </a:lnTo>
                <a:lnTo>
                  <a:pt x="185737" y="107157"/>
                </a:lnTo>
                <a:lnTo>
                  <a:pt x="192881" y="92869"/>
                </a:lnTo>
                <a:lnTo>
                  <a:pt x="185737" y="71438"/>
                </a:lnTo>
                <a:lnTo>
                  <a:pt x="178594" y="50007"/>
                </a:lnTo>
                <a:lnTo>
                  <a:pt x="171450" y="35719"/>
                </a:lnTo>
                <a:lnTo>
                  <a:pt x="164306" y="21432"/>
                </a:lnTo>
                <a:lnTo>
                  <a:pt x="157162" y="14288"/>
                </a:lnTo>
                <a:lnTo>
                  <a:pt x="142875" y="7144"/>
                </a:lnTo>
                <a:lnTo>
                  <a:pt x="135731" y="14288"/>
                </a:lnTo>
                <a:lnTo>
                  <a:pt x="128587" y="21432"/>
                </a:lnTo>
                <a:lnTo>
                  <a:pt x="121444" y="28575"/>
                </a:lnTo>
                <a:lnTo>
                  <a:pt x="121444" y="42863"/>
                </a:lnTo>
                <a:lnTo>
                  <a:pt x="128587" y="57150"/>
                </a:lnTo>
                <a:lnTo>
                  <a:pt x="135731" y="71438"/>
                </a:lnTo>
                <a:lnTo>
                  <a:pt x="142875" y="92869"/>
                </a:lnTo>
                <a:lnTo>
                  <a:pt x="157162" y="114300"/>
                </a:lnTo>
                <a:lnTo>
                  <a:pt x="171450" y="142875"/>
                </a:lnTo>
                <a:lnTo>
                  <a:pt x="185737" y="164307"/>
                </a:lnTo>
                <a:lnTo>
                  <a:pt x="192881" y="185738"/>
                </a:lnTo>
                <a:lnTo>
                  <a:pt x="207169" y="200025"/>
                </a:lnTo>
                <a:lnTo>
                  <a:pt x="214312" y="214313"/>
                </a:lnTo>
                <a:lnTo>
                  <a:pt x="221456" y="221457"/>
                </a:lnTo>
                <a:lnTo>
                  <a:pt x="221456" y="235744"/>
                </a:lnTo>
                <a:lnTo>
                  <a:pt x="214312" y="242888"/>
                </a:lnTo>
                <a:lnTo>
                  <a:pt x="207169" y="257175"/>
                </a:lnTo>
                <a:lnTo>
                  <a:pt x="192881" y="264319"/>
                </a:lnTo>
                <a:lnTo>
                  <a:pt x="185737" y="271463"/>
                </a:lnTo>
                <a:lnTo>
                  <a:pt x="171450" y="271463"/>
                </a:lnTo>
                <a:lnTo>
                  <a:pt x="171450" y="2714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Freeform 84"/>
          <p:cNvSpPr/>
          <p:nvPr/>
        </p:nvSpPr>
        <p:spPr>
          <a:xfrm>
            <a:off x="3857625" y="2457450"/>
            <a:ext cx="71439" cy="314326"/>
          </a:xfrm>
          <a:custGeom>
            <a:avLst/>
            <a:gdLst/>
            <a:ahLst/>
            <a:cxnLst/>
            <a:rect l="0" t="0" r="0" b="0"/>
            <a:pathLst>
              <a:path w="71439" h="314326">
                <a:moveTo>
                  <a:pt x="0" y="0"/>
                </a:moveTo>
                <a:lnTo>
                  <a:pt x="0" y="0"/>
                </a:lnTo>
                <a:lnTo>
                  <a:pt x="7144" y="14288"/>
                </a:lnTo>
                <a:lnTo>
                  <a:pt x="7144" y="35719"/>
                </a:lnTo>
                <a:lnTo>
                  <a:pt x="14288" y="64294"/>
                </a:lnTo>
                <a:lnTo>
                  <a:pt x="21432" y="92869"/>
                </a:lnTo>
                <a:lnTo>
                  <a:pt x="28575" y="128588"/>
                </a:lnTo>
                <a:lnTo>
                  <a:pt x="35719" y="157163"/>
                </a:lnTo>
                <a:lnTo>
                  <a:pt x="42863" y="185738"/>
                </a:lnTo>
                <a:lnTo>
                  <a:pt x="50007" y="214313"/>
                </a:lnTo>
                <a:lnTo>
                  <a:pt x="57150" y="242888"/>
                </a:lnTo>
                <a:lnTo>
                  <a:pt x="57150" y="264319"/>
                </a:lnTo>
                <a:lnTo>
                  <a:pt x="64294" y="285750"/>
                </a:lnTo>
                <a:lnTo>
                  <a:pt x="71438" y="300038"/>
                </a:lnTo>
                <a:lnTo>
                  <a:pt x="71438" y="307181"/>
                </a:lnTo>
                <a:lnTo>
                  <a:pt x="71438" y="314325"/>
                </a:lnTo>
                <a:lnTo>
                  <a:pt x="71438" y="314325"/>
                </a:lnTo>
                <a:lnTo>
                  <a:pt x="71438" y="314325"/>
                </a:lnTo>
                <a:lnTo>
                  <a:pt x="71438" y="314325"/>
                </a:lnTo>
                <a:lnTo>
                  <a:pt x="71438" y="314325"/>
                </a:lnTo>
                <a:lnTo>
                  <a:pt x="71438" y="3143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Freeform 85"/>
          <p:cNvSpPr/>
          <p:nvPr/>
        </p:nvSpPr>
        <p:spPr>
          <a:xfrm>
            <a:off x="4021932" y="2600325"/>
            <a:ext cx="100013" cy="164307"/>
          </a:xfrm>
          <a:custGeom>
            <a:avLst/>
            <a:gdLst/>
            <a:ahLst/>
            <a:cxnLst/>
            <a:rect l="0" t="0" r="0" b="0"/>
            <a:pathLst>
              <a:path w="100013" h="164307">
                <a:moveTo>
                  <a:pt x="85725" y="0"/>
                </a:moveTo>
                <a:lnTo>
                  <a:pt x="85725" y="0"/>
                </a:lnTo>
                <a:lnTo>
                  <a:pt x="78581" y="0"/>
                </a:lnTo>
                <a:lnTo>
                  <a:pt x="64293" y="0"/>
                </a:lnTo>
                <a:lnTo>
                  <a:pt x="50006" y="0"/>
                </a:lnTo>
                <a:lnTo>
                  <a:pt x="35718" y="7144"/>
                </a:lnTo>
                <a:lnTo>
                  <a:pt x="28575" y="7144"/>
                </a:lnTo>
                <a:lnTo>
                  <a:pt x="14287" y="14288"/>
                </a:lnTo>
                <a:lnTo>
                  <a:pt x="7143" y="21431"/>
                </a:lnTo>
                <a:lnTo>
                  <a:pt x="0" y="21431"/>
                </a:lnTo>
                <a:lnTo>
                  <a:pt x="0" y="28575"/>
                </a:lnTo>
                <a:lnTo>
                  <a:pt x="0" y="28575"/>
                </a:lnTo>
                <a:lnTo>
                  <a:pt x="7143" y="35719"/>
                </a:lnTo>
                <a:lnTo>
                  <a:pt x="14287" y="35719"/>
                </a:lnTo>
                <a:lnTo>
                  <a:pt x="21431" y="50006"/>
                </a:lnTo>
                <a:lnTo>
                  <a:pt x="42862" y="57150"/>
                </a:lnTo>
                <a:lnTo>
                  <a:pt x="50006" y="64294"/>
                </a:lnTo>
                <a:lnTo>
                  <a:pt x="64293" y="78581"/>
                </a:lnTo>
                <a:lnTo>
                  <a:pt x="78581" y="85725"/>
                </a:lnTo>
                <a:lnTo>
                  <a:pt x="85725" y="92869"/>
                </a:lnTo>
                <a:lnTo>
                  <a:pt x="100012" y="107156"/>
                </a:lnTo>
                <a:lnTo>
                  <a:pt x="100012" y="114300"/>
                </a:lnTo>
                <a:lnTo>
                  <a:pt x="100012" y="121444"/>
                </a:lnTo>
                <a:lnTo>
                  <a:pt x="92868" y="135731"/>
                </a:lnTo>
                <a:lnTo>
                  <a:pt x="78581" y="142875"/>
                </a:lnTo>
                <a:lnTo>
                  <a:pt x="71437" y="157163"/>
                </a:lnTo>
                <a:lnTo>
                  <a:pt x="57150" y="157163"/>
                </a:lnTo>
                <a:lnTo>
                  <a:pt x="50006" y="164306"/>
                </a:lnTo>
                <a:lnTo>
                  <a:pt x="42862" y="164306"/>
                </a:lnTo>
                <a:lnTo>
                  <a:pt x="42862" y="1643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Freeform 86"/>
          <p:cNvSpPr/>
          <p:nvPr/>
        </p:nvSpPr>
        <p:spPr>
          <a:xfrm>
            <a:off x="4129088" y="2464594"/>
            <a:ext cx="121445" cy="285751"/>
          </a:xfrm>
          <a:custGeom>
            <a:avLst/>
            <a:gdLst/>
            <a:ahLst/>
            <a:cxnLst/>
            <a:rect l="0" t="0" r="0" b="0"/>
            <a:pathLst>
              <a:path w="121445" h="285751">
                <a:moveTo>
                  <a:pt x="0" y="0"/>
                </a:moveTo>
                <a:lnTo>
                  <a:pt x="0" y="7144"/>
                </a:lnTo>
                <a:lnTo>
                  <a:pt x="0" y="28575"/>
                </a:lnTo>
                <a:lnTo>
                  <a:pt x="0" y="50006"/>
                </a:lnTo>
                <a:lnTo>
                  <a:pt x="7144" y="85725"/>
                </a:lnTo>
                <a:lnTo>
                  <a:pt x="14287" y="121444"/>
                </a:lnTo>
                <a:lnTo>
                  <a:pt x="14287" y="157162"/>
                </a:lnTo>
                <a:lnTo>
                  <a:pt x="21431" y="185737"/>
                </a:lnTo>
                <a:lnTo>
                  <a:pt x="21431" y="214312"/>
                </a:lnTo>
                <a:lnTo>
                  <a:pt x="28575" y="242887"/>
                </a:lnTo>
                <a:lnTo>
                  <a:pt x="28575" y="257175"/>
                </a:lnTo>
                <a:lnTo>
                  <a:pt x="35719" y="271462"/>
                </a:lnTo>
                <a:lnTo>
                  <a:pt x="42862" y="271462"/>
                </a:lnTo>
                <a:lnTo>
                  <a:pt x="42862" y="271462"/>
                </a:lnTo>
                <a:lnTo>
                  <a:pt x="42862" y="271462"/>
                </a:lnTo>
                <a:lnTo>
                  <a:pt x="42862" y="271462"/>
                </a:lnTo>
                <a:lnTo>
                  <a:pt x="42862" y="264319"/>
                </a:lnTo>
                <a:lnTo>
                  <a:pt x="42862" y="250031"/>
                </a:lnTo>
                <a:lnTo>
                  <a:pt x="35719" y="228600"/>
                </a:lnTo>
                <a:lnTo>
                  <a:pt x="35719" y="200025"/>
                </a:lnTo>
                <a:lnTo>
                  <a:pt x="35719" y="178594"/>
                </a:lnTo>
                <a:lnTo>
                  <a:pt x="35719" y="150019"/>
                </a:lnTo>
                <a:lnTo>
                  <a:pt x="35719" y="135731"/>
                </a:lnTo>
                <a:lnTo>
                  <a:pt x="42862" y="128587"/>
                </a:lnTo>
                <a:lnTo>
                  <a:pt x="42862" y="128587"/>
                </a:lnTo>
                <a:lnTo>
                  <a:pt x="42862" y="128587"/>
                </a:lnTo>
                <a:lnTo>
                  <a:pt x="50006" y="135731"/>
                </a:lnTo>
                <a:lnTo>
                  <a:pt x="50006" y="142875"/>
                </a:lnTo>
                <a:lnTo>
                  <a:pt x="57150" y="164306"/>
                </a:lnTo>
                <a:lnTo>
                  <a:pt x="57150" y="185737"/>
                </a:lnTo>
                <a:lnTo>
                  <a:pt x="64294" y="200025"/>
                </a:lnTo>
                <a:lnTo>
                  <a:pt x="71437" y="228600"/>
                </a:lnTo>
                <a:lnTo>
                  <a:pt x="85725" y="242887"/>
                </a:lnTo>
                <a:lnTo>
                  <a:pt x="92869" y="264319"/>
                </a:lnTo>
                <a:lnTo>
                  <a:pt x="107156" y="278606"/>
                </a:lnTo>
                <a:lnTo>
                  <a:pt x="121444" y="285750"/>
                </a:lnTo>
                <a:lnTo>
                  <a:pt x="121444" y="285750"/>
                </a:lnTo>
                <a:lnTo>
                  <a:pt x="121444"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Freeform 87"/>
          <p:cNvSpPr/>
          <p:nvPr/>
        </p:nvSpPr>
        <p:spPr>
          <a:xfrm>
            <a:off x="4250532" y="2450306"/>
            <a:ext cx="300038" cy="300039"/>
          </a:xfrm>
          <a:custGeom>
            <a:avLst/>
            <a:gdLst/>
            <a:ahLst/>
            <a:cxnLst/>
            <a:rect l="0" t="0" r="0" b="0"/>
            <a:pathLst>
              <a:path w="300038" h="300039">
                <a:moveTo>
                  <a:pt x="14287" y="228600"/>
                </a:moveTo>
                <a:lnTo>
                  <a:pt x="14287" y="228600"/>
                </a:lnTo>
                <a:lnTo>
                  <a:pt x="14287" y="235744"/>
                </a:lnTo>
                <a:lnTo>
                  <a:pt x="21431" y="235744"/>
                </a:lnTo>
                <a:lnTo>
                  <a:pt x="28575" y="235744"/>
                </a:lnTo>
                <a:lnTo>
                  <a:pt x="35718" y="235744"/>
                </a:lnTo>
                <a:lnTo>
                  <a:pt x="42862" y="228600"/>
                </a:lnTo>
                <a:lnTo>
                  <a:pt x="50006" y="228600"/>
                </a:lnTo>
                <a:lnTo>
                  <a:pt x="57150" y="214313"/>
                </a:lnTo>
                <a:lnTo>
                  <a:pt x="64293" y="207169"/>
                </a:lnTo>
                <a:lnTo>
                  <a:pt x="64293" y="192882"/>
                </a:lnTo>
                <a:lnTo>
                  <a:pt x="64293" y="185738"/>
                </a:lnTo>
                <a:lnTo>
                  <a:pt x="64293" y="171450"/>
                </a:lnTo>
                <a:lnTo>
                  <a:pt x="64293" y="157163"/>
                </a:lnTo>
                <a:lnTo>
                  <a:pt x="57150" y="142875"/>
                </a:lnTo>
                <a:lnTo>
                  <a:pt x="42862" y="135732"/>
                </a:lnTo>
                <a:lnTo>
                  <a:pt x="35718" y="135732"/>
                </a:lnTo>
                <a:lnTo>
                  <a:pt x="28575" y="135732"/>
                </a:lnTo>
                <a:lnTo>
                  <a:pt x="21431" y="150019"/>
                </a:lnTo>
                <a:lnTo>
                  <a:pt x="14287" y="164307"/>
                </a:lnTo>
                <a:lnTo>
                  <a:pt x="7143" y="185738"/>
                </a:lnTo>
                <a:lnTo>
                  <a:pt x="0" y="207169"/>
                </a:lnTo>
                <a:lnTo>
                  <a:pt x="0" y="228600"/>
                </a:lnTo>
                <a:lnTo>
                  <a:pt x="0" y="250032"/>
                </a:lnTo>
                <a:lnTo>
                  <a:pt x="7143" y="271463"/>
                </a:lnTo>
                <a:lnTo>
                  <a:pt x="14287" y="285750"/>
                </a:lnTo>
                <a:lnTo>
                  <a:pt x="28575" y="292894"/>
                </a:lnTo>
                <a:lnTo>
                  <a:pt x="35718" y="300038"/>
                </a:lnTo>
                <a:lnTo>
                  <a:pt x="50006" y="300038"/>
                </a:lnTo>
                <a:lnTo>
                  <a:pt x="64293" y="292894"/>
                </a:lnTo>
                <a:lnTo>
                  <a:pt x="78581" y="278607"/>
                </a:lnTo>
                <a:lnTo>
                  <a:pt x="85725" y="264319"/>
                </a:lnTo>
                <a:lnTo>
                  <a:pt x="100012" y="242888"/>
                </a:lnTo>
                <a:lnTo>
                  <a:pt x="114300" y="221457"/>
                </a:lnTo>
                <a:lnTo>
                  <a:pt x="121443" y="192882"/>
                </a:lnTo>
                <a:lnTo>
                  <a:pt x="128587" y="164307"/>
                </a:lnTo>
                <a:lnTo>
                  <a:pt x="135731" y="135732"/>
                </a:lnTo>
                <a:lnTo>
                  <a:pt x="142875" y="107157"/>
                </a:lnTo>
                <a:lnTo>
                  <a:pt x="142875" y="85725"/>
                </a:lnTo>
                <a:lnTo>
                  <a:pt x="142875" y="64294"/>
                </a:lnTo>
                <a:lnTo>
                  <a:pt x="142875" y="57150"/>
                </a:lnTo>
                <a:lnTo>
                  <a:pt x="142875" y="57150"/>
                </a:lnTo>
                <a:lnTo>
                  <a:pt x="142875" y="64294"/>
                </a:lnTo>
                <a:lnTo>
                  <a:pt x="142875" y="71438"/>
                </a:lnTo>
                <a:lnTo>
                  <a:pt x="142875" y="92869"/>
                </a:lnTo>
                <a:lnTo>
                  <a:pt x="142875" y="114300"/>
                </a:lnTo>
                <a:lnTo>
                  <a:pt x="142875" y="142875"/>
                </a:lnTo>
                <a:lnTo>
                  <a:pt x="150018" y="171450"/>
                </a:lnTo>
                <a:lnTo>
                  <a:pt x="150018" y="200025"/>
                </a:lnTo>
                <a:lnTo>
                  <a:pt x="157162" y="221457"/>
                </a:lnTo>
                <a:lnTo>
                  <a:pt x="164306" y="242888"/>
                </a:lnTo>
                <a:lnTo>
                  <a:pt x="171450" y="257175"/>
                </a:lnTo>
                <a:lnTo>
                  <a:pt x="178593" y="264319"/>
                </a:lnTo>
                <a:lnTo>
                  <a:pt x="185737" y="271463"/>
                </a:lnTo>
                <a:lnTo>
                  <a:pt x="192881" y="271463"/>
                </a:lnTo>
                <a:lnTo>
                  <a:pt x="207168" y="257175"/>
                </a:lnTo>
                <a:lnTo>
                  <a:pt x="214312" y="242888"/>
                </a:lnTo>
                <a:lnTo>
                  <a:pt x="221456" y="228600"/>
                </a:lnTo>
                <a:lnTo>
                  <a:pt x="228600" y="200025"/>
                </a:lnTo>
                <a:lnTo>
                  <a:pt x="242887" y="171450"/>
                </a:lnTo>
                <a:lnTo>
                  <a:pt x="250031" y="135732"/>
                </a:lnTo>
                <a:lnTo>
                  <a:pt x="250031" y="100013"/>
                </a:lnTo>
                <a:lnTo>
                  <a:pt x="257175" y="71438"/>
                </a:lnTo>
                <a:lnTo>
                  <a:pt x="257175" y="42863"/>
                </a:lnTo>
                <a:lnTo>
                  <a:pt x="257175" y="21432"/>
                </a:lnTo>
                <a:lnTo>
                  <a:pt x="257175" y="7144"/>
                </a:lnTo>
                <a:lnTo>
                  <a:pt x="257175" y="0"/>
                </a:lnTo>
                <a:lnTo>
                  <a:pt x="257175" y="0"/>
                </a:lnTo>
                <a:lnTo>
                  <a:pt x="257175" y="7144"/>
                </a:lnTo>
                <a:lnTo>
                  <a:pt x="257175" y="21432"/>
                </a:lnTo>
                <a:lnTo>
                  <a:pt x="257175" y="42863"/>
                </a:lnTo>
                <a:lnTo>
                  <a:pt x="257175" y="71438"/>
                </a:lnTo>
                <a:lnTo>
                  <a:pt x="257175" y="107157"/>
                </a:lnTo>
                <a:lnTo>
                  <a:pt x="257175" y="135732"/>
                </a:lnTo>
                <a:lnTo>
                  <a:pt x="257175" y="171450"/>
                </a:lnTo>
                <a:lnTo>
                  <a:pt x="264318" y="207169"/>
                </a:lnTo>
                <a:lnTo>
                  <a:pt x="264318" y="235744"/>
                </a:lnTo>
                <a:lnTo>
                  <a:pt x="271462" y="257175"/>
                </a:lnTo>
                <a:lnTo>
                  <a:pt x="278606" y="271463"/>
                </a:lnTo>
                <a:lnTo>
                  <a:pt x="285750" y="285750"/>
                </a:lnTo>
                <a:lnTo>
                  <a:pt x="292893" y="292894"/>
                </a:lnTo>
                <a:lnTo>
                  <a:pt x="300037" y="300038"/>
                </a:lnTo>
                <a:lnTo>
                  <a:pt x="300037" y="300038"/>
                </a:lnTo>
                <a:lnTo>
                  <a:pt x="300037" y="300038"/>
                </a:lnTo>
                <a:lnTo>
                  <a:pt x="300037" y="30003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Freeform 88"/>
          <p:cNvSpPr/>
          <p:nvPr/>
        </p:nvSpPr>
        <p:spPr>
          <a:xfrm>
            <a:off x="4421982" y="2578894"/>
            <a:ext cx="171451" cy="28576"/>
          </a:xfrm>
          <a:custGeom>
            <a:avLst/>
            <a:gdLst/>
            <a:ahLst/>
            <a:cxnLst/>
            <a:rect l="0" t="0" r="0" b="0"/>
            <a:pathLst>
              <a:path w="171451" h="28576">
                <a:moveTo>
                  <a:pt x="0" y="28575"/>
                </a:moveTo>
                <a:lnTo>
                  <a:pt x="0" y="28575"/>
                </a:lnTo>
                <a:lnTo>
                  <a:pt x="7143" y="28575"/>
                </a:lnTo>
                <a:lnTo>
                  <a:pt x="14287" y="28575"/>
                </a:lnTo>
                <a:lnTo>
                  <a:pt x="28575" y="21431"/>
                </a:lnTo>
                <a:lnTo>
                  <a:pt x="50006" y="21431"/>
                </a:lnTo>
                <a:lnTo>
                  <a:pt x="78581" y="14287"/>
                </a:lnTo>
                <a:lnTo>
                  <a:pt x="100012" y="7144"/>
                </a:lnTo>
                <a:lnTo>
                  <a:pt x="121443" y="7144"/>
                </a:lnTo>
                <a:lnTo>
                  <a:pt x="142875" y="0"/>
                </a:lnTo>
                <a:lnTo>
                  <a:pt x="157162" y="7144"/>
                </a:lnTo>
                <a:lnTo>
                  <a:pt x="171450" y="0"/>
                </a:lnTo>
                <a:lnTo>
                  <a:pt x="17145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Freeform 89"/>
          <p:cNvSpPr/>
          <p:nvPr/>
        </p:nvSpPr>
        <p:spPr>
          <a:xfrm>
            <a:off x="4536282" y="2528888"/>
            <a:ext cx="214313" cy="200026"/>
          </a:xfrm>
          <a:custGeom>
            <a:avLst/>
            <a:gdLst/>
            <a:ahLst/>
            <a:cxnLst/>
            <a:rect l="0" t="0" r="0" b="0"/>
            <a:pathLst>
              <a:path w="214313" h="200026">
                <a:moveTo>
                  <a:pt x="0" y="171450"/>
                </a:moveTo>
                <a:lnTo>
                  <a:pt x="0" y="178593"/>
                </a:lnTo>
                <a:lnTo>
                  <a:pt x="7143" y="178593"/>
                </a:lnTo>
                <a:lnTo>
                  <a:pt x="14287" y="178593"/>
                </a:lnTo>
                <a:lnTo>
                  <a:pt x="28575" y="178593"/>
                </a:lnTo>
                <a:lnTo>
                  <a:pt x="42862" y="178593"/>
                </a:lnTo>
                <a:lnTo>
                  <a:pt x="57150" y="171450"/>
                </a:lnTo>
                <a:lnTo>
                  <a:pt x="71437" y="164306"/>
                </a:lnTo>
                <a:lnTo>
                  <a:pt x="78581" y="157162"/>
                </a:lnTo>
                <a:lnTo>
                  <a:pt x="85725" y="150018"/>
                </a:lnTo>
                <a:lnTo>
                  <a:pt x="92868" y="142875"/>
                </a:lnTo>
                <a:lnTo>
                  <a:pt x="92868" y="128587"/>
                </a:lnTo>
                <a:lnTo>
                  <a:pt x="92868" y="114300"/>
                </a:lnTo>
                <a:lnTo>
                  <a:pt x="92868" y="107156"/>
                </a:lnTo>
                <a:lnTo>
                  <a:pt x="85725" y="92868"/>
                </a:lnTo>
                <a:lnTo>
                  <a:pt x="78581" y="78581"/>
                </a:lnTo>
                <a:lnTo>
                  <a:pt x="71437" y="64293"/>
                </a:lnTo>
                <a:lnTo>
                  <a:pt x="64293" y="64293"/>
                </a:lnTo>
                <a:lnTo>
                  <a:pt x="50006" y="57150"/>
                </a:lnTo>
                <a:lnTo>
                  <a:pt x="42862" y="64293"/>
                </a:lnTo>
                <a:lnTo>
                  <a:pt x="35718" y="71437"/>
                </a:lnTo>
                <a:lnTo>
                  <a:pt x="35718" y="78581"/>
                </a:lnTo>
                <a:lnTo>
                  <a:pt x="35718" y="92868"/>
                </a:lnTo>
                <a:lnTo>
                  <a:pt x="35718" y="114300"/>
                </a:lnTo>
                <a:lnTo>
                  <a:pt x="42862" y="135731"/>
                </a:lnTo>
                <a:lnTo>
                  <a:pt x="50006" y="157162"/>
                </a:lnTo>
                <a:lnTo>
                  <a:pt x="64293" y="171450"/>
                </a:lnTo>
                <a:lnTo>
                  <a:pt x="71437" y="185737"/>
                </a:lnTo>
                <a:lnTo>
                  <a:pt x="85725" y="192881"/>
                </a:lnTo>
                <a:lnTo>
                  <a:pt x="100012" y="200025"/>
                </a:lnTo>
                <a:lnTo>
                  <a:pt x="114300" y="200025"/>
                </a:lnTo>
                <a:lnTo>
                  <a:pt x="128587" y="200025"/>
                </a:lnTo>
                <a:lnTo>
                  <a:pt x="135731" y="200025"/>
                </a:lnTo>
                <a:lnTo>
                  <a:pt x="142875" y="192881"/>
                </a:lnTo>
                <a:lnTo>
                  <a:pt x="142875" y="185737"/>
                </a:lnTo>
                <a:lnTo>
                  <a:pt x="150018" y="178593"/>
                </a:lnTo>
                <a:lnTo>
                  <a:pt x="150018" y="164306"/>
                </a:lnTo>
                <a:lnTo>
                  <a:pt x="150018" y="142875"/>
                </a:lnTo>
                <a:lnTo>
                  <a:pt x="150018" y="121443"/>
                </a:lnTo>
                <a:lnTo>
                  <a:pt x="150018" y="100012"/>
                </a:lnTo>
                <a:lnTo>
                  <a:pt x="150018" y="78581"/>
                </a:lnTo>
                <a:lnTo>
                  <a:pt x="157162" y="57150"/>
                </a:lnTo>
                <a:lnTo>
                  <a:pt x="164306" y="42862"/>
                </a:lnTo>
                <a:lnTo>
                  <a:pt x="171450" y="28575"/>
                </a:lnTo>
                <a:lnTo>
                  <a:pt x="178593" y="21431"/>
                </a:lnTo>
                <a:lnTo>
                  <a:pt x="200025" y="14287"/>
                </a:lnTo>
                <a:lnTo>
                  <a:pt x="207168" y="7143"/>
                </a:lnTo>
                <a:lnTo>
                  <a:pt x="214312" y="0"/>
                </a:lnTo>
                <a:lnTo>
                  <a:pt x="214312"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Freeform 90"/>
          <p:cNvSpPr/>
          <p:nvPr/>
        </p:nvSpPr>
        <p:spPr>
          <a:xfrm>
            <a:off x="7672388" y="2736056"/>
            <a:ext cx="150020" cy="278608"/>
          </a:xfrm>
          <a:custGeom>
            <a:avLst/>
            <a:gdLst/>
            <a:ahLst/>
            <a:cxnLst/>
            <a:rect l="0" t="0" r="0" b="0"/>
            <a:pathLst>
              <a:path w="150020" h="278608">
                <a:moveTo>
                  <a:pt x="85725" y="0"/>
                </a:moveTo>
                <a:lnTo>
                  <a:pt x="78582" y="0"/>
                </a:lnTo>
                <a:lnTo>
                  <a:pt x="78582" y="7144"/>
                </a:lnTo>
                <a:lnTo>
                  <a:pt x="78582" y="14288"/>
                </a:lnTo>
                <a:lnTo>
                  <a:pt x="71438" y="28575"/>
                </a:lnTo>
                <a:lnTo>
                  <a:pt x="64294" y="50007"/>
                </a:lnTo>
                <a:lnTo>
                  <a:pt x="64294" y="78582"/>
                </a:lnTo>
                <a:lnTo>
                  <a:pt x="57150" y="100013"/>
                </a:lnTo>
                <a:lnTo>
                  <a:pt x="57150" y="128588"/>
                </a:lnTo>
                <a:lnTo>
                  <a:pt x="50007" y="157163"/>
                </a:lnTo>
                <a:lnTo>
                  <a:pt x="42863" y="185738"/>
                </a:lnTo>
                <a:lnTo>
                  <a:pt x="42863" y="214313"/>
                </a:lnTo>
                <a:lnTo>
                  <a:pt x="35719" y="235744"/>
                </a:lnTo>
                <a:lnTo>
                  <a:pt x="35719" y="250032"/>
                </a:lnTo>
                <a:lnTo>
                  <a:pt x="35719" y="264319"/>
                </a:lnTo>
                <a:lnTo>
                  <a:pt x="28575" y="278607"/>
                </a:lnTo>
                <a:lnTo>
                  <a:pt x="28575" y="278607"/>
                </a:lnTo>
                <a:lnTo>
                  <a:pt x="28575" y="278607"/>
                </a:lnTo>
                <a:lnTo>
                  <a:pt x="28575" y="278607"/>
                </a:lnTo>
                <a:lnTo>
                  <a:pt x="28575" y="278607"/>
                </a:lnTo>
                <a:lnTo>
                  <a:pt x="28575" y="271463"/>
                </a:lnTo>
                <a:lnTo>
                  <a:pt x="21432" y="257175"/>
                </a:lnTo>
                <a:lnTo>
                  <a:pt x="21432" y="235744"/>
                </a:lnTo>
                <a:lnTo>
                  <a:pt x="14288" y="214313"/>
                </a:lnTo>
                <a:lnTo>
                  <a:pt x="14288" y="185738"/>
                </a:lnTo>
                <a:lnTo>
                  <a:pt x="7144" y="150019"/>
                </a:lnTo>
                <a:lnTo>
                  <a:pt x="7144" y="121444"/>
                </a:lnTo>
                <a:lnTo>
                  <a:pt x="7144" y="92869"/>
                </a:lnTo>
                <a:lnTo>
                  <a:pt x="0" y="64294"/>
                </a:lnTo>
                <a:lnTo>
                  <a:pt x="0" y="42863"/>
                </a:lnTo>
                <a:lnTo>
                  <a:pt x="0" y="21432"/>
                </a:lnTo>
                <a:lnTo>
                  <a:pt x="0" y="7144"/>
                </a:lnTo>
                <a:lnTo>
                  <a:pt x="0" y="0"/>
                </a:lnTo>
                <a:lnTo>
                  <a:pt x="0" y="0"/>
                </a:lnTo>
                <a:lnTo>
                  <a:pt x="7144" y="0"/>
                </a:lnTo>
                <a:lnTo>
                  <a:pt x="7144" y="0"/>
                </a:lnTo>
                <a:lnTo>
                  <a:pt x="7144" y="0"/>
                </a:lnTo>
                <a:lnTo>
                  <a:pt x="7144" y="7144"/>
                </a:lnTo>
                <a:lnTo>
                  <a:pt x="14288" y="14288"/>
                </a:lnTo>
                <a:lnTo>
                  <a:pt x="21432" y="28575"/>
                </a:lnTo>
                <a:lnTo>
                  <a:pt x="21432" y="50007"/>
                </a:lnTo>
                <a:lnTo>
                  <a:pt x="28575" y="71438"/>
                </a:lnTo>
                <a:lnTo>
                  <a:pt x="35719" y="85725"/>
                </a:lnTo>
                <a:lnTo>
                  <a:pt x="42863" y="107157"/>
                </a:lnTo>
                <a:lnTo>
                  <a:pt x="50007" y="128588"/>
                </a:lnTo>
                <a:lnTo>
                  <a:pt x="57150" y="157163"/>
                </a:lnTo>
                <a:lnTo>
                  <a:pt x="71438" y="178594"/>
                </a:lnTo>
                <a:lnTo>
                  <a:pt x="78582" y="200025"/>
                </a:lnTo>
                <a:lnTo>
                  <a:pt x="85725" y="214313"/>
                </a:lnTo>
                <a:lnTo>
                  <a:pt x="100013" y="228600"/>
                </a:lnTo>
                <a:lnTo>
                  <a:pt x="114300" y="242888"/>
                </a:lnTo>
                <a:lnTo>
                  <a:pt x="121444" y="250032"/>
                </a:lnTo>
                <a:lnTo>
                  <a:pt x="128588" y="257175"/>
                </a:lnTo>
                <a:lnTo>
                  <a:pt x="135732" y="264319"/>
                </a:lnTo>
                <a:lnTo>
                  <a:pt x="142875" y="264319"/>
                </a:lnTo>
                <a:lnTo>
                  <a:pt x="150019" y="264319"/>
                </a:lnTo>
                <a:lnTo>
                  <a:pt x="150019" y="257175"/>
                </a:lnTo>
                <a:lnTo>
                  <a:pt x="150019" y="250032"/>
                </a:lnTo>
                <a:lnTo>
                  <a:pt x="150019" y="242888"/>
                </a:lnTo>
                <a:lnTo>
                  <a:pt x="150019" y="228600"/>
                </a:lnTo>
                <a:lnTo>
                  <a:pt x="150019" y="207169"/>
                </a:lnTo>
                <a:lnTo>
                  <a:pt x="150019" y="178594"/>
                </a:lnTo>
                <a:lnTo>
                  <a:pt x="150019" y="150019"/>
                </a:lnTo>
                <a:lnTo>
                  <a:pt x="150019" y="121444"/>
                </a:lnTo>
                <a:lnTo>
                  <a:pt x="150019" y="92869"/>
                </a:lnTo>
                <a:lnTo>
                  <a:pt x="150019" y="71438"/>
                </a:lnTo>
                <a:lnTo>
                  <a:pt x="150019" y="50007"/>
                </a:lnTo>
                <a:lnTo>
                  <a:pt x="150019" y="35719"/>
                </a:lnTo>
                <a:lnTo>
                  <a:pt x="150019" y="21432"/>
                </a:lnTo>
                <a:lnTo>
                  <a:pt x="150019" y="14288"/>
                </a:lnTo>
                <a:lnTo>
                  <a:pt x="150019" y="7144"/>
                </a:lnTo>
                <a:lnTo>
                  <a:pt x="150019" y="7144"/>
                </a:lnTo>
                <a:lnTo>
                  <a:pt x="150019"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Freeform 91"/>
          <p:cNvSpPr/>
          <p:nvPr/>
        </p:nvSpPr>
        <p:spPr>
          <a:xfrm>
            <a:off x="7850982" y="2814638"/>
            <a:ext cx="171451" cy="185738"/>
          </a:xfrm>
          <a:custGeom>
            <a:avLst/>
            <a:gdLst/>
            <a:ahLst/>
            <a:cxnLst/>
            <a:rect l="0" t="0" r="0" b="0"/>
            <a:pathLst>
              <a:path w="171451" h="185738">
                <a:moveTo>
                  <a:pt x="64294" y="92868"/>
                </a:moveTo>
                <a:lnTo>
                  <a:pt x="64294" y="92868"/>
                </a:lnTo>
                <a:lnTo>
                  <a:pt x="64294" y="107156"/>
                </a:lnTo>
                <a:lnTo>
                  <a:pt x="64294" y="114300"/>
                </a:lnTo>
                <a:lnTo>
                  <a:pt x="71438" y="135731"/>
                </a:lnTo>
                <a:lnTo>
                  <a:pt x="78581" y="150018"/>
                </a:lnTo>
                <a:lnTo>
                  <a:pt x="85725" y="157162"/>
                </a:lnTo>
                <a:lnTo>
                  <a:pt x="92869" y="171450"/>
                </a:lnTo>
                <a:lnTo>
                  <a:pt x="107156" y="178593"/>
                </a:lnTo>
                <a:lnTo>
                  <a:pt x="114300" y="178593"/>
                </a:lnTo>
                <a:lnTo>
                  <a:pt x="128588" y="185737"/>
                </a:lnTo>
                <a:lnTo>
                  <a:pt x="135731" y="185737"/>
                </a:lnTo>
                <a:lnTo>
                  <a:pt x="150019" y="178593"/>
                </a:lnTo>
                <a:lnTo>
                  <a:pt x="150019" y="171450"/>
                </a:lnTo>
                <a:lnTo>
                  <a:pt x="157163" y="164306"/>
                </a:lnTo>
                <a:lnTo>
                  <a:pt x="164306" y="157162"/>
                </a:lnTo>
                <a:lnTo>
                  <a:pt x="164306" y="142875"/>
                </a:lnTo>
                <a:lnTo>
                  <a:pt x="171450" y="128587"/>
                </a:lnTo>
                <a:lnTo>
                  <a:pt x="171450" y="107156"/>
                </a:lnTo>
                <a:lnTo>
                  <a:pt x="171450" y="85725"/>
                </a:lnTo>
                <a:lnTo>
                  <a:pt x="164306" y="64293"/>
                </a:lnTo>
                <a:lnTo>
                  <a:pt x="164306" y="42862"/>
                </a:lnTo>
                <a:lnTo>
                  <a:pt x="150019" y="21431"/>
                </a:lnTo>
                <a:lnTo>
                  <a:pt x="135731" y="7143"/>
                </a:lnTo>
                <a:lnTo>
                  <a:pt x="121444" y="0"/>
                </a:lnTo>
                <a:lnTo>
                  <a:pt x="100013" y="0"/>
                </a:lnTo>
                <a:lnTo>
                  <a:pt x="78581" y="0"/>
                </a:lnTo>
                <a:lnTo>
                  <a:pt x="64294" y="14287"/>
                </a:lnTo>
                <a:lnTo>
                  <a:pt x="42863" y="28575"/>
                </a:lnTo>
                <a:lnTo>
                  <a:pt x="28575" y="42862"/>
                </a:lnTo>
                <a:lnTo>
                  <a:pt x="14288" y="64293"/>
                </a:lnTo>
                <a:lnTo>
                  <a:pt x="7144" y="78581"/>
                </a:lnTo>
                <a:lnTo>
                  <a:pt x="0" y="85725"/>
                </a:lnTo>
                <a:lnTo>
                  <a:pt x="0" y="92868"/>
                </a:lnTo>
                <a:lnTo>
                  <a:pt x="0" y="9286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 name="Freeform 92"/>
          <p:cNvSpPr/>
          <p:nvPr/>
        </p:nvSpPr>
        <p:spPr>
          <a:xfrm>
            <a:off x="4171950" y="3100388"/>
            <a:ext cx="135733" cy="335757"/>
          </a:xfrm>
          <a:custGeom>
            <a:avLst/>
            <a:gdLst/>
            <a:ahLst/>
            <a:cxnLst/>
            <a:rect l="0" t="0" r="0" b="0"/>
            <a:pathLst>
              <a:path w="135733" h="335757">
                <a:moveTo>
                  <a:pt x="0" y="78581"/>
                </a:moveTo>
                <a:lnTo>
                  <a:pt x="0" y="78581"/>
                </a:lnTo>
                <a:lnTo>
                  <a:pt x="0" y="85725"/>
                </a:lnTo>
                <a:lnTo>
                  <a:pt x="0" y="92868"/>
                </a:lnTo>
                <a:lnTo>
                  <a:pt x="0" y="107156"/>
                </a:lnTo>
                <a:lnTo>
                  <a:pt x="0" y="121443"/>
                </a:lnTo>
                <a:lnTo>
                  <a:pt x="7144" y="142875"/>
                </a:lnTo>
                <a:lnTo>
                  <a:pt x="7144" y="164306"/>
                </a:lnTo>
                <a:lnTo>
                  <a:pt x="14288" y="185737"/>
                </a:lnTo>
                <a:lnTo>
                  <a:pt x="21432" y="207168"/>
                </a:lnTo>
                <a:lnTo>
                  <a:pt x="21432" y="228600"/>
                </a:lnTo>
                <a:lnTo>
                  <a:pt x="28575" y="250031"/>
                </a:lnTo>
                <a:lnTo>
                  <a:pt x="35719" y="271462"/>
                </a:lnTo>
                <a:lnTo>
                  <a:pt x="35719" y="285750"/>
                </a:lnTo>
                <a:lnTo>
                  <a:pt x="35719" y="292893"/>
                </a:lnTo>
                <a:lnTo>
                  <a:pt x="42863" y="300037"/>
                </a:lnTo>
                <a:lnTo>
                  <a:pt x="42863" y="307181"/>
                </a:lnTo>
                <a:lnTo>
                  <a:pt x="42863" y="307181"/>
                </a:lnTo>
                <a:lnTo>
                  <a:pt x="42863" y="307181"/>
                </a:lnTo>
                <a:lnTo>
                  <a:pt x="42863" y="307181"/>
                </a:lnTo>
                <a:lnTo>
                  <a:pt x="42863" y="307181"/>
                </a:lnTo>
                <a:lnTo>
                  <a:pt x="35719" y="300037"/>
                </a:lnTo>
                <a:lnTo>
                  <a:pt x="35719" y="285750"/>
                </a:lnTo>
                <a:lnTo>
                  <a:pt x="28575" y="271462"/>
                </a:lnTo>
                <a:lnTo>
                  <a:pt x="28575" y="250031"/>
                </a:lnTo>
                <a:lnTo>
                  <a:pt x="21432" y="221456"/>
                </a:lnTo>
                <a:lnTo>
                  <a:pt x="14288" y="192881"/>
                </a:lnTo>
                <a:lnTo>
                  <a:pt x="7144" y="164306"/>
                </a:lnTo>
                <a:lnTo>
                  <a:pt x="7144" y="128587"/>
                </a:lnTo>
                <a:lnTo>
                  <a:pt x="7144" y="100012"/>
                </a:lnTo>
                <a:lnTo>
                  <a:pt x="7144" y="71437"/>
                </a:lnTo>
                <a:lnTo>
                  <a:pt x="14288" y="42862"/>
                </a:lnTo>
                <a:lnTo>
                  <a:pt x="28575" y="28575"/>
                </a:lnTo>
                <a:lnTo>
                  <a:pt x="35719" y="14287"/>
                </a:lnTo>
                <a:lnTo>
                  <a:pt x="42863" y="7143"/>
                </a:lnTo>
                <a:lnTo>
                  <a:pt x="57150" y="0"/>
                </a:lnTo>
                <a:lnTo>
                  <a:pt x="71438" y="7143"/>
                </a:lnTo>
                <a:lnTo>
                  <a:pt x="85725" y="7143"/>
                </a:lnTo>
                <a:lnTo>
                  <a:pt x="100013" y="21431"/>
                </a:lnTo>
                <a:lnTo>
                  <a:pt x="114300" y="28575"/>
                </a:lnTo>
                <a:lnTo>
                  <a:pt x="121444" y="42862"/>
                </a:lnTo>
                <a:lnTo>
                  <a:pt x="128588" y="57150"/>
                </a:lnTo>
                <a:lnTo>
                  <a:pt x="135732" y="71437"/>
                </a:lnTo>
                <a:lnTo>
                  <a:pt x="128588" y="85725"/>
                </a:lnTo>
                <a:lnTo>
                  <a:pt x="128588" y="100012"/>
                </a:lnTo>
                <a:lnTo>
                  <a:pt x="114300" y="121443"/>
                </a:lnTo>
                <a:lnTo>
                  <a:pt x="107157" y="135731"/>
                </a:lnTo>
                <a:lnTo>
                  <a:pt x="85725" y="157162"/>
                </a:lnTo>
                <a:lnTo>
                  <a:pt x="71438" y="164306"/>
                </a:lnTo>
                <a:lnTo>
                  <a:pt x="50007" y="178593"/>
                </a:lnTo>
                <a:lnTo>
                  <a:pt x="35719" y="185737"/>
                </a:lnTo>
                <a:lnTo>
                  <a:pt x="21432" y="185737"/>
                </a:lnTo>
                <a:lnTo>
                  <a:pt x="7144" y="192881"/>
                </a:lnTo>
                <a:lnTo>
                  <a:pt x="7144" y="192881"/>
                </a:lnTo>
                <a:lnTo>
                  <a:pt x="0" y="200025"/>
                </a:lnTo>
                <a:lnTo>
                  <a:pt x="0" y="200025"/>
                </a:lnTo>
                <a:lnTo>
                  <a:pt x="0" y="200025"/>
                </a:lnTo>
                <a:lnTo>
                  <a:pt x="0" y="207168"/>
                </a:lnTo>
                <a:lnTo>
                  <a:pt x="7144" y="221456"/>
                </a:lnTo>
                <a:lnTo>
                  <a:pt x="14288" y="228600"/>
                </a:lnTo>
                <a:lnTo>
                  <a:pt x="21432" y="242887"/>
                </a:lnTo>
                <a:lnTo>
                  <a:pt x="35719" y="257175"/>
                </a:lnTo>
                <a:lnTo>
                  <a:pt x="42863" y="271462"/>
                </a:lnTo>
                <a:lnTo>
                  <a:pt x="57150" y="285750"/>
                </a:lnTo>
                <a:lnTo>
                  <a:pt x="64294" y="300037"/>
                </a:lnTo>
                <a:lnTo>
                  <a:pt x="78582" y="307181"/>
                </a:lnTo>
                <a:lnTo>
                  <a:pt x="85725" y="321468"/>
                </a:lnTo>
                <a:lnTo>
                  <a:pt x="100013" y="328612"/>
                </a:lnTo>
                <a:lnTo>
                  <a:pt x="114300" y="335756"/>
                </a:lnTo>
                <a:lnTo>
                  <a:pt x="114300" y="335756"/>
                </a:lnTo>
                <a:lnTo>
                  <a:pt x="121444" y="335756"/>
                </a:lnTo>
                <a:lnTo>
                  <a:pt x="128588" y="335756"/>
                </a:lnTo>
                <a:lnTo>
                  <a:pt x="128588" y="3357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4" name="Freeform 93"/>
          <p:cNvSpPr/>
          <p:nvPr/>
        </p:nvSpPr>
        <p:spPr>
          <a:xfrm>
            <a:off x="4307682" y="3278981"/>
            <a:ext cx="64294" cy="135733"/>
          </a:xfrm>
          <a:custGeom>
            <a:avLst/>
            <a:gdLst/>
            <a:ahLst/>
            <a:cxnLst/>
            <a:rect l="0" t="0" r="0" b="0"/>
            <a:pathLst>
              <a:path w="64294" h="135733">
                <a:moveTo>
                  <a:pt x="14287" y="71438"/>
                </a:moveTo>
                <a:lnTo>
                  <a:pt x="14287" y="71438"/>
                </a:lnTo>
                <a:lnTo>
                  <a:pt x="14287" y="78582"/>
                </a:lnTo>
                <a:lnTo>
                  <a:pt x="14287" y="85725"/>
                </a:lnTo>
                <a:lnTo>
                  <a:pt x="21431" y="92869"/>
                </a:lnTo>
                <a:lnTo>
                  <a:pt x="28575" y="92869"/>
                </a:lnTo>
                <a:lnTo>
                  <a:pt x="42862" y="92869"/>
                </a:lnTo>
                <a:lnTo>
                  <a:pt x="50006" y="92869"/>
                </a:lnTo>
                <a:lnTo>
                  <a:pt x="50006" y="92869"/>
                </a:lnTo>
                <a:lnTo>
                  <a:pt x="57150" y="85725"/>
                </a:lnTo>
                <a:lnTo>
                  <a:pt x="64293" y="78582"/>
                </a:lnTo>
                <a:lnTo>
                  <a:pt x="64293" y="78582"/>
                </a:lnTo>
                <a:lnTo>
                  <a:pt x="64293" y="64294"/>
                </a:lnTo>
                <a:lnTo>
                  <a:pt x="64293" y="57150"/>
                </a:lnTo>
                <a:lnTo>
                  <a:pt x="64293" y="42863"/>
                </a:lnTo>
                <a:lnTo>
                  <a:pt x="57150" y="28575"/>
                </a:lnTo>
                <a:lnTo>
                  <a:pt x="57150" y="14288"/>
                </a:lnTo>
                <a:lnTo>
                  <a:pt x="50006" y="7144"/>
                </a:lnTo>
                <a:lnTo>
                  <a:pt x="42862" y="0"/>
                </a:lnTo>
                <a:lnTo>
                  <a:pt x="35718" y="7144"/>
                </a:lnTo>
                <a:lnTo>
                  <a:pt x="21431" y="14288"/>
                </a:lnTo>
                <a:lnTo>
                  <a:pt x="14287" y="28575"/>
                </a:lnTo>
                <a:lnTo>
                  <a:pt x="7143" y="42863"/>
                </a:lnTo>
                <a:lnTo>
                  <a:pt x="0" y="57150"/>
                </a:lnTo>
                <a:lnTo>
                  <a:pt x="0" y="78582"/>
                </a:lnTo>
                <a:lnTo>
                  <a:pt x="0" y="92869"/>
                </a:lnTo>
                <a:lnTo>
                  <a:pt x="7143" y="107157"/>
                </a:lnTo>
                <a:lnTo>
                  <a:pt x="7143" y="121444"/>
                </a:lnTo>
                <a:lnTo>
                  <a:pt x="14287" y="128588"/>
                </a:lnTo>
                <a:lnTo>
                  <a:pt x="28575" y="135732"/>
                </a:lnTo>
                <a:lnTo>
                  <a:pt x="28575" y="135732"/>
                </a:lnTo>
                <a:lnTo>
                  <a:pt x="28575" y="13573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Freeform 94"/>
          <p:cNvSpPr/>
          <p:nvPr/>
        </p:nvSpPr>
        <p:spPr>
          <a:xfrm>
            <a:off x="4414838" y="3264694"/>
            <a:ext cx="78582" cy="178595"/>
          </a:xfrm>
          <a:custGeom>
            <a:avLst/>
            <a:gdLst/>
            <a:ahLst/>
            <a:cxnLst/>
            <a:rect l="0" t="0" r="0" b="0"/>
            <a:pathLst>
              <a:path w="78582" h="178595">
                <a:moveTo>
                  <a:pt x="78581" y="0"/>
                </a:moveTo>
                <a:lnTo>
                  <a:pt x="71437" y="0"/>
                </a:lnTo>
                <a:lnTo>
                  <a:pt x="71437" y="0"/>
                </a:lnTo>
                <a:lnTo>
                  <a:pt x="64294" y="0"/>
                </a:lnTo>
                <a:lnTo>
                  <a:pt x="50006" y="0"/>
                </a:lnTo>
                <a:lnTo>
                  <a:pt x="42862" y="7144"/>
                </a:lnTo>
                <a:lnTo>
                  <a:pt x="28575" y="7144"/>
                </a:lnTo>
                <a:lnTo>
                  <a:pt x="21431" y="14287"/>
                </a:lnTo>
                <a:lnTo>
                  <a:pt x="7144" y="21431"/>
                </a:lnTo>
                <a:lnTo>
                  <a:pt x="0" y="28575"/>
                </a:lnTo>
                <a:lnTo>
                  <a:pt x="0" y="35719"/>
                </a:lnTo>
                <a:lnTo>
                  <a:pt x="0" y="42862"/>
                </a:lnTo>
                <a:lnTo>
                  <a:pt x="0" y="50006"/>
                </a:lnTo>
                <a:lnTo>
                  <a:pt x="0" y="57150"/>
                </a:lnTo>
                <a:lnTo>
                  <a:pt x="7144" y="64294"/>
                </a:lnTo>
                <a:lnTo>
                  <a:pt x="21431" y="78581"/>
                </a:lnTo>
                <a:lnTo>
                  <a:pt x="28575" y="85725"/>
                </a:lnTo>
                <a:lnTo>
                  <a:pt x="42862" y="100012"/>
                </a:lnTo>
                <a:lnTo>
                  <a:pt x="50006" y="107156"/>
                </a:lnTo>
                <a:lnTo>
                  <a:pt x="64294" y="114300"/>
                </a:lnTo>
                <a:lnTo>
                  <a:pt x="71437" y="121444"/>
                </a:lnTo>
                <a:lnTo>
                  <a:pt x="71437" y="135731"/>
                </a:lnTo>
                <a:lnTo>
                  <a:pt x="78581" y="142875"/>
                </a:lnTo>
                <a:lnTo>
                  <a:pt x="71437" y="150019"/>
                </a:lnTo>
                <a:lnTo>
                  <a:pt x="71437" y="164306"/>
                </a:lnTo>
                <a:lnTo>
                  <a:pt x="64294" y="171450"/>
                </a:lnTo>
                <a:lnTo>
                  <a:pt x="50006" y="178594"/>
                </a:lnTo>
                <a:lnTo>
                  <a:pt x="42862" y="178594"/>
                </a:lnTo>
                <a:lnTo>
                  <a:pt x="28575" y="178594"/>
                </a:lnTo>
                <a:lnTo>
                  <a:pt x="21431" y="178594"/>
                </a:lnTo>
                <a:lnTo>
                  <a:pt x="14287" y="178594"/>
                </a:lnTo>
                <a:lnTo>
                  <a:pt x="14287" y="17859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Freeform 95"/>
          <p:cNvSpPr/>
          <p:nvPr/>
        </p:nvSpPr>
        <p:spPr>
          <a:xfrm>
            <a:off x="4507707" y="3300413"/>
            <a:ext cx="121444" cy="121444"/>
          </a:xfrm>
          <a:custGeom>
            <a:avLst/>
            <a:gdLst/>
            <a:ahLst/>
            <a:cxnLst/>
            <a:rect l="0" t="0" r="0" b="0"/>
            <a:pathLst>
              <a:path w="121444" h="121444">
                <a:moveTo>
                  <a:pt x="28575" y="57150"/>
                </a:moveTo>
                <a:lnTo>
                  <a:pt x="21431" y="57150"/>
                </a:lnTo>
                <a:lnTo>
                  <a:pt x="21431" y="64293"/>
                </a:lnTo>
                <a:lnTo>
                  <a:pt x="28575" y="78581"/>
                </a:lnTo>
                <a:lnTo>
                  <a:pt x="28575" y="92868"/>
                </a:lnTo>
                <a:lnTo>
                  <a:pt x="35718" y="107156"/>
                </a:lnTo>
                <a:lnTo>
                  <a:pt x="35718" y="114300"/>
                </a:lnTo>
                <a:lnTo>
                  <a:pt x="42862" y="121443"/>
                </a:lnTo>
                <a:lnTo>
                  <a:pt x="50006" y="121443"/>
                </a:lnTo>
                <a:lnTo>
                  <a:pt x="64293" y="121443"/>
                </a:lnTo>
                <a:lnTo>
                  <a:pt x="71437" y="121443"/>
                </a:lnTo>
                <a:lnTo>
                  <a:pt x="78581" y="121443"/>
                </a:lnTo>
                <a:lnTo>
                  <a:pt x="92868" y="114300"/>
                </a:lnTo>
                <a:lnTo>
                  <a:pt x="100012" y="107156"/>
                </a:lnTo>
                <a:lnTo>
                  <a:pt x="100012" y="100012"/>
                </a:lnTo>
                <a:lnTo>
                  <a:pt x="114300" y="92868"/>
                </a:lnTo>
                <a:lnTo>
                  <a:pt x="114300" y="78581"/>
                </a:lnTo>
                <a:lnTo>
                  <a:pt x="121443" y="64293"/>
                </a:lnTo>
                <a:lnTo>
                  <a:pt x="121443" y="50006"/>
                </a:lnTo>
                <a:lnTo>
                  <a:pt x="121443" y="35718"/>
                </a:lnTo>
                <a:lnTo>
                  <a:pt x="107156" y="21431"/>
                </a:lnTo>
                <a:lnTo>
                  <a:pt x="100012" y="7143"/>
                </a:lnTo>
                <a:lnTo>
                  <a:pt x="92868" y="0"/>
                </a:lnTo>
                <a:lnTo>
                  <a:pt x="78581" y="0"/>
                </a:lnTo>
                <a:lnTo>
                  <a:pt x="64293" y="0"/>
                </a:lnTo>
                <a:lnTo>
                  <a:pt x="50006" y="0"/>
                </a:lnTo>
                <a:lnTo>
                  <a:pt x="35718" y="7143"/>
                </a:lnTo>
                <a:lnTo>
                  <a:pt x="28575" y="14287"/>
                </a:lnTo>
                <a:lnTo>
                  <a:pt x="14287" y="28575"/>
                </a:lnTo>
                <a:lnTo>
                  <a:pt x="7143" y="35718"/>
                </a:lnTo>
                <a:lnTo>
                  <a:pt x="0" y="50006"/>
                </a:lnTo>
                <a:lnTo>
                  <a:pt x="0" y="57150"/>
                </a:lnTo>
                <a:lnTo>
                  <a:pt x="0" y="64293"/>
                </a:lnTo>
                <a:lnTo>
                  <a:pt x="0" y="71437"/>
                </a:lnTo>
                <a:lnTo>
                  <a:pt x="0" y="714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Freeform 96"/>
          <p:cNvSpPr/>
          <p:nvPr/>
        </p:nvSpPr>
        <p:spPr>
          <a:xfrm>
            <a:off x="4636294" y="3278981"/>
            <a:ext cx="207170" cy="171451"/>
          </a:xfrm>
          <a:custGeom>
            <a:avLst/>
            <a:gdLst/>
            <a:ahLst/>
            <a:cxnLst/>
            <a:rect l="0" t="0" r="0" b="0"/>
            <a:pathLst>
              <a:path w="207170" h="171451">
                <a:moveTo>
                  <a:pt x="21431" y="7144"/>
                </a:moveTo>
                <a:lnTo>
                  <a:pt x="21431" y="7144"/>
                </a:lnTo>
                <a:lnTo>
                  <a:pt x="14288" y="14288"/>
                </a:lnTo>
                <a:lnTo>
                  <a:pt x="7144" y="21432"/>
                </a:lnTo>
                <a:lnTo>
                  <a:pt x="7144" y="28575"/>
                </a:lnTo>
                <a:lnTo>
                  <a:pt x="0" y="42863"/>
                </a:lnTo>
                <a:lnTo>
                  <a:pt x="0" y="64294"/>
                </a:lnTo>
                <a:lnTo>
                  <a:pt x="0" y="78582"/>
                </a:lnTo>
                <a:lnTo>
                  <a:pt x="0" y="100013"/>
                </a:lnTo>
                <a:lnTo>
                  <a:pt x="7144" y="121444"/>
                </a:lnTo>
                <a:lnTo>
                  <a:pt x="7144" y="135732"/>
                </a:lnTo>
                <a:lnTo>
                  <a:pt x="7144" y="150019"/>
                </a:lnTo>
                <a:lnTo>
                  <a:pt x="14288" y="157163"/>
                </a:lnTo>
                <a:lnTo>
                  <a:pt x="21431" y="164307"/>
                </a:lnTo>
                <a:lnTo>
                  <a:pt x="28575" y="171450"/>
                </a:lnTo>
                <a:lnTo>
                  <a:pt x="35719" y="171450"/>
                </a:lnTo>
                <a:lnTo>
                  <a:pt x="42863" y="164307"/>
                </a:lnTo>
                <a:lnTo>
                  <a:pt x="50006" y="157163"/>
                </a:lnTo>
                <a:lnTo>
                  <a:pt x="57150" y="142875"/>
                </a:lnTo>
                <a:lnTo>
                  <a:pt x="64294" y="128588"/>
                </a:lnTo>
                <a:lnTo>
                  <a:pt x="64294" y="107157"/>
                </a:lnTo>
                <a:lnTo>
                  <a:pt x="64294" y="85725"/>
                </a:lnTo>
                <a:lnTo>
                  <a:pt x="64294" y="64294"/>
                </a:lnTo>
                <a:lnTo>
                  <a:pt x="71438" y="50007"/>
                </a:lnTo>
                <a:lnTo>
                  <a:pt x="71438" y="42863"/>
                </a:lnTo>
                <a:lnTo>
                  <a:pt x="71438" y="35719"/>
                </a:lnTo>
                <a:lnTo>
                  <a:pt x="71438" y="35719"/>
                </a:lnTo>
                <a:lnTo>
                  <a:pt x="71438" y="35719"/>
                </a:lnTo>
                <a:lnTo>
                  <a:pt x="71438" y="42863"/>
                </a:lnTo>
                <a:lnTo>
                  <a:pt x="78581" y="50007"/>
                </a:lnTo>
                <a:lnTo>
                  <a:pt x="78581" y="64294"/>
                </a:lnTo>
                <a:lnTo>
                  <a:pt x="85725" y="71438"/>
                </a:lnTo>
                <a:lnTo>
                  <a:pt x="92869" y="85725"/>
                </a:lnTo>
                <a:lnTo>
                  <a:pt x="100013" y="100013"/>
                </a:lnTo>
                <a:lnTo>
                  <a:pt x="114300" y="114300"/>
                </a:lnTo>
                <a:lnTo>
                  <a:pt x="114300" y="128588"/>
                </a:lnTo>
                <a:lnTo>
                  <a:pt x="128588" y="135732"/>
                </a:lnTo>
                <a:lnTo>
                  <a:pt x="135731" y="142875"/>
                </a:lnTo>
                <a:lnTo>
                  <a:pt x="142875" y="150019"/>
                </a:lnTo>
                <a:lnTo>
                  <a:pt x="142875" y="150019"/>
                </a:lnTo>
                <a:lnTo>
                  <a:pt x="150019" y="150019"/>
                </a:lnTo>
                <a:lnTo>
                  <a:pt x="150019" y="150019"/>
                </a:lnTo>
                <a:lnTo>
                  <a:pt x="150019" y="150019"/>
                </a:lnTo>
                <a:lnTo>
                  <a:pt x="150019" y="142875"/>
                </a:lnTo>
                <a:lnTo>
                  <a:pt x="150019" y="128588"/>
                </a:lnTo>
                <a:lnTo>
                  <a:pt x="150019" y="114300"/>
                </a:lnTo>
                <a:lnTo>
                  <a:pt x="142875" y="92869"/>
                </a:lnTo>
                <a:lnTo>
                  <a:pt x="142875" y="71438"/>
                </a:lnTo>
                <a:lnTo>
                  <a:pt x="142875" y="50007"/>
                </a:lnTo>
                <a:lnTo>
                  <a:pt x="135731" y="35719"/>
                </a:lnTo>
                <a:lnTo>
                  <a:pt x="142875" y="28575"/>
                </a:lnTo>
                <a:lnTo>
                  <a:pt x="142875" y="14288"/>
                </a:lnTo>
                <a:lnTo>
                  <a:pt x="150019" y="7144"/>
                </a:lnTo>
                <a:lnTo>
                  <a:pt x="150019" y="7144"/>
                </a:lnTo>
                <a:lnTo>
                  <a:pt x="157163" y="0"/>
                </a:lnTo>
                <a:lnTo>
                  <a:pt x="164306" y="0"/>
                </a:lnTo>
                <a:lnTo>
                  <a:pt x="178594" y="0"/>
                </a:lnTo>
                <a:lnTo>
                  <a:pt x="185738" y="0"/>
                </a:lnTo>
                <a:lnTo>
                  <a:pt x="207169" y="7144"/>
                </a:lnTo>
                <a:lnTo>
                  <a:pt x="207169" y="7144"/>
                </a:lnTo>
                <a:lnTo>
                  <a:pt x="207169"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8" name="Freeform 97"/>
          <p:cNvSpPr/>
          <p:nvPr/>
        </p:nvSpPr>
        <p:spPr>
          <a:xfrm>
            <a:off x="4886326" y="3278981"/>
            <a:ext cx="100013" cy="157164"/>
          </a:xfrm>
          <a:custGeom>
            <a:avLst/>
            <a:gdLst/>
            <a:ahLst/>
            <a:cxnLst/>
            <a:rect l="0" t="0" r="0" b="0"/>
            <a:pathLst>
              <a:path w="100013" h="157164">
                <a:moveTo>
                  <a:pt x="100012" y="28575"/>
                </a:moveTo>
                <a:lnTo>
                  <a:pt x="100012" y="28575"/>
                </a:lnTo>
                <a:lnTo>
                  <a:pt x="92869" y="21432"/>
                </a:lnTo>
                <a:lnTo>
                  <a:pt x="85725" y="14288"/>
                </a:lnTo>
                <a:lnTo>
                  <a:pt x="78581" y="14288"/>
                </a:lnTo>
                <a:lnTo>
                  <a:pt x="64294" y="7144"/>
                </a:lnTo>
                <a:lnTo>
                  <a:pt x="57150" y="0"/>
                </a:lnTo>
                <a:lnTo>
                  <a:pt x="42862" y="0"/>
                </a:lnTo>
                <a:lnTo>
                  <a:pt x="35719" y="7144"/>
                </a:lnTo>
                <a:lnTo>
                  <a:pt x="21431" y="14288"/>
                </a:lnTo>
                <a:lnTo>
                  <a:pt x="14287" y="28575"/>
                </a:lnTo>
                <a:lnTo>
                  <a:pt x="7144" y="42863"/>
                </a:lnTo>
                <a:lnTo>
                  <a:pt x="0" y="64294"/>
                </a:lnTo>
                <a:lnTo>
                  <a:pt x="0" y="78582"/>
                </a:lnTo>
                <a:lnTo>
                  <a:pt x="0" y="100013"/>
                </a:lnTo>
                <a:lnTo>
                  <a:pt x="7144" y="114300"/>
                </a:lnTo>
                <a:lnTo>
                  <a:pt x="7144" y="128588"/>
                </a:lnTo>
                <a:lnTo>
                  <a:pt x="21431" y="142875"/>
                </a:lnTo>
                <a:lnTo>
                  <a:pt x="28575" y="150019"/>
                </a:lnTo>
                <a:lnTo>
                  <a:pt x="42862" y="150019"/>
                </a:lnTo>
                <a:lnTo>
                  <a:pt x="50006" y="157163"/>
                </a:lnTo>
                <a:lnTo>
                  <a:pt x="57150" y="157163"/>
                </a:lnTo>
                <a:lnTo>
                  <a:pt x="57150" y="1571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Freeform 98"/>
          <p:cNvSpPr/>
          <p:nvPr/>
        </p:nvSpPr>
        <p:spPr>
          <a:xfrm>
            <a:off x="4986338" y="3293269"/>
            <a:ext cx="100014" cy="150020"/>
          </a:xfrm>
          <a:custGeom>
            <a:avLst/>
            <a:gdLst/>
            <a:ahLst/>
            <a:cxnLst/>
            <a:rect l="0" t="0" r="0" b="0"/>
            <a:pathLst>
              <a:path w="100014" h="150020">
                <a:moveTo>
                  <a:pt x="21432" y="78581"/>
                </a:moveTo>
                <a:lnTo>
                  <a:pt x="21432" y="85725"/>
                </a:lnTo>
                <a:lnTo>
                  <a:pt x="21432" y="85725"/>
                </a:lnTo>
                <a:lnTo>
                  <a:pt x="28575" y="92869"/>
                </a:lnTo>
                <a:lnTo>
                  <a:pt x="35719" y="100012"/>
                </a:lnTo>
                <a:lnTo>
                  <a:pt x="42863" y="107156"/>
                </a:lnTo>
                <a:lnTo>
                  <a:pt x="50007" y="107156"/>
                </a:lnTo>
                <a:lnTo>
                  <a:pt x="57150" y="107156"/>
                </a:lnTo>
                <a:lnTo>
                  <a:pt x="71438" y="100012"/>
                </a:lnTo>
                <a:lnTo>
                  <a:pt x="78582" y="100012"/>
                </a:lnTo>
                <a:lnTo>
                  <a:pt x="85725" y="92869"/>
                </a:lnTo>
                <a:lnTo>
                  <a:pt x="92869" y="85725"/>
                </a:lnTo>
                <a:lnTo>
                  <a:pt x="92869" y="85725"/>
                </a:lnTo>
                <a:lnTo>
                  <a:pt x="100013" y="71437"/>
                </a:lnTo>
                <a:lnTo>
                  <a:pt x="100013" y="57150"/>
                </a:lnTo>
                <a:lnTo>
                  <a:pt x="100013" y="42862"/>
                </a:lnTo>
                <a:lnTo>
                  <a:pt x="92869" y="28575"/>
                </a:lnTo>
                <a:lnTo>
                  <a:pt x="85725" y="21431"/>
                </a:lnTo>
                <a:lnTo>
                  <a:pt x="78582" y="7144"/>
                </a:lnTo>
                <a:lnTo>
                  <a:pt x="64294" y="0"/>
                </a:lnTo>
                <a:lnTo>
                  <a:pt x="57150" y="0"/>
                </a:lnTo>
                <a:lnTo>
                  <a:pt x="42863" y="0"/>
                </a:lnTo>
                <a:lnTo>
                  <a:pt x="28575" y="7144"/>
                </a:lnTo>
                <a:lnTo>
                  <a:pt x="21432" y="14287"/>
                </a:lnTo>
                <a:lnTo>
                  <a:pt x="14288" y="28575"/>
                </a:lnTo>
                <a:lnTo>
                  <a:pt x="7144" y="50006"/>
                </a:lnTo>
                <a:lnTo>
                  <a:pt x="0" y="71437"/>
                </a:lnTo>
                <a:lnTo>
                  <a:pt x="0" y="85725"/>
                </a:lnTo>
                <a:lnTo>
                  <a:pt x="7144" y="100012"/>
                </a:lnTo>
                <a:lnTo>
                  <a:pt x="7144" y="114300"/>
                </a:lnTo>
                <a:lnTo>
                  <a:pt x="14288" y="128587"/>
                </a:lnTo>
                <a:lnTo>
                  <a:pt x="21432" y="142875"/>
                </a:lnTo>
                <a:lnTo>
                  <a:pt x="35719" y="150019"/>
                </a:lnTo>
                <a:lnTo>
                  <a:pt x="50007" y="150019"/>
                </a:lnTo>
                <a:lnTo>
                  <a:pt x="64294" y="150019"/>
                </a:lnTo>
                <a:lnTo>
                  <a:pt x="64294" y="150019"/>
                </a:lnTo>
                <a:lnTo>
                  <a:pt x="64294" y="1500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Freeform 99"/>
          <p:cNvSpPr/>
          <p:nvPr/>
        </p:nvSpPr>
        <p:spPr>
          <a:xfrm>
            <a:off x="5100638" y="3264694"/>
            <a:ext cx="150020" cy="171451"/>
          </a:xfrm>
          <a:custGeom>
            <a:avLst/>
            <a:gdLst/>
            <a:ahLst/>
            <a:cxnLst/>
            <a:rect l="0" t="0" r="0" b="0"/>
            <a:pathLst>
              <a:path w="150020" h="171451">
                <a:moveTo>
                  <a:pt x="100013" y="7144"/>
                </a:moveTo>
                <a:lnTo>
                  <a:pt x="100013" y="7144"/>
                </a:lnTo>
                <a:lnTo>
                  <a:pt x="92869" y="7144"/>
                </a:lnTo>
                <a:lnTo>
                  <a:pt x="85725" y="0"/>
                </a:lnTo>
                <a:lnTo>
                  <a:pt x="78582" y="0"/>
                </a:lnTo>
                <a:lnTo>
                  <a:pt x="64294" y="0"/>
                </a:lnTo>
                <a:lnTo>
                  <a:pt x="50007" y="7144"/>
                </a:lnTo>
                <a:lnTo>
                  <a:pt x="42863" y="7144"/>
                </a:lnTo>
                <a:lnTo>
                  <a:pt x="28575" y="14287"/>
                </a:lnTo>
                <a:lnTo>
                  <a:pt x="14288" y="28575"/>
                </a:lnTo>
                <a:lnTo>
                  <a:pt x="7144" y="35719"/>
                </a:lnTo>
                <a:lnTo>
                  <a:pt x="0" y="42862"/>
                </a:lnTo>
                <a:lnTo>
                  <a:pt x="0" y="57150"/>
                </a:lnTo>
                <a:lnTo>
                  <a:pt x="0" y="64294"/>
                </a:lnTo>
                <a:lnTo>
                  <a:pt x="7144" y="71437"/>
                </a:lnTo>
                <a:lnTo>
                  <a:pt x="7144" y="78581"/>
                </a:lnTo>
                <a:lnTo>
                  <a:pt x="21432" y="85725"/>
                </a:lnTo>
                <a:lnTo>
                  <a:pt x="35719" y="92869"/>
                </a:lnTo>
                <a:lnTo>
                  <a:pt x="50007" y="100012"/>
                </a:lnTo>
                <a:lnTo>
                  <a:pt x="71438" y="100012"/>
                </a:lnTo>
                <a:lnTo>
                  <a:pt x="85725" y="107156"/>
                </a:lnTo>
                <a:lnTo>
                  <a:pt x="107157" y="114300"/>
                </a:lnTo>
                <a:lnTo>
                  <a:pt x="121444" y="114300"/>
                </a:lnTo>
                <a:lnTo>
                  <a:pt x="135732" y="121444"/>
                </a:lnTo>
                <a:lnTo>
                  <a:pt x="142875" y="128587"/>
                </a:lnTo>
                <a:lnTo>
                  <a:pt x="150019" y="135731"/>
                </a:lnTo>
                <a:lnTo>
                  <a:pt x="150019" y="142875"/>
                </a:lnTo>
                <a:lnTo>
                  <a:pt x="150019" y="142875"/>
                </a:lnTo>
                <a:lnTo>
                  <a:pt x="142875" y="150019"/>
                </a:lnTo>
                <a:lnTo>
                  <a:pt x="135732" y="157162"/>
                </a:lnTo>
                <a:lnTo>
                  <a:pt x="121444" y="164306"/>
                </a:lnTo>
                <a:lnTo>
                  <a:pt x="107157" y="171450"/>
                </a:lnTo>
                <a:lnTo>
                  <a:pt x="92869" y="171450"/>
                </a:lnTo>
                <a:lnTo>
                  <a:pt x="78582" y="164306"/>
                </a:lnTo>
                <a:lnTo>
                  <a:pt x="71438" y="164306"/>
                </a:lnTo>
                <a:lnTo>
                  <a:pt x="64294" y="157162"/>
                </a:lnTo>
                <a:lnTo>
                  <a:pt x="64294" y="150019"/>
                </a:lnTo>
                <a:lnTo>
                  <a:pt x="64294" y="1500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Freeform 100"/>
          <p:cNvSpPr/>
          <p:nvPr/>
        </p:nvSpPr>
        <p:spPr>
          <a:xfrm>
            <a:off x="5386388" y="3264694"/>
            <a:ext cx="142876" cy="178595"/>
          </a:xfrm>
          <a:custGeom>
            <a:avLst/>
            <a:gdLst/>
            <a:ahLst/>
            <a:cxnLst/>
            <a:rect l="0" t="0" r="0" b="0"/>
            <a:pathLst>
              <a:path w="142876" h="178595">
                <a:moveTo>
                  <a:pt x="114300" y="78581"/>
                </a:moveTo>
                <a:lnTo>
                  <a:pt x="107157" y="78581"/>
                </a:lnTo>
                <a:lnTo>
                  <a:pt x="107157" y="78581"/>
                </a:lnTo>
                <a:lnTo>
                  <a:pt x="100013" y="78581"/>
                </a:lnTo>
                <a:lnTo>
                  <a:pt x="92869" y="71437"/>
                </a:lnTo>
                <a:lnTo>
                  <a:pt x="92869" y="57150"/>
                </a:lnTo>
                <a:lnTo>
                  <a:pt x="85725" y="50006"/>
                </a:lnTo>
                <a:lnTo>
                  <a:pt x="78582" y="42862"/>
                </a:lnTo>
                <a:lnTo>
                  <a:pt x="71438" y="28575"/>
                </a:lnTo>
                <a:lnTo>
                  <a:pt x="64294" y="21431"/>
                </a:lnTo>
                <a:lnTo>
                  <a:pt x="57150" y="14287"/>
                </a:lnTo>
                <a:lnTo>
                  <a:pt x="50007" y="7144"/>
                </a:lnTo>
                <a:lnTo>
                  <a:pt x="42863" y="0"/>
                </a:lnTo>
                <a:lnTo>
                  <a:pt x="35719" y="0"/>
                </a:lnTo>
                <a:lnTo>
                  <a:pt x="21432" y="7144"/>
                </a:lnTo>
                <a:lnTo>
                  <a:pt x="14288" y="21431"/>
                </a:lnTo>
                <a:lnTo>
                  <a:pt x="7144" y="35719"/>
                </a:lnTo>
                <a:lnTo>
                  <a:pt x="7144" y="57150"/>
                </a:lnTo>
                <a:lnTo>
                  <a:pt x="0" y="85725"/>
                </a:lnTo>
                <a:lnTo>
                  <a:pt x="0" y="107156"/>
                </a:lnTo>
                <a:lnTo>
                  <a:pt x="0" y="128587"/>
                </a:lnTo>
                <a:lnTo>
                  <a:pt x="7144" y="142875"/>
                </a:lnTo>
                <a:lnTo>
                  <a:pt x="7144" y="150019"/>
                </a:lnTo>
                <a:lnTo>
                  <a:pt x="14288" y="157162"/>
                </a:lnTo>
                <a:lnTo>
                  <a:pt x="21432" y="157162"/>
                </a:lnTo>
                <a:lnTo>
                  <a:pt x="35719" y="157162"/>
                </a:lnTo>
                <a:lnTo>
                  <a:pt x="42863" y="150019"/>
                </a:lnTo>
                <a:lnTo>
                  <a:pt x="42863" y="142875"/>
                </a:lnTo>
                <a:lnTo>
                  <a:pt x="50007" y="128587"/>
                </a:lnTo>
                <a:lnTo>
                  <a:pt x="57150" y="114300"/>
                </a:lnTo>
                <a:lnTo>
                  <a:pt x="64294" y="92869"/>
                </a:lnTo>
                <a:lnTo>
                  <a:pt x="64294" y="71437"/>
                </a:lnTo>
                <a:lnTo>
                  <a:pt x="64294" y="50006"/>
                </a:lnTo>
                <a:lnTo>
                  <a:pt x="64294" y="35719"/>
                </a:lnTo>
                <a:lnTo>
                  <a:pt x="64294" y="21431"/>
                </a:lnTo>
                <a:lnTo>
                  <a:pt x="64294" y="14287"/>
                </a:lnTo>
                <a:lnTo>
                  <a:pt x="64294" y="14287"/>
                </a:lnTo>
                <a:lnTo>
                  <a:pt x="64294" y="14287"/>
                </a:lnTo>
                <a:lnTo>
                  <a:pt x="64294" y="21431"/>
                </a:lnTo>
                <a:lnTo>
                  <a:pt x="64294" y="28575"/>
                </a:lnTo>
                <a:lnTo>
                  <a:pt x="71438" y="42862"/>
                </a:lnTo>
                <a:lnTo>
                  <a:pt x="71438" y="64294"/>
                </a:lnTo>
                <a:lnTo>
                  <a:pt x="78582" y="85725"/>
                </a:lnTo>
                <a:lnTo>
                  <a:pt x="78582" y="107156"/>
                </a:lnTo>
                <a:lnTo>
                  <a:pt x="85725" y="121444"/>
                </a:lnTo>
                <a:lnTo>
                  <a:pt x="100013" y="142875"/>
                </a:lnTo>
                <a:lnTo>
                  <a:pt x="107157" y="150019"/>
                </a:lnTo>
                <a:lnTo>
                  <a:pt x="107157" y="164306"/>
                </a:lnTo>
                <a:lnTo>
                  <a:pt x="121444" y="171450"/>
                </a:lnTo>
                <a:lnTo>
                  <a:pt x="128588" y="171450"/>
                </a:lnTo>
                <a:lnTo>
                  <a:pt x="135732" y="178594"/>
                </a:lnTo>
                <a:lnTo>
                  <a:pt x="142875" y="178594"/>
                </a:lnTo>
                <a:lnTo>
                  <a:pt x="142875" y="17859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Freeform 101"/>
          <p:cNvSpPr/>
          <p:nvPr/>
        </p:nvSpPr>
        <p:spPr>
          <a:xfrm>
            <a:off x="5564982" y="3236119"/>
            <a:ext cx="71439" cy="185738"/>
          </a:xfrm>
          <a:custGeom>
            <a:avLst/>
            <a:gdLst/>
            <a:ahLst/>
            <a:cxnLst/>
            <a:rect l="0" t="0" r="0" b="0"/>
            <a:pathLst>
              <a:path w="71439" h="185738">
                <a:moveTo>
                  <a:pt x="0" y="71437"/>
                </a:moveTo>
                <a:lnTo>
                  <a:pt x="0" y="78581"/>
                </a:lnTo>
                <a:lnTo>
                  <a:pt x="0" y="92869"/>
                </a:lnTo>
                <a:lnTo>
                  <a:pt x="0" y="107156"/>
                </a:lnTo>
                <a:lnTo>
                  <a:pt x="7144" y="121444"/>
                </a:lnTo>
                <a:lnTo>
                  <a:pt x="7144" y="142875"/>
                </a:lnTo>
                <a:lnTo>
                  <a:pt x="7144" y="157162"/>
                </a:lnTo>
                <a:lnTo>
                  <a:pt x="14288" y="171450"/>
                </a:lnTo>
                <a:lnTo>
                  <a:pt x="14288" y="178594"/>
                </a:lnTo>
                <a:lnTo>
                  <a:pt x="14288" y="178594"/>
                </a:lnTo>
                <a:lnTo>
                  <a:pt x="14288" y="185737"/>
                </a:lnTo>
                <a:lnTo>
                  <a:pt x="14288" y="185737"/>
                </a:lnTo>
                <a:lnTo>
                  <a:pt x="14288" y="178594"/>
                </a:lnTo>
                <a:lnTo>
                  <a:pt x="14288" y="178594"/>
                </a:lnTo>
                <a:lnTo>
                  <a:pt x="14288" y="171450"/>
                </a:lnTo>
                <a:lnTo>
                  <a:pt x="14288" y="157162"/>
                </a:lnTo>
                <a:lnTo>
                  <a:pt x="14288" y="142875"/>
                </a:lnTo>
                <a:lnTo>
                  <a:pt x="14288" y="121444"/>
                </a:lnTo>
                <a:lnTo>
                  <a:pt x="14288" y="100012"/>
                </a:lnTo>
                <a:lnTo>
                  <a:pt x="21431" y="78581"/>
                </a:lnTo>
                <a:lnTo>
                  <a:pt x="21431" y="57150"/>
                </a:lnTo>
                <a:lnTo>
                  <a:pt x="28575" y="35719"/>
                </a:lnTo>
                <a:lnTo>
                  <a:pt x="35719" y="21431"/>
                </a:lnTo>
                <a:lnTo>
                  <a:pt x="42863" y="14287"/>
                </a:lnTo>
                <a:lnTo>
                  <a:pt x="57150" y="7144"/>
                </a:lnTo>
                <a:lnTo>
                  <a:pt x="64294" y="0"/>
                </a:lnTo>
                <a:lnTo>
                  <a:pt x="71438" y="0"/>
                </a:lnTo>
                <a:lnTo>
                  <a:pt x="7143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3" name="Freeform 102"/>
          <p:cNvSpPr/>
          <p:nvPr/>
        </p:nvSpPr>
        <p:spPr>
          <a:xfrm>
            <a:off x="5679282" y="3271838"/>
            <a:ext cx="71439" cy="171451"/>
          </a:xfrm>
          <a:custGeom>
            <a:avLst/>
            <a:gdLst/>
            <a:ahLst/>
            <a:cxnLst/>
            <a:rect l="0" t="0" r="0" b="0"/>
            <a:pathLst>
              <a:path w="71439" h="171451">
                <a:moveTo>
                  <a:pt x="21431" y="100012"/>
                </a:moveTo>
                <a:lnTo>
                  <a:pt x="21431" y="100012"/>
                </a:lnTo>
                <a:lnTo>
                  <a:pt x="21431" y="100012"/>
                </a:lnTo>
                <a:lnTo>
                  <a:pt x="21431" y="100012"/>
                </a:lnTo>
                <a:lnTo>
                  <a:pt x="28575" y="92868"/>
                </a:lnTo>
                <a:lnTo>
                  <a:pt x="28575" y="85725"/>
                </a:lnTo>
                <a:lnTo>
                  <a:pt x="35719" y="78581"/>
                </a:lnTo>
                <a:lnTo>
                  <a:pt x="35719" y="71437"/>
                </a:lnTo>
                <a:lnTo>
                  <a:pt x="42863" y="57150"/>
                </a:lnTo>
                <a:lnTo>
                  <a:pt x="42863" y="42862"/>
                </a:lnTo>
                <a:lnTo>
                  <a:pt x="42863" y="28575"/>
                </a:lnTo>
                <a:lnTo>
                  <a:pt x="42863" y="21431"/>
                </a:lnTo>
                <a:lnTo>
                  <a:pt x="35719" y="14287"/>
                </a:lnTo>
                <a:lnTo>
                  <a:pt x="35719" y="7143"/>
                </a:lnTo>
                <a:lnTo>
                  <a:pt x="28575" y="0"/>
                </a:lnTo>
                <a:lnTo>
                  <a:pt x="21431" y="0"/>
                </a:lnTo>
                <a:lnTo>
                  <a:pt x="14288" y="7143"/>
                </a:lnTo>
                <a:lnTo>
                  <a:pt x="14288" y="14287"/>
                </a:lnTo>
                <a:lnTo>
                  <a:pt x="7144" y="28575"/>
                </a:lnTo>
                <a:lnTo>
                  <a:pt x="0" y="50006"/>
                </a:lnTo>
                <a:lnTo>
                  <a:pt x="0" y="64293"/>
                </a:lnTo>
                <a:lnTo>
                  <a:pt x="0" y="85725"/>
                </a:lnTo>
                <a:lnTo>
                  <a:pt x="0" y="107156"/>
                </a:lnTo>
                <a:lnTo>
                  <a:pt x="0" y="121443"/>
                </a:lnTo>
                <a:lnTo>
                  <a:pt x="7144" y="135731"/>
                </a:lnTo>
                <a:lnTo>
                  <a:pt x="21431" y="150018"/>
                </a:lnTo>
                <a:lnTo>
                  <a:pt x="21431" y="157162"/>
                </a:lnTo>
                <a:lnTo>
                  <a:pt x="35719" y="164306"/>
                </a:lnTo>
                <a:lnTo>
                  <a:pt x="50006" y="164306"/>
                </a:lnTo>
                <a:lnTo>
                  <a:pt x="64294" y="171450"/>
                </a:lnTo>
                <a:lnTo>
                  <a:pt x="71438" y="171450"/>
                </a:lnTo>
                <a:lnTo>
                  <a:pt x="71438"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Freeform 103"/>
          <p:cNvSpPr/>
          <p:nvPr/>
        </p:nvSpPr>
        <p:spPr>
          <a:xfrm>
            <a:off x="5950745" y="3150394"/>
            <a:ext cx="142876" cy="300038"/>
          </a:xfrm>
          <a:custGeom>
            <a:avLst/>
            <a:gdLst/>
            <a:ahLst/>
            <a:cxnLst/>
            <a:rect l="0" t="0" r="0" b="0"/>
            <a:pathLst>
              <a:path w="142876" h="300038">
                <a:moveTo>
                  <a:pt x="21431" y="0"/>
                </a:moveTo>
                <a:lnTo>
                  <a:pt x="21431" y="7144"/>
                </a:lnTo>
                <a:lnTo>
                  <a:pt x="14287" y="21431"/>
                </a:lnTo>
                <a:lnTo>
                  <a:pt x="7143" y="42862"/>
                </a:lnTo>
                <a:lnTo>
                  <a:pt x="7143" y="78581"/>
                </a:lnTo>
                <a:lnTo>
                  <a:pt x="0" y="107156"/>
                </a:lnTo>
                <a:lnTo>
                  <a:pt x="0" y="142875"/>
                </a:lnTo>
                <a:lnTo>
                  <a:pt x="0" y="178594"/>
                </a:lnTo>
                <a:lnTo>
                  <a:pt x="0" y="207169"/>
                </a:lnTo>
                <a:lnTo>
                  <a:pt x="7143" y="235744"/>
                </a:lnTo>
                <a:lnTo>
                  <a:pt x="7143" y="257175"/>
                </a:lnTo>
                <a:lnTo>
                  <a:pt x="14287" y="271462"/>
                </a:lnTo>
                <a:lnTo>
                  <a:pt x="14287" y="278606"/>
                </a:lnTo>
                <a:lnTo>
                  <a:pt x="21431" y="285750"/>
                </a:lnTo>
                <a:lnTo>
                  <a:pt x="28575" y="292894"/>
                </a:lnTo>
                <a:lnTo>
                  <a:pt x="35718" y="292894"/>
                </a:lnTo>
                <a:lnTo>
                  <a:pt x="42862" y="285750"/>
                </a:lnTo>
                <a:lnTo>
                  <a:pt x="50006" y="278606"/>
                </a:lnTo>
                <a:lnTo>
                  <a:pt x="64293" y="264319"/>
                </a:lnTo>
                <a:lnTo>
                  <a:pt x="64293" y="242887"/>
                </a:lnTo>
                <a:lnTo>
                  <a:pt x="71437" y="214312"/>
                </a:lnTo>
                <a:lnTo>
                  <a:pt x="71437" y="185737"/>
                </a:lnTo>
                <a:lnTo>
                  <a:pt x="71437" y="164306"/>
                </a:lnTo>
                <a:lnTo>
                  <a:pt x="78581" y="142875"/>
                </a:lnTo>
                <a:lnTo>
                  <a:pt x="78581" y="128587"/>
                </a:lnTo>
                <a:lnTo>
                  <a:pt x="78581" y="121444"/>
                </a:lnTo>
                <a:lnTo>
                  <a:pt x="78581" y="121444"/>
                </a:lnTo>
                <a:lnTo>
                  <a:pt x="78581" y="121444"/>
                </a:lnTo>
                <a:lnTo>
                  <a:pt x="78581" y="128587"/>
                </a:lnTo>
                <a:lnTo>
                  <a:pt x="78581" y="135731"/>
                </a:lnTo>
                <a:lnTo>
                  <a:pt x="85725" y="157162"/>
                </a:lnTo>
                <a:lnTo>
                  <a:pt x="85725" y="178594"/>
                </a:lnTo>
                <a:lnTo>
                  <a:pt x="92868" y="200025"/>
                </a:lnTo>
                <a:lnTo>
                  <a:pt x="92868" y="221456"/>
                </a:lnTo>
                <a:lnTo>
                  <a:pt x="100012" y="242887"/>
                </a:lnTo>
                <a:lnTo>
                  <a:pt x="107156" y="257175"/>
                </a:lnTo>
                <a:lnTo>
                  <a:pt x="121443" y="271462"/>
                </a:lnTo>
                <a:lnTo>
                  <a:pt x="121443" y="285750"/>
                </a:lnTo>
                <a:lnTo>
                  <a:pt x="128587" y="292894"/>
                </a:lnTo>
                <a:lnTo>
                  <a:pt x="135731" y="300037"/>
                </a:lnTo>
                <a:lnTo>
                  <a:pt x="142875" y="300037"/>
                </a:lnTo>
                <a:lnTo>
                  <a:pt x="142875" y="3000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 name="Freeform 104"/>
          <p:cNvSpPr/>
          <p:nvPr/>
        </p:nvSpPr>
        <p:spPr>
          <a:xfrm>
            <a:off x="6100763" y="3278981"/>
            <a:ext cx="157164" cy="164308"/>
          </a:xfrm>
          <a:custGeom>
            <a:avLst/>
            <a:gdLst/>
            <a:ahLst/>
            <a:cxnLst/>
            <a:rect l="0" t="0" r="0" b="0"/>
            <a:pathLst>
              <a:path w="157164" h="164308">
                <a:moveTo>
                  <a:pt x="21432" y="0"/>
                </a:moveTo>
                <a:lnTo>
                  <a:pt x="14288" y="0"/>
                </a:lnTo>
                <a:lnTo>
                  <a:pt x="14288" y="7144"/>
                </a:lnTo>
                <a:lnTo>
                  <a:pt x="7144" y="14288"/>
                </a:lnTo>
                <a:lnTo>
                  <a:pt x="7144" y="28575"/>
                </a:lnTo>
                <a:lnTo>
                  <a:pt x="0" y="42863"/>
                </a:lnTo>
                <a:lnTo>
                  <a:pt x="0" y="64294"/>
                </a:lnTo>
                <a:lnTo>
                  <a:pt x="0" y="85725"/>
                </a:lnTo>
                <a:lnTo>
                  <a:pt x="7144" y="100013"/>
                </a:lnTo>
                <a:lnTo>
                  <a:pt x="7144" y="121444"/>
                </a:lnTo>
                <a:lnTo>
                  <a:pt x="7144" y="135732"/>
                </a:lnTo>
                <a:lnTo>
                  <a:pt x="14288" y="142875"/>
                </a:lnTo>
                <a:lnTo>
                  <a:pt x="7144" y="150019"/>
                </a:lnTo>
                <a:lnTo>
                  <a:pt x="7144" y="157163"/>
                </a:lnTo>
                <a:lnTo>
                  <a:pt x="7144" y="157163"/>
                </a:lnTo>
                <a:lnTo>
                  <a:pt x="7144" y="157163"/>
                </a:lnTo>
                <a:lnTo>
                  <a:pt x="7144" y="157163"/>
                </a:lnTo>
                <a:lnTo>
                  <a:pt x="7144" y="150019"/>
                </a:lnTo>
                <a:lnTo>
                  <a:pt x="21432" y="135732"/>
                </a:lnTo>
                <a:lnTo>
                  <a:pt x="21432" y="121444"/>
                </a:lnTo>
                <a:lnTo>
                  <a:pt x="21432" y="100013"/>
                </a:lnTo>
                <a:lnTo>
                  <a:pt x="21432" y="78582"/>
                </a:lnTo>
                <a:lnTo>
                  <a:pt x="21432" y="50007"/>
                </a:lnTo>
                <a:lnTo>
                  <a:pt x="21432" y="35719"/>
                </a:lnTo>
                <a:lnTo>
                  <a:pt x="28575" y="28575"/>
                </a:lnTo>
                <a:lnTo>
                  <a:pt x="35719" y="21432"/>
                </a:lnTo>
                <a:lnTo>
                  <a:pt x="35719" y="21432"/>
                </a:lnTo>
                <a:lnTo>
                  <a:pt x="42863" y="21432"/>
                </a:lnTo>
                <a:lnTo>
                  <a:pt x="50007" y="28575"/>
                </a:lnTo>
                <a:lnTo>
                  <a:pt x="57150" y="42863"/>
                </a:lnTo>
                <a:lnTo>
                  <a:pt x="64294" y="57150"/>
                </a:lnTo>
                <a:lnTo>
                  <a:pt x="71438" y="71438"/>
                </a:lnTo>
                <a:lnTo>
                  <a:pt x="78582" y="92869"/>
                </a:lnTo>
                <a:lnTo>
                  <a:pt x="85725" y="114300"/>
                </a:lnTo>
                <a:lnTo>
                  <a:pt x="92869" y="128588"/>
                </a:lnTo>
                <a:lnTo>
                  <a:pt x="92869" y="142875"/>
                </a:lnTo>
                <a:lnTo>
                  <a:pt x="92869" y="150019"/>
                </a:lnTo>
                <a:lnTo>
                  <a:pt x="92869" y="157163"/>
                </a:lnTo>
                <a:lnTo>
                  <a:pt x="100013" y="157163"/>
                </a:lnTo>
                <a:lnTo>
                  <a:pt x="100013" y="157163"/>
                </a:lnTo>
                <a:lnTo>
                  <a:pt x="100013" y="157163"/>
                </a:lnTo>
                <a:lnTo>
                  <a:pt x="100013" y="157163"/>
                </a:lnTo>
                <a:lnTo>
                  <a:pt x="114300" y="142875"/>
                </a:lnTo>
                <a:lnTo>
                  <a:pt x="114300" y="128588"/>
                </a:lnTo>
                <a:lnTo>
                  <a:pt x="114300" y="107157"/>
                </a:lnTo>
                <a:lnTo>
                  <a:pt x="114300" y="85725"/>
                </a:lnTo>
                <a:lnTo>
                  <a:pt x="114300" y="64294"/>
                </a:lnTo>
                <a:lnTo>
                  <a:pt x="114300" y="50007"/>
                </a:lnTo>
                <a:lnTo>
                  <a:pt x="114300" y="42863"/>
                </a:lnTo>
                <a:lnTo>
                  <a:pt x="114300" y="35719"/>
                </a:lnTo>
                <a:lnTo>
                  <a:pt x="121444" y="35719"/>
                </a:lnTo>
                <a:lnTo>
                  <a:pt x="121444" y="35719"/>
                </a:lnTo>
                <a:lnTo>
                  <a:pt x="121444" y="42863"/>
                </a:lnTo>
                <a:lnTo>
                  <a:pt x="121444" y="50007"/>
                </a:lnTo>
                <a:lnTo>
                  <a:pt x="128588" y="64294"/>
                </a:lnTo>
                <a:lnTo>
                  <a:pt x="128588" y="78582"/>
                </a:lnTo>
                <a:lnTo>
                  <a:pt x="135732" y="92869"/>
                </a:lnTo>
                <a:lnTo>
                  <a:pt x="142875" y="107157"/>
                </a:lnTo>
                <a:lnTo>
                  <a:pt x="142875" y="121444"/>
                </a:lnTo>
                <a:lnTo>
                  <a:pt x="150019" y="135732"/>
                </a:lnTo>
                <a:lnTo>
                  <a:pt x="150019" y="150019"/>
                </a:lnTo>
                <a:lnTo>
                  <a:pt x="150019" y="157163"/>
                </a:lnTo>
                <a:lnTo>
                  <a:pt x="150019" y="157163"/>
                </a:lnTo>
                <a:lnTo>
                  <a:pt x="157163" y="164307"/>
                </a:lnTo>
                <a:lnTo>
                  <a:pt x="157163" y="16430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Freeform 105"/>
          <p:cNvSpPr/>
          <p:nvPr/>
        </p:nvSpPr>
        <p:spPr>
          <a:xfrm>
            <a:off x="6329363" y="3164681"/>
            <a:ext cx="150020" cy="271464"/>
          </a:xfrm>
          <a:custGeom>
            <a:avLst/>
            <a:gdLst/>
            <a:ahLst/>
            <a:cxnLst/>
            <a:rect l="0" t="0" r="0" b="0"/>
            <a:pathLst>
              <a:path w="150020" h="271464">
                <a:moveTo>
                  <a:pt x="7144" y="142875"/>
                </a:moveTo>
                <a:lnTo>
                  <a:pt x="7144" y="150019"/>
                </a:lnTo>
                <a:lnTo>
                  <a:pt x="0" y="157163"/>
                </a:lnTo>
                <a:lnTo>
                  <a:pt x="0" y="171450"/>
                </a:lnTo>
                <a:lnTo>
                  <a:pt x="0" y="185738"/>
                </a:lnTo>
                <a:lnTo>
                  <a:pt x="0" y="200025"/>
                </a:lnTo>
                <a:lnTo>
                  <a:pt x="7144" y="221457"/>
                </a:lnTo>
                <a:lnTo>
                  <a:pt x="7144" y="235744"/>
                </a:lnTo>
                <a:lnTo>
                  <a:pt x="14288" y="250032"/>
                </a:lnTo>
                <a:lnTo>
                  <a:pt x="28575" y="257175"/>
                </a:lnTo>
                <a:lnTo>
                  <a:pt x="21432" y="264319"/>
                </a:lnTo>
                <a:lnTo>
                  <a:pt x="28575" y="271463"/>
                </a:lnTo>
                <a:lnTo>
                  <a:pt x="35719" y="271463"/>
                </a:lnTo>
                <a:lnTo>
                  <a:pt x="42863" y="271463"/>
                </a:lnTo>
                <a:lnTo>
                  <a:pt x="50007" y="264319"/>
                </a:lnTo>
                <a:lnTo>
                  <a:pt x="64294" y="257175"/>
                </a:lnTo>
                <a:lnTo>
                  <a:pt x="64294" y="242888"/>
                </a:lnTo>
                <a:lnTo>
                  <a:pt x="71438" y="221457"/>
                </a:lnTo>
                <a:lnTo>
                  <a:pt x="71438" y="192882"/>
                </a:lnTo>
                <a:lnTo>
                  <a:pt x="78582" y="164307"/>
                </a:lnTo>
                <a:lnTo>
                  <a:pt x="85725" y="128588"/>
                </a:lnTo>
                <a:lnTo>
                  <a:pt x="92869" y="92869"/>
                </a:lnTo>
                <a:lnTo>
                  <a:pt x="92869" y="64294"/>
                </a:lnTo>
                <a:lnTo>
                  <a:pt x="92869" y="35719"/>
                </a:lnTo>
                <a:lnTo>
                  <a:pt x="100013" y="14288"/>
                </a:lnTo>
                <a:lnTo>
                  <a:pt x="100013" y="7144"/>
                </a:lnTo>
                <a:lnTo>
                  <a:pt x="100013" y="0"/>
                </a:lnTo>
                <a:lnTo>
                  <a:pt x="100013" y="0"/>
                </a:lnTo>
                <a:lnTo>
                  <a:pt x="100013" y="7144"/>
                </a:lnTo>
                <a:lnTo>
                  <a:pt x="100013" y="7144"/>
                </a:lnTo>
                <a:lnTo>
                  <a:pt x="100013" y="21432"/>
                </a:lnTo>
                <a:lnTo>
                  <a:pt x="100013" y="35719"/>
                </a:lnTo>
                <a:lnTo>
                  <a:pt x="100013" y="64294"/>
                </a:lnTo>
                <a:lnTo>
                  <a:pt x="100013" y="85725"/>
                </a:lnTo>
                <a:lnTo>
                  <a:pt x="100013" y="107157"/>
                </a:lnTo>
                <a:lnTo>
                  <a:pt x="100013" y="135732"/>
                </a:lnTo>
                <a:lnTo>
                  <a:pt x="100013" y="164307"/>
                </a:lnTo>
                <a:lnTo>
                  <a:pt x="107157" y="185738"/>
                </a:lnTo>
                <a:lnTo>
                  <a:pt x="114300" y="207169"/>
                </a:lnTo>
                <a:lnTo>
                  <a:pt x="121444" y="221457"/>
                </a:lnTo>
                <a:lnTo>
                  <a:pt x="128588" y="235744"/>
                </a:lnTo>
                <a:lnTo>
                  <a:pt x="135732" y="250032"/>
                </a:lnTo>
                <a:lnTo>
                  <a:pt x="135732" y="250032"/>
                </a:lnTo>
                <a:lnTo>
                  <a:pt x="142875" y="250032"/>
                </a:lnTo>
                <a:lnTo>
                  <a:pt x="150019" y="250032"/>
                </a:lnTo>
                <a:lnTo>
                  <a:pt x="150019" y="250032"/>
                </a:lnTo>
                <a:lnTo>
                  <a:pt x="150019" y="25003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Freeform 106"/>
          <p:cNvSpPr/>
          <p:nvPr/>
        </p:nvSpPr>
        <p:spPr>
          <a:xfrm>
            <a:off x="6407945" y="3236119"/>
            <a:ext cx="150019" cy="35720"/>
          </a:xfrm>
          <a:custGeom>
            <a:avLst/>
            <a:gdLst/>
            <a:ahLst/>
            <a:cxnLst/>
            <a:rect l="0" t="0" r="0" b="0"/>
            <a:pathLst>
              <a:path w="150019" h="35720">
                <a:moveTo>
                  <a:pt x="0" y="35719"/>
                </a:moveTo>
                <a:lnTo>
                  <a:pt x="0" y="35719"/>
                </a:lnTo>
                <a:lnTo>
                  <a:pt x="0" y="28575"/>
                </a:lnTo>
                <a:lnTo>
                  <a:pt x="0" y="28575"/>
                </a:lnTo>
                <a:lnTo>
                  <a:pt x="14287" y="21431"/>
                </a:lnTo>
                <a:lnTo>
                  <a:pt x="28575" y="14287"/>
                </a:lnTo>
                <a:lnTo>
                  <a:pt x="50006" y="14287"/>
                </a:lnTo>
                <a:lnTo>
                  <a:pt x="71437" y="7144"/>
                </a:lnTo>
                <a:lnTo>
                  <a:pt x="92868" y="7144"/>
                </a:lnTo>
                <a:lnTo>
                  <a:pt x="121443" y="7144"/>
                </a:lnTo>
                <a:lnTo>
                  <a:pt x="135731" y="0"/>
                </a:lnTo>
                <a:lnTo>
                  <a:pt x="150018" y="0"/>
                </a:lnTo>
                <a:lnTo>
                  <a:pt x="15001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Freeform 107"/>
          <p:cNvSpPr/>
          <p:nvPr/>
        </p:nvSpPr>
        <p:spPr>
          <a:xfrm>
            <a:off x="6515101" y="3264694"/>
            <a:ext cx="185738" cy="157163"/>
          </a:xfrm>
          <a:custGeom>
            <a:avLst/>
            <a:gdLst/>
            <a:ahLst/>
            <a:cxnLst/>
            <a:rect l="0" t="0" r="0" b="0"/>
            <a:pathLst>
              <a:path w="185738" h="157163">
                <a:moveTo>
                  <a:pt x="0" y="157162"/>
                </a:moveTo>
                <a:lnTo>
                  <a:pt x="7144" y="157162"/>
                </a:lnTo>
                <a:lnTo>
                  <a:pt x="7144" y="150019"/>
                </a:lnTo>
                <a:lnTo>
                  <a:pt x="7144" y="142875"/>
                </a:lnTo>
                <a:lnTo>
                  <a:pt x="21431" y="135731"/>
                </a:lnTo>
                <a:lnTo>
                  <a:pt x="28575" y="121444"/>
                </a:lnTo>
                <a:lnTo>
                  <a:pt x="42862" y="100012"/>
                </a:lnTo>
                <a:lnTo>
                  <a:pt x="50006" y="85725"/>
                </a:lnTo>
                <a:lnTo>
                  <a:pt x="57150" y="64294"/>
                </a:lnTo>
                <a:lnTo>
                  <a:pt x="64294" y="50006"/>
                </a:lnTo>
                <a:lnTo>
                  <a:pt x="71437" y="28575"/>
                </a:lnTo>
                <a:lnTo>
                  <a:pt x="78581" y="14287"/>
                </a:lnTo>
                <a:lnTo>
                  <a:pt x="78581" y="7144"/>
                </a:lnTo>
                <a:lnTo>
                  <a:pt x="71437" y="0"/>
                </a:lnTo>
                <a:lnTo>
                  <a:pt x="71437" y="0"/>
                </a:lnTo>
                <a:lnTo>
                  <a:pt x="57150" y="7144"/>
                </a:lnTo>
                <a:lnTo>
                  <a:pt x="50006" y="21431"/>
                </a:lnTo>
                <a:lnTo>
                  <a:pt x="42862" y="35719"/>
                </a:lnTo>
                <a:lnTo>
                  <a:pt x="28575" y="50006"/>
                </a:lnTo>
                <a:lnTo>
                  <a:pt x="21431" y="71437"/>
                </a:lnTo>
                <a:lnTo>
                  <a:pt x="21431" y="85725"/>
                </a:lnTo>
                <a:lnTo>
                  <a:pt x="14287" y="107156"/>
                </a:lnTo>
                <a:lnTo>
                  <a:pt x="21431" y="121444"/>
                </a:lnTo>
                <a:lnTo>
                  <a:pt x="28575" y="128587"/>
                </a:lnTo>
                <a:lnTo>
                  <a:pt x="42862" y="142875"/>
                </a:lnTo>
                <a:lnTo>
                  <a:pt x="57150" y="150019"/>
                </a:lnTo>
                <a:lnTo>
                  <a:pt x="71437" y="150019"/>
                </a:lnTo>
                <a:lnTo>
                  <a:pt x="85725" y="150019"/>
                </a:lnTo>
                <a:lnTo>
                  <a:pt x="107156" y="150019"/>
                </a:lnTo>
                <a:lnTo>
                  <a:pt x="121444" y="142875"/>
                </a:lnTo>
                <a:lnTo>
                  <a:pt x="135731" y="128587"/>
                </a:lnTo>
                <a:lnTo>
                  <a:pt x="150019" y="121444"/>
                </a:lnTo>
                <a:lnTo>
                  <a:pt x="164306" y="107156"/>
                </a:lnTo>
                <a:lnTo>
                  <a:pt x="171450" y="92869"/>
                </a:lnTo>
                <a:lnTo>
                  <a:pt x="178594" y="78581"/>
                </a:lnTo>
                <a:lnTo>
                  <a:pt x="185737" y="64294"/>
                </a:lnTo>
                <a:lnTo>
                  <a:pt x="185737" y="50006"/>
                </a:lnTo>
                <a:lnTo>
                  <a:pt x="178594" y="28575"/>
                </a:lnTo>
                <a:lnTo>
                  <a:pt x="171450" y="14287"/>
                </a:lnTo>
                <a:lnTo>
                  <a:pt x="164306" y="7144"/>
                </a:lnTo>
                <a:lnTo>
                  <a:pt x="150019" y="0"/>
                </a:lnTo>
                <a:lnTo>
                  <a:pt x="135731" y="0"/>
                </a:lnTo>
                <a:lnTo>
                  <a:pt x="128587" y="7144"/>
                </a:lnTo>
                <a:lnTo>
                  <a:pt x="114300" y="14287"/>
                </a:lnTo>
                <a:lnTo>
                  <a:pt x="107156" y="28575"/>
                </a:lnTo>
                <a:lnTo>
                  <a:pt x="92869" y="42862"/>
                </a:lnTo>
                <a:lnTo>
                  <a:pt x="85725" y="57150"/>
                </a:lnTo>
                <a:lnTo>
                  <a:pt x="78581" y="71437"/>
                </a:lnTo>
                <a:lnTo>
                  <a:pt x="78581" y="85725"/>
                </a:lnTo>
                <a:lnTo>
                  <a:pt x="78581" y="100012"/>
                </a:lnTo>
                <a:lnTo>
                  <a:pt x="85725" y="114300"/>
                </a:lnTo>
                <a:lnTo>
                  <a:pt x="92869" y="121444"/>
                </a:lnTo>
                <a:lnTo>
                  <a:pt x="100012" y="128587"/>
                </a:lnTo>
                <a:lnTo>
                  <a:pt x="107156" y="128587"/>
                </a:lnTo>
                <a:lnTo>
                  <a:pt x="121444" y="128587"/>
                </a:lnTo>
                <a:lnTo>
                  <a:pt x="128587" y="128587"/>
                </a:lnTo>
                <a:lnTo>
                  <a:pt x="135731" y="114300"/>
                </a:lnTo>
                <a:lnTo>
                  <a:pt x="142875" y="100012"/>
                </a:lnTo>
                <a:lnTo>
                  <a:pt x="157162" y="78581"/>
                </a:lnTo>
                <a:lnTo>
                  <a:pt x="164306" y="64294"/>
                </a:lnTo>
                <a:lnTo>
                  <a:pt x="164306" y="57150"/>
                </a:lnTo>
                <a:lnTo>
                  <a:pt x="164306" y="571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9" name="Freeform 108"/>
          <p:cNvSpPr/>
          <p:nvPr/>
        </p:nvSpPr>
        <p:spPr>
          <a:xfrm>
            <a:off x="6672263" y="3150394"/>
            <a:ext cx="42864" cy="292895"/>
          </a:xfrm>
          <a:custGeom>
            <a:avLst/>
            <a:gdLst/>
            <a:ahLst/>
            <a:cxnLst/>
            <a:rect l="0" t="0" r="0" b="0"/>
            <a:pathLst>
              <a:path w="42864" h="292895">
                <a:moveTo>
                  <a:pt x="14288" y="7144"/>
                </a:moveTo>
                <a:lnTo>
                  <a:pt x="14288" y="0"/>
                </a:lnTo>
                <a:lnTo>
                  <a:pt x="7144" y="0"/>
                </a:lnTo>
                <a:lnTo>
                  <a:pt x="7144" y="0"/>
                </a:lnTo>
                <a:lnTo>
                  <a:pt x="7144" y="0"/>
                </a:lnTo>
                <a:lnTo>
                  <a:pt x="0" y="0"/>
                </a:lnTo>
                <a:lnTo>
                  <a:pt x="0" y="7144"/>
                </a:lnTo>
                <a:lnTo>
                  <a:pt x="7144" y="14287"/>
                </a:lnTo>
                <a:lnTo>
                  <a:pt x="7144" y="28575"/>
                </a:lnTo>
                <a:lnTo>
                  <a:pt x="7144" y="57150"/>
                </a:lnTo>
                <a:lnTo>
                  <a:pt x="14288" y="85725"/>
                </a:lnTo>
                <a:lnTo>
                  <a:pt x="14288" y="114300"/>
                </a:lnTo>
                <a:lnTo>
                  <a:pt x="21432" y="142875"/>
                </a:lnTo>
                <a:lnTo>
                  <a:pt x="21432" y="171450"/>
                </a:lnTo>
                <a:lnTo>
                  <a:pt x="28575" y="192881"/>
                </a:lnTo>
                <a:lnTo>
                  <a:pt x="35719" y="221456"/>
                </a:lnTo>
                <a:lnTo>
                  <a:pt x="35719" y="235744"/>
                </a:lnTo>
                <a:lnTo>
                  <a:pt x="35719" y="257175"/>
                </a:lnTo>
                <a:lnTo>
                  <a:pt x="42863" y="271462"/>
                </a:lnTo>
                <a:lnTo>
                  <a:pt x="35719" y="285750"/>
                </a:lnTo>
                <a:lnTo>
                  <a:pt x="35719" y="292894"/>
                </a:lnTo>
                <a:lnTo>
                  <a:pt x="35719" y="292894"/>
                </a:lnTo>
                <a:lnTo>
                  <a:pt x="42863" y="292894"/>
                </a:lnTo>
                <a:lnTo>
                  <a:pt x="42863" y="292894"/>
                </a:lnTo>
                <a:lnTo>
                  <a:pt x="42863" y="29289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0" name="Freeform 109"/>
          <p:cNvSpPr/>
          <p:nvPr/>
        </p:nvSpPr>
        <p:spPr>
          <a:xfrm>
            <a:off x="6350795" y="3614738"/>
            <a:ext cx="221457" cy="357188"/>
          </a:xfrm>
          <a:custGeom>
            <a:avLst/>
            <a:gdLst/>
            <a:ahLst/>
            <a:cxnLst/>
            <a:rect l="0" t="0" r="0" b="0"/>
            <a:pathLst>
              <a:path w="221457" h="357188">
                <a:moveTo>
                  <a:pt x="221456" y="85725"/>
                </a:moveTo>
                <a:lnTo>
                  <a:pt x="214312" y="85725"/>
                </a:lnTo>
                <a:lnTo>
                  <a:pt x="214312" y="85725"/>
                </a:lnTo>
                <a:lnTo>
                  <a:pt x="214312" y="78581"/>
                </a:lnTo>
                <a:lnTo>
                  <a:pt x="207168" y="71437"/>
                </a:lnTo>
                <a:lnTo>
                  <a:pt x="200025" y="64293"/>
                </a:lnTo>
                <a:lnTo>
                  <a:pt x="192881" y="50006"/>
                </a:lnTo>
                <a:lnTo>
                  <a:pt x="185737" y="35718"/>
                </a:lnTo>
                <a:lnTo>
                  <a:pt x="178593" y="28575"/>
                </a:lnTo>
                <a:lnTo>
                  <a:pt x="164306" y="14287"/>
                </a:lnTo>
                <a:lnTo>
                  <a:pt x="150018" y="0"/>
                </a:lnTo>
                <a:lnTo>
                  <a:pt x="135731" y="0"/>
                </a:lnTo>
                <a:lnTo>
                  <a:pt x="114300" y="0"/>
                </a:lnTo>
                <a:lnTo>
                  <a:pt x="100012" y="7143"/>
                </a:lnTo>
                <a:lnTo>
                  <a:pt x="78581" y="21431"/>
                </a:lnTo>
                <a:lnTo>
                  <a:pt x="64293" y="42862"/>
                </a:lnTo>
                <a:lnTo>
                  <a:pt x="42862" y="71437"/>
                </a:lnTo>
                <a:lnTo>
                  <a:pt x="28575" y="100012"/>
                </a:lnTo>
                <a:lnTo>
                  <a:pt x="14287" y="128587"/>
                </a:lnTo>
                <a:lnTo>
                  <a:pt x="7143" y="164306"/>
                </a:lnTo>
                <a:lnTo>
                  <a:pt x="0" y="200025"/>
                </a:lnTo>
                <a:lnTo>
                  <a:pt x="0" y="235743"/>
                </a:lnTo>
                <a:lnTo>
                  <a:pt x="0" y="264318"/>
                </a:lnTo>
                <a:lnTo>
                  <a:pt x="0" y="292893"/>
                </a:lnTo>
                <a:lnTo>
                  <a:pt x="7143" y="314325"/>
                </a:lnTo>
                <a:lnTo>
                  <a:pt x="7143" y="335756"/>
                </a:lnTo>
                <a:lnTo>
                  <a:pt x="21431" y="342900"/>
                </a:lnTo>
                <a:lnTo>
                  <a:pt x="28575" y="350043"/>
                </a:lnTo>
                <a:lnTo>
                  <a:pt x="35718" y="357187"/>
                </a:lnTo>
                <a:lnTo>
                  <a:pt x="42862" y="357187"/>
                </a:lnTo>
                <a:lnTo>
                  <a:pt x="42862" y="3571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Freeform 110"/>
          <p:cNvSpPr/>
          <p:nvPr/>
        </p:nvSpPr>
        <p:spPr>
          <a:xfrm>
            <a:off x="6515101" y="3679031"/>
            <a:ext cx="92870" cy="264320"/>
          </a:xfrm>
          <a:custGeom>
            <a:avLst/>
            <a:gdLst/>
            <a:ahLst/>
            <a:cxnLst/>
            <a:rect l="0" t="0" r="0" b="0"/>
            <a:pathLst>
              <a:path w="92870" h="264320">
                <a:moveTo>
                  <a:pt x="7144" y="0"/>
                </a:moveTo>
                <a:lnTo>
                  <a:pt x="7144" y="7144"/>
                </a:lnTo>
                <a:lnTo>
                  <a:pt x="7144" y="28575"/>
                </a:lnTo>
                <a:lnTo>
                  <a:pt x="7144" y="57150"/>
                </a:lnTo>
                <a:lnTo>
                  <a:pt x="0" y="92869"/>
                </a:lnTo>
                <a:lnTo>
                  <a:pt x="0" y="128588"/>
                </a:lnTo>
                <a:lnTo>
                  <a:pt x="7144" y="164307"/>
                </a:lnTo>
                <a:lnTo>
                  <a:pt x="7144" y="192882"/>
                </a:lnTo>
                <a:lnTo>
                  <a:pt x="14287" y="221457"/>
                </a:lnTo>
                <a:lnTo>
                  <a:pt x="14287" y="242888"/>
                </a:lnTo>
                <a:lnTo>
                  <a:pt x="21431" y="257175"/>
                </a:lnTo>
                <a:lnTo>
                  <a:pt x="21431" y="264319"/>
                </a:lnTo>
                <a:lnTo>
                  <a:pt x="21431" y="264319"/>
                </a:lnTo>
                <a:lnTo>
                  <a:pt x="21431" y="264319"/>
                </a:lnTo>
                <a:lnTo>
                  <a:pt x="21431" y="257175"/>
                </a:lnTo>
                <a:lnTo>
                  <a:pt x="21431" y="242888"/>
                </a:lnTo>
                <a:lnTo>
                  <a:pt x="21431" y="221457"/>
                </a:lnTo>
                <a:lnTo>
                  <a:pt x="21431" y="192882"/>
                </a:lnTo>
                <a:lnTo>
                  <a:pt x="21431" y="164307"/>
                </a:lnTo>
                <a:lnTo>
                  <a:pt x="21431" y="135732"/>
                </a:lnTo>
                <a:lnTo>
                  <a:pt x="21431" y="114300"/>
                </a:lnTo>
                <a:lnTo>
                  <a:pt x="21431" y="100013"/>
                </a:lnTo>
                <a:lnTo>
                  <a:pt x="28575" y="92869"/>
                </a:lnTo>
                <a:lnTo>
                  <a:pt x="28575" y="92869"/>
                </a:lnTo>
                <a:lnTo>
                  <a:pt x="35719" y="92869"/>
                </a:lnTo>
                <a:lnTo>
                  <a:pt x="42862" y="100013"/>
                </a:lnTo>
                <a:lnTo>
                  <a:pt x="42862" y="114300"/>
                </a:lnTo>
                <a:lnTo>
                  <a:pt x="57150" y="128588"/>
                </a:lnTo>
                <a:lnTo>
                  <a:pt x="64294" y="150019"/>
                </a:lnTo>
                <a:lnTo>
                  <a:pt x="71437" y="178594"/>
                </a:lnTo>
                <a:lnTo>
                  <a:pt x="78581" y="192882"/>
                </a:lnTo>
                <a:lnTo>
                  <a:pt x="92869" y="221457"/>
                </a:lnTo>
                <a:lnTo>
                  <a:pt x="92869" y="221457"/>
                </a:lnTo>
                <a:lnTo>
                  <a:pt x="92869" y="2214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Freeform 111"/>
          <p:cNvSpPr/>
          <p:nvPr/>
        </p:nvSpPr>
        <p:spPr>
          <a:xfrm>
            <a:off x="6622257" y="3750469"/>
            <a:ext cx="128589" cy="185738"/>
          </a:xfrm>
          <a:custGeom>
            <a:avLst/>
            <a:gdLst/>
            <a:ahLst/>
            <a:cxnLst/>
            <a:rect l="0" t="0" r="0" b="0"/>
            <a:pathLst>
              <a:path w="128589" h="185738">
                <a:moveTo>
                  <a:pt x="7144" y="114300"/>
                </a:moveTo>
                <a:lnTo>
                  <a:pt x="7144" y="121444"/>
                </a:lnTo>
                <a:lnTo>
                  <a:pt x="0" y="128587"/>
                </a:lnTo>
                <a:lnTo>
                  <a:pt x="0" y="142875"/>
                </a:lnTo>
                <a:lnTo>
                  <a:pt x="7144" y="164306"/>
                </a:lnTo>
                <a:lnTo>
                  <a:pt x="14288" y="178594"/>
                </a:lnTo>
                <a:lnTo>
                  <a:pt x="28575" y="185737"/>
                </a:lnTo>
                <a:lnTo>
                  <a:pt x="42863" y="185737"/>
                </a:lnTo>
                <a:lnTo>
                  <a:pt x="57150" y="185737"/>
                </a:lnTo>
                <a:lnTo>
                  <a:pt x="71438" y="185737"/>
                </a:lnTo>
                <a:lnTo>
                  <a:pt x="92869" y="171450"/>
                </a:lnTo>
                <a:lnTo>
                  <a:pt x="100013" y="164306"/>
                </a:lnTo>
                <a:lnTo>
                  <a:pt x="114300" y="150019"/>
                </a:lnTo>
                <a:lnTo>
                  <a:pt x="121444" y="128587"/>
                </a:lnTo>
                <a:lnTo>
                  <a:pt x="128588" y="107156"/>
                </a:lnTo>
                <a:lnTo>
                  <a:pt x="128588" y="85725"/>
                </a:lnTo>
                <a:lnTo>
                  <a:pt x="128588" y="57150"/>
                </a:lnTo>
                <a:lnTo>
                  <a:pt x="128588" y="35719"/>
                </a:lnTo>
                <a:lnTo>
                  <a:pt x="114300" y="14287"/>
                </a:lnTo>
                <a:lnTo>
                  <a:pt x="100013" y="7144"/>
                </a:lnTo>
                <a:lnTo>
                  <a:pt x="92869" y="0"/>
                </a:lnTo>
                <a:lnTo>
                  <a:pt x="71438" y="0"/>
                </a:lnTo>
                <a:lnTo>
                  <a:pt x="50006" y="7144"/>
                </a:lnTo>
                <a:lnTo>
                  <a:pt x="35719" y="21431"/>
                </a:lnTo>
                <a:lnTo>
                  <a:pt x="21431" y="35719"/>
                </a:lnTo>
                <a:lnTo>
                  <a:pt x="7144" y="57150"/>
                </a:lnTo>
                <a:lnTo>
                  <a:pt x="0" y="78581"/>
                </a:lnTo>
                <a:lnTo>
                  <a:pt x="0" y="100012"/>
                </a:lnTo>
                <a:lnTo>
                  <a:pt x="0" y="121444"/>
                </a:lnTo>
                <a:lnTo>
                  <a:pt x="7144" y="135731"/>
                </a:lnTo>
                <a:lnTo>
                  <a:pt x="14288" y="157162"/>
                </a:lnTo>
                <a:lnTo>
                  <a:pt x="21431" y="171450"/>
                </a:lnTo>
                <a:lnTo>
                  <a:pt x="28575" y="178594"/>
                </a:lnTo>
                <a:lnTo>
                  <a:pt x="35719" y="185737"/>
                </a:lnTo>
                <a:lnTo>
                  <a:pt x="35719" y="1857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Freeform 112"/>
          <p:cNvSpPr/>
          <p:nvPr/>
        </p:nvSpPr>
        <p:spPr>
          <a:xfrm>
            <a:off x="6793707" y="3764756"/>
            <a:ext cx="35720" cy="242889"/>
          </a:xfrm>
          <a:custGeom>
            <a:avLst/>
            <a:gdLst/>
            <a:ahLst/>
            <a:cxnLst/>
            <a:rect l="0" t="0" r="0" b="0"/>
            <a:pathLst>
              <a:path w="35720" h="242889">
                <a:moveTo>
                  <a:pt x="0" y="0"/>
                </a:moveTo>
                <a:lnTo>
                  <a:pt x="0" y="7144"/>
                </a:lnTo>
                <a:lnTo>
                  <a:pt x="0" y="14288"/>
                </a:lnTo>
                <a:lnTo>
                  <a:pt x="0" y="28575"/>
                </a:lnTo>
                <a:lnTo>
                  <a:pt x="0" y="50007"/>
                </a:lnTo>
                <a:lnTo>
                  <a:pt x="0" y="71438"/>
                </a:lnTo>
                <a:lnTo>
                  <a:pt x="7144" y="100013"/>
                </a:lnTo>
                <a:lnTo>
                  <a:pt x="7144" y="121444"/>
                </a:lnTo>
                <a:lnTo>
                  <a:pt x="14288" y="150019"/>
                </a:lnTo>
                <a:lnTo>
                  <a:pt x="14288" y="171450"/>
                </a:lnTo>
                <a:lnTo>
                  <a:pt x="21431" y="192882"/>
                </a:lnTo>
                <a:lnTo>
                  <a:pt x="21431" y="214313"/>
                </a:lnTo>
                <a:lnTo>
                  <a:pt x="28575" y="228600"/>
                </a:lnTo>
                <a:lnTo>
                  <a:pt x="28575" y="235744"/>
                </a:lnTo>
                <a:lnTo>
                  <a:pt x="35719" y="242888"/>
                </a:lnTo>
                <a:lnTo>
                  <a:pt x="35719" y="242888"/>
                </a:lnTo>
                <a:lnTo>
                  <a:pt x="35719" y="2428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Freeform 113"/>
          <p:cNvSpPr/>
          <p:nvPr/>
        </p:nvSpPr>
        <p:spPr>
          <a:xfrm>
            <a:off x="6858001" y="3757613"/>
            <a:ext cx="157163" cy="207169"/>
          </a:xfrm>
          <a:custGeom>
            <a:avLst/>
            <a:gdLst/>
            <a:ahLst/>
            <a:cxnLst/>
            <a:rect l="0" t="0" r="0" b="0"/>
            <a:pathLst>
              <a:path w="157163" h="207169">
                <a:moveTo>
                  <a:pt x="92869" y="0"/>
                </a:moveTo>
                <a:lnTo>
                  <a:pt x="92869" y="0"/>
                </a:lnTo>
                <a:lnTo>
                  <a:pt x="85725" y="0"/>
                </a:lnTo>
                <a:lnTo>
                  <a:pt x="78581" y="7143"/>
                </a:lnTo>
                <a:lnTo>
                  <a:pt x="71437" y="7143"/>
                </a:lnTo>
                <a:lnTo>
                  <a:pt x="64294" y="7143"/>
                </a:lnTo>
                <a:lnTo>
                  <a:pt x="50006" y="14287"/>
                </a:lnTo>
                <a:lnTo>
                  <a:pt x="35719" y="28575"/>
                </a:lnTo>
                <a:lnTo>
                  <a:pt x="28575" y="42862"/>
                </a:lnTo>
                <a:lnTo>
                  <a:pt x="21431" y="57150"/>
                </a:lnTo>
                <a:lnTo>
                  <a:pt x="7144" y="78581"/>
                </a:lnTo>
                <a:lnTo>
                  <a:pt x="7144" y="92868"/>
                </a:lnTo>
                <a:lnTo>
                  <a:pt x="0" y="114300"/>
                </a:lnTo>
                <a:lnTo>
                  <a:pt x="7144" y="128587"/>
                </a:lnTo>
                <a:lnTo>
                  <a:pt x="7144" y="142875"/>
                </a:lnTo>
                <a:lnTo>
                  <a:pt x="21431" y="164306"/>
                </a:lnTo>
                <a:lnTo>
                  <a:pt x="28575" y="171450"/>
                </a:lnTo>
                <a:lnTo>
                  <a:pt x="42862" y="185737"/>
                </a:lnTo>
                <a:lnTo>
                  <a:pt x="64294" y="192881"/>
                </a:lnTo>
                <a:lnTo>
                  <a:pt x="78581" y="200025"/>
                </a:lnTo>
                <a:lnTo>
                  <a:pt x="100012" y="207168"/>
                </a:lnTo>
                <a:lnTo>
                  <a:pt x="114300" y="207168"/>
                </a:lnTo>
                <a:lnTo>
                  <a:pt x="135731" y="207168"/>
                </a:lnTo>
                <a:lnTo>
                  <a:pt x="150019" y="200025"/>
                </a:lnTo>
                <a:lnTo>
                  <a:pt x="157162" y="200025"/>
                </a:lnTo>
                <a:lnTo>
                  <a:pt x="157162" y="2000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Freeform 114"/>
          <p:cNvSpPr/>
          <p:nvPr/>
        </p:nvSpPr>
        <p:spPr>
          <a:xfrm>
            <a:off x="6979445" y="3743325"/>
            <a:ext cx="200026" cy="214314"/>
          </a:xfrm>
          <a:custGeom>
            <a:avLst/>
            <a:gdLst/>
            <a:ahLst/>
            <a:cxnLst/>
            <a:rect l="0" t="0" r="0" b="0"/>
            <a:pathLst>
              <a:path w="200026" h="214314">
                <a:moveTo>
                  <a:pt x="0" y="178594"/>
                </a:moveTo>
                <a:lnTo>
                  <a:pt x="0" y="178594"/>
                </a:lnTo>
                <a:lnTo>
                  <a:pt x="0" y="178594"/>
                </a:lnTo>
                <a:lnTo>
                  <a:pt x="7143" y="185738"/>
                </a:lnTo>
                <a:lnTo>
                  <a:pt x="14287" y="185738"/>
                </a:lnTo>
                <a:lnTo>
                  <a:pt x="28575" y="178594"/>
                </a:lnTo>
                <a:lnTo>
                  <a:pt x="42862" y="164306"/>
                </a:lnTo>
                <a:lnTo>
                  <a:pt x="57150" y="150019"/>
                </a:lnTo>
                <a:lnTo>
                  <a:pt x="78581" y="128588"/>
                </a:lnTo>
                <a:lnTo>
                  <a:pt x="92868" y="107156"/>
                </a:lnTo>
                <a:lnTo>
                  <a:pt x="100012" y="92869"/>
                </a:lnTo>
                <a:lnTo>
                  <a:pt x="107156" y="71438"/>
                </a:lnTo>
                <a:lnTo>
                  <a:pt x="114300" y="50006"/>
                </a:lnTo>
                <a:lnTo>
                  <a:pt x="114300" y="35719"/>
                </a:lnTo>
                <a:lnTo>
                  <a:pt x="114300" y="14288"/>
                </a:lnTo>
                <a:lnTo>
                  <a:pt x="107156" y="0"/>
                </a:lnTo>
                <a:lnTo>
                  <a:pt x="100012" y="0"/>
                </a:lnTo>
                <a:lnTo>
                  <a:pt x="92868" y="0"/>
                </a:lnTo>
                <a:lnTo>
                  <a:pt x="78581" y="7144"/>
                </a:lnTo>
                <a:lnTo>
                  <a:pt x="57150" y="21431"/>
                </a:lnTo>
                <a:lnTo>
                  <a:pt x="50006" y="42863"/>
                </a:lnTo>
                <a:lnTo>
                  <a:pt x="35718" y="71438"/>
                </a:lnTo>
                <a:lnTo>
                  <a:pt x="28575" y="92869"/>
                </a:lnTo>
                <a:lnTo>
                  <a:pt x="28575" y="121444"/>
                </a:lnTo>
                <a:lnTo>
                  <a:pt x="35718" y="142875"/>
                </a:lnTo>
                <a:lnTo>
                  <a:pt x="42862" y="164306"/>
                </a:lnTo>
                <a:lnTo>
                  <a:pt x="57150" y="185738"/>
                </a:lnTo>
                <a:lnTo>
                  <a:pt x="71437" y="200025"/>
                </a:lnTo>
                <a:lnTo>
                  <a:pt x="92868" y="207169"/>
                </a:lnTo>
                <a:lnTo>
                  <a:pt x="107156" y="214313"/>
                </a:lnTo>
                <a:lnTo>
                  <a:pt x="128587" y="214313"/>
                </a:lnTo>
                <a:lnTo>
                  <a:pt x="142875" y="214313"/>
                </a:lnTo>
                <a:lnTo>
                  <a:pt x="164306" y="207169"/>
                </a:lnTo>
                <a:lnTo>
                  <a:pt x="178593" y="200025"/>
                </a:lnTo>
                <a:lnTo>
                  <a:pt x="192881" y="192881"/>
                </a:lnTo>
                <a:lnTo>
                  <a:pt x="200025" y="185738"/>
                </a:lnTo>
                <a:lnTo>
                  <a:pt x="200025" y="18573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Freeform 115"/>
          <p:cNvSpPr/>
          <p:nvPr/>
        </p:nvSpPr>
        <p:spPr>
          <a:xfrm>
            <a:off x="6815138" y="3629025"/>
            <a:ext cx="1" cy="7145"/>
          </a:xfrm>
          <a:custGeom>
            <a:avLst/>
            <a:gdLst/>
            <a:ahLst/>
            <a:cxnLst/>
            <a:rect l="0" t="0" r="0" b="0"/>
            <a:pathLst>
              <a:path w="1" h="7145">
                <a:moveTo>
                  <a:pt x="0" y="0"/>
                </a:moveTo>
                <a:lnTo>
                  <a:pt x="0" y="7144"/>
                </a:lnTo>
                <a:lnTo>
                  <a:pt x="0" y="7144"/>
                </a:lnTo>
                <a:lnTo>
                  <a:pt x="0"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Freeform 116"/>
          <p:cNvSpPr/>
          <p:nvPr/>
        </p:nvSpPr>
        <p:spPr>
          <a:xfrm>
            <a:off x="2164556" y="4579144"/>
            <a:ext cx="135733" cy="357188"/>
          </a:xfrm>
          <a:custGeom>
            <a:avLst/>
            <a:gdLst/>
            <a:ahLst/>
            <a:cxnLst/>
            <a:rect l="0" t="0" r="0" b="0"/>
            <a:pathLst>
              <a:path w="135733" h="357188">
                <a:moveTo>
                  <a:pt x="135732" y="14288"/>
                </a:moveTo>
                <a:lnTo>
                  <a:pt x="135732" y="14288"/>
                </a:lnTo>
                <a:lnTo>
                  <a:pt x="128588" y="7144"/>
                </a:lnTo>
                <a:lnTo>
                  <a:pt x="121444" y="7144"/>
                </a:lnTo>
                <a:lnTo>
                  <a:pt x="114300" y="0"/>
                </a:lnTo>
                <a:lnTo>
                  <a:pt x="107157" y="0"/>
                </a:lnTo>
                <a:lnTo>
                  <a:pt x="92869" y="0"/>
                </a:lnTo>
                <a:lnTo>
                  <a:pt x="78582" y="7144"/>
                </a:lnTo>
                <a:lnTo>
                  <a:pt x="64294" y="14288"/>
                </a:lnTo>
                <a:lnTo>
                  <a:pt x="50007" y="28575"/>
                </a:lnTo>
                <a:lnTo>
                  <a:pt x="42863" y="50006"/>
                </a:lnTo>
                <a:lnTo>
                  <a:pt x="28575" y="71438"/>
                </a:lnTo>
                <a:lnTo>
                  <a:pt x="14288" y="100013"/>
                </a:lnTo>
                <a:lnTo>
                  <a:pt x="7144" y="135731"/>
                </a:lnTo>
                <a:lnTo>
                  <a:pt x="0" y="164306"/>
                </a:lnTo>
                <a:lnTo>
                  <a:pt x="0" y="200025"/>
                </a:lnTo>
                <a:lnTo>
                  <a:pt x="0" y="228600"/>
                </a:lnTo>
                <a:lnTo>
                  <a:pt x="0" y="257175"/>
                </a:lnTo>
                <a:lnTo>
                  <a:pt x="7144" y="278606"/>
                </a:lnTo>
                <a:lnTo>
                  <a:pt x="14288" y="292894"/>
                </a:lnTo>
                <a:lnTo>
                  <a:pt x="14288" y="307181"/>
                </a:lnTo>
                <a:lnTo>
                  <a:pt x="28575" y="314325"/>
                </a:lnTo>
                <a:lnTo>
                  <a:pt x="35719" y="314325"/>
                </a:lnTo>
                <a:lnTo>
                  <a:pt x="42863" y="314325"/>
                </a:lnTo>
                <a:lnTo>
                  <a:pt x="50007" y="307181"/>
                </a:lnTo>
                <a:lnTo>
                  <a:pt x="57150" y="300037"/>
                </a:lnTo>
                <a:lnTo>
                  <a:pt x="64294" y="285750"/>
                </a:lnTo>
                <a:lnTo>
                  <a:pt x="64294" y="264319"/>
                </a:lnTo>
                <a:lnTo>
                  <a:pt x="71438" y="242888"/>
                </a:lnTo>
                <a:lnTo>
                  <a:pt x="78582" y="228600"/>
                </a:lnTo>
                <a:lnTo>
                  <a:pt x="78582" y="214313"/>
                </a:lnTo>
                <a:lnTo>
                  <a:pt x="85725" y="207169"/>
                </a:lnTo>
                <a:lnTo>
                  <a:pt x="85725" y="207169"/>
                </a:lnTo>
                <a:lnTo>
                  <a:pt x="85725" y="207169"/>
                </a:lnTo>
                <a:lnTo>
                  <a:pt x="85725" y="214313"/>
                </a:lnTo>
                <a:lnTo>
                  <a:pt x="85725" y="228600"/>
                </a:lnTo>
                <a:lnTo>
                  <a:pt x="92869" y="242888"/>
                </a:lnTo>
                <a:lnTo>
                  <a:pt x="92869" y="264319"/>
                </a:lnTo>
                <a:lnTo>
                  <a:pt x="92869" y="285750"/>
                </a:lnTo>
                <a:lnTo>
                  <a:pt x="92869" y="307181"/>
                </a:lnTo>
                <a:lnTo>
                  <a:pt x="92869" y="328612"/>
                </a:lnTo>
                <a:lnTo>
                  <a:pt x="100013" y="342900"/>
                </a:lnTo>
                <a:lnTo>
                  <a:pt x="100013" y="350044"/>
                </a:lnTo>
                <a:lnTo>
                  <a:pt x="107157" y="357187"/>
                </a:lnTo>
                <a:lnTo>
                  <a:pt x="114300" y="357187"/>
                </a:lnTo>
                <a:lnTo>
                  <a:pt x="121444" y="357187"/>
                </a:lnTo>
                <a:lnTo>
                  <a:pt x="121444" y="3571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Freeform 117"/>
          <p:cNvSpPr/>
          <p:nvPr/>
        </p:nvSpPr>
        <p:spPr>
          <a:xfrm>
            <a:off x="2307431" y="4714875"/>
            <a:ext cx="107158" cy="214314"/>
          </a:xfrm>
          <a:custGeom>
            <a:avLst/>
            <a:gdLst/>
            <a:ahLst/>
            <a:cxnLst/>
            <a:rect l="0" t="0" r="0" b="0"/>
            <a:pathLst>
              <a:path w="107158" h="214314">
                <a:moveTo>
                  <a:pt x="21432" y="35719"/>
                </a:moveTo>
                <a:lnTo>
                  <a:pt x="21432" y="42863"/>
                </a:lnTo>
                <a:lnTo>
                  <a:pt x="21432" y="64294"/>
                </a:lnTo>
                <a:lnTo>
                  <a:pt x="21432" y="85725"/>
                </a:lnTo>
                <a:lnTo>
                  <a:pt x="21432" y="121444"/>
                </a:lnTo>
                <a:lnTo>
                  <a:pt x="21432" y="150019"/>
                </a:lnTo>
                <a:lnTo>
                  <a:pt x="28575" y="171450"/>
                </a:lnTo>
                <a:lnTo>
                  <a:pt x="35719" y="192881"/>
                </a:lnTo>
                <a:lnTo>
                  <a:pt x="42863" y="207169"/>
                </a:lnTo>
                <a:lnTo>
                  <a:pt x="50007" y="214313"/>
                </a:lnTo>
                <a:lnTo>
                  <a:pt x="64294" y="214313"/>
                </a:lnTo>
                <a:lnTo>
                  <a:pt x="78582" y="214313"/>
                </a:lnTo>
                <a:lnTo>
                  <a:pt x="85725" y="207169"/>
                </a:lnTo>
                <a:lnTo>
                  <a:pt x="92869" y="192881"/>
                </a:lnTo>
                <a:lnTo>
                  <a:pt x="100013" y="178594"/>
                </a:lnTo>
                <a:lnTo>
                  <a:pt x="107157" y="157163"/>
                </a:lnTo>
                <a:lnTo>
                  <a:pt x="107157" y="135732"/>
                </a:lnTo>
                <a:lnTo>
                  <a:pt x="107157" y="107157"/>
                </a:lnTo>
                <a:lnTo>
                  <a:pt x="107157" y="78582"/>
                </a:lnTo>
                <a:lnTo>
                  <a:pt x="100013" y="57150"/>
                </a:lnTo>
                <a:lnTo>
                  <a:pt x="92869" y="28575"/>
                </a:lnTo>
                <a:lnTo>
                  <a:pt x="78582" y="14288"/>
                </a:lnTo>
                <a:lnTo>
                  <a:pt x="64294" y="7144"/>
                </a:lnTo>
                <a:lnTo>
                  <a:pt x="50007" y="0"/>
                </a:lnTo>
                <a:lnTo>
                  <a:pt x="35719" y="14288"/>
                </a:lnTo>
                <a:lnTo>
                  <a:pt x="21432" y="21432"/>
                </a:lnTo>
                <a:lnTo>
                  <a:pt x="14288" y="42863"/>
                </a:lnTo>
                <a:lnTo>
                  <a:pt x="7144" y="57150"/>
                </a:lnTo>
                <a:lnTo>
                  <a:pt x="0" y="71438"/>
                </a:lnTo>
                <a:lnTo>
                  <a:pt x="0" y="85725"/>
                </a:lnTo>
                <a:lnTo>
                  <a:pt x="0" y="857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Freeform 118"/>
          <p:cNvSpPr/>
          <p:nvPr/>
        </p:nvSpPr>
        <p:spPr>
          <a:xfrm>
            <a:off x="2428875" y="4736307"/>
            <a:ext cx="107158" cy="185738"/>
          </a:xfrm>
          <a:custGeom>
            <a:avLst/>
            <a:gdLst/>
            <a:ahLst/>
            <a:cxnLst/>
            <a:rect l="0" t="0" r="0" b="0"/>
            <a:pathLst>
              <a:path w="107158" h="185738">
                <a:moveTo>
                  <a:pt x="35719" y="0"/>
                </a:moveTo>
                <a:lnTo>
                  <a:pt x="35719" y="0"/>
                </a:lnTo>
                <a:lnTo>
                  <a:pt x="28575" y="7143"/>
                </a:lnTo>
                <a:lnTo>
                  <a:pt x="21432" y="21431"/>
                </a:lnTo>
                <a:lnTo>
                  <a:pt x="7144" y="35718"/>
                </a:lnTo>
                <a:lnTo>
                  <a:pt x="0" y="64293"/>
                </a:lnTo>
                <a:lnTo>
                  <a:pt x="0" y="85725"/>
                </a:lnTo>
                <a:lnTo>
                  <a:pt x="0" y="107156"/>
                </a:lnTo>
                <a:lnTo>
                  <a:pt x="0" y="128587"/>
                </a:lnTo>
                <a:lnTo>
                  <a:pt x="7144" y="150018"/>
                </a:lnTo>
                <a:lnTo>
                  <a:pt x="21432" y="164306"/>
                </a:lnTo>
                <a:lnTo>
                  <a:pt x="35719" y="178593"/>
                </a:lnTo>
                <a:lnTo>
                  <a:pt x="42863" y="185737"/>
                </a:lnTo>
                <a:lnTo>
                  <a:pt x="57150" y="185737"/>
                </a:lnTo>
                <a:lnTo>
                  <a:pt x="64294" y="185737"/>
                </a:lnTo>
                <a:lnTo>
                  <a:pt x="78582" y="185737"/>
                </a:lnTo>
                <a:lnTo>
                  <a:pt x="85725" y="178593"/>
                </a:lnTo>
                <a:lnTo>
                  <a:pt x="100013" y="171449"/>
                </a:lnTo>
                <a:lnTo>
                  <a:pt x="100013" y="157162"/>
                </a:lnTo>
                <a:lnTo>
                  <a:pt x="107157" y="135731"/>
                </a:lnTo>
                <a:lnTo>
                  <a:pt x="107157" y="114300"/>
                </a:lnTo>
                <a:lnTo>
                  <a:pt x="100013" y="92868"/>
                </a:lnTo>
                <a:lnTo>
                  <a:pt x="92869" y="71437"/>
                </a:lnTo>
                <a:lnTo>
                  <a:pt x="85725" y="50006"/>
                </a:lnTo>
                <a:lnTo>
                  <a:pt x="71438" y="35718"/>
                </a:lnTo>
                <a:lnTo>
                  <a:pt x="64294" y="21431"/>
                </a:lnTo>
                <a:lnTo>
                  <a:pt x="50007" y="14287"/>
                </a:lnTo>
                <a:lnTo>
                  <a:pt x="42863" y="14287"/>
                </a:lnTo>
                <a:lnTo>
                  <a:pt x="35719" y="7143"/>
                </a:lnTo>
                <a:lnTo>
                  <a:pt x="28575" y="7143"/>
                </a:lnTo>
                <a:lnTo>
                  <a:pt x="28575" y="7143"/>
                </a:lnTo>
                <a:lnTo>
                  <a:pt x="28575" y="71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Freeform 119"/>
          <p:cNvSpPr/>
          <p:nvPr/>
        </p:nvSpPr>
        <p:spPr>
          <a:xfrm>
            <a:off x="2536032" y="4593432"/>
            <a:ext cx="128588" cy="321469"/>
          </a:xfrm>
          <a:custGeom>
            <a:avLst/>
            <a:gdLst/>
            <a:ahLst/>
            <a:cxnLst/>
            <a:rect l="0" t="0" r="0" b="0"/>
            <a:pathLst>
              <a:path w="128588" h="321469">
                <a:moveTo>
                  <a:pt x="121443" y="171450"/>
                </a:moveTo>
                <a:lnTo>
                  <a:pt x="121443" y="164306"/>
                </a:lnTo>
                <a:lnTo>
                  <a:pt x="114300" y="157162"/>
                </a:lnTo>
                <a:lnTo>
                  <a:pt x="107156" y="150018"/>
                </a:lnTo>
                <a:lnTo>
                  <a:pt x="100012" y="142875"/>
                </a:lnTo>
                <a:lnTo>
                  <a:pt x="85725" y="135731"/>
                </a:lnTo>
                <a:lnTo>
                  <a:pt x="71437" y="128587"/>
                </a:lnTo>
                <a:lnTo>
                  <a:pt x="57150" y="121443"/>
                </a:lnTo>
                <a:lnTo>
                  <a:pt x="42862" y="121443"/>
                </a:lnTo>
                <a:lnTo>
                  <a:pt x="35718" y="128587"/>
                </a:lnTo>
                <a:lnTo>
                  <a:pt x="21431" y="142875"/>
                </a:lnTo>
                <a:lnTo>
                  <a:pt x="14287" y="157162"/>
                </a:lnTo>
                <a:lnTo>
                  <a:pt x="7143" y="171450"/>
                </a:lnTo>
                <a:lnTo>
                  <a:pt x="0" y="200025"/>
                </a:lnTo>
                <a:lnTo>
                  <a:pt x="0" y="221456"/>
                </a:lnTo>
                <a:lnTo>
                  <a:pt x="7143" y="250031"/>
                </a:lnTo>
                <a:lnTo>
                  <a:pt x="14287" y="271462"/>
                </a:lnTo>
                <a:lnTo>
                  <a:pt x="21431" y="292893"/>
                </a:lnTo>
                <a:lnTo>
                  <a:pt x="35718" y="307181"/>
                </a:lnTo>
                <a:lnTo>
                  <a:pt x="42862" y="314324"/>
                </a:lnTo>
                <a:lnTo>
                  <a:pt x="50006" y="321468"/>
                </a:lnTo>
                <a:lnTo>
                  <a:pt x="64293" y="321468"/>
                </a:lnTo>
                <a:lnTo>
                  <a:pt x="71437" y="314324"/>
                </a:lnTo>
                <a:lnTo>
                  <a:pt x="85725" y="300037"/>
                </a:lnTo>
                <a:lnTo>
                  <a:pt x="92868" y="278606"/>
                </a:lnTo>
                <a:lnTo>
                  <a:pt x="100012" y="257175"/>
                </a:lnTo>
                <a:lnTo>
                  <a:pt x="100012" y="221456"/>
                </a:lnTo>
                <a:lnTo>
                  <a:pt x="107156" y="185737"/>
                </a:lnTo>
                <a:lnTo>
                  <a:pt x="107156" y="142875"/>
                </a:lnTo>
                <a:lnTo>
                  <a:pt x="100012" y="100012"/>
                </a:lnTo>
                <a:lnTo>
                  <a:pt x="100012" y="64293"/>
                </a:lnTo>
                <a:lnTo>
                  <a:pt x="92868" y="35718"/>
                </a:lnTo>
                <a:lnTo>
                  <a:pt x="85725" y="21431"/>
                </a:lnTo>
                <a:lnTo>
                  <a:pt x="78581" y="7143"/>
                </a:lnTo>
                <a:lnTo>
                  <a:pt x="71437" y="7143"/>
                </a:lnTo>
                <a:lnTo>
                  <a:pt x="71437" y="0"/>
                </a:lnTo>
                <a:lnTo>
                  <a:pt x="71437" y="7143"/>
                </a:lnTo>
                <a:lnTo>
                  <a:pt x="71437" y="21431"/>
                </a:lnTo>
                <a:lnTo>
                  <a:pt x="71437" y="35718"/>
                </a:lnTo>
                <a:lnTo>
                  <a:pt x="71437" y="64293"/>
                </a:lnTo>
                <a:lnTo>
                  <a:pt x="71437" y="92868"/>
                </a:lnTo>
                <a:lnTo>
                  <a:pt x="71437" y="121443"/>
                </a:lnTo>
                <a:lnTo>
                  <a:pt x="78581" y="150018"/>
                </a:lnTo>
                <a:lnTo>
                  <a:pt x="85725" y="178593"/>
                </a:lnTo>
                <a:lnTo>
                  <a:pt x="92868" y="207168"/>
                </a:lnTo>
                <a:lnTo>
                  <a:pt x="100012" y="235743"/>
                </a:lnTo>
                <a:lnTo>
                  <a:pt x="107156" y="257175"/>
                </a:lnTo>
                <a:lnTo>
                  <a:pt x="107156" y="278606"/>
                </a:lnTo>
                <a:lnTo>
                  <a:pt x="114300" y="292893"/>
                </a:lnTo>
                <a:lnTo>
                  <a:pt x="121443" y="307181"/>
                </a:lnTo>
                <a:lnTo>
                  <a:pt x="121443" y="314324"/>
                </a:lnTo>
                <a:lnTo>
                  <a:pt x="121443" y="314324"/>
                </a:lnTo>
                <a:lnTo>
                  <a:pt x="128587" y="314324"/>
                </a:lnTo>
                <a:lnTo>
                  <a:pt x="128587" y="314324"/>
                </a:lnTo>
                <a:lnTo>
                  <a:pt x="128587" y="314324"/>
                </a:lnTo>
                <a:lnTo>
                  <a:pt x="128587" y="314324"/>
                </a:lnTo>
                <a:lnTo>
                  <a:pt x="128587" y="31432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Freeform 120"/>
          <p:cNvSpPr/>
          <p:nvPr/>
        </p:nvSpPr>
        <p:spPr>
          <a:xfrm>
            <a:off x="2693194" y="4807744"/>
            <a:ext cx="142876" cy="21432"/>
          </a:xfrm>
          <a:custGeom>
            <a:avLst/>
            <a:gdLst/>
            <a:ahLst/>
            <a:cxnLst/>
            <a:rect l="0" t="0" r="0" b="0"/>
            <a:pathLst>
              <a:path w="142876" h="21432">
                <a:moveTo>
                  <a:pt x="0" y="7144"/>
                </a:moveTo>
                <a:lnTo>
                  <a:pt x="0" y="7144"/>
                </a:lnTo>
                <a:lnTo>
                  <a:pt x="0" y="7144"/>
                </a:lnTo>
                <a:lnTo>
                  <a:pt x="0" y="7144"/>
                </a:lnTo>
                <a:lnTo>
                  <a:pt x="0" y="7144"/>
                </a:lnTo>
                <a:lnTo>
                  <a:pt x="14288" y="7144"/>
                </a:lnTo>
                <a:lnTo>
                  <a:pt x="28575" y="7144"/>
                </a:lnTo>
                <a:lnTo>
                  <a:pt x="42863" y="7144"/>
                </a:lnTo>
                <a:lnTo>
                  <a:pt x="57150" y="0"/>
                </a:lnTo>
                <a:lnTo>
                  <a:pt x="78581" y="0"/>
                </a:lnTo>
                <a:lnTo>
                  <a:pt x="92869" y="0"/>
                </a:lnTo>
                <a:lnTo>
                  <a:pt x="114300" y="0"/>
                </a:lnTo>
                <a:lnTo>
                  <a:pt x="128588" y="0"/>
                </a:lnTo>
                <a:lnTo>
                  <a:pt x="135731" y="7144"/>
                </a:lnTo>
                <a:lnTo>
                  <a:pt x="142875" y="14288"/>
                </a:lnTo>
                <a:lnTo>
                  <a:pt x="142875" y="14288"/>
                </a:lnTo>
                <a:lnTo>
                  <a:pt x="142875" y="14288"/>
                </a:lnTo>
                <a:lnTo>
                  <a:pt x="142875" y="14288"/>
                </a:lnTo>
                <a:lnTo>
                  <a:pt x="142875" y="21431"/>
                </a:lnTo>
                <a:lnTo>
                  <a:pt x="142875" y="21431"/>
                </a:lnTo>
                <a:lnTo>
                  <a:pt x="142875" y="21431"/>
                </a:lnTo>
                <a:lnTo>
                  <a:pt x="142875" y="21431"/>
                </a:lnTo>
                <a:lnTo>
                  <a:pt x="142875" y="14288"/>
                </a:lnTo>
                <a:lnTo>
                  <a:pt x="142875" y="14288"/>
                </a:lnTo>
                <a:lnTo>
                  <a:pt x="142875" y="142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Freeform 121"/>
          <p:cNvSpPr/>
          <p:nvPr/>
        </p:nvSpPr>
        <p:spPr>
          <a:xfrm>
            <a:off x="2950369" y="4600575"/>
            <a:ext cx="64295" cy="292895"/>
          </a:xfrm>
          <a:custGeom>
            <a:avLst/>
            <a:gdLst/>
            <a:ahLst/>
            <a:cxnLst/>
            <a:rect l="0" t="0" r="0" b="0"/>
            <a:pathLst>
              <a:path w="64295" h="292895">
                <a:moveTo>
                  <a:pt x="35719" y="0"/>
                </a:moveTo>
                <a:lnTo>
                  <a:pt x="35719" y="0"/>
                </a:lnTo>
                <a:lnTo>
                  <a:pt x="28575" y="0"/>
                </a:lnTo>
                <a:lnTo>
                  <a:pt x="21431" y="0"/>
                </a:lnTo>
                <a:lnTo>
                  <a:pt x="14288" y="7144"/>
                </a:lnTo>
                <a:lnTo>
                  <a:pt x="7144" y="21432"/>
                </a:lnTo>
                <a:lnTo>
                  <a:pt x="7144" y="42863"/>
                </a:lnTo>
                <a:lnTo>
                  <a:pt x="7144" y="64294"/>
                </a:lnTo>
                <a:lnTo>
                  <a:pt x="0" y="92869"/>
                </a:lnTo>
                <a:lnTo>
                  <a:pt x="0" y="121444"/>
                </a:lnTo>
                <a:lnTo>
                  <a:pt x="0" y="150019"/>
                </a:lnTo>
                <a:lnTo>
                  <a:pt x="0" y="178594"/>
                </a:lnTo>
                <a:lnTo>
                  <a:pt x="0" y="207169"/>
                </a:lnTo>
                <a:lnTo>
                  <a:pt x="7144" y="228600"/>
                </a:lnTo>
                <a:lnTo>
                  <a:pt x="14288" y="250032"/>
                </a:lnTo>
                <a:lnTo>
                  <a:pt x="21431" y="264319"/>
                </a:lnTo>
                <a:lnTo>
                  <a:pt x="28575" y="278606"/>
                </a:lnTo>
                <a:lnTo>
                  <a:pt x="35719" y="285750"/>
                </a:lnTo>
                <a:lnTo>
                  <a:pt x="42863" y="292894"/>
                </a:lnTo>
                <a:lnTo>
                  <a:pt x="50006" y="292894"/>
                </a:lnTo>
                <a:lnTo>
                  <a:pt x="57150" y="285750"/>
                </a:lnTo>
                <a:lnTo>
                  <a:pt x="64294" y="285750"/>
                </a:lnTo>
                <a:lnTo>
                  <a:pt x="64294"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Freeform 122"/>
          <p:cNvSpPr/>
          <p:nvPr/>
        </p:nvSpPr>
        <p:spPr>
          <a:xfrm>
            <a:off x="2900363" y="4707732"/>
            <a:ext cx="121445" cy="42863"/>
          </a:xfrm>
          <a:custGeom>
            <a:avLst/>
            <a:gdLst/>
            <a:ahLst/>
            <a:cxnLst/>
            <a:rect l="0" t="0" r="0" b="0"/>
            <a:pathLst>
              <a:path w="121445" h="42863">
                <a:moveTo>
                  <a:pt x="0" y="42862"/>
                </a:moveTo>
                <a:lnTo>
                  <a:pt x="0" y="42862"/>
                </a:lnTo>
                <a:lnTo>
                  <a:pt x="7144" y="35718"/>
                </a:lnTo>
                <a:lnTo>
                  <a:pt x="21431" y="35718"/>
                </a:lnTo>
                <a:lnTo>
                  <a:pt x="35719" y="28575"/>
                </a:lnTo>
                <a:lnTo>
                  <a:pt x="57150" y="21431"/>
                </a:lnTo>
                <a:lnTo>
                  <a:pt x="78581" y="14287"/>
                </a:lnTo>
                <a:lnTo>
                  <a:pt x="100012" y="7143"/>
                </a:lnTo>
                <a:lnTo>
                  <a:pt x="107156" y="0"/>
                </a:lnTo>
                <a:lnTo>
                  <a:pt x="121444" y="0"/>
                </a:lnTo>
                <a:lnTo>
                  <a:pt x="12144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Freeform 123"/>
          <p:cNvSpPr/>
          <p:nvPr/>
        </p:nvSpPr>
        <p:spPr>
          <a:xfrm>
            <a:off x="3028950" y="4693444"/>
            <a:ext cx="328614" cy="378620"/>
          </a:xfrm>
          <a:custGeom>
            <a:avLst/>
            <a:gdLst/>
            <a:ahLst/>
            <a:cxnLst/>
            <a:rect l="0" t="0" r="0" b="0"/>
            <a:pathLst>
              <a:path w="328614" h="378620">
                <a:moveTo>
                  <a:pt x="128588" y="128588"/>
                </a:moveTo>
                <a:lnTo>
                  <a:pt x="128588" y="128588"/>
                </a:lnTo>
                <a:lnTo>
                  <a:pt x="121444" y="128588"/>
                </a:lnTo>
                <a:lnTo>
                  <a:pt x="121444" y="128588"/>
                </a:lnTo>
                <a:lnTo>
                  <a:pt x="121444" y="121444"/>
                </a:lnTo>
                <a:lnTo>
                  <a:pt x="114300" y="107156"/>
                </a:lnTo>
                <a:lnTo>
                  <a:pt x="107157" y="92869"/>
                </a:lnTo>
                <a:lnTo>
                  <a:pt x="100013" y="78581"/>
                </a:lnTo>
                <a:lnTo>
                  <a:pt x="92869" y="64294"/>
                </a:lnTo>
                <a:lnTo>
                  <a:pt x="78582" y="50006"/>
                </a:lnTo>
                <a:lnTo>
                  <a:pt x="71438" y="35719"/>
                </a:lnTo>
                <a:lnTo>
                  <a:pt x="57150" y="21431"/>
                </a:lnTo>
                <a:lnTo>
                  <a:pt x="42863" y="21431"/>
                </a:lnTo>
                <a:lnTo>
                  <a:pt x="35719" y="28575"/>
                </a:lnTo>
                <a:lnTo>
                  <a:pt x="21432" y="35719"/>
                </a:lnTo>
                <a:lnTo>
                  <a:pt x="14288" y="50006"/>
                </a:lnTo>
                <a:lnTo>
                  <a:pt x="7144" y="71438"/>
                </a:lnTo>
                <a:lnTo>
                  <a:pt x="0" y="100013"/>
                </a:lnTo>
                <a:lnTo>
                  <a:pt x="0" y="121444"/>
                </a:lnTo>
                <a:lnTo>
                  <a:pt x="7144" y="142875"/>
                </a:lnTo>
                <a:lnTo>
                  <a:pt x="14288" y="164306"/>
                </a:lnTo>
                <a:lnTo>
                  <a:pt x="21432" y="178594"/>
                </a:lnTo>
                <a:lnTo>
                  <a:pt x="28575" y="185737"/>
                </a:lnTo>
                <a:lnTo>
                  <a:pt x="42863" y="192881"/>
                </a:lnTo>
                <a:lnTo>
                  <a:pt x="50007" y="192881"/>
                </a:lnTo>
                <a:lnTo>
                  <a:pt x="64294" y="185737"/>
                </a:lnTo>
                <a:lnTo>
                  <a:pt x="71438" y="178594"/>
                </a:lnTo>
                <a:lnTo>
                  <a:pt x="78582" y="164306"/>
                </a:lnTo>
                <a:lnTo>
                  <a:pt x="85725" y="150019"/>
                </a:lnTo>
                <a:lnTo>
                  <a:pt x="92869" y="128588"/>
                </a:lnTo>
                <a:lnTo>
                  <a:pt x="92869" y="107156"/>
                </a:lnTo>
                <a:lnTo>
                  <a:pt x="92869" y="85725"/>
                </a:lnTo>
                <a:lnTo>
                  <a:pt x="92869" y="64294"/>
                </a:lnTo>
                <a:lnTo>
                  <a:pt x="85725" y="50006"/>
                </a:lnTo>
                <a:lnTo>
                  <a:pt x="85725" y="42863"/>
                </a:lnTo>
                <a:lnTo>
                  <a:pt x="78582" y="42863"/>
                </a:lnTo>
                <a:lnTo>
                  <a:pt x="78582" y="50006"/>
                </a:lnTo>
                <a:lnTo>
                  <a:pt x="78582" y="57150"/>
                </a:lnTo>
                <a:lnTo>
                  <a:pt x="71438" y="78581"/>
                </a:lnTo>
                <a:lnTo>
                  <a:pt x="71438" y="100013"/>
                </a:lnTo>
                <a:lnTo>
                  <a:pt x="71438" y="121444"/>
                </a:lnTo>
                <a:lnTo>
                  <a:pt x="78582" y="142875"/>
                </a:lnTo>
                <a:lnTo>
                  <a:pt x="78582" y="164306"/>
                </a:lnTo>
                <a:lnTo>
                  <a:pt x="92869" y="178594"/>
                </a:lnTo>
                <a:lnTo>
                  <a:pt x="107157" y="185737"/>
                </a:lnTo>
                <a:lnTo>
                  <a:pt x="114300" y="185737"/>
                </a:lnTo>
                <a:lnTo>
                  <a:pt x="128588" y="185737"/>
                </a:lnTo>
                <a:lnTo>
                  <a:pt x="142875" y="171450"/>
                </a:lnTo>
                <a:lnTo>
                  <a:pt x="150019" y="157163"/>
                </a:lnTo>
                <a:lnTo>
                  <a:pt x="164307" y="135731"/>
                </a:lnTo>
                <a:lnTo>
                  <a:pt x="171450" y="121444"/>
                </a:lnTo>
                <a:lnTo>
                  <a:pt x="178594" y="100013"/>
                </a:lnTo>
                <a:lnTo>
                  <a:pt x="185738" y="92869"/>
                </a:lnTo>
                <a:lnTo>
                  <a:pt x="185738" y="85725"/>
                </a:lnTo>
                <a:lnTo>
                  <a:pt x="185738" y="92869"/>
                </a:lnTo>
                <a:lnTo>
                  <a:pt x="185738" y="100013"/>
                </a:lnTo>
                <a:lnTo>
                  <a:pt x="185738" y="107156"/>
                </a:lnTo>
                <a:lnTo>
                  <a:pt x="185738" y="121444"/>
                </a:lnTo>
                <a:lnTo>
                  <a:pt x="178594" y="135731"/>
                </a:lnTo>
                <a:lnTo>
                  <a:pt x="178594" y="150019"/>
                </a:lnTo>
                <a:lnTo>
                  <a:pt x="171450" y="164306"/>
                </a:lnTo>
                <a:lnTo>
                  <a:pt x="171450" y="171450"/>
                </a:lnTo>
                <a:lnTo>
                  <a:pt x="171450" y="178594"/>
                </a:lnTo>
                <a:lnTo>
                  <a:pt x="171450" y="178594"/>
                </a:lnTo>
                <a:lnTo>
                  <a:pt x="171450" y="178594"/>
                </a:lnTo>
                <a:lnTo>
                  <a:pt x="171450" y="178594"/>
                </a:lnTo>
                <a:lnTo>
                  <a:pt x="171450" y="178594"/>
                </a:lnTo>
                <a:lnTo>
                  <a:pt x="171450" y="171450"/>
                </a:lnTo>
                <a:lnTo>
                  <a:pt x="171450" y="157163"/>
                </a:lnTo>
                <a:lnTo>
                  <a:pt x="164307" y="142875"/>
                </a:lnTo>
                <a:lnTo>
                  <a:pt x="164307" y="121444"/>
                </a:lnTo>
                <a:lnTo>
                  <a:pt x="157163" y="100013"/>
                </a:lnTo>
                <a:lnTo>
                  <a:pt x="150019" y="78581"/>
                </a:lnTo>
                <a:lnTo>
                  <a:pt x="150019" y="64294"/>
                </a:lnTo>
                <a:lnTo>
                  <a:pt x="150019" y="57150"/>
                </a:lnTo>
                <a:lnTo>
                  <a:pt x="150019" y="50006"/>
                </a:lnTo>
                <a:lnTo>
                  <a:pt x="150019" y="50006"/>
                </a:lnTo>
                <a:lnTo>
                  <a:pt x="150019" y="50006"/>
                </a:lnTo>
                <a:lnTo>
                  <a:pt x="157163" y="64294"/>
                </a:lnTo>
                <a:lnTo>
                  <a:pt x="157163" y="78581"/>
                </a:lnTo>
                <a:lnTo>
                  <a:pt x="164307" y="100013"/>
                </a:lnTo>
                <a:lnTo>
                  <a:pt x="171450" y="121444"/>
                </a:lnTo>
                <a:lnTo>
                  <a:pt x="185738" y="142875"/>
                </a:lnTo>
                <a:lnTo>
                  <a:pt x="200025" y="164306"/>
                </a:lnTo>
                <a:lnTo>
                  <a:pt x="214313" y="178594"/>
                </a:lnTo>
                <a:lnTo>
                  <a:pt x="228600" y="185737"/>
                </a:lnTo>
                <a:lnTo>
                  <a:pt x="242888" y="192881"/>
                </a:lnTo>
                <a:lnTo>
                  <a:pt x="257175" y="192881"/>
                </a:lnTo>
                <a:lnTo>
                  <a:pt x="271463" y="185737"/>
                </a:lnTo>
                <a:lnTo>
                  <a:pt x="292894" y="171450"/>
                </a:lnTo>
                <a:lnTo>
                  <a:pt x="300038" y="157163"/>
                </a:lnTo>
                <a:lnTo>
                  <a:pt x="307182" y="135731"/>
                </a:lnTo>
                <a:lnTo>
                  <a:pt x="314325" y="107156"/>
                </a:lnTo>
                <a:lnTo>
                  <a:pt x="314325" y="78581"/>
                </a:lnTo>
                <a:lnTo>
                  <a:pt x="321469" y="50006"/>
                </a:lnTo>
                <a:lnTo>
                  <a:pt x="314325" y="28575"/>
                </a:lnTo>
                <a:lnTo>
                  <a:pt x="314325" y="7144"/>
                </a:lnTo>
                <a:lnTo>
                  <a:pt x="307182" y="0"/>
                </a:lnTo>
                <a:lnTo>
                  <a:pt x="292894" y="0"/>
                </a:lnTo>
                <a:lnTo>
                  <a:pt x="285750" y="0"/>
                </a:lnTo>
                <a:lnTo>
                  <a:pt x="278607" y="14288"/>
                </a:lnTo>
                <a:lnTo>
                  <a:pt x="271463" y="28575"/>
                </a:lnTo>
                <a:lnTo>
                  <a:pt x="264319" y="50006"/>
                </a:lnTo>
                <a:lnTo>
                  <a:pt x="257175" y="71438"/>
                </a:lnTo>
                <a:lnTo>
                  <a:pt x="257175" y="100013"/>
                </a:lnTo>
                <a:lnTo>
                  <a:pt x="257175" y="128588"/>
                </a:lnTo>
                <a:lnTo>
                  <a:pt x="264319" y="157163"/>
                </a:lnTo>
                <a:lnTo>
                  <a:pt x="271463" y="178594"/>
                </a:lnTo>
                <a:lnTo>
                  <a:pt x="285750" y="200025"/>
                </a:lnTo>
                <a:lnTo>
                  <a:pt x="292894" y="228600"/>
                </a:lnTo>
                <a:lnTo>
                  <a:pt x="300038" y="242887"/>
                </a:lnTo>
                <a:lnTo>
                  <a:pt x="314325" y="264319"/>
                </a:lnTo>
                <a:lnTo>
                  <a:pt x="321469" y="285750"/>
                </a:lnTo>
                <a:lnTo>
                  <a:pt x="328613" y="300037"/>
                </a:lnTo>
                <a:lnTo>
                  <a:pt x="328613" y="314325"/>
                </a:lnTo>
                <a:lnTo>
                  <a:pt x="328613" y="328612"/>
                </a:lnTo>
                <a:lnTo>
                  <a:pt x="321469" y="342900"/>
                </a:lnTo>
                <a:lnTo>
                  <a:pt x="307182" y="357187"/>
                </a:lnTo>
                <a:lnTo>
                  <a:pt x="292894" y="364331"/>
                </a:lnTo>
                <a:lnTo>
                  <a:pt x="278607" y="371475"/>
                </a:lnTo>
                <a:lnTo>
                  <a:pt x="264319" y="378619"/>
                </a:lnTo>
                <a:lnTo>
                  <a:pt x="250032" y="371475"/>
                </a:lnTo>
                <a:lnTo>
                  <a:pt x="235744" y="371475"/>
                </a:lnTo>
                <a:lnTo>
                  <a:pt x="228600" y="364331"/>
                </a:lnTo>
                <a:lnTo>
                  <a:pt x="228600" y="3643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Freeform 124"/>
          <p:cNvSpPr/>
          <p:nvPr/>
        </p:nvSpPr>
        <p:spPr>
          <a:xfrm>
            <a:off x="3393282" y="4629150"/>
            <a:ext cx="235744" cy="300039"/>
          </a:xfrm>
          <a:custGeom>
            <a:avLst/>
            <a:gdLst/>
            <a:ahLst/>
            <a:cxnLst/>
            <a:rect l="0" t="0" r="0" b="0"/>
            <a:pathLst>
              <a:path w="235744" h="300039">
                <a:moveTo>
                  <a:pt x="14287" y="100013"/>
                </a:moveTo>
                <a:lnTo>
                  <a:pt x="14287" y="100013"/>
                </a:lnTo>
                <a:lnTo>
                  <a:pt x="14287" y="107157"/>
                </a:lnTo>
                <a:lnTo>
                  <a:pt x="7143" y="121444"/>
                </a:lnTo>
                <a:lnTo>
                  <a:pt x="0" y="142875"/>
                </a:lnTo>
                <a:lnTo>
                  <a:pt x="0" y="164307"/>
                </a:lnTo>
                <a:lnTo>
                  <a:pt x="0" y="185738"/>
                </a:lnTo>
                <a:lnTo>
                  <a:pt x="0" y="207169"/>
                </a:lnTo>
                <a:lnTo>
                  <a:pt x="0" y="228600"/>
                </a:lnTo>
                <a:lnTo>
                  <a:pt x="7143" y="242888"/>
                </a:lnTo>
                <a:lnTo>
                  <a:pt x="21431" y="257175"/>
                </a:lnTo>
                <a:lnTo>
                  <a:pt x="28575" y="264319"/>
                </a:lnTo>
                <a:lnTo>
                  <a:pt x="35718" y="271463"/>
                </a:lnTo>
                <a:lnTo>
                  <a:pt x="50006" y="271463"/>
                </a:lnTo>
                <a:lnTo>
                  <a:pt x="64293" y="264319"/>
                </a:lnTo>
                <a:lnTo>
                  <a:pt x="78581" y="250031"/>
                </a:lnTo>
                <a:lnTo>
                  <a:pt x="85725" y="235744"/>
                </a:lnTo>
                <a:lnTo>
                  <a:pt x="92868" y="214313"/>
                </a:lnTo>
                <a:lnTo>
                  <a:pt x="100012" y="185738"/>
                </a:lnTo>
                <a:lnTo>
                  <a:pt x="107156" y="157163"/>
                </a:lnTo>
                <a:lnTo>
                  <a:pt x="107156" y="121444"/>
                </a:lnTo>
                <a:lnTo>
                  <a:pt x="107156" y="92869"/>
                </a:lnTo>
                <a:lnTo>
                  <a:pt x="107156" y="57150"/>
                </a:lnTo>
                <a:lnTo>
                  <a:pt x="107156" y="28575"/>
                </a:lnTo>
                <a:lnTo>
                  <a:pt x="107156" y="14288"/>
                </a:lnTo>
                <a:lnTo>
                  <a:pt x="107156" y="7144"/>
                </a:lnTo>
                <a:lnTo>
                  <a:pt x="107156" y="0"/>
                </a:lnTo>
                <a:lnTo>
                  <a:pt x="107156" y="0"/>
                </a:lnTo>
                <a:lnTo>
                  <a:pt x="107156" y="7144"/>
                </a:lnTo>
                <a:lnTo>
                  <a:pt x="100012" y="21432"/>
                </a:lnTo>
                <a:lnTo>
                  <a:pt x="100012" y="35719"/>
                </a:lnTo>
                <a:lnTo>
                  <a:pt x="107156" y="57150"/>
                </a:lnTo>
                <a:lnTo>
                  <a:pt x="107156" y="85725"/>
                </a:lnTo>
                <a:lnTo>
                  <a:pt x="107156" y="114300"/>
                </a:lnTo>
                <a:lnTo>
                  <a:pt x="114300" y="142875"/>
                </a:lnTo>
                <a:lnTo>
                  <a:pt x="121443" y="164307"/>
                </a:lnTo>
                <a:lnTo>
                  <a:pt x="128587" y="185738"/>
                </a:lnTo>
                <a:lnTo>
                  <a:pt x="128587" y="200025"/>
                </a:lnTo>
                <a:lnTo>
                  <a:pt x="135731" y="214313"/>
                </a:lnTo>
                <a:lnTo>
                  <a:pt x="135731" y="221457"/>
                </a:lnTo>
                <a:lnTo>
                  <a:pt x="135731" y="221457"/>
                </a:lnTo>
                <a:lnTo>
                  <a:pt x="135731" y="221457"/>
                </a:lnTo>
                <a:lnTo>
                  <a:pt x="135731" y="214313"/>
                </a:lnTo>
                <a:lnTo>
                  <a:pt x="135731" y="200025"/>
                </a:lnTo>
                <a:lnTo>
                  <a:pt x="135731" y="185738"/>
                </a:lnTo>
                <a:lnTo>
                  <a:pt x="128587" y="164307"/>
                </a:lnTo>
                <a:lnTo>
                  <a:pt x="128587" y="142875"/>
                </a:lnTo>
                <a:lnTo>
                  <a:pt x="128587" y="121444"/>
                </a:lnTo>
                <a:lnTo>
                  <a:pt x="135731" y="107157"/>
                </a:lnTo>
                <a:lnTo>
                  <a:pt x="135731" y="100013"/>
                </a:lnTo>
                <a:lnTo>
                  <a:pt x="142875" y="92869"/>
                </a:lnTo>
                <a:lnTo>
                  <a:pt x="142875" y="85725"/>
                </a:lnTo>
                <a:lnTo>
                  <a:pt x="150018" y="85725"/>
                </a:lnTo>
                <a:lnTo>
                  <a:pt x="164306" y="92869"/>
                </a:lnTo>
                <a:lnTo>
                  <a:pt x="171450" y="100013"/>
                </a:lnTo>
                <a:lnTo>
                  <a:pt x="178593" y="107157"/>
                </a:lnTo>
                <a:lnTo>
                  <a:pt x="192881" y="128588"/>
                </a:lnTo>
                <a:lnTo>
                  <a:pt x="207168" y="142875"/>
                </a:lnTo>
                <a:lnTo>
                  <a:pt x="214312" y="157163"/>
                </a:lnTo>
                <a:lnTo>
                  <a:pt x="221456" y="178594"/>
                </a:lnTo>
                <a:lnTo>
                  <a:pt x="228600" y="192882"/>
                </a:lnTo>
                <a:lnTo>
                  <a:pt x="235743" y="207169"/>
                </a:lnTo>
                <a:lnTo>
                  <a:pt x="235743" y="221457"/>
                </a:lnTo>
                <a:lnTo>
                  <a:pt x="228600" y="235744"/>
                </a:lnTo>
                <a:lnTo>
                  <a:pt x="221456" y="250031"/>
                </a:lnTo>
                <a:lnTo>
                  <a:pt x="207168" y="264319"/>
                </a:lnTo>
                <a:lnTo>
                  <a:pt x="192881" y="278606"/>
                </a:lnTo>
                <a:lnTo>
                  <a:pt x="178593" y="285750"/>
                </a:lnTo>
                <a:lnTo>
                  <a:pt x="157162" y="292894"/>
                </a:lnTo>
                <a:lnTo>
                  <a:pt x="142875" y="300038"/>
                </a:lnTo>
                <a:lnTo>
                  <a:pt x="121443" y="292894"/>
                </a:lnTo>
                <a:lnTo>
                  <a:pt x="114300" y="278606"/>
                </a:lnTo>
                <a:lnTo>
                  <a:pt x="100012" y="264319"/>
                </a:lnTo>
                <a:lnTo>
                  <a:pt x="100012" y="264319"/>
                </a:lnTo>
                <a:lnTo>
                  <a:pt x="100012" y="2643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Freeform 125"/>
          <p:cNvSpPr/>
          <p:nvPr/>
        </p:nvSpPr>
        <p:spPr>
          <a:xfrm>
            <a:off x="3607594" y="4557713"/>
            <a:ext cx="128589" cy="357188"/>
          </a:xfrm>
          <a:custGeom>
            <a:avLst/>
            <a:gdLst/>
            <a:ahLst/>
            <a:cxnLst/>
            <a:rect l="0" t="0" r="0" b="0"/>
            <a:pathLst>
              <a:path w="128589" h="357188">
                <a:moveTo>
                  <a:pt x="0" y="0"/>
                </a:moveTo>
                <a:lnTo>
                  <a:pt x="0" y="7144"/>
                </a:lnTo>
                <a:lnTo>
                  <a:pt x="7144" y="21431"/>
                </a:lnTo>
                <a:lnTo>
                  <a:pt x="7144" y="42862"/>
                </a:lnTo>
                <a:lnTo>
                  <a:pt x="14288" y="71437"/>
                </a:lnTo>
                <a:lnTo>
                  <a:pt x="14288" y="100012"/>
                </a:lnTo>
                <a:lnTo>
                  <a:pt x="14288" y="135731"/>
                </a:lnTo>
                <a:lnTo>
                  <a:pt x="14288" y="171450"/>
                </a:lnTo>
                <a:lnTo>
                  <a:pt x="14288" y="200025"/>
                </a:lnTo>
                <a:lnTo>
                  <a:pt x="21431" y="228600"/>
                </a:lnTo>
                <a:lnTo>
                  <a:pt x="28575" y="257175"/>
                </a:lnTo>
                <a:lnTo>
                  <a:pt x="35719" y="278606"/>
                </a:lnTo>
                <a:lnTo>
                  <a:pt x="42863" y="292894"/>
                </a:lnTo>
                <a:lnTo>
                  <a:pt x="50006" y="307181"/>
                </a:lnTo>
                <a:lnTo>
                  <a:pt x="64294" y="314325"/>
                </a:lnTo>
                <a:lnTo>
                  <a:pt x="78581" y="321468"/>
                </a:lnTo>
                <a:lnTo>
                  <a:pt x="85725" y="321468"/>
                </a:lnTo>
                <a:lnTo>
                  <a:pt x="100013" y="314325"/>
                </a:lnTo>
                <a:lnTo>
                  <a:pt x="107156" y="307181"/>
                </a:lnTo>
                <a:lnTo>
                  <a:pt x="114300" y="300037"/>
                </a:lnTo>
                <a:lnTo>
                  <a:pt x="121444" y="278606"/>
                </a:lnTo>
                <a:lnTo>
                  <a:pt x="121444" y="257175"/>
                </a:lnTo>
                <a:lnTo>
                  <a:pt x="128588" y="235744"/>
                </a:lnTo>
                <a:lnTo>
                  <a:pt x="121444" y="214312"/>
                </a:lnTo>
                <a:lnTo>
                  <a:pt x="121444" y="192881"/>
                </a:lnTo>
                <a:lnTo>
                  <a:pt x="114300" y="171450"/>
                </a:lnTo>
                <a:lnTo>
                  <a:pt x="107156" y="164306"/>
                </a:lnTo>
                <a:lnTo>
                  <a:pt x="100013" y="157162"/>
                </a:lnTo>
                <a:lnTo>
                  <a:pt x="92869" y="150019"/>
                </a:lnTo>
                <a:lnTo>
                  <a:pt x="85725" y="157162"/>
                </a:lnTo>
                <a:lnTo>
                  <a:pt x="78581" y="164306"/>
                </a:lnTo>
                <a:lnTo>
                  <a:pt x="71438" y="178594"/>
                </a:lnTo>
                <a:lnTo>
                  <a:pt x="71438" y="200025"/>
                </a:lnTo>
                <a:lnTo>
                  <a:pt x="71438" y="221456"/>
                </a:lnTo>
                <a:lnTo>
                  <a:pt x="71438" y="242887"/>
                </a:lnTo>
                <a:lnTo>
                  <a:pt x="71438" y="271462"/>
                </a:lnTo>
                <a:lnTo>
                  <a:pt x="78581" y="292894"/>
                </a:lnTo>
                <a:lnTo>
                  <a:pt x="85725" y="314325"/>
                </a:lnTo>
                <a:lnTo>
                  <a:pt x="100013" y="335756"/>
                </a:lnTo>
                <a:lnTo>
                  <a:pt x="107156" y="350043"/>
                </a:lnTo>
                <a:lnTo>
                  <a:pt x="114300" y="357187"/>
                </a:lnTo>
                <a:lnTo>
                  <a:pt x="114300" y="3571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7" name="Freeform 126"/>
          <p:cNvSpPr/>
          <p:nvPr/>
        </p:nvSpPr>
        <p:spPr>
          <a:xfrm>
            <a:off x="3857625" y="4564857"/>
            <a:ext cx="178595" cy="357188"/>
          </a:xfrm>
          <a:custGeom>
            <a:avLst/>
            <a:gdLst/>
            <a:ahLst/>
            <a:cxnLst/>
            <a:rect l="0" t="0" r="0" b="0"/>
            <a:pathLst>
              <a:path w="178595" h="357188">
                <a:moveTo>
                  <a:pt x="14288" y="142875"/>
                </a:moveTo>
                <a:lnTo>
                  <a:pt x="7144" y="150018"/>
                </a:lnTo>
                <a:lnTo>
                  <a:pt x="7144" y="157162"/>
                </a:lnTo>
                <a:lnTo>
                  <a:pt x="7144" y="171450"/>
                </a:lnTo>
                <a:lnTo>
                  <a:pt x="0" y="200025"/>
                </a:lnTo>
                <a:lnTo>
                  <a:pt x="7144" y="221456"/>
                </a:lnTo>
                <a:lnTo>
                  <a:pt x="7144" y="250031"/>
                </a:lnTo>
                <a:lnTo>
                  <a:pt x="14288" y="278606"/>
                </a:lnTo>
                <a:lnTo>
                  <a:pt x="21432" y="300037"/>
                </a:lnTo>
                <a:lnTo>
                  <a:pt x="28575" y="321468"/>
                </a:lnTo>
                <a:lnTo>
                  <a:pt x="35719" y="335756"/>
                </a:lnTo>
                <a:lnTo>
                  <a:pt x="50007" y="350043"/>
                </a:lnTo>
                <a:lnTo>
                  <a:pt x="57150" y="357187"/>
                </a:lnTo>
                <a:lnTo>
                  <a:pt x="71438" y="357187"/>
                </a:lnTo>
                <a:lnTo>
                  <a:pt x="78582" y="357187"/>
                </a:lnTo>
                <a:lnTo>
                  <a:pt x="85725" y="350043"/>
                </a:lnTo>
                <a:lnTo>
                  <a:pt x="92869" y="328612"/>
                </a:lnTo>
                <a:lnTo>
                  <a:pt x="100013" y="307181"/>
                </a:lnTo>
                <a:lnTo>
                  <a:pt x="107157" y="278606"/>
                </a:lnTo>
                <a:lnTo>
                  <a:pt x="107157" y="242887"/>
                </a:lnTo>
                <a:lnTo>
                  <a:pt x="107157" y="200025"/>
                </a:lnTo>
                <a:lnTo>
                  <a:pt x="107157" y="150018"/>
                </a:lnTo>
                <a:lnTo>
                  <a:pt x="107157" y="107156"/>
                </a:lnTo>
                <a:lnTo>
                  <a:pt x="107157" y="64293"/>
                </a:lnTo>
                <a:lnTo>
                  <a:pt x="114300" y="35718"/>
                </a:lnTo>
                <a:lnTo>
                  <a:pt x="114300" y="14287"/>
                </a:lnTo>
                <a:lnTo>
                  <a:pt x="114300" y="0"/>
                </a:lnTo>
                <a:lnTo>
                  <a:pt x="114300" y="0"/>
                </a:lnTo>
                <a:lnTo>
                  <a:pt x="114300" y="0"/>
                </a:lnTo>
                <a:lnTo>
                  <a:pt x="114300" y="7143"/>
                </a:lnTo>
                <a:lnTo>
                  <a:pt x="121444" y="21431"/>
                </a:lnTo>
                <a:lnTo>
                  <a:pt x="121444" y="42862"/>
                </a:lnTo>
                <a:lnTo>
                  <a:pt x="121444" y="71437"/>
                </a:lnTo>
                <a:lnTo>
                  <a:pt x="121444" y="107156"/>
                </a:lnTo>
                <a:lnTo>
                  <a:pt x="121444" y="142875"/>
                </a:lnTo>
                <a:lnTo>
                  <a:pt x="128588" y="178593"/>
                </a:lnTo>
                <a:lnTo>
                  <a:pt x="135732" y="214312"/>
                </a:lnTo>
                <a:lnTo>
                  <a:pt x="135732" y="242887"/>
                </a:lnTo>
                <a:lnTo>
                  <a:pt x="142875" y="264318"/>
                </a:lnTo>
                <a:lnTo>
                  <a:pt x="150019" y="292893"/>
                </a:lnTo>
                <a:lnTo>
                  <a:pt x="157163" y="307181"/>
                </a:lnTo>
                <a:lnTo>
                  <a:pt x="164307" y="314324"/>
                </a:lnTo>
                <a:lnTo>
                  <a:pt x="178594" y="321468"/>
                </a:lnTo>
                <a:lnTo>
                  <a:pt x="178594" y="321468"/>
                </a:lnTo>
                <a:lnTo>
                  <a:pt x="178594" y="32146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8" name="Freeform 127"/>
          <p:cNvSpPr/>
          <p:nvPr/>
        </p:nvSpPr>
        <p:spPr>
          <a:xfrm>
            <a:off x="3907632" y="4722019"/>
            <a:ext cx="171451" cy="7145"/>
          </a:xfrm>
          <a:custGeom>
            <a:avLst/>
            <a:gdLst/>
            <a:ahLst/>
            <a:cxnLst/>
            <a:rect l="0" t="0" r="0" b="0"/>
            <a:pathLst>
              <a:path w="171451" h="7145">
                <a:moveTo>
                  <a:pt x="0" y="7144"/>
                </a:moveTo>
                <a:lnTo>
                  <a:pt x="0" y="7144"/>
                </a:lnTo>
                <a:lnTo>
                  <a:pt x="0" y="7144"/>
                </a:lnTo>
                <a:lnTo>
                  <a:pt x="7143" y="7144"/>
                </a:lnTo>
                <a:lnTo>
                  <a:pt x="14287" y="7144"/>
                </a:lnTo>
                <a:lnTo>
                  <a:pt x="28575" y="7144"/>
                </a:lnTo>
                <a:lnTo>
                  <a:pt x="42862" y="7144"/>
                </a:lnTo>
                <a:lnTo>
                  <a:pt x="64293" y="7144"/>
                </a:lnTo>
                <a:lnTo>
                  <a:pt x="85725" y="7144"/>
                </a:lnTo>
                <a:lnTo>
                  <a:pt x="107156" y="0"/>
                </a:lnTo>
                <a:lnTo>
                  <a:pt x="128587" y="0"/>
                </a:lnTo>
                <a:lnTo>
                  <a:pt x="150018" y="0"/>
                </a:lnTo>
                <a:lnTo>
                  <a:pt x="164306" y="0"/>
                </a:lnTo>
                <a:lnTo>
                  <a:pt x="171450" y="0"/>
                </a:lnTo>
                <a:lnTo>
                  <a:pt x="17145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 name="Freeform 128"/>
          <p:cNvSpPr/>
          <p:nvPr/>
        </p:nvSpPr>
        <p:spPr>
          <a:xfrm>
            <a:off x="4050507" y="4707732"/>
            <a:ext cx="121444" cy="185738"/>
          </a:xfrm>
          <a:custGeom>
            <a:avLst/>
            <a:gdLst/>
            <a:ahLst/>
            <a:cxnLst/>
            <a:rect l="0" t="0" r="0" b="0"/>
            <a:pathLst>
              <a:path w="121444" h="185738">
                <a:moveTo>
                  <a:pt x="0" y="164306"/>
                </a:moveTo>
                <a:lnTo>
                  <a:pt x="0" y="164306"/>
                </a:lnTo>
                <a:lnTo>
                  <a:pt x="7143" y="171449"/>
                </a:lnTo>
                <a:lnTo>
                  <a:pt x="14287" y="164306"/>
                </a:lnTo>
                <a:lnTo>
                  <a:pt x="28575" y="164306"/>
                </a:lnTo>
                <a:lnTo>
                  <a:pt x="42862" y="157162"/>
                </a:lnTo>
                <a:lnTo>
                  <a:pt x="57150" y="150018"/>
                </a:lnTo>
                <a:lnTo>
                  <a:pt x="71437" y="135731"/>
                </a:lnTo>
                <a:lnTo>
                  <a:pt x="78581" y="121443"/>
                </a:lnTo>
                <a:lnTo>
                  <a:pt x="92868" y="107156"/>
                </a:lnTo>
                <a:lnTo>
                  <a:pt x="100012" y="92868"/>
                </a:lnTo>
                <a:lnTo>
                  <a:pt x="100012" y="78581"/>
                </a:lnTo>
                <a:lnTo>
                  <a:pt x="107156" y="57150"/>
                </a:lnTo>
                <a:lnTo>
                  <a:pt x="100012" y="42862"/>
                </a:lnTo>
                <a:lnTo>
                  <a:pt x="92868" y="28575"/>
                </a:lnTo>
                <a:lnTo>
                  <a:pt x="85725" y="14287"/>
                </a:lnTo>
                <a:lnTo>
                  <a:pt x="78581" y="7143"/>
                </a:lnTo>
                <a:lnTo>
                  <a:pt x="64293" y="0"/>
                </a:lnTo>
                <a:lnTo>
                  <a:pt x="57150" y="7143"/>
                </a:lnTo>
                <a:lnTo>
                  <a:pt x="42862" y="7143"/>
                </a:lnTo>
                <a:lnTo>
                  <a:pt x="28575" y="21431"/>
                </a:lnTo>
                <a:lnTo>
                  <a:pt x="21431" y="35718"/>
                </a:lnTo>
                <a:lnTo>
                  <a:pt x="21431" y="50006"/>
                </a:lnTo>
                <a:lnTo>
                  <a:pt x="14287" y="71437"/>
                </a:lnTo>
                <a:lnTo>
                  <a:pt x="21431" y="92868"/>
                </a:lnTo>
                <a:lnTo>
                  <a:pt x="21431" y="107156"/>
                </a:lnTo>
                <a:lnTo>
                  <a:pt x="28575" y="128587"/>
                </a:lnTo>
                <a:lnTo>
                  <a:pt x="35718" y="142875"/>
                </a:lnTo>
                <a:lnTo>
                  <a:pt x="50006" y="157162"/>
                </a:lnTo>
                <a:lnTo>
                  <a:pt x="57150" y="171449"/>
                </a:lnTo>
                <a:lnTo>
                  <a:pt x="71437" y="178593"/>
                </a:lnTo>
                <a:lnTo>
                  <a:pt x="85725" y="185737"/>
                </a:lnTo>
                <a:lnTo>
                  <a:pt x="100012" y="185737"/>
                </a:lnTo>
                <a:lnTo>
                  <a:pt x="114300" y="178593"/>
                </a:lnTo>
                <a:lnTo>
                  <a:pt x="121443" y="178593"/>
                </a:lnTo>
                <a:lnTo>
                  <a:pt x="121443" y="1785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Freeform 129"/>
          <p:cNvSpPr/>
          <p:nvPr/>
        </p:nvSpPr>
        <p:spPr>
          <a:xfrm>
            <a:off x="4193382" y="4693444"/>
            <a:ext cx="221457" cy="264320"/>
          </a:xfrm>
          <a:custGeom>
            <a:avLst/>
            <a:gdLst/>
            <a:ahLst/>
            <a:cxnLst/>
            <a:rect l="0" t="0" r="0" b="0"/>
            <a:pathLst>
              <a:path w="221457" h="264320">
                <a:moveTo>
                  <a:pt x="7143" y="0"/>
                </a:moveTo>
                <a:lnTo>
                  <a:pt x="7143" y="0"/>
                </a:lnTo>
                <a:lnTo>
                  <a:pt x="7143" y="7144"/>
                </a:lnTo>
                <a:lnTo>
                  <a:pt x="7143" y="21431"/>
                </a:lnTo>
                <a:lnTo>
                  <a:pt x="0" y="35719"/>
                </a:lnTo>
                <a:lnTo>
                  <a:pt x="0" y="64294"/>
                </a:lnTo>
                <a:lnTo>
                  <a:pt x="0" y="85725"/>
                </a:lnTo>
                <a:lnTo>
                  <a:pt x="0" y="114300"/>
                </a:lnTo>
                <a:lnTo>
                  <a:pt x="7143" y="142875"/>
                </a:lnTo>
                <a:lnTo>
                  <a:pt x="7143" y="171450"/>
                </a:lnTo>
                <a:lnTo>
                  <a:pt x="14287" y="192881"/>
                </a:lnTo>
                <a:lnTo>
                  <a:pt x="14287" y="207169"/>
                </a:lnTo>
                <a:lnTo>
                  <a:pt x="14287" y="221456"/>
                </a:lnTo>
                <a:lnTo>
                  <a:pt x="21431" y="228600"/>
                </a:lnTo>
                <a:lnTo>
                  <a:pt x="21431" y="235744"/>
                </a:lnTo>
                <a:lnTo>
                  <a:pt x="21431" y="235744"/>
                </a:lnTo>
                <a:lnTo>
                  <a:pt x="21431" y="235744"/>
                </a:lnTo>
                <a:lnTo>
                  <a:pt x="21431" y="228600"/>
                </a:lnTo>
                <a:lnTo>
                  <a:pt x="21431" y="214312"/>
                </a:lnTo>
                <a:lnTo>
                  <a:pt x="21431" y="192881"/>
                </a:lnTo>
                <a:lnTo>
                  <a:pt x="21431" y="164306"/>
                </a:lnTo>
                <a:lnTo>
                  <a:pt x="21431" y="135731"/>
                </a:lnTo>
                <a:lnTo>
                  <a:pt x="21431" y="100013"/>
                </a:lnTo>
                <a:lnTo>
                  <a:pt x="21431" y="71438"/>
                </a:lnTo>
                <a:lnTo>
                  <a:pt x="21431" y="50006"/>
                </a:lnTo>
                <a:lnTo>
                  <a:pt x="21431" y="35719"/>
                </a:lnTo>
                <a:lnTo>
                  <a:pt x="28575" y="28575"/>
                </a:lnTo>
                <a:lnTo>
                  <a:pt x="35718" y="21431"/>
                </a:lnTo>
                <a:lnTo>
                  <a:pt x="35718" y="21431"/>
                </a:lnTo>
                <a:lnTo>
                  <a:pt x="42862" y="28575"/>
                </a:lnTo>
                <a:lnTo>
                  <a:pt x="50006" y="35719"/>
                </a:lnTo>
                <a:lnTo>
                  <a:pt x="57150" y="50006"/>
                </a:lnTo>
                <a:lnTo>
                  <a:pt x="57150" y="71438"/>
                </a:lnTo>
                <a:lnTo>
                  <a:pt x="71437" y="92869"/>
                </a:lnTo>
                <a:lnTo>
                  <a:pt x="78581" y="114300"/>
                </a:lnTo>
                <a:lnTo>
                  <a:pt x="85725" y="135731"/>
                </a:lnTo>
                <a:lnTo>
                  <a:pt x="92868" y="157163"/>
                </a:lnTo>
                <a:lnTo>
                  <a:pt x="100012" y="171450"/>
                </a:lnTo>
                <a:lnTo>
                  <a:pt x="107156" y="185737"/>
                </a:lnTo>
                <a:lnTo>
                  <a:pt x="114300" y="192881"/>
                </a:lnTo>
                <a:lnTo>
                  <a:pt x="114300" y="192881"/>
                </a:lnTo>
                <a:lnTo>
                  <a:pt x="121443" y="200025"/>
                </a:lnTo>
                <a:lnTo>
                  <a:pt x="121443" y="200025"/>
                </a:lnTo>
                <a:lnTo>
                  <a:pt x="121443" y="192881"/>
                </a:lnTo>
                <a:lnTo>
                  <a:pt x="114300" y="185737"/>
                </a:lnTo>
                <a:lnTo>
                  <a:pt x="114300" y="171450"/>
                </a:lnTo>
                <a:lnTo>
                  <a:pt x="114300" y="142875"/>
                </a:lnTo>
                <a:lnTo>
                  <a:pt x="114300" y="114300"/>
                </a:lnTo>
                <a:lnTo>
                  <a:pt x="107156" y="85725"/>
                </a:lnTo>
                <a:lnTo>
                  <a:pt x="107156" y="57150"/>
                </a:lnTo>
                <a:lnTo>
                  <a:pt x="114300" y="35719"/>
                </a:lnTo>
                <a:lnTo>
                  <a:pt x="114300" y="21431"/>
                </a:lnTo>
                <a:lnTo>
                  <a:pt x="121443" y="14288"/>
                </a:lnTo>
                <a:lnTo>
                  <a:pt x="121443" y="7144"/>
                </a:lnTo>
                <a:lnTo>
                  <a:pt x="128587" y="7144"/>
                </a:lnTo>
                <a:lnTo>
                  <a:pt x="135731" y="14288"/>
                </a:lnTo>
                <a:lnTo>
                  <a:pt x="142875" y="21431"/>
                </a:lnTo>
                <a:lnTo>
                  <a:pt x="150018" y="35719"/>
                </a:lnTo>
                <a:lnTo>
                  <a:pt x="157162" y="50006"/>
                </a:lnTo>
                <a:lnTo>
                  <a:pt x="164306" y="71438"/>
                </a:lnTo>
                <a:lnTo>
                  <a:pt x="178593" y="92869"/>
                </a:lnTo>
                <a:lnTo>
                  <a:pt x="185737" y="121444"/>
                </a:lnTo>
                <a:lnTo>
                  <a:pt x="192881" y="142875"/>
                </a:lnTo>
                <a:lnTo>
                  <a:pt x="200025" y="164306"/>
                </a:lnTo>
                <a:lnTo>
                  <a:pt x="207168" y="192881"/>
                </a:lnTo>
                <a:lnTo>
                  <a:pt x="207168" y="214312"/>
                </a:lnTo>
                <a:lnTo>
                  <a:pt x="214312" y="228600"/>
                </a:lnTo>
                <a:lnTo>
                  <a:pt x="214312" y="242887"/>
                </a:lnTo>
                <a:lnTo>
                  <a:pt x="221456" y="257175"/>
                </a:lnTo>
                <a:lnTo>
                  <a:pt x="221456" y="264319"/>
                </a:lnTo>
                <a:lnTo>
                  <a:pt x="221456" y="264319"/>
                </a:lnTo>
                <a:lnTo>
                  <a:pt x="221456" y="257175"/>
                </a:lnTo>
                <a:lnTo>
                  <a:pt x="221456" y="257175"/>
                </a:lnTo>
                <a:lnTo>
                  <a:pt x="221456" y="2571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 name="Freeform 130"/>
          <p:cNvSpPr/>
          <p:nvPr/>
        </p:nvSpPr>
        <p:spPr>
          <a:xfrm>
            <a:off x="3786188" y="4586288"/>
            <a:ext cx="7145" cy="1"/>
          </a:xfrm>
          <a:custGeom>
            <a:avLst/>
            <a:gdLst/>
            <a:ahLst/>
            <a:cxnLst/>
            <a:rect l="0" t="0" r="0" b="0"/>
            <a:pathLst>
              <a:path w="7145" h="1">
                <a:moveTo>
                  <a:pt x="7144" y="0"/>
                </a:moveTo>
                <a:lnTo>
                  <a:pt x="7144" y="0"/>
                </a:lnTo>
                <a:lnTo>
                  <a:pt x="7144"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 name="Freeform 131"/>
          <p:cNvSpPr/>
          <p:nvPr/>
        </p:nvSpPr>
        <p:spPr>
          <a:xfrm>
            <a:off x="4521994" y="4536282"/>
            <a:ext cx="85726" cy="535782"/>
          </a:xfrm>
          <a:custGeom>
            <a:avLst/>
            <a:gdLst/>
            <a:ahLst/>
            <a:cxnLst/>
            <a:rect l="0" t="0" r="0" b="0"/>
            <a:pathLst>
              <a:path w="85726" h="535782">
                <a:moveTo>
                  <a:pt x="85725" y="0"/>
                </a:moveTo>
                <a:lnTo>
                  <a:pt x="78581" y="7143"/>
                </a:lnTo>
                <a:lnTo>
                  <a:pt x="78581" y="14287"/>
                </a:lnTo>
                <a:lnTo>
                  <a:pt x="78581" y="28575"/>
                </a:lnTo>
                <a:lnTo>
                  <a:pt x="71438" y="50006"/>
                </a:lnTo>
                <a:lnTo>
                  <a:pt x="71438" y="78581"/>
                </a:lnTo>
                <a:lnTo>
                  <a:pt x="64294" y="107156"/>
                </a:lnTo>
                <a:lnTo>
                  <a:pt x="57150" y="150018"/>
                </a:lnTo>
                <a:lnTo>
                  <a:pt x="50006" y="185737"/>
                </a:lnTo>
                <a:lnTo>
                  <a:pt x="50006" y="228600"/>
                </a:lnTo>
                <a:lnTo>
                  <a:pt x="42863" y="264318"/>
                </a:lnTo>
                <a:lnTo>
                  <a:pt x="35719" y="307181"/>
                </a:lnTo>
                <a:lnTo>
                  <a:pt x="28575" y="342899"/>
                </a:lnTo>
                <a:lnTo>
                  <a:pt x="21431" y="378618"/>
                </a:lnTo>
                <a:lnTo>
                  <a:pt x="14288" y="414337"/>
                </a:lnTo>
                <a:lnTo>
                  <a:pt x="14288" y="442912"/>
                </a:lnTo>
                <a:lnTo>
                  <a:pt x="7144" y="471487"/>
                </a:lnTo>
                <a:lnTo>
                  <a:pt x="7144" y="492918"/>
                </a:lnTo>
                <a:lnTo>
                  <a:pt x="0" y="507206"/>
                </a:lnTo>
                <a:lnTo>
                  <a:pt x="0" y="521493"/>
                </a:lnTo>
                <a:lnTo>
                  <a:pt x="0" y="528637"/>
                </a:lnTo>
                <a:lnTo>
                  <a:pt x="0" y="535781"/>
                </a:lnTo>
                <a:lnTo>
                  <a:pt x="0" y="528637"/>
                </a:lnTo>
                <a:lnTo>
                  <a:pt x="0" y="528637"/>
                </a:lnTo>
                <a:lnTo>
                  <a:pt x="0" y="521493"/>
                </a:lnTo>
                <a:lnTo>
                  <a:pt x="0" y="5214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 name="Freeform 132"/>
          <p:cNvSpPr/>
          <p:nvPr/>
        </p:nvSpPr>
        <p:spPr>
          <a:xfrm>
            <a:off x="4650582" y="4643438"/>
            <a:ext cx="107157" cy="278607"/>
          </a:xfrm>
          <a:custGeom>
            <a:avLst/>
            <a:gdLst/>
            <a:ahLst/>
            <a:cxnLst/>
            <a:rect l="0" t="0" r="0" b="0"/>
            <a:pathLst>
              <a:path w="107157" h="278607">
                <a:moveTo>
                  <a:pt x="107156" y="7144"/>
                </a:moveTo>
                <a:lnTo>
                  <a:pt x="107156" y="7144"/>
                </a:lnTo>
                <a:lnTo>
                  <a:pt x="107156" y="7144"/>
                </a:lnTo>
                <a:lnTo>
                  <a:pt x="100012" y="7144"/>
                </a:lnTo>
                <a:lnTo>
                  <a:pt x="100012" y="7144"/>
                </a:lnTo>
                <a:lnTo>
                  <a:pt x="85725" y="7144"/>
                </a:lnTo>
                <a:lnTo>
                  <a:pt x="78581" y="7144"/>
                </a:lnTo>
                <a:lnTo>
                  <a:pt x="64293" y="0"/>
                </a:lnTo>
                <a:lnTo>
                  <a:pt x="57150" y="0"/>
                </a:lnTo>
                <a:lnTo>
                  <a:pt x="42862" y="0"/>
                </a:lnTo>
                <a:lnTo>
                  <a:pt x="35718" y="0"/>
                </a:lnTo>
                <a:lnTo>
                  <a:pt x="21431" y="0"/>
                </a:lnTo>
                <a:lnTo>
                  <a:pt x="14287" y="7144"/>
                </a:lnTo>
                <a:lnTo>
                  <a:pt x="7143" y="7144"/>
                </a:lnTo>
                <a:lnTo>
                  <a:pt x="0" y="14287"/>
                </a:lnTo>
                <a:lnTo>
                  <a:pt x="0" y="14287"/>
                </a:lnTo>
                <a:lnTo>
                  <a:pt x="0" y="21431"/>
                </a:lnTo>
                <a:lnTo>
                  <a:pt x="0" y="35719"/>
                </a:lnTo>
                <a:lnTo>
                  <a:pt x="7143" y="42862"/>
                </a:lnTo>
                <a:lnTo>
                  <a:pt x="14287" y="57150"/>
                </a:lnTo>
                <a:lnTo>
                  <a:pt x="28575" y="71437"/>
                </a:lnTo>
                <a:lnTo>
                  <a:pt x="35718" y="85725"/>
                </a:lnTo>
                <a:lnTo>
                  <a:pt x="50006" y="100012"/>
                </a:lnTo>
                <a:lnTo>
                  <a:pt x="57150" y="114300"/>
                </a:lnTo>
                <a:lnTo>
                  <a:pt x="64293" y="128587"/>
                </a:lnTo>
                <a:lnTo>
                  <a:pt x="78581" y="142875"/>
                </a:lnTo>
                <a:lnTo>
                  <a:pt x="85725" y="157162"/>
                </a:lnTo>
                <a:lnTo>
                  <a:pt x="92868" y="178594"/>
                </a:lnTo>
                <a:lnTo>
                  <a:pt x="92868" y="192881"/>
                </a:lnTo>
                <a:lnTo>
                  <a:pt x="92868" y="207169"/>
                </a:lnTo>
                <a:lnTo>
                  <a:pt x="92868" y="221456"/>
                </a:lnTo>
                <a:lnTo>
                  <a:pt x="85725" y="235743"/>
                </a:lnTo>
                <a:lnTo>
                  <a:pt x="71437" y="250031"/>
                </a:lnTo>
                <a:lnTo>
                  <a:pt x="57150" y="264318"/>
                </a:lnTo>
                <a:lnTo>
                  <a:pt x="42862" y="271462"/>
                </a:lnTo>
                <a:lnTo>
                  <a:pt x="28575" y="278606"/>
                </a:lnTo>
                <a:lnTo>
                  <a:pt x="14287" y="278606"/>
                </a:lnTo>
                <a:lnTo>
                  <a:pt x="0" y="271462"/>
                </a:lnTo>
                <a:lnTo>
                  <a:pt x="0" y="2714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4" name="Freeform 133"/>
          <p:cNvSpPr/>
          <p:nvPr/>
        </p:nvSpPr>
        <p:spPr>
          <a:xfrm>
            <a:off x="4707732" y="4700588"/>
            <a:ext cx="92869" cy="192882"/>
          </a:xfrm>
          <a:custGeom>
            <a:avLst/>
            <a:gdLst/>
            <a:ahLst/>
            <a:cxnLst/>
            <a:rect l="0" t="0" r="0" b="0"/>
            <a:pathLst>
              <a:path w="92869" h="192882">
                <a:moveTo>
                  <a:pt x="0" y="135731"/>
                </a:moveTo>
                <a:lnTo>
                  <a:pt x="0" y="135731"/>
                </a:lnTo>
                <a:lnTo>
                  <a:pt x="0" y="142875"/>
                </a:lnTo>
                <a:lnTo>
                  <a:pt x="7143" y="150019"/>
                </a:lnTo>
                <a:lnTo>
                  <a:pt x="14287" y="164306"/>
                </a:lnTo>
                <a:lnTo>
                  <a:pt x="21431" y="171450"/>
                </a:lnTo>
                <a:lnTo>
                  <a:pt x="28575" y="171450"/>
                </a:lnTo>
                <a:lnTo>
                  <a:pt x="42862" y="171450"/>
                </a:lnTo>
                <a:lnTo>
                  <a:pt x="50006" y="164306"/>
                </a:lnTo>
                <a:lnTo>
                  <a:pt x="57150" y="157162"/>
                </a:lnTo>
                <a:lnTo>
                  <a:pt x="64293" y="142875"/>
                </a:lnTo>
                <a:lnTo>
                  <a:pt x="71437" y="128587"/>
                </a:lnTo>
                <a:lnTo>
                  <a:pt x="78581" y="114300"/>
                </a:lnTo>
                <a:lnTo>
                  <a:pt x="85725" y="92869"/>
                </a:lnTo>
                <a:lnTo>
                  <a:pt x="92868" y="71437"/>
                </a:lnTo>
                <a:lnTo>
                  <a:pt x="92868" y="50006"/>
                </a:lnTo>
                <a:lnTo>
                  <a:pt x="92868" y="28575"/>
                </a:lnTo>
                <a:lnTo>
                  <a:pt x="92868" y="14287"/>
                </a:lnTo>
                <a:lnTo>
                  <a:pt x="85725" y="0"/>
                </a:lnTo>
                <a:lnTo>
                  <a:pt x="78581" y="0"/>
                </a:lnTo>
                <a:lnTo>
                  <a:pt x="78581" y="7144"/>
                </a:lnTo>
                <a:lnTo>
                  <a:pt x="71437" y="14287"/>
                </a:lnTo>
                <a:lnTo>
                  <a:pt x="64293" y="35719"/>
                </a:lnTo>
                <a:lnTo>
                  <a:pt x="57150" y="57150"/>
                </a:lnTo>
                <a:lnTo>
                  <a:pt x="50006" y="85725"/>
                </a:lnTo>
                <a:lnTo>
                  <a:pt x="42862" y="107156"/>
                </a:lnTo>
                <a:lnTo>
                  <a:pt x="42862" y="135731"/>
                </a:lnTo>
                <a:lnTo>
                  <a:pt x="50006" y="157162"/>
                </a:lnTo>
                <a:lnTo>
                  <a:pt x="50006" y="171450"/>
                </a:lnTo>
                <a:lnTo>
                  <a:pt x="64293" y="185737"/>
                </a:lnTo>
                <a:lnTo>
                  <a:pt x="71437" y="192881"/>
                </a:lnTo>
                <a:lnTo>
                  <a:pt x="78581" y="192881"/>
                </a:lnTo>
                <a:lnTo>
                  <a:pt x="92868" y="192881"/>
                </a:lnTo>
                <a:lnTo>
                  <a:pt x="92868" y="1928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 name="Freeform 134"/>
          <p:cNvSpPr/>
          <p:nvPr/>
        </p:nvSpPr>
        <p:spPr>
          <a:xfrm>
            <a:off x="4879182" y="4736307"/>
            <a:ext cx="78582" cy="178594"/>
          </a:xfrm>
          <a:custGeom>
            <a:avLst/>
            <a:gdLst/>
            <a:ahLst/>
            <a:cxnLst/>
            <a:rect l="0" t="0" r="0" b="0"/>
            <a:pathLst>
              <a:path w="78582" h="178594">
                <a:moveTo>
                  <a:pt x="14288" y="7143"/>
                </a:moveTo>
                <a:lnTo>
                  <a:pt x="7144" y="7143"/>
                </a:lnTo>
                <a:lnTo>
                  <a:pt x="7144" y="7143"/>
                </a:lnTo>
                <a:lnTo>
                  <a:pt x="7144" y="14287"/>
                </a:lnTo>
                <a:lnTo>
                  <a:pt x="0" y="21431"/>
                </a:lnTo>
                <a:lnTo>
                  <a:pt x="0" y="35718"/>
                </a:lnTo>
                <a:lnTo>
                  <a:pt x="0" y="57150"/>
                </a:lnTo>
                <a:lnTo>
                  <a:pt x="0" y="78581"/>
                </a:lnTo>
                <a:lnTo>
                  <a:pt x="0" y="100012"/>
                </a:lnTo>
                <a:lnTo>
                  <a:pt x="7144" y="114300"/>
                </a:lnTo>
                <a:lnTo>
                  <a:pt x="7144" y="135731"/>
                </a:lnTo>
                <a:lnTo>
                  <a:pt x="14288" y="150018"/>
                </a:lnTo>
                <a:lnTo>
                  <a:pt x="14288" y="157162"/>
                </a:lnTo>
                <a:lnTo>
                  <a:pt x="21431" y="164306"/>
                </a:lnTo>
                <a:lnTo>
                  <a:pt x="21431" y="171449"/>
                </a:lnTo>
                <a:lnTo>
                  <a:pt x="28575" y="171449"/>
                </a:lnTo>
                <a:lnTo>
                  <a:pt x="28575" y="178593"/>
                </a:lnTo>
                <a:lnTo>
                  <a:pt x="28575" y="171449"/>
                </a:lnTo>
                <a:lnTo>
                  <a:pt x="28575" y="171449"/>
                </a:lnTo>
                <a:lnTo>
                  <a:pt x="28575" y="157162"/>
                </a:lnTo>
                <a:lnTo>
                  <a:pt x="21431" y="142874"/>
                </a:lnTo>
                <a:lnTo>
                  <a:pt x="21431" y="121443"/>
                </a:lnTo>
                <a:lnTo>
                  <a:pt x="14288" y="92868"/>
                </a:lnTo>
                <a:lnTo>
                  <a:pt x="14288" y="71437"/>
                </a:lnTo>
                <a:lnTo>
                  <a:pt x="14288" y="50006"/>
                </a:lnTo>
                <a:lnTo>
                  <a:pt x="14288" y="35718"/>
                </a:lnTo>
                <a:lnTo>
                  <a:pt x="14288" y="21431"/>
                </a:lnTo>
                <a:lnTo>
                  <a:pt x="21431" y="14287"/>
                </a:lnTo>
                <a:lnTo>
                  <a:pt x="28575" y="7143"/>
                </a:lnTo>
                <a:lnTo>
                  <a:pt x="35719" y="7143"/>
                </a:lnTo>
                <a:lnTo>
                  <a:pt x="42863" y="0"/>
                </a:lnTo>
                <a:lnTo>
                  <a:pt x="50006" y="7143"/>
                </a:lnTo>
                <a:lnTo>
                  <a:pt x="64294" y="7143"/>
                </a:lnTo>
                <a:lnTo>
                  <a:pt x="71438" y="7143"/>
                </a:lnTo>
                <a:lnTo>
                  <a:pt x="78581" y="14287"/>
                </a:lnTo>
                <a:lnTo>
                  <a:pt x="78581" y="142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 name="Freeform 135"/>
          <p:cNvSpPr/>
          <p:nvPr/>
        </p:nvSpPr>
        <p:spPr>
          <a:xfrm>
            <a:off x="4993482" y="4700588"/>
            <a:ext cx="21432" cy="235744"/>
          </a:xfrm>
          <a:custGeom>
            <a:avLst/>
            <a:gdLst/>
            <a:ahLst/>
            <a:cxnLst/>
            <a:rect l="0" t="0" r="0" b="0"/>
            <a:pathLst>
              <a:path w="21432" h="235744">
                <a:moveTo>
                  <a:pt x="7144" y="0"/>
                </a:moveTo>
                <a:lnTo>
                  <a:pt x="7144" y="7144"/>
                </a:lnTo>
                <a:lnTo>
                  <a:pt x="7144" y="14287"/>
                </a:lnTo>
                <a:lnTo>
                  <a:pt x="7144" y="28575"/>
                </a:lnTo>
                <a:lnTo>
                  <a:pt x="0" y="42862"/>
                </a:lnTo>
                <a:lnTo>
                  <a:pt x="0" y="71437"/>
                </a:lnTo>
                <a:lnTo>
                  <a:pt x="7144" y="92869"/>
                </a:lnTo>
                <a:lnTo>
                  <a:pt x="7144" y="121444"/>
                </a:lnTo>
                <a:lnTo>
                  <a:pt x="7144" y="142875"/>
                </a:lnTo>
                <a:lnTo>
                  <a:pt x="7144" y="171450"/>
                </a:lnTo>
                <a:lnTo>
                  <a:pt x="14288" y="192881"/>
                </a:lnTo>
                <a:lnTo>
                  <a:pt x="14288" y="207168"/>
                </a:lnTo>
                <a:lnTo>
                  <a:pt x="21431" y="221456"/>
                </a:lnTo>
                <a:lnTo>
                  <a:pt x="21431" y="235743"/>
                </a:lnTo>
                <a:lnTo>
                  <a:pt x="21431" y="235743"/>
                </a:lnTo>
                <a:lnTo>
                  <a:pt x="21431" y="2357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Freeform 136"/>
          <p:cNvSpPr/>
          <p:nvPr/>
        </p:nvSpPr>
        <p:spPr>
          <a:xfrm>
            <a:off x="5036345" y="4750594"/>
            <a:ext cx="171451" cy="207170"/>
          </a:xfrm>
          <a:custGeom>
            <a:avLst/>
            <a:gdLst/>
            <a:ahLst/>
            <a:cxnLst/>
            <a:rect l="0" t="0" r="0" b="0"/>
            <a:pathLst>
              <a:path w="171451" h="207170">
                <a:moveTo>
                  <a:pt x="21431" y="7144"/>
                </a:moveTo>
                <a:lnTo>
                  <a:pt x="14287" y="7144"/>
                </a:lnTo>
                <a:lnTo>
                  <a:pt x="14287" y="21431"/>
                </a:lnTo>
                <a:lnTo>
                  <a:pt x="7143" y="35719"/>
                </a:lnTo>
                <a:lnTo>
                  <a:pt x="0" y="57150"/>
                </a:lnTo>
                <a:lnTo>
                  <a:pt x="0" y="85725"/>
                </a:lnTo>
                <a:lnTo>
                  <a:pt x="0" y="114300"/>
                </a:lnTo>
                <a:lnTo>
                  <a:pt x="0" y="135731"/>
                </a:lnTo>
                <a:lnTo>
                  <a:pt x="0" y="157162"/>
                </a:lnTo>
                <a:lnTo>
                  <a:pt x="7143" y="178594"/>
                </a:lnTo>
                <a:lnTo>
                  <a:pt x="14287" y="192881"/>
                </a:lnTo>
                <a:lnTo>
                  <a:pt x="21431" y="200025"/>
                </a:lnTo>
                <a:lnTo>
                  <a:pt x="35718" y="207169"/>
                </a:lnTo>
                <a:lnTo>
                  <a:pt x="42862" y="207169"/>
                </a:lnTo>
                <a:lnTo>
                  <a:pt x="57150" y="200025"/>
                </a:lnTo>
                <a:lnTo>
                  <a:pt x="71437" y="192881"/>
                </a:lnTo>
                <a:lnTo>
                  <a:pt x="85725" y="171450"/>
                </a:lnTo>
                <a:lnTo>
                  <a:pt x="100012" y="150019"/>
                </a:lnTo>
                <a:lnTo>
                  <a:pt x="107156" y="128587"/>
                </a:lnTo>
                <a:lnTo>
                  <a:pt x="114300" y="100013"/>
                </a:lnTo>
                <a:lnTo>
                  <a:pt x="121443" y="78581"/>
                </a:lnTo>
                <a:lnTo>
                  <a:pt x="121443" y="50006"/>
                </a:lnTo>
                <a:lnTo>
                  <a:pt x="121443" y="28575"/>
                </a:lnTo>
                <a:lnTo>
                  <a:pt x="114300" y="14288"/>
                </a:lnTo>
                <a:lnTo>
                  <a:pt x="107156" y="7144"/>
                </a:lnTo>
                <a:lnTo>
                  <a:pt x="100012" y="0"/>
                </a:lnTo>
                <a:lnTo>
                  <a:pt x="92868" y="0"/>
                </a:lnTo>
                <a:lnTo>
                  <a:pt x="85725" y="7144"/>
                </a:lnTo>
                <a:lnTo>
                  <a:pt x="78581" y="28575"/>
                </a:lnTo>
                <a:lnTo>
                  <a:pt x="71437" y="50006"/>
                </a:lnTo>
                <a:lnTo>
                  <a:pt x="71437" y="71438"/>
                </a:lnTo>
                <a:lnTo>
                  <a:pt x="71437" y="100013"/>
                </a:lnTo>
                <a:lnTo>
                  <a:pt x="71437" y="121444"/>
                </a:lnTo>
                <a:lnTo>
                  <a:pt x="78581" y="150019"/>
                </a:lnTo>
                <a:lnTo>
                  <a:pt x="92868" y="164306"/>
                </a:lnTo>
                <a:lnTo>
                  <a:pt x="100012" y="185737"/>
                </a:lnTo>
                <a:lnTo>
                  <a:pt x="107156" y="200025"/>
                </a:lnTo>
                <a:lnTo>
                  <a:pt x="121443" y="207169"/>
                </a:lnTo>
                <a:lnTo>
                  <a:pt x="135731" y="207169"/>
                </a:lnTo>
                <a:lnTo>
                  <a:pt x="150018" y="207169"/>
                </a:lnTo>
                <a:lnTo>
                  <a:pt x="164306" y="200025"/>
                </a:lnTo>
                <a:lnTo>
                  <a:pt x="171450" y="200025"/>
                </a:lnTo>
                <a:lnTo>
                  <a:pt x="171450" y="2000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Freeform 137"/>
          <p:cNvSpPr/>
          <p:nvPr/>
        </p:nvSpPr>
        <p:spPr>
          <a:xfrm>
            <a:off x="5229226" y="4836319"/>
            <a:ext cx="142876" cy="14289"/>
          </a:xfrm>
          <a:custGeom>
            <a:avLst/>
            <a:gdLst/>
            <a:ahLst/>
            <a:cxnLst/>
            <a:rect l="0" t="0" r="0" b="0"/>
            <a:pathLst>
              <a:path w="142876" h="14289">
                <a:moveTo>
                  <a:pt x="0" y="0"/>
                </a:moveTo>
                <a:lnTo>
                  <a:pt x="0" y="0"/>
                </a:lnTo>
                <a:lnTo>
                  <a:pt x="0" y="7144"/>
                </a:lnTo>
                <a:lnTo>
                  <a:pt x="7144" y="7144"/>
                </a:lnTo>
                <a:lnTo>
                  <a:pt x="14287" y="14288"/>
                </a:lnTo>
                <a:lnTo>
                  <a:pt x="21431" y="14288"/>
                </a:lnTo>
                <a:lnTo>
                  <a:pt x="35719" y="14288"/>
                </a:lnTo>
                <a:lnTo>
                  <a:pt x="50006" y="14288"/>
                </a:lnTo>
                <a:lnTo>
                  <a:pt x="64294" y="14288"/>
                </a:lnTo>
                <a:lnTo>
                  <a:pt x="85725" y="14288"/>
                </a:lnTo>
                <a:lnTo>
                  <a:pt x="107156" y="7144"/>
                </a:lnTo>
                <a:lnTo>
                  <a:pt x="121444" y="7144"/>
                </a:lnTo>
                <a:lnTo>
                  <a:pt x="135731" y="0"/>
                </a:lnTo>
                <a:lnTo>
                  <a:pt x="142875" y="0"/>
                </a:lnTo>
                <a:lnTo>
                  <a:pt x="14287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9" name="Freeform 138"/>
          <p:cNvSpPr/>
          <p:nvPr/>
        </p:nvSpPr>
        <p:spPr>
          <a:xfrm>
            <a:off x="5407820" y="4622007"/>
            <a:ext cx="364332" cy="314325"/>
          </a:xfrm>
          <a:custGeom>
            <a:avLst/>
            <a:gdLst/>
            <a:ahLst/>
            <a:cxnLst/>
            <a:rect l="0" t="0" r="0" b="0"/>
            <a:pathLst>
              <a:path w="364332" h="314325">
                <a:moveTo>
                  <a:pt x="21431" y="121443"/>
                </a:moveTo>
                <a:lnTo>
                  <a:pt x="14287" y="121443"/>
                </a:lnTo>
                <a:lnTo>
                  <a:pt x="14287" y="135731"/>
                </a:lnTo>
                <a:lnTo>
                  <a:pt x="7143" y="150018"/>
                </a:lnTo>
                <a:lnTo>
                  <a:pt x="0" y="171450"/>
                </a:lnTo>
                <a:lnTo>
                  <a:pt x="0" y="200025"/>
                </a:lnTo>
                <a:lnTo>
                  <a:pt x="0" y="221456"/>
                </a:lnTo>
                <a:lnTo>
                  <a:pt x="7143" y="250031"/>
                </a:lnTo>
                <a:lnTo>
                  <a:pt x="7143" y="271462"/>
                </a:lnTo>
                <a:lnTo>
                  <a:pt x="14287" y="285749"/>
                </a:lnTo>
                <a:lnTo>
                  <a:pt x="21431" y="300037"/>
                </a:lnTo>
                <a:lnTo>
                  <a:pt x="21431" y="307181"/>
                </a:lnTo>
                <a:lnTo>
                  <a:pt x="28575" y="314324"/>
                </a:lnTo>
                <a:lnTo>
                  <a:pt x="42862" y="314324"/>
                </a:lnTo>
                <a:lnTo>
                  <a:pt x="50006" y="307181"/>
                </a:lnTo>
                <a:lnTo>
                  <a:pt x="57150" y="292893"/>
                </a:lnTo>
                <a:lnTo>
                  <a:pt x="71437" y="271462"/>
                </a:lnTo>
                <a:lnTo>
                  <a:pt x="78581" y="250031"/>
                </a:lnTo>
                <a:lnTo>
                  <a:pt x="85725" y="228600"/>
                </a:lnTo>
                <a:lnTo>
                  <a:pt x="92868" y="214312"/>
                </a:lnTo>
                <a:lnTo>
                  <a:pt x="100012" y="200025"/>
                </a:lnTo>
                <a:lnTo>
                  <a:pt x="107156" y="192881"/>
                </a:lnTo>
                <a:lnTo>
                  <a:pt x="107156" y="192881"/>
                </a:lnTo>
                <a:lnTo>
                  <a:pt x="107156" y="192881"/>
                </a:lnTo>
                <a:lnTo>
                  <a:pt x="107156" y="207168"/>
                </a:lnTo>
                <a:lnTo>
                  <a:pt x="100012" y="214312"/>
                </a:lnTo>
                <a:lnTo>
                  <a:pt x="100012" y="235743"/>
                </a:lnTo>
                <a:lnTo>
                  <a:pt x="100012" y="250031"/>
                </a:lnTo>
                <a:lnTo>
                  <a:pt x="100012" y="264318"/>
                </a:lnTo>
                <a:lnTo>
                  <a:pt x="100012" y="271462"/>
                </a:lnTo>
                <a:lnTo>
                  <a:pt x="100012" y="278606"/>
                </a:lnTo>
                <a:lnTo>
                  <a:pt x="100012" y="278606"/>
                </a:lnTo>
                <a:lnTo>
                  <a:pt x="100012" y="278606"/>
                </a:lnTo>
                <a:lnTo>
                  <a:pt x="100012" y="271462"/>
                </a:lnTo>
                <a:lnTo>
                  <a:pt x="100012" y="264318"/>
                </a:lnTo>
                <a:lnTo>
                  <a:pt x="100012" y="250031"/>
                </a:lnTo>
                <a:lnTo>
                  <a:pt x="100012" y="228600"/>
                </a:lnTo>
                <a:lnTo>
                  <a:pt x="100012" y="200025"/>
                </a:lnTo>
                <a:lnTo>
                  <a:pt x="100012" y="171450"/>
                </a:lnTo>
                <a:lnTo>
                  <a:pt x="107156" y="142875"/>
                </a:lnTo>
                <a:lnTo>
                  <a:pt x="114300" y="128587"/>
                </a:lnTo>
                <a:lnTo>
                  <a:pt x="114300" y="114300"/>
                </a:lnTo>
                <a:lnTo>
                  <a:pt x="121443" y="107156"/>
                </a:lnTo>
                <a:lnTo>
                  <a:pt x="121443" y="107156"/>
                </a:lnTo>
                <a:lnTo>
                  <a:pt x="121443" y="114300"/>
                </a:lnTo>
                <a:lnTo>
                  <a:pt x="128587" y="128587"/>
                </a:lnTo>
                <a:lnTo>
                  <a:pt x="128587" y="150018"/>
                </a:lnTo>
                <a:lnTo>
                  <a:pt x="135731" y="171450"/>
                </a:lnTo>
                <a:lnTo>
                  <a:pt x="142875" y="200025"/>
                </a:lnTo>
                <a:lnTo>
                  <a:pt x="150018" y="228600"/>
                </a:lnTo>
                <a:lnTo>
                  <a:pt x="164306" y="257174"/>
                </a:lnTo>
                <a:lnTo>
                  <a:pt x="171450" y="271462"/>
                </a:lnTo>
                <a:lnTo>
                  <a:pt x="185737" y="285749"/>
                </a:lnTo>
                <a:lnTo>
                  <a:pt x="200025" y="292893"/>
                </a:lnTo>
                <a:lnTo>
                  <a:pt x="207168" y="292893"/>
                </a:lnTo>
                <a:lnTo>
                  <a:pt x="214312" y="292893"/>
                </a:lnTo>
                <a:lnTo>
                  <a:pt x="228600" y="285749"/>
                </a:lnTo>
                <a:lnTo>
                  <a:pt x="235743" y="264318"/>
                </a:lnTo>
                <a:lnTo>
                  <a:pt x="242887" y="242887"/>
                </a:lnTo>
                <a:lnTo>
                  <a:pt x="257175" y="214312"/>
                </a:lnTo>
                <a:lnTo>
                  <a:pt x="264318" y="178593"/>
                </a:lnTo>
                <a:lnTo>
                  <a:pt x="264318" y="135731"/>
                </a:lnTo>
                <a:lnTo>
                  <a:pt x="271462" y="92868"/>
                </a:lnTo>
                <a:lnTo>
                  <a:pt x="271462" y="57150"/>
                </a:lnTo>
                <a:lnTo>
                  <a:pt x="271462" y="35718"/>
                </a:lnTo>
                <a:lnTo>
                  <a:pt x="271462" y="14287"/>
                </a:lnTo>
                <a:lnTo>
                  <a:pt x="271462" y="7143"/>
                </a:lnTo>
                <a:lnTo>
                  <a:pt x="271462" y="0"/>
                </a:lnTo>
                <a:lnTo>
                  <a:pt x="271462" y="0"/>
                </a:lnTo>
                <a:lnTo>
                  <a:pt x="264318" y="7143"/>
                </a:lnTo>
                <a:lnTo>
                  <a:pt x="264318" y="21431"/>
                </a:lnTo>
                <a:lnTo>
                  <a:pt x="264318" y="42862"/>
                </a:lnTo>
                <a:lnTo>
                  <a:pt x="264318" y="64293"/>
                </a:lnTo>
                <a:lnTo>
                  <a:pt x="271462" y="92868"/>
                </a:lnTo>
                <a:lnTo>
                  <a:pt x="271462" y="128587"/>
                </a:lnTo>
                <a:lnTo>
                  <a:pt x="278606" y="157162"/>
                </a:lnTo>
                <a:lnTo>
                  <a:pt x="285750" y="185737"/>
                </a:lnTo>
                <a:lnTo>
                  <a:pt x="300037" y="207168"/>
                </a:lnTo>
                <a:lnTo>
                  <a:pt x="307181" y="228600"/>
                </a:lnTo>
                <a:lnTo>
                  <a:pt x="321468" y="250031"/>
                </a:lnTo>
                <a:lnTo>
                  <a:pt x="335756" y="264318"/>
                </a:lnTo>
                <a:lnTo>
                  <a:pt x="342900" y="271462"/>
                </a:lnTo>
                <a:lnTo>
                  <a:pt x="357187" y="278606"/>
                </a:lnTo>
                <a:lnTo>
                  <a:pt x="364331" y="278606"/>
                </a:lnTo>
                <a:lnTo>
                  <a:pt x="364331" y="278606"/>
                </a:lnTo>
                <a:lnTo>
                  <a:pt x="364331" y="2786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 name="Freeform 139"/>
          <p:cNvSpPr/>
          <p:nvPr/>
        </p:nvSpPr>
        <p:spPr>
          <a:xfrm>
            <a:off x="5607845" y="4700588"/>
            <a:ext cx="171451" cy="71438"/>
          </a:xfrm>
          <a:custGeom>
            <a:avLst/>
            <a:gdLst/>
            <a:ahLst/>
            <a:cxnLst/>
            <a:rect l="0" t="0" r="0" b="0"/>
            <a:pathLst>
              <a:path w="171451" h="71438">
                <a:moveTo>
                  <a:pt x="0" y="71437"/>
                </a:moveTo>
                <a:lnTo>
                  <a:pt x="7143" y="64294"/>
                </a:lnTo>
                <a:lnTo>
                  <a:pt x="14287" y="64294"/>
                </a:lnTo>
                <a:lnTo>
                  <a:pt x="21431" y="50006"/>
                </a:lnTo>
                <a:lnTo>
                  <a:pt x="42862" y="42862"/>
                </a:lnTo>
                <a:lnTo>
                  <a:pt x="64293" y="28575"/>
                </a:lnTo>
                <a:lnTo>
                  <a:pt x="85725" y="21431"/>
                </a:lnTo>
                <a:lnTo>
                  <a:pt x="114300" y="14287"/>
                </a:lnTo>
                <a:lnTo>
                  <a:pt x="135731" y="7144"/>
                </a:lnTo>
                <a:lnTo>
                  <a:pt x="157162" y="0"/>
                </a:lnTo>
                <a:lnTo>
                  <a:pt x="171450" y="0"/>
                </a:lnTo>
                <a:lnTo>
                  <a:pt x="17145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1" name="Freeform 140"/>
          <p:cNvSpPr/>
          <p:nvPr/>
        </p:nvSpPr>
        <p:spPr>
          <a:xfrm>
            <a:off x="5765007" y="4714875"/>
            <a:ext cx="264320" cy="328614"/>
          </a:xfrm>
          <a:custGeom>
            <a:avLst/>
            <a:gdLst/>
            <a:ahLst/>
            <a:cxnLst/>
            <a:rect l="0" t="0" r="0" b="0"/>
            <a:pathLst>
              <a:path w="264320" h="328614">
                <a:moveTo>
                  <a:pt x="107156" y="114300"/>
                </a:moveTo>
                <a:lnTo>
                  <a:pt x="107156" y="114300"/>
                </a:lnTo>
                <a:lnTo>
                  <a:pt x="100013" y="114300"/>
                </a:lnTo>
                <a:lnTo>
                  <a:pt x="100013" y="107157"/>
                </a:lnTo>
                <a:lnTo>
                  <a:pt x="92869" y="100013"/>
                </a:lnTo>
                <a:lnTo>
                  <a:pt x="85725" y="92869"/>
                </a:lnTo>
                <a:lnTo>
                  <a:pt x="85725" y="78582"/>
                </a:lnTo>
                <a:lnTo>
                  <a:pt x="78581" y="64294"/>
                </a:lnTo>
                <a:lnTo>
                  <a:pt x="71438" y="57150"/>
                </a:lnTo>
                <a:lnTo>
                  <a:pt x="64294" y="42863"/>
                </a:lnTo>
                <a:lnTo>
                  <a:pt x="57150" y="28575"/>
                </a:lnTo>
                <a:lnTo>
                  <a:pt x="42863" y="21432"/>
                </a:lnTo>
                <a:lnTo>
                  <a:pt x="35719" y="21432"/>
                </a:lnTo>
                <a:lnTo>
                  <a:pt x="28575" y="21432"/>
                </a:lnTo>
                <a:lnTo>
                  <a:pt x="14288" y="35719"/>
                </a:lnTo>
                <a:lnTo>
                  <a:pt x="7144" y="50007"/>
                </a:lnTo>
                <a:lnTo>
                  <a:pt x="7144" y="71438"/>
                </a:lnTo>
                <a:lnTo>
                  <a:pt x="0" y="92869"/>
                </a:lnTo>
                <a:lnTo>
                  <a:pt x="0" y="121444"/>
                </a:lnTo>
                <a:lnTo>
                  <a:pt x="7144" y="135732"/>
                </a:lnTo>
                <a:lnTo>
                  <a:pt x="7144" y="157163"/>
                </a:lnTo>
                <a:lnTo>
                  <a:pt x="14288" y="164306"/>
                </a:lnTo>
                <a:lnTo>
                  <a:pt x="21431" y="171450"/>
                </a:lnTo>
                <a:lnTo>
                  <a:pt x="28575" y="171450"/>
                </a:lnTo>
                <a:lnTo>
                  <a:pt x="35719" y="171450"/>
                </a:lnTo>
                <a:lnTo>
                  <a:pt x="42863" y="164306"/>
                </a:lnTo>
                <a:lnTo>
                  <a:pt x="50006" y="150019"/>
                </a:lnTo>
                <a:lnTo>
                  <a:pt x="57150" y="135732"/>
                </a:lnTo>
                <a:lnTo>
                  <a:pt x="64294" y="114300"/>
                </a:lnTo>
                <a:lnTo>
                  <a:pt x="64294" y="92869"/>
                </a:lnTo>
                <a:lnTo>
                  <a:pt x="64294" y="71438"/>
                </a:lnTo>
                <a:lnTo>
                  <a:pt x="64294" y="50007"/>
                </a:lnTo>
                <a:lnTo>
                  <a:pt x="64294" y="42863"/>
                </a:lnTo>
                <a:lnTo>
                  <a:pt x="57150" y="35719"/>
                </a:lnTo>
                <a:lnTo>
                  <a:pt x="57150" y="35719"/>
                </a:lnTo>
                <a:lnTo>
                  <a:pt x="57150" y="42863"/>
                </a:lnTo>
                <a:lnTo>
                  <a:pt x="50006" y="50007"/>
                </a:lnTo>
                <a:lnTo>
                  <a:pt x="50006" y="71438"/>
                </a:lnTo>
                <a:lnTo>
                  <a:pt x="50006" y="85725"/>
                </a:lnTo>
                <a:lnTo>
                  <a:pt x="50006" y="107157"/>
                </a:lnTo>
                <a:lnTo>
                  <a:pt x="50006" y="121444"/>
                </a:lnTo>
                <a:lnTo>
                  <a:pt x="57150" y="135732"/>
                </a:lnTo>
                <a:lnTo>
                  <a:pt x="64294" y="150019"/>
                </a:lnTo>
                <a:lnTo>
                  <a:pt x="71438" y="157163"/>
                </a:lnTo>
                <a:lnTo>
                  <a:pt x="85725" y="164306"/>
                </a:lnTo>
                <a:lnTo>
                  <a:pt x="92869" y="164306"/>
                </a:lnTo>
                <a:lnTo>
                  <a:pt x="107156" y="164306"/>
                </a:lnTo>
                <a:lnTo>
                  <a:pt x="121444" y="164306"/>
                </a:lnTo>
                <a:lnTo>
                  <a:pt x="128588" y="164306"/>
                </a:lnTo>
                <a:lnTo>
                  <a:pt x="135731" y="164306"/>
                </a:lnTo>
                <a:lnTo>
                  <a:pt x="142875" y="171450"/>
                </a:lnTo>
                <a:lnTo>
                  <a:pt x="142875" y="171450"/>
                </a:lnTo>
                <a:lnTo>
                  <a:pt x="142875" y="178594"/>
                </a:lnTo>
                <a:lnTo>
                  <a:pt x="142875" y="178594"/>
                </a:lnTo>
                <a:lnTo>
                  <a:pt x="135731" y="185738"/>
                </a:lnTo>
                <a:lnTo>
                  <a:pt x="135731" y="185738"/>
                </a:lnTo>
                <a:lnTo>
                  <a:pt x="128588" y="185738"/>
                </a:lnTo>
                <a:lnTo>
                  <a:pt x="121444" y="185738"/>
                </a:lnTo>
                <a:lnTo>
                  <a:pt x="121444" y="171450"/>
                </a:lnTo>
                <a:lnTo>
                  <a:pt x="114300" y="164306"/>
                </a:lnTo>
                <a:lnTo>
                  <a:pt x="107156" y="142875"/>
                </a:lnTo>
                <a:lnTo>
                  <a:pt x="100013" y="121444"/>
                </a:lnTo>
                <a:lnTo>
                  <a:pt x="92869" y="100013"/>
                </a:lnTo>
                <a:lnTo>
                  <a:pt x="92869" y="71438"/>
                </a:lnTo>
                <a:lnTo>
                  <a:pt x="92869" y="50007"/>
                </a:lnTo>
                <a:lnTo>
                  <a:pt x="92869" y="35719"/>
                </a:lnTo>
                <a:lnTo>
                  <a:pt x="100013" y="21432"/>
                </a:lnTo>
                <a:lnTo>
                  <a:pt x="100013" y="21432"/>
                </a:lnTo>
                <a:lnTo>
                  <a:pt x="107156" y="21432"/>
                </a:lnTo>
                <a:lnTo>
                  <a:pt x="114300" y="35719"/>
                </a:lnTo>
                <a:lnTo>
                  <a:pt x="121444" y="42863"/>
                </a:lnTo>
                <a:lnTo>
                  <a:pt x="128588" y="64294"/>
                </a:lnTo>
                <a:lnTo>
                  <a:pt x="135731" y="78582"/>
                </a:lnTo>
                <a:lnTo>
                  <a:pt x="142875" y="100013"/>
                </a:lnTo>
                <a:lnTo>
                  <a:pt x="157163" y="121444"/>
                </a:lnTo>
                <a:lnTo>
                  <a:pt x="171450" y="135732"/>
                </a:lnTo>
                <a:lnTo>
                  <a:pt x="185738" y="150019"/>
                </a:lnTo>
                <a:lnTo>
                  <a:pt x="200025" y="157163"/>
                </a:lnTo>
                <a:lnTo>
                  <a:pt x="214313" y="164306"/>
                </a:lnTo>
                <a:lnTo>
                  <a:pt x="221456" y="164306"/>
                </a:lnTo>
                <a:lnTo>
                  <a:pt x="235744" y="157163"/>
                </a:lnTo>
                <a:lnTo>
                  <a:pt x="250031" y="150019"/>
                </a:lnTo>
                <a:lnTo>
                  <a:pt x="257175" y="135732"/>
                </a:lnTo>
                <a:lnTo>
                  <a:pt x="257175" y="121444"/>
                </a:lnTo>
                <a:lnTo>
                  <a:pt x="264319" y="100013"/>
                </a:lnTo>
                <a:lnTo>
                  <a:pt x="257175" y="78582"/>
                </a:lnTo>
                <a:lnTo>
                  <a:pt x="257175" y="57150"/>
                </a:lnTo>
                <a:lnTo>
                  <a:pt x="250031" y="35719"/>
                </a:lnTo>
                <a:lnTo>
                  <a:pt x="235744" y="14288"/>
                </a:lnTo>
                <a:lnTo>
                  <a:pt x="228600" y="7144"/>
                </a:lnTo>
                <a:lnTo>
                  <a:pt x="214313" y="0"/>
                </a:lnTo>
                <a:lnTo>
                  <a:pt x="207169" y="0"/>
                </a:lnTo>
                <a:lnTo>
                  <a:pt x="200025" y="7144"/>
                </a:lnTo>
                <a:lnTo>
                  <a:pt x="192881" y="21432"/>
                </a:lnTo>
                <a:lnTo>
                  <a:pt x="185738" y="28575"/>
                </a:lnTo>
                <a:lnTo>
                  <a:pt x="185738" y="42863"/>
                </a:lnTo>
                <a:lnTo>
                  <a:pt x="185738" y="64294"/>
                </a:lnTo>
                <a:lnTo>
                  <a:pt x="192881" y="78582"/>
                </a:lnTo>
                <a:lnTo>
                  <a:pt x="192881" y="100013"/>
                </a:lnTo>
                <a:lnTo>
                  <a:pt x="200025" y="121444"/>
                </a:lnTo>
                <a:lnTo>
                  <a:pt x="207169" y="142875"/>
                </a:lnTo>
                <a:lnTo>
                  <a:pt x="221456" y="164306"/>
                </a:lnTo>
                <a:lnTo>
                  <a:pt x="228600" y="185738"/>
                </a:lnTo>
                <a:lnTo>
                  <a:pt x="235744" y="207169"/>
                </a:lnTo>
                <a:lnTo>
                  <a:pt x="242888" y="228600"/>
                </a:lnTo>
                <a:lnTo>
                  <a:pt x="242888" y="242888"/>
                </a:lnTo>
                <a:lnTo>
                  <a:pt x="242888" y="264319"/>
                </a:lnTo>
                <a:lnTo>
                  <a:pt x="235744" y="278606"/>
                </a:lnTo>
                <a:lnTo>
                  <a:pt x="221456" y="300038"/>
                </a:lnTo>
                <a:lnTo>
                  <a:pt x="207169" y="314325"/>
                </a:lnTo>
                <a:lnTo>
                  <a:pt x="192881" y="321469"/>
                </a:lnTo>
                <a:lnTo>
                  <a:pt x="185738" y="328613"/>
                </a:lnTo>
                <a:lnTo>
                  <a:pt x="171450" y="328613"/>
                </a:lnTo>
                <a:lnTo>
                  <a:pt x="171450" y="3286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2" name="Freeform 141"/>
          <p:cNvSpPr/>
          <p:nvPr/>
        </p:nvSpPr>
        <p:spPr>
          <a:xfrm>
            <a:off x="6043613" y="4636294"/>
            <a:ext cx="207170" cy="257176"/>
          </a:xfrm>
          <a:custGeom>
            <a:avLst/>
            <a:gdLst/>
            <a:ahLst/>
            <a:cxnLst/>
            <a:rect l="0" t="0" r="0" b="0"/>
            <a:pathLst>
              <a:path w="207170" h="257176">
                <a:moveTo>
                  <a:pt x="0" y="71438"/>
                </a:moveTo>
                <a:lnTo>
                  <a:pt x="0" y="71438"/>
                </a:lnTo>
                <a:lnTo>
                  <a:pt x="0" y="78581"/>
                </a:lnTo>
                <a:lnTo>
                  <a:pt x="0" y="92869"/>
                </a:lnTo>
                <a:lnTo>
                  <a:pt x="0" y="114300"/>
                </a:lnTo>
                <a:lnTo>
                  <a:pt x="0" y="135731"/>
                </a:lnTo>
                <a:lnTo>
                  <a:pt x="7144" y="164306"/>
                </a:lnTo>
                <a:lnTo>
                  <a:pt x="7144" y="178594"/>
                </a:lnTo>
                <a:lnTo>
                  <a:pt x="14288" y="200025"/>
                </a:lnTo>
                <a:lnTo>
                  <a:pt x="21432" y="214313"/>
                </a:lnTo>
                <a:lnTo>
                  <a:pt x="28575" y="221456"/>
                </a:lnTo>
                <a:lnTo>
                  <a:pt x="42863" y="228600"/>
                </a:lnTo>
                <a:lnTo>
                  <a:pt x="50007" y="228600"/>
                </a:lnTo>
                <a:lnTo>
                  <a:pt x="57150" y="221456"/>
                </a:lnTo>
                <a:lnTo>
                  <a:pt x="64294" y="214313"/>
                </a:lnTo>
                <a:lnTo>
                  <a:pt x="71438" y="200025"/>
                </a:lnTo>
                <a:lnTo>
                  <a:pt x="78582" y="185738"/>
                </a:lnTo>
                <a:lnTo>
                  <a:pt x="78582" y="164306"/>
                </a:lnTo>
                <a:lnTo>
                  <a:pt x="85725" y="135731"/>
                </a:lnTo>
                <a:lnTo>
                  <a:pt x="85725" y="107156"/>
                </a:lnTo>
                <a:lnTo>
                  <a:pt x="85725" y="78581"/>
                </a:lnTo>
                <a:lnTo>
                  <a:pt x="78582" y="50006"/>
                </a:lnTo>
                <a:lnTo>
                  <a:pt x="78582" y="28575"/>
                </a:lnTo>
                <a:lnTo>
                  <a:pt x="71438" y="7144"/>
                </a:lnTo>
                <a:lnTo>
                  <a:pt x="71438" y="0"/>
                </a:lnTo>
                <a:lnTo>
                  <a:pt x="71438" y="0"/>
                </a:lnTo>
                <a:lnTo>
                  <a:pt x="71438" y="0"/>
                </a:lnTo>
                <a:lnTo>
                  <a:pt x="71438" y="7144"/>
                </a:lnTo>
                <a:lnTo>
                  <a:pt x="71438" y="28575"/>
                </a:lnTo>
                <a:lnTo>
                  <a:pt x="71438" y="50006"/>
                </a:lnTo>
                <a:lnTo>
                  <a:pt x="71438" y="78581"/>
                </a:lnTo>
                <a:lnTo>
                  <a:pt x="71438" y="107156"/>
                </a:lnTo>
                <a:lnTo>
                  <a:pt x="71438" y="135731"/>
                </a:lnTo>
                <a:lnTo>
                  <a:pt x="78582" y="157163"/>
                </a:lnTo>
                <a:lnTo>
                  <a:pt x="78582" y="185738"/>
                </a:lnTo>
                <a:lnTo>
                  <a:pt x="78582" y="200025"/>
                </a:lnTo>
                <a:lnTo>
                  <a:pt x="78582" y="214313"/>
                </a:lnTo>
                <a:lnTo>
                  <a:pt x="78582" y="221456"/>
                </a:lnTo>
                <a:lnTo>
                  <a:pt x="85725" y="221456"/>
                </a:lnTo>
                <a:lnTo>
                  <a:pt x="85725" y="221456"/>
                </a:lnTo>
                <a:lnTo>
                  <a:pt x="85725" y="214313"/>
                </a:lnTo>
                <a:lnTo>
                  <a:pt x="85725" y="207169"/>
                </a:lnTo>
                <a:lnTo>
                  <a:pt x="85725" y="192881"/>
                </a:lnTo>
                <a:lnTo>
                  <a:pt x="85725" y="171450"/>
                </a:lnTo>
                <a:lnTo>
                  <a:pt x="85725" y="150019"/>
                </a:lnTo>
                <a:lnTo>
                  <a:pt x="92869" y="121444"/>
                </a:lnTo>
                <a:lnTo>
                  <a:pt x="92869" y="100013"/>
                </a:lnTo>
                <a:lnTo>
                  <a:pt x="100013" y="85725"/>
                </a:lnTo>
                <a:lnTo>
                  <a:pt x="107157" y="71438"/>
                </a:lnTo>
                <a:lnTo>
                  <a:pt x="114300" y="64294"/>
                </a:lnTo>
                <a:lnTo>
                  <a:pt x="128588" y="64294"/>
                </a:lnTo>
                <a:lnTo>
                  <a:pt x="135732" y="64294"/>
                </a:lnTo>
                <a:lnTo>
                  <a:pt x="142875" y="71438"/>
                </a:lnTo>
                <a:lnTo>
                  <a:pt x="157163" y="78581"/>
                </a:lnTo>
                <a:lnTo>
                  <a:pt x="171450" y="92869"/>
                </a:lnTo>
                <a:lnTo>
                  <a:pt x="178594" y="107156"/>
                </a:lnTo>
                <a:lnTo>
                  <a:pt x="192882" y="121444"/>
                </a:lnTo>
                <a:lnTo>
                  <a:pt x="200025" y="135731"/>
                </a:lnTo>
                <a:lnTo>
                  <a:pt x="207169" y="150019"/>
                </a:lnTo>
                <a:lnTo>
                  <a:pt x="207169" y="164306"/>
                </a:lnTo>
                <a:lnTo>
                  <a:pt x="207169" y="178594"/>
                </a:lnTo>
                <a:lnTo>
                  <a:pt x="207169" y="192881"/>
                </a:lnTo>
                <a:lnTo>
                  <a:pt x="192882" y="214313"/>
                </a:lnTo>
                <a:lnTo>
                  <a:pt x="178594" y="228600"/>
                </a:lnTo>
                <a:lnTo>
                  <a:pt x="164307" y="235744"/>
                </a:lnTo>
                <a:lnTo>
                  <a:pt x="142875" y="250031"/>
                </a:lnTo>
                <a:lnTo>
                  <a:pt x="121444" y="257175"/>
                </a:lnTo>
                <a:lnTo>
                  <a:pt x="100013" y="257175"/>
                </a:lnTo>
                <a:lnTo>
                  <a:pt x="85725" y="250031"/>
                </a:lnTo>
                <a:lnTo>
                  <a:pt x="71438" y="242887"/>
                </a:lnTo>
                <a:lnTo>
                  <a:pt x="64294" y="235744"/>
                </a:lnTo>
                <a:lnTo>
                  <a:pt x="57150" y="221456"/>
                </a:lnTo>
                <a:lnTo>
                  <a:pt x="57150" y="2214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3" name="Freeform 142"/>
          <p:cNvSpPr/>
          <p:nvPr/>
        </p:nvSpPr>
        <p:spPr>
          <a:xfrm>
            <a:off x="6229351" y="4572000"/>
            <a:ext cx="142876" cy="364332"/>
          </a:xfrm>
          <a:custGeom>
            <a:avLst/>
            <a:gdLst/>
            <a:ahLst/>
            <a:cxnLst/>
            <a:rect l="0" t="0" r="0" b="0"/>
            <a:pathLst>
              <a:path w="142876" h="364332">
                <a:moveTo>
                  <a:pt x="0" y="0"/>
                </a:moveTo>
                <a:lnTo>
                  <a:pt x="0" y="0"/>
                </a:lnTo>
                <a:lnTo>
                  <a:pt x="0" y="7144"/>
                </a:lnTo>
                <a:lnTo>
                  <a:pt x="0" y="28575"/>
                </a:lnTo>
                <a:lnTo>
                  <a:pt x="0" y="50007"/>
                </a:lnTo>
                <a:lnTo>
                  <a:pt x="0" y="78582"/>
                </a:lnTo>
                <a:lnTo>
                  <a:pt x="0" y="114300"/>
                </a:lnTo>
                <a:lnTo>
                  <a:pt x="0" y="150019"/>
                </a:lnTo>
                <a:lnTo>
                  <a:pt x="0" y="185738"/>
                </a:lnTo>
                <a:lnTo>
                  <a:pt x="0" y="221457"/>
                </a:lnTo>
                <a:lnTo>
                  <a:pt x="7144" y="250032"/>
                </a:lnTo>
                <a:lnTo>
                  <a:pt x="14287" y="278607"/>
                </a:lnTo>
                <a:lnTo>
                  <a:pt x="21431" y="292894"/>
                </a:lnTo>
                <a:lnTo>
                  <a:pt x="28575" y="307181"/>
                </a:lnTo>
                <a:lnTo>
                  <a:pt x="35719" y="314325"/>
                </a:lnTo>
                <a:lnTo>
                  <a:pt x="50006" y="321469"/>
                </a:lnTo>
                <a:lnTo>
                  <a:pt x="64294" y="314325"/>
                </a:lnTo>
                <a:lnTo>
                  <a:pt x="71437" y="314325"/>
                </a:lnTo>
                <a:lnTo>
                  <a:pt x="85725" y="307181"/>
                </a:lnTo>
                <a:lnTo>
                  <a:pt x="92869" y="292894"/>
                </a:lnTo>
                <a:lnTo>
                  <a:pt x="107156" y="278607"/>
                </a:lnTo>
                <a:lnTo>
                  <a:pt x="121444" y="264319"/>
                </a:lnTo>
                <a:lnTo>
                  <a:pt x="128587" y="242888"/>
                </a:lnTo>
                <a:lnTo>
                  <a:pt x="135731" y="221457"/>
                </a:lnTo>
                <a:lnTo>
                  <a:pt x="135731" y="200025"/>
                </a:lnTo>
                <a:lnTo>
                  <a:pt x="142875" y="178594"/>
                </a:lnTo>
                <a:lnTo>
                  <a:pt x="142875" y="164307"/>
                </a:lnTo>
                <a:lnTo>
                  <a:pt x="135731" y="150019"/>
                </a:lnTo>
                <a:lnTo>
                  <a:pt x="135731" y="142875"/>
                </a:lnTo>
                <a:lnTo>
                  <a:pt x="128587" y="142875"/>
                </a:lnTo>
                <a:lnTo>
                  <a:pt x="121444" y="142875"/>
                </a:lnTo>
                <a:lnTo>
                  <a:pt x="114300" y="157163"/>
                </a:lnTo>
                <a:lnTo>
                  <a:pt x="100012" y="171450"/>
                </a:lnTo>
                <a:lnTo>
                  <a:pt x="92869" y="192882"/>
                </a:lnTo>
                <a:lnTo>
                  <a:pt x="85725" y="221457"/>
                </a:lnTo>
                <a:lnTo>
                  <a:pt x="78581" y="242888"/>
                </a:lnTo>
                <a:lnTo>
                  <a:pt x="71437" y="271463"/>
                </a:lnTo>
                <a:lnTo>
                  <a:pt x="78581" y="292894"/>
                </a:lnTo>
                <a:lnTo>
                  <a:pt x="78581" y="314325"/>
                </a:lnTo>
                <a:lnTo>
                  <a:pt x="85725" y="335756"/>
                </a:lnTo>
                <a:lnTo>
                  <a:pt x="100012" y="350044"/>
                </a:lnTo>
                <a:lnTo>
                  <a:pt x="114300" y="357188"/>
                </a:lnTo>
                <a:lnTo>
                  <a:pt x="121444" y="364331"/>
                </a:lnTo>
                <a:lnTo>
                  <a:pt x="121444" y="3643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4" name="Freeform 143"/>
          <p:cNvSpPr/>
          <p:nvPr/>
        </p:nvSpPr>
        <p:spPr>
          <a:xfrm>
            <a:off x="6465095" y="4521994"/>
            <a:ext cx="71438" cy="578645"/>
          </a:xfrm>
          <a:custGeom>
            <a:avLst/>
            <a:gdLst/>
            <a:ahLst/>
            <a:cxnLst/>
            <a:rect l="0" t="0" r="0" b="0"/>
            <a:pathLst>
              <a:path w="71438" h="578645">
                <a:moveTo>
                  <a:pt x="71437" y="0"/>
                </a:moveTo>
                <a:lnTo>
                  <a:pt x="71437" y="7144"/>
                </a:lnTo>
                <a:lnTo>
                  <a:pt x="64293" y="14288"/>
                </a:lnTo>
                <a:lnTo>
                  <a:pt x="64293" y="21431"/>
                </a:lnTo>
                <a:lnTo>
                  <a:pt x="50006" y="42863"/>
                </a:lnTo>
                <a:lnTo>
                  <a:pt x="42862" y="71438"/>
                </a:lnTo>
                <a:lnTo>
                  <a:pt x="35718" y="100013"/>
                </a:lnTo>
                <a:lnTo>
                  <a:pt x="35718" y="135731"/>
                </a:lnTo>
                <a:lnTo>
                  <a:pt x="28575" y="178594"/>
                </a:lnTo>
                <a:lnTo>
                  <a:pt x="21431" y="221456"/>
                </a:lnTo>
                <a:lnTo>
                  <a:pt x="14287" y="271463"/>
                </a:lnTo>
                <a:lnTo>
                  <a:pt x="7143" y="314325"/>
                </a:lnTo>
                <a:lnTo>
                  <a:pt x="7143" y="357187"/>
                </a:lnTo>
                <a:lnTo>
                  <a:pt x="0" y="400050"/>
                </a:lnTo>
                <a:lnTo>
                  <a:pt x="0" y="435769"/>
                </a:lnTo>
                <a:lnTo>
                  <a:pt x="7143" y="471487"/>
                </a:lnTo>
                <a:lnTo>
                  <a:pt x="7143" y="500062"/>
                </a:lnTo>
                <a:lnTo>
                  <a:pt x="7143" y="528637"/>
                </a:lnTo>
                <a:lnTo>
                  <a:pt x="7143" y="550069"/>
                </a:lnTo>
                <a:lnTo>
                  <a:pt x="7143" y="557212"/>
                </a:lnTo>
                <a:lnTo>
                  <a:pt x="14287" y="571500"/>
                </a:lnTo>
                <a:lnTo>
                  <a:pt x="14287" y="571500"/>
                </a:lnTo>
                <a:lnTo>
                  <a:pt x="14287" y="578644"/>
                </a:lnTo>
                <a:lnTo>
                  <a:pt x="14287" y="578644"/>
                </a:lnTo>
                <a:lnTo>
                  <a:pt x="14287" y="5786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5" name="Freeform 144"/>
          <p:cNvSpPr/>
          <p:nvPr/>
        </p:nvSpPr>
        <p:spPr>
          <a:xfrm>
            <a:off x="6565107" y="4736307"/>
            <a:ext cx="100014" cy="357188"/>
          </a:xfrm>
          <a:custGeom>
            <a:avLst/>
            <a:gdLst/>
            <a:ahLst/>
            <a:cxnLst/>
            <a:rect l="0" t="0" r="0" b="0"/>
            <a:pathLst>
              <a:path w="100014" h="357188">
                <a:moveTo>
                  <a:pt x="7144" y="7143"/>
                </a:moveTo>
                <a:lnTo>
                  <a:pt x="7144" y="7143"/>
                </a:lnTo>
                <a:lnTo>
                  <a:pt x="7144" y="14287"/>
                </a:lnTo>
                <a:lnTo>
                  <a:pt x="0" y="35718"/>
                </a:lnTo>
                <a:lnTo>
                  <a:pt x="0" y="57150"/>
                </a:lnTo>
                <a:lnTo>
                  <a:pt x="0" y="78581"/>
                </a:lnTo>
                <a:lnTo>
                  <a:pt x="0" y="107156"/>
                </a:lnTo>
                <a:lnTo>
                  <a:pt x="0" y="128587"/>
                </a:lnTo>
                <a:lnTo>
                  <a:pt x="7144" y="150018"/>
                </a:lnTo>
                <a:lnTo>
                  <a:pt x="14288" y="157162"/>
                </a:lnTo>
                <a:lnTo>
                  <a:pt x="21431" y="164306"/>
                </a:lnTo>
                <a:lnTo>
                  <a:pt x="35719" y="171449"/>
                </a:lnTo>
                <a:lnTo>
                  <a:pt x="42863" y="171449"/>
                </a:lnTo>
                <a:lnTo>
                  <a:pt x="50006" y="164306"/>
                </a:lnTo>
                <a:lnTo>
                  <a:pt x="57150" y="157162"/>
                </a:lnTo>
                <a:lnTo>
                  <a:pt x="64294" y="142874"/>
                </a:lnTo>
                <a:lnTo>
                  <a:pt x="71438" y="128587"/>
                </a:lnTo>
                <a:lnTo>
                  <a:pt x="71438" y="114300"/>
                </a:lnTo>
                <a:lnTo>
                  <a:pt x="71438" y="85725"/>
                </a:lnTo>
                <a:lnTo>
                  <a:pt x="71438" y="64293"/>
                </a:lnTo>
                <a:lnTo>
                  <a:pt x="64294" y="42862"/>
                </a:lnTo>
                <a:lnTo>
                  <a:pt x="64294" y="28575"/>
                </a:lnTo>
                <a:lnTo>
                  <a:pt x="57150" y="14287"/>
                </a:lnTo>
                <a:lnTo>
                  <a:pt x="57150" y="7143"/>
                </a:lnTo>
                <a:lnTo>
                  <a:pt x="57150" y="0"/>
                </a:lnTo>
                <a:lnTo>
                  <a:pt x="57150" y="7143"/>
                </a:lnTo>
                <a:lnTo>
                  <a:pt x="57150" y="14287"/>
                </a:lnTo>
                <a:lnTo>
                  <a:pt x="57150" y="28575"/>
                </a:lnTo>
                <a:lnTo>
                  <a:pt x="64294" y="50006"/>
                </a:lnTo>
                <a:lnTo>
                  <a:pt x="71438" y="71437"/>
                </a:lnTo>
                <a:lnTo>
                  <a:pt x="78581" y="100012"/>
                </a:lnTo>
                <a:lnTo>
                  <a:pt x="85725" y="128587"/>
                </a:lnTo>
                <a:lnTo>
                  <a:pt x="92869" y="164306"/>
                </a:lnTo>
                <a:lnTo>
                  <a:pt x="92869" y="185737"/>
                </a:lnTo>
                <a:lnTo>
                  <a:pt x="100013" y="221456"/>
                </a:lnTo>
                <a:lnTo>
                  <a:pt x="100013" y="242887"/>
                </a:lnTo>
                <a:lnTo>
                  <a:pt x="100013" y="271462"/>
                </a:lnTo>
                <a:lnTo>
                  <a:pt x="92869" y="300037"/>
                </a:lnTo>
                <a:lnTo>
                  <a:pt x="78581" y="321468"/>
                </a:lnTo>
                <a:lnTo>
                  <a:pt x="71438" y="335756"/>
                </a:lnTo>
                <a:lnTo>
                  <a:pt x="57150" y="350043"/>
                </a:lnTo>
                <a:lnTo>
                  <a:pt x="50006" y="357187"/>
                </a:lnTo>
                <a:lnTo>
                  <a:pt x="42863" y="357187"/>
                </a:lnTo>
                <a:lnTo>
                  <a:pt x="42863" y="3571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6" name="Freeform 145"/>
          <p:cNvSpPr/>
          <p:nvPr/>
        </p:nvSpPr>
        <p:spPr>
          <a:xfrm>
            <a:off x="6665120" y="4743450"/>
            <a:ext cx="78582" cy="178595"/>
          </a:xfrm>
          <a:custGeom>
            <a:avLst/>
            <a:gdLst/>
            <a:ahLst/>
            <a:cxnLst/>
            <a:rect l="0" t="0" r="0" b="0"/>
            <a:pathLst>
              <a:path w="78582" h="178595">
                <a:moveTo>
                  <a:pt x="14287" y="21432"/>
                </a:moveTo>
                <a:lnTo>
                  <a:pt x="14287" y="28575"/>
                </a:lnTo>
                <a:lnTo>
                  <a:pt x="14287" y="42863"/>
                </a:lnTo>
                <a:lnTo>
                  <a:pt x="14287" y="57150"/>
                </a:lnTo>
                <a:lnTo>
                  <a:pt x="14287" y="85725"/>
                </a:lnTo>
                <a:lnTo>
                  <a:pt x="14287" y="114300"/>
                </a:lnTo>
                <a:lnTo>
                  <a:pt x="14287" y="135731"/>
                </a:lnTo>
                <a:lnTo>
                  <a:pt x="21431" y="157163"/>
                </a:lnTo>
                <a:lnTo>
                  <a:pt x="28575" y="171450"/>
                </a:lnTo>
                <a:lnTo>
                  <a:pt x="35718" y="178594"/>
                </a:lnTo>
                <a:lnTo>
                  <a:pt x="42862" y="178594"/>
                </a:lnTo>
                <a:lnTo>
                  <a:pt x="50006" y="178594"/>
                </a:lnTo>
                <a:lnTo>
                  <a:pt x="57150" y="178594"/>
                </a:lnTo>
                <a:lnTo>
                  <a:pt x="64293" y="164306"/>
                </a:lnTo>
                <a:lnTo>
                  <a:pt x="64293" y="157163"/>
                </a:lnTo>
                <a:lnTo>
                  <a:pt x="71437" y="142875"/>
                </a:lnTo>
                <a:lnTo>
                  <a:pt x="78581" y="121444"/>
                </a:lnTo>
                <a:lnTo>
                  <a:pt x="78581" y="100013"/>
                </a:lnTo>
                <a:lnTo>
                  <a:pt x="78581" y="71438"/>
                </a:lnTo>
                <a:lnTo>
                  <a:pt x="78581" y="50007"/>
                </a:lnTo>
                <a:lnTo>
                  <a:pt x="78581" y="28575"/>
                </a:lnTo>
                <a:lnTo>
                  <a:pt x="71437" y="14288"/>
                </a:lnTo>
                <a:lnTo>
                  <a:pt x="64293" y="0"/>
                </a:lnTo>
                <a:lnTo>
                  <a:pt x="50006" y="0"/>
                </a:lnTo>
                <a:lnTo>
                  <a:pt x="42862" y="0"/>
                </a:lnTo>
                <a:lnTo>
                  <a:pt x="28575" y="7144"/>
                </a:lnTo>
                <a:lnTo>
                  <a:pt x="14287" y="28575"/>
                </a:lnTo>
                <a:lnTo>
                  <a:pt x="7143" y="50007"/>
                </a:lnTo>
                <a:lnTo>
                  <a:pt x="0" y="71438"/>
                </a:lnTo>
                <a:lnTo>
                  <a:pt x="0" y="85725"/>
                </a:lnTo>
                <a:lnTo>
                  <a:pt x="0" y="92869"/>
                </a:lnTo>
                <a:lnTo>
                  <a:pt x="0" y="928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7" name="Freeform 146"/>
          <p:cNvSpPr/>
          <p:nvPr/>
        </p:nvSpPr>
        <p:spPr>
          <a:xfrm>
            <a:off x="6772276" y="4757738"/>
            <a:ext cx="150020" cy="142876"/>
          </a:xfrm>
          <a:custGeom>
            <a:avLst/>
            <a:gdLst/>
            <a:ahLst/>
            <a:cxnLst/>
            <a:rect l="0" t="0" r="0" b="0"/>
            <a:pathLst>
              <a:path w="150020" h="142876">
                <a:moveTo>
                  <a:pt x="0" y="28575"/>
                </a:moveTo>
                <a:lnTo>
                  <a:pt x="0" y="28575"/>
                </a:lnTo>
                <a:lnTo>
                  <a:pt x="0" y="42862"/>
                </a:lnTo>
                <a:lnTo>
                  <a:pt x="0" y="50006"/>
                </a:lnTo>
                <a:lnTo>
                  <a:pt x="0" y="71437"/>
                </a:lnTo>
                <a:lnTo>
                  <a:pt x="0" y="85725"/>
                </a:lnTo>
                <a:lnTo>
                  <a:pt x="7144" y="107156"/>
                </a:lnTo>
                <a:lnTo>
                  <a:pt x="14287" y="121443"/>
                </a:lnTo>
                <a:lnTo>
                  <a:pt x="21431" y="128587"/>
                </a:lnTo>
                <a:lnTo>
                  <a:pt x="28575" y="135731"/>
                </a:lnTo>
                <a:lnTo>
                  <a:pt x="42862" y="142875"/>
                </a:lnTo>
                <a:lnTo>
                  <a:pt x="50006" y="142875"/>
                </a:lnTo>
                <a:lnTo>
                  <a:pt x="57150" y="135731"/>
                </a:lnTo>
                <a:lnTo>
                  <a:pt x="64294" y="128587"/>
                </a:lnTo>
                <a:lnTo>
                  <a:pt x="71437" y="114300"/>
                </a:lnTo>
                <a:lnTo>
                  <a:pt x="78581" y="100012"/>
                </a:lnTo>
                <a:lnTo>
                  <a:pt x="85725" y="78581"/>
                </a:lnTo>
                <a:lnTo>
                  <a:pt x="85725" y="64294"/>
                </a:lnTo>
                <a:lnTo>
                  <a:pt x="85725" y="42862"/>
                </a:lnTo>
                <a:lnTo>
                  <a:pt x="85725" y="21431"/>
                </a:lnTo>
                <a:lnTo>
                  <a:pt x="85725" y="7144"/>
                </a:lnTo>
                <a:lnTo>
                  <a:pt x="85725" y="0"/>
                </a:lnTo>
                <a:lnTo>
                  <a:pt x="85725" y="0"/>
                </a:lnTo>
                <a:lnTo>
                  <a:pt x="85725" y="0"/>
                </a:lnTo>
                <a:lnTo>
                  <a:pt x="85725" y="7144"/>
                </a:lnTo>
                <a:lnTo>
                  <a:pt x="85725" y="21431"/>
                </a:lnTo>
                <a:lnTo>
                  <a:pt x="85725" y="35719"/>
                </a:lnTo>
                <a:lnTo>
                  <a:pt x="85725" y="57150"/>
                </a:lnTo>
                <a:lnTo>
                  <a:pt x="92869" y="78581"/>
                </a:lnTo>
                <a:lnTo>
                  <a:pt x="107156" y="92869"/>
                </a:lnTo>
                <a:lnTo>
                  <a:pt x="114300" y="107156"/>
                </a:lnTo>
                <a:lnTo>
                  <a:pt x="128587" y="121443"/>
                </a:lnTo>
                <a:lnTo>
                  <a:pt x="135731" y="121443"/>
                </a:lnTo>
                <a:lnTo>
                  <a:pt x="150019" y="128587"/>
                </a:lnTo>
                <a:lnTo>
                  <a:pt x="150019" y="1285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8" name="Freeform 147"/>
          <p:cNvSpPr/>
          <p:nvPr/>
        </p:nvSpPr>
        <p:spPr>
          <a:xfrm>
            <a:off x="6965157" y="4636294"/>
            <a:ext cx="128589" cy="335757"/>
          </a:xfrm>
          <a:custGeom>
            <a:avLst/>
            <a:gdLst/>
            <a:ahLst/>
            <a:cxnLst/>
            <a:rect l="0" t="0" r="0" b="0"/>
            <a:pathLst>
              <a:path w="128589" h="335757">
                <a:moveTo>
                  <a:pt x="128588" y="164306"/>
                </a:moveTo>
                <a:lnTo>
                  <a:pt x="128588" y="164306"/>
                </a:lnTo>
                <a:lnTo>
                  <a:pt x="128588" y="164306"/>
                </a:lnTo>
                <a:lnTo>
                  <a:pt x="121444" y="157163"/>
                </a:lnTo>
                <a:lnTo>
                  <a:pt x="114300" y="150019"/>
                </a:lnTo>
                <a:lnTo>
                  <a:pt x="100013" y="150019"/>
                </a:lnTo>
                <a:lnTo>
                  <a:pt x="85725" y="142875"/>
                </a:lnTo>
                <a:lnTo>
                  <a:pt x="71438" y="135731"/>
                </a:lnTo>
                <a:lnTo>
                  <a:pt x="57150" y="128588"/>
                </a:lnTo>
                <a:lnTo>
                  <a:pt x="42863" y="128588"/>
                </a:lnTo>
                <a:lnTo>
                  <a:pt x="35719" y="128588"/>
                </a:lnTo>
                <a:lnTo>
                  <a:pt x="21431" y="128588"/>
                </a:lnTo>
                <a:lnTo>
                  <a:pt x="7144" y="135731"/>
                </a:lnTo>
                <a:lnTo>
                  <a:pt x="0" y="150019"/>
                </a:lnTo>
                <a:lnTo>
                  <a:pt x="0" y="164306"/>
                </a:lnTo>
                <a:lnTo>
                  <a:pt x="0" y="178594"/>
                </a:lnTo>
                <a:lnTo>
                  <a:pt x="0" y="207169"/>
                </a:lnTo>
                <a:lnTo>
                  <a:pt x="0" y="221456"/>
                </a:lnTo>
                <a:lnTo>
                  <a:pt x="0" y="250031"/>
                </a:lnTo>
                <a:lnTo>
                  <a:pt x="7144" y="264319"/>
                </a:lnTo>
                <a:lnTo>
                  <a:pt x="14288" y="278606"/>
                </a:lnTo>
                <a:lnTo>
                  <a:pt x="28575" y="292894"/>
                </a:lnTo>
                <a:lnTo>
                  <a:pt x="35719" y="300037"/>
                </a:lnTo>
                <a:lnTo>
                  <a:pt x="42863" y="307181"/>
                </a:lnTo>
                <a:lnTo>
                  <a:pt x="50006" y="300037"/>
                </a:lnTo>
                <a:lnTo>
                  <a:pt x="57150" y="292894"/>
                </a:lnTo>
                <a:lnTo>
                  <a:pt x="64294" y="278606"/>
                </a:lnTo>
                <a:lnTo>
                  <a:pt x="71438" y="257175"/>
                </a:lnTo>
                <a:lnTo>
                  <a:pt x="71438" y="228600"/>
                </a:lnTo>
                <a:lnTo>
                  <a:pt x="71438" y="200025"/>
                </a:lnTo>
                <a:lnTo>
                  <a:pt x="71438" y="164306"/>
                </a:lnTo>
                <a:lnTo>
                  <a:pt x="64294" y="128588"/>
                </a:lnTo>
                <a:lnTo>
                  <a:pt x="64294" y="92869"/>
                </a:lnTo>
                <a:lnTo>
                  <a:pt x="57150" y="57150"/>
                </a:lnTo>
                <a:lnTo>
                  <a:pt x="50006" y="35719"/>
                </a:lnTo>
                <a:lnTo>
                  <a:pt x="42863" y="14288"/>
                </a:lnTo>
                <a:lnTo>
                  <a:pt x="42863" y="0"/>
                </a:lnTo>
                <a:lnTo>
                  <a:pt x="35719" y="0"/>
                </a:lnTo>
                <a:lnTo>
                  <a:pt x="35719" y="0"/>
                </a:lnTo>
                <a:lnTo>
                  <a:pt x="35719" y="0"/>
                </a:lnTo>
                <a:lnTo>
                  <a:pt x="35719" y="14288"/>
                </a:lnTo>
                <a:lnTo>
                  <a:pt x="35719" y="35719"/>
                </a:lnTo>
                <a:lnTo>
                  <a:pt x="42863" y="64294"/>
                </a:lnTo>
                <a:lnTo>
                  <a:pt x="50006" y="100013"/>
                </a:lnTo>
                <a:lnTo>
                  <a:pt x="50006" y="135731"/>
                </a:lnTo>
                <a:lnTo>
                  <a:pt x="57150" y="171450"/>
                </a:lnTo>
                <a:lnTo>
                  <a:pt x="71438" y="207169"/>
                </a:lnTo>
                <a:lnTo>
                  <a:pt x="78581" y="242887"/>
                </a:lnTo>
                <a:lnTo>
                  <a:pt x="85725" y="271462"/>
                </a:lnTo>
                <a:lnTo>
                  <a:pt x="92869" y="292894"/>
                </a:lnTo>
                <a:lnTo>
                  <a:pt x="107156" y="307181"/>
                </a:lnTo>
                <a:lnTo>
                  <a:pt x="114300" y="321469"/>
                </a:lnTo>
                <a:lnTo>
                  <a:pt x="121444" y="328612"/>
                </a:lnTo>
                <a:lnTo>
                  <a:pt x="121444" y="335756"/>
                </a:lnTo>
                <a:lnTo>
                  <a:pt x="121444" y="3357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Freeform 148"/>
          <p:cNvSpPr/>
          <p:nvPr/>
        </p:nvSpPr>
        <p:spPr>
          <a:xfrm>
            <a:off x="7100888" y="4793457"/>
            <a:ext cx="92870" cy="128588"/>
          </a:xfrm>
          <a:custGeom>
            <a:avLst/>
            <a:gdLst/>
            <a:ahLst/>
            <a:cxnLst/>
            <a:rect l="0" t="0" r="0" b="0"/>
            <a:pathLst>
              <a:path w="92870" h="128588">
                <a:moveTo>
                  <a:pt x="35719" y="14287"/>
                </a:moveTo>
                <a:lnTo>
                  <a:pt x="35719" y="14287"/>
                </a:lnTo>
                <a:lnTo>
                  <a:pt x="35719" y="7143"/>
                </a:lnTo>
                <a:lnTo>
                  <a:pt x="35719" y="7143"/>
                </a:lnTo>
                <a:lnTo>
                  <a:pt x="35719" y="0"/>
                </a:lnTo>
                <a:lnTo>
                  <a:pt x="28575" y="7143"/>
                </a:lnTo>
                <a:lnTo>
                  <a:pt x="28575" y="14287"/>
                </a:lnTo>
                <a:lnTo>
                  <a:pt x="28575" y="35718"/>
                </a:lnTo>
                <a:lnTo>
                  <a:pt x="28575" y="50006"/>
                </a:lnTo>
                <a:lnTo>
                  <a:pt x="35719" y="71437"/>
                </a:lnTo>
                <a:lnTo>
                  <a:pt x="35719" y="92868"/>
                </a:lnTo>
                <a:lnTo>
                  <a:pt x="42863" y="107156"/>
                </a:lnTo>
                <a:lnTo>
                  <a:pt x="50007" y="121443"/>
                </a:lnTo>
                <a:lnTo>
                  <a:pt x="57150" y="128587"/>
                </a:lnTo>
                <a:lnTo>
                  <a:pt x="64294" y="128587"/>
                </a:lnTo>
                <a:lnTo>
                  <a:pt x="71438" y="128587"/>
                </a:lnTo>
                <a:lnTo>
                  <a:pt x="78582" y="128587"/>
                </a:lnTo>
                <a:lnTo>
                  <a:pt x="85725" y="128587"/>
                </a:lnTo>
                <a:lnTo>
                  <a:pt x="92869" y="121443"/>
                </a:lnTo>
                <a:lnTo>
                  <a:pt x="92869" y="114299"/>
                </a:lnTo>
                <a:lnTo>
                  <a:pt x="92869" y="107156"/>
                </a:lnTo>
                <a:lnTo>
                  <a:pt x="92869" y="85724"/>
                </a:lnTo>
                <a:lnTo>
                  <a:pt x="92869" y="71437"/>
                </a:lnTo>
                <a:lnTo>
                  <a:pt x="78582" y="50006"/>
                </a:lnTo>
                <a:lnTo>
                  <a:pt x="71438" y="28575"/>
                </a:lnTo>
                <a:lnTo>
                  <a:pt x="64294" y="14287"/>
                </a:lnTo>
                <a:lnTo>
                  <a:pt x="50007" y="7143"/>
                </a:lnTo>
                <a:lnTo>
                  <a:pt x="42863" y="0"/>
                </a:lnTo>
                <a:lnTo>
                  <a:pt x="28575" y="0"/>
                </a:lnTo>
                <a:lnTo>
                  <a:pt x="14288" y="0"/>
                </a:lnTo>
                <a:lnTo>
                  <a:pt x="7144" y="7143"/>
                </a:lnTo>
                <a:lnTo>
                  <a:pt x="0" y="14287"/>
                </a:lnTo>
                <a:lnTo>
                  <a:pt x="0" y="28575"/>
                </a:lnTo>
                <a:lnTo>
                  <a:pt x="0" y="42862"/>
                </a:lnTo>
                <a:lnTo>
                  <a:pt x="0" y="57150"/>
                </a:lnTo>
                <a:lnTo>
                  <a:pt x="7144" y="64293"/>
                </a:lnTo>
                <a:lnTo>
                  <a:pt x="7144" y="71437"/>
                </a:lnTo>
                <a:lnTo>
                  <a:pt x="7144" y="714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Freeform 149"/>
          <p:cNvSpPr/>
          <p:nvPr/>
        </p:nvSpPr>
        <p:spPr>
          <a:xfrm>
            <a:off x="7215188" y="4757738"/>
            <a:ext cx="78583" cy="157163"/>
          </a:xfrm>
          <a:custGeom>
            <a:avLst/>
            <a:gdLst/>
            <a:ahLst/>
            <a:cxnLst/>
            <a:rect l="0" t="0" r="0" b="0"/>
            <a:pathLst>
              <a:path w="78583" h="157163">
                <a:moveTo>
                  <a:pt x="28575" y="35719"/>
                </a:moveTo>
                <a:lnTo>
                  <a:pt x="28575" y="42862"/>
                </a:lnTo>
                <a:lnTo>
                  <a:pt x="21432" y="50006"/>
                </a:lnTo>
                <a:lnTo>
                  <a:pt x="21432" y="71437"/>
                </a:lnTo>
                <a:lnTo>
                  <a:pt x="14288" y="92869"/>
                </a:lnTo>
                <a:lnTo>
                  <a:pt x="7144" y="114300"/>
                </a:lnTo>
                <a:lnTo>
                  <a:pt x="7144" y="128587"/>
                </a:lnTo>
                <a:lnTo>
                  <a:pt x="7144" y="142875"/>
                </a:lnTo>
                <a:lnTo>
                  <a:pt x="0" y="150018"/>
                </a:lnTo>
                <a:lnTo>
                  <a:pt x="0" y="157162"/>
                </a:lnTo>
                <a:lnTo>
                  <a:pt x="7144" y="157162"/>
                </a:lnTo>
                <a:lnTo>
                  <a:pt x="7144" y="157162"/>
                </a:lnTo>
                <a:lnTo>
                  <a:pt x="7144" y="157162"/>
                </a:lnTo>
                <a:lnTo>
                  <a:pt x="7144" y="150018"/>
                </a:lnTo>
                <a:lnTo>
                  <a:pt x="0" y="142875"/>
                </a:lnTo>
                <a:lnTo>
                  <a:pt x="0" y="128587"/>
                </a:lnTo>
                <a:lnTo>
                  <a:pt x="0" y="107156"/>
                </a:lnTo>
                <a:lnTo>
                  <a:pt x="0" y="92869"/>
                </a:lnTo>
                <a:lnTo>
                  <a:pt x="0" y="64294"/>
                </a:lnTo>
                <a:lnTo>
                  <a:pt x="0" y="42862"/>
                </a:lnTo>
                <a:lnTo>
                  <a:pt x="0" y="21431"/>
                </a:lnTo>
                <a:lnTo>
                  <a:pt x="0" y="7144"/>
                </a:lnTo>
                <a:lnTo>
                  <a:pt x="0" y="0"/>
                </a:lnTo>
                <a:lnTo>
                  <a:pt x="7144" y="0"/>
                </a:lnTo>
                <a:lnTo>
                  <a:pt x="14288" y="0"/>
                </a:lnTo>
                <a:lnTo>
                  <a:pt x="14288" y="0"/>
                </a:lnTo>
                <a:lnTo>
                  <a:pt x="21432" y="7144"/>
                </a:lnTo>
                <a:lnTo>
                  <a:pt x="28575" y="14287"/>
                </a:lnTo>
                <a:lnTo>
                  <a:pt x="35719" y="28575"/>
                </a:lnTo>
                <a:lnTo>
                  <a:pt x="42863" y="42862"/>
                </a:lnTo>
                <a:lnTo>
                  <a:pt x="50007" y="57150"/>
                </a:lnTo>
                <a:lnTo>
                  <a:pt x="57150" y="71437"/>
                </a:lnTo>
                <a:lnTo>
                  <a:pt x="64294" y="85725"/>
                </a:lnTo>
                <a:lnTo>
                  <a:pt x="71438" y="92869"/>
                </a:lnTo>
                <a:lnTo>
                  <a:pt x="78582" y="100012"/>
                </a:lnTo>
                <a:lnTo>
                  <a:pt x="78582" y="100012"/>
                </a:lnTo>
                <a:lnTo>
                  <a:pt x="78582" y="100012"/>
                </a:lnTo>
                <a:lnTo>
                  <a:pt x="78582" y="100012"/>
                </a:lnTo>
                <a:lnTo>
                  <a:pt x="78582" y="1000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1" name="Freeform 150"/>
          <p:cNvSpPr/>
          <p:nvPr/>
        </p:nvSpPr>
        <p:spPr>
          <a:xfrm>
            <a:off x="7329488" y="4600575"/>
            <a:ext cx="14289" cy="157164"/>
          </a:xfrm>
          <a:custGeom>
            <a:avLst/>
            <a:gdLst/>
            <a:ahLst/>
            <a:cxnLst/>
            <a:rect l="0" t="0" r="0" b="0"/>
            <a:pathLst>
              <a:path w="14289" h="157164">
                <a:moveTo>
                  <a:pt x="14288" y="0"/>
                </a:moveTo>
                <a:lnTo>
                  <a:pt x="14288" y="0"/>
                </a:lnTo>
                <a:lnTo>
                  <a:pt x="7144" y="0"/>
                </a:lnTo>
                <a:lnTo>
                  <a:pt x="7144" y="7144"/>
                </a:lnTo>
                <a:lnTo>
                  <a:pt x="7144" y="21432"/>
                </a:lnTo>
                <a:lnTo>
                  <a:pt x="0" y="42863"/>
                </a:lnTo>
                <a:lnTo>
                  <a:pt x="0" y="64294"/>
                </a:lnTo>
                <a:lnTo>
                  <a:pt x="0" y="92869"/>
                </a:lnTo>
                <a:lnTo>
                  <a:pt x="0" y="121444"/>
                </a:lnTo>
                <a:lnTo>
                  <a:pt x="0" y="142875"/>
                </a:lnTo>
                <a:lnTo>
                  <a:pt x="0" y="157163"/>
                </a:lnTo>
                <a:lnTo>
                  <a:pt x="0" y="1571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2" name="Freeform 151"/>
          <p:cNvSpPr/>
          <p:nvPr/>
        </p:nvSpPr>
        <p:spPr>
          <a:xfrm>
            <a:off x="7415213" y="4614863"/>
            <a:ext cx="35720" cy="321469"/>
          </a:xfrm>
          <a:custGeom>
            <a:avLst/>
            <a:gdLst/>
            <a:ahLst/>
            <a:cxnLst/>
            <a:rect l="0" t="0" r="0" b="0"/>
            <a:pathLst>
              <a:path w="35720" h="321469">
                <a:moveTo>
                  <a:pt x="14288" y="0"/>
                </a:moveTo>
                <a:lnTo>
                  <a:pt x="14288" y="0"/>
                </a:lnTo>
                <a:lnTo>
                  <a:pt x="7144" y="0"/>
                </a:lnTo>
                <a:lnTo>
                  <a:pt x="7144" y="14287"/>
                </a:lnTo>
                <a:lnTo>
                  <a:pt x="0" y="28575"/>
                </a:lnTo>
                <a:lnTo>
                  <a:pt x="0" y="57150"/>
                </a:lnTo>
                <a:lnTo>
                  <a:pt x="0" y="78581"/>
                </a:lnTo>
                <a:lnTo>
                  <a:pt x="0" y="114300"/>
                </a:lnTo>
                <a:lnTo>
                  <a:pt x="7144" y="142875"/>
                </a:lnTo>
                <a:lnTo>
                  <a:pt x="7144" y="171450"/>
                </a:lnTo>
                <a:lnTo>
                  <a:pt x="14288" y="200025"/>
                </a:lnTo>
                <a:lnTo>
                  <a:pt x="14288" y="228600"/>
                </a:lnTo>
                <a:lnTo>
                  <a:pt x="21432" y="257175"/>
                </a:lnTo>
                <a:lnTo>
                  <a:pt x="28575" y="278606"/>
                </a:lnTo>
                <a:lnTo>
                  <a:pt x="28575" y="300037"/>
                </a:lnTo>
                <a:lnTo>
                  <a:pt x="35719" y="321468"/>
                </a:lnTo>
                <a:lnTo>
                  <a:pt x="35719" y="321468"/>
                </a:lnTo>
                <a:lnTo>
                  <a:pt x="35719" y="32146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3" name="Freeform 152"/>
          <p:cNvSpPr/>
          <p:nvPr/>
        </p:nvSpPr>
        <p:spPr>
          <a:xfrm>
            <a:off x="7350920" y="4779169"/>
            <a:ext cx="150019" cy="21432"/>
          </a:xfrm>
          <a:custGeom>
            <a:avLst/>
            <a:gdLst/>
            <a:ahLst/>
            <a:cxnLst/>
            <a:rect l="0" t="0" r="0" b="0"/>
            <a:pathLst>
              <a:path w="150019" h="21432">
                <a:moveTo>
                  <a:pt x="7143" y="7144"/>
                </a:moveTo>
                <a:lnTo>
                  <a:pt x="7143" y="7144"/>
                </a:lnTo>
                <a:lnTo>
                  <a:pt x="0" y="0"/>
                </a:lnTo>
                <a:lnTo>
                  <a:pt x="7143" y="0"/>
                </a:lnTo>
                <a:lnTo>
                  <a:pt x="7143" y="0"/>
                </a:lnTo>
                <a:lnTo>
                  <a:pt x="14287" y="0"/>
                </a:lnTo>
                <a:lnTo>
                  <a:pt x="28575" y="0"/>
                </a:lnTo>
                <a:lnTo>
                  <a:pt x="42862" y="0"/>
                </a:lnTo>
                <a:lnTo>
                  <a:pt x="57150" y="7144"/>
                </a:lnTo>
                <a:lnTo>
                  <a:pt x="78581" y="7144"/>
                </a:lnTo>
                <a:lnTo>
                  <a:pt x="100012" y="14288"/>
                </a:lnTo>
                <a:lnTo>
                  <a:pt x="121443" y="21431"/>
                </a:lnTo>
                <a:lnTo>
                  <a:pt x="142875" y="21431"/>
                </a:lnTo>
                <a:lnTo>
                  <a:pt x="150018" y="21431"/>
                </a:lnTo>
                <a:lnTo>
                  <a:pt x="150018" y="214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Freeform 153"/>
          <p:cNvSpPr/>
          <p:nvPr/>
        </p:nvSpPr>
        <p:spPr>
          <a:xfrm>
            <a:off x="7565232" y="4793457"/>
            <a:ext cx="114301" cy="157163"/>
          </a:xfrm>
          <a:custGeom>
            <a:avLst/>
            <a:gdLst/>
            <a:ahLst/>
            <a:cxnLst/>
            <a:rect l="0" t="0" r="0" b="0"/>
            <a:pathLst>
              <a:path w="114301" h="157163">
                <a:moveTo>
                  <a:pt x="14288" y="28575"/>
                </a:moveTo>
                <a:lnTo>
                  <a:pt x="14288" y="28575"/>
                </a:lnTo>
                <a:lnTo>
                  <a:pt x="7144" y="42862"/>
                </a:lnTo>
                <a:lnTo>
                  <a:pt x="7144" y="57150"/>
                </a:lnTo>
                <a:lnTo>
                  <a:pt x="7144" y="71437"/>
                </a:lnTo>
                <a:lnTo>
                  <a:pt x="7144" y="92868"/>
                </a:lnTo>
                <a:lnTo>
                  <a:pt x="14288" y="107156"/>
                </a:lnTo>
                <a:lnTo>
                  <a:pt x="21431" y="121443"/>
                </a:lnTo>
                <a:lnTo>
                  <a:pt x="28575" y="135731"/>
                </a:lnTo>
                <a:lnTo>
                  <a:pt x="42863" y="142874"/>
                </a:lnTo>
                <a:lnTo>
                  <a:pt x="50006" y="150018"/>
                </a:lnTo>
                <a:lnTo>
                  <a:pt x="64294" y="157162"/>
                </a:lnTo>
                <a:lnTo>
                  <a:pt x="78581" y="157162"/>
                </a:lnTo>
                <a:lnTo>
                  <a:pt x="85725" y="150018"/>
                </a:lnTo>
                <a:lnTo>
                  <a:pt x="100013" y="150018"/>
                </a:lnTo>
                <a:lnTo>
                  <a:pt x="107156" y="135731"/>
                </a:lnTo>
                <a:lnTo>
                  <a:pt x="114300" y="128587"/>
                </a:lnTo>
                <a:lnTo>
                  <a:pt x="114300" y="114299"/>
                </a:lnTo>
                <a:lnTo>
                  <a:pt x="114300" y="100012"/>
                </a:lnTo>
                <a:lnTo>
                  <a:pt x="114300" y="85724"/>
                </a:lnTo>
                <a:lnTo>
                  <a:pt x="107156" y="64293"/>
                </a:lnTo>
                <a:lnTo>
                  <a:pt x="100013" y="42862"/>
                </a:lnTo>
                <a:lnTo>
                  <a:pt x="85725" y="28575"/>
                </a:lnTo>
                <a:lnTo>
                  <a:pt x="78581" y="14287"/>
                </a:lnTo>
                <a:lnTo>
                  <a:pt x="57150" y="0"/>
                </a:lnTo>
                <a:lnTo>
                  <a:pt x="42863" y="0"/>
                </a:lnTo>
                <a:lnTo>
                  <a:pt x="28575" y="0"/>
                </a:lnTo>
                <a:lnTo>
                  <a:pt x="21431" y="7143"/>
                </a:lnTo>
                <a:lnTo>
                  <a:pt x="7144" y="21431"/>
                </a:lnTo>
                <a:lnTo>
                  <a:pt x="0" y="28575"/>
                </a:lnTo>
                <a:lnTo>
                  <a:pt x="0" y="50006"/>
                </a:lnTo>
                <a:lnTo>
                  <a:pt x="0" y="64293"/>
                </a:lnTo>
                <a:lnTo>
                  <a:pt x="7144" y="78581"/>
                </a:lnTo>
                <a:lnTo>
                  <a:pt x="14288" y="92868"/>
                </a:lnTo>
                <a:lnTo>
                  <a:pt x="21431" y="100012"/>
                </a:lnTo>
                <a:lnTo>
                  <a:pt x="28575" y="107156"/>
                </a:lnTo>
                <a:lnTo>
                  <a:pt x="28575" y="1071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Freeform 154"/>
          <p:cNvSpPr/>
          <p:nvPr/>
        </p:nvSpPr>
        <p:spPr>
          <a:xfrm>
            <a:off x="7679532" y="4722019"/>
            <a:ext cx="164307" cy="214313"/>
          </a:xfrm>
          <a:custGeom>
            <a:avLst/>
            <a:gdLst/>
            <a:ahLst/>
            <a:cxnLst/>
            <a:rect l="0" t="0" r="0" b="0"/>
            <a:pathLst>
              <a:path w="164307" h="214313">
                <a:moveTo>
                  <a:pt x="21431" y="78581"/>
                </a:moveTo>
                <a:lnTo>
                  <a:pt x="21431" y="85725"/>
                </a:lnTo>
                <a:lnTo>
                  <a:pt x="14288" y="92869"/>
                </a:lnTo>
                <a:lnTo>
                  <a:pt x="7144" y="107156"/>
                </a:lnTo>
                <a:lnTo>
                  <a:pt x="7144" y="121444"/>
                </a:lnTo>
                <a:lnTo>
                  <a:pt x="0" y="142875"/>
                </a:lnTo>
                <a:lnTo>
                  <a:pt x="0" y="164306"/>
                </a:lnTo>
                <a:lnTo>
                  <a:pt x="0" y="178594"/>
                </a:lnTo>
                <a:lnTo>
                  <a:pt x="7144" y="192881"/>
                </a:lnTo>
                <a:lnTo>
                  <a:pt x="14288" y="207169"/>
                </a:lnTo>
                <a:lnTo>
                  <a:pt x="21431" y="214312"/>
                </a:lnTo>
                <a:lnTo>
                  <a:pt x="28575" y="214312"/>
                </a:lnTo>
                <a:lnTo>
                  <a:pt x="35719" y="214312"/>
                </a:lnTo>
                <a:lnTo>
                  <a:pt x="42863" y="214312"/>
                </a:lnTo>
                <a:lnTo>
                  <a:pt x="50006" y="200025"/>
                </a:lnTo>
                <a:lnTo>
                  <a:pt x="57150" y="185737"/>
                </a:lnTo>
                <a:lnTo>
                  <a:pt x="64294" y="171450"/>
                </a:lnTo>
                <a:lnTo>
                  <a:pt x="71438" y="150019"/>
                </a:lnTo>
                <a:lnTo>
                  <a:pt x="71438" y="128588"/>
                </a:lnTo>
                <a:lnTo>
                  <a:pt x="71438" y="107156"/>
                </a:lnTo>
                <a:lnTo>
                  <a:pt x="78581" y="85725"/>
                </a:lnTo>
                <a:lnTo>
                  <a:pt x="78581" y="71438"/>
                </a:lnTo>
                <a:lnTo>
                  <a:pt x="78581" y="64294"/>
                </a:lnTo>
                <a:lnTo>
                  <a:pt x="71438" y="64294"/>
                </a:lnTo>
                <a:lnTo>
                  <a:pt x="71438" y="71438"/>
                </a:lnTo>
                <a:lnTo>
                  <a:pt x="71438" y="78581"/>
                </a:lnTo>
                <a:lnTo>
                  <a:pt x="78581" y="85725"/>
                </a:lnTo>
                <a:lnTo>
                  <a:pt x="78581" y="107156"/>
                </a:lnTo>
                <a:lnTo>
                  <a:pt x="85725" y="121444"/>
                </a:lnTo>
                <a:lnTo>
                  <a:pt x="92869" y="135731"/>
                </a:lnTo>
                <a:lnTo>
                  <a:pt x="100013" y="157162"/>
                </a:lnTo>
                <a:lnTo>
                  <a:pt x="107156" y="164306"/>
                </a:lnTo>
                <a:lnTo>
                  <a:pt x="114300" y="178594"/>
                </a:lnTo>
                <a:lnTo>
                  <a:pt x="128588" y="185737"/>
                </a:lnTo>
                <a:lnTo>
                  <a:pt x="135731" y="185737"/>
                </a:lnTo>
                <a:lnTo>
                  <a:pt x="142875" y="185737"/>
                </a:lnTo>
                <a:lnTo>
                  <a:pt x="150019" y="185737"/>
                </a:lnTo>
                <a:lnTo>
                  <a:pt x="157163" y="185737"/>
                </a:lnTo>
                <a:lnTo>
                  <a:pt x="164306" y="178594"/>
                </a:lnTo>
                <a:lnTo>
                  <a:pt x="164306" y="171450"/>
                </a:lnTo>
                <a:lnTo>
                  <a:pt x="164306" y="157162"/>
                </a:lnTo>
                <a:lnTo>
                  <a:pt x="157163" y="142875"/>
                </a:lnTo>
                <a:lnTo>
                  <a:pt x="150019" y="121444"/>
                </a:lnTo>
                <a:lnTo>
                  <a:pt x="142875" y="92869"/>
                </a:lnTo>
                <a:lnTo>
                  <a:pt x="135731" y="71438"/>
                </a:lnTo>
                <a:lnTo>
                  <a:pt x="128588" y="50006"/>
                </a:lnTo>
                <a:lnTo>
                  <a:pt x="114300" y="28575"/>
                </a:lnTo>
                <a:lnTo>
                  <a:pt x="107156" y="14288"/>
                </a:lnTo>
                <a:lnTo>
                  <a:pt x="100013" y="7144"/>
                </a:lnTo>
                <a:lnTo>
                  <a:pt x="92869" y="0"/>
                </a:lnTo>
                <a:lnTo>
                  <a:pt x="85725" y="0"/>
                </a:lnTo>
                <a:lnTo>
                  <a:pt x="85725" y="0"/>
                </a:lnTo>
                <a:lnTo>
                  <a:pt x="85725" y="0"/>
                </a:lnTo>
                <a:lnTo>
                  <a:pt x="8572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6" name="Freeform 155"/>
          <p:cNvSpPr/>
          <p:nvPr/>
        </p:nvSpPr>
        <p:spPr>
          <a:xfrm>
            <a:off x="7858126" y="4779169"/>
            <a:ext cx="107157" cy="207170"/>
          </a:xfrm>
          <a:custGeom>
            <a:avLst/>
            <a:gdLst/>
            <a:ahLst/>
            <a:cxnLst/>
            <a:rect l="0" t="0" r="0" b="0"/>
            <a:pathLst>
              <a:path w="107157" h="207170">
                <a:moveTo>
                  <a:pt x="7144" y="107156"/>
                </a:moveTo>
                <a:lnTo>
                  <a:pt x="7144" y="114300"/>
                </a:lnTo>
                <a:lnTo>
                  <a:pt x="0" y="128587"/>
                </a:lnTo>
                <a:lnTo>
                  <a:pt x="0" y="142875"/>
                </a:lnTo>
                <a:lnTo>
                  <a:pt x="0" y="164306"/>
                </a:lnTo>
                <a:lnTo>
                  <a:pt x="7144" y="178594"/>
                </a:lnTo>
                <a:lnTo>
                  <a:pt x="7144" y="178594"/>
                </a:lnTo>
                <a:lnTo>
                  <a:pt x="7144" y="185737"/>
                </a:lnTo>
                <a:lnTo>
                  <a:pt x="7144" y="185737"/>
                </a:lnTo>
                <a:lnTo>
                  <a:pt x="14287" y="178594"/>
                </a:lnTo>
                <a:lnTo>
                  <a:pt x="14287" y="171450"/>
                </a:lnTo>
                <a:lnTo>
                  <a:pt x="7144" y="164306"/>
                </a:lnTo>
                <a:lnTo>
                  <a:pt x="7144" y="142875"/>
                </a:lnTo>
                <a:lnTo>
                  <a:pt x="7144" y="121444"/>
                </a:lnTo>
                <a:lnTo>
                  <a:pt x="0" y="92869"/>
                </a:lnTo>
                <a:lnTo>
                  <a:pt x="0" y="71438"/>
                </a:lnTo>
                <a:lnTo>
                  <a:pt x="0" y="42863"/>
                </a:lnTo>
                <a:lnTo>
                  <a:pt x="0" y="21431"/>
                </a:lnTo>
                <a:lnTo>
                  <a:pt x="7144" y="7144"/>
                </a:lnTo>
                <a:lnTo>
                  <a:pt x="7144" y="0"/>
                </a:lnTo>
                <a:lnTo>
                  <a:pt x="14287" y="0"/>
                </a:lnTo>
                <a:lnTo>
                  <a:pt x="14287" y="7144"/>
                </a:lnTo>
                <a:lnTo>
                  <a:pt x="14287" y="14288"/>
                </a:lnTo>
                <a:lnTo>
                  <a:pt x="21431" y="21431"/>
                </a:lnTo>
                <a:lnTo>
                  <a:pt x="21431" y="42863"/>
                </a:lnTo>
                <a:lnTo>
                  <a:pt x="28575" y="64294"/>
                </a:lnTo>
                <a:lnTo>
                  <a:pt x="35719" y="85725"/>
                </a:lnTo>
                <a:lnTo>
                  <a:pt x="42862" y="114300"/>
                </a:lnTo>
                <a:lnTo>
                  <a:pt x="57150" y="135731"/>
                </a:lnTo>
                <a:lnTo>
                  <a:pt x="64294" y="157162"/>
                </a:lnTo>
                <a:lnTo>
                  <a:pt x="78581" y="178594"/>
                </a:lnTo>
                <a:lnTo>
                  <a:pt x="92869" y="192881"/>
                </a:lnTo>
                <a:lnTo>
                  <a:pt x="100012" y="200025"/>
                </a:lnTo>
                <a:lnTo>
                  <a:pt x="107156" y="207169"/>
                </a:lnTo>
                <a:lnTo>
                  <a:pt x="107156" y="2071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7" name="Freeform 156"/>
          <p:cNvSpPr/>
          <p:nvPr/>
        </p:nvSpPr>
        <p:spPr>
          <a:xfrm>
            <a:off x="8115301" y="4636294"/>
            <a:ext cx="235745" cy="357188"/>
          </a:xfrm>
          <a:custGeom>
            <a:avLst/>
            <a:gdLst/>
            <a:ahLst/>
            <a:cxnLst/>
            <a:rect l="0" t="0" r="0" b="0"/>
            <a:pathLst>
              <a:path w="235745" h="357188">
                <a:moveTo>
                  <a:pt x="14287" y="128588"/>
                </a:moveTo>
                <a:lnTo>
                  <a:pt x="7144" y="128588"/>
                </a:lnTo>
                <a:lnTo>
                  <a:pt x="7144" y="142875"/>
                </a:lnTo>
                <a:lnTo>
                  <a:pt x="7144" y="164306"/>
                </a:lnTo>
                <a:lnTo>
                  <a:pt x="0" y="185738"/>
                </a:lnTo>
                <a:lnTo>
                  <a:pt x="0" y="214313"/>
                </a:lnTo>
                <a:lnTo>
                  <a:pt x="7144" y="242887"/>
                </a:lnTo>
                <a:lnTo>
                  <a:pt x="7144" y="271462"/>
                </a:lnTo>
                <a:lnTo>
                  <a:pt x="21431" y="292894"/>
                </a:lnTo>
                <a:lnTo>
                  <a:pt x="28575" y="314325"/>
                </a:lnTo>
                <a:lnTo>
                  <a:pt x="35719" y="335756"/>
                </a:lnTo>
                <a:lnTo>
                  <a:pt x="42862" y="342900"/>
                </a:lnTo>
                <a:lnTo>
                  <a:pt x="57150" y="357187"/>
                </a:lnTo>
                <a:lnTo>
                  <a:pt x="64294" y="357187"/>
                </a:lnTo>
                <a:lnTo>
                  <a:pt x="71437" y="357187"/>
                </a:lnTo>
                <a:lnTo>
                  <a:pt x="78581" y="350044"/>
                </a:lnTo>
                <a:lnTo>
                  <a:pt x="92869" y="342900"/>
                </a:lnTo>
                <a:lnTo>
                  <a:pt x="100012" y="328612"/>
                </a:lnTo>
                <a:lnTo>
                  <a:pt x="100012" y="307181"/>
                </a:lnTo>
                <a:lnTo>
                  <a:pt x="107156" y="278606"/>
                </a:lnTo>
                <a:lnTo>
                  <a:pt x="107156" y="242887"/>
                </a:lnTo>
                <a:lnTo>
                  <a:pt x="114300" y="200025"/>
                </a:lnTo>
                <a:lnTo>
                  <a:pt x="121444" y="150019"/>
                </a:lnTo>
                <a:lnTo>
                  <a:pt x="128587" y="107156"/>
                </a:lnTo>
                <a:lnTo>
                  <a:pt x="128587" y="64294"/>
                </a:lnTo>
                <a:lnTo>
                  <a:pt x="135731" y="28575"/>
                </a:lnTo>
                <a:lnTo>
                  <a:pt x="135731" y="14288"/>
                </a:lnTo>
                <a:lnTo>
                  <a:pt x="135731" y="0"/>
                </a:lnTo>
                <a:lnTo>
                  <a:pt x="142875" y="0"/>
                </a:lnTo>
                <a:lnTo>
                  <a:pt x="135731" y="0"/>
                </a:lnTo>
                <a:lnTo>
                  <a:pt x="135731" y="14288"/>
                </a:lnTo>
                <a:lnTo>
                  <a:pt x="135731" y="28575"/>
                </a:lnTo>
                <a:lnTo>
                  <a:pt x="135731" y="50006"/>
                </a:lnTo>
                <a:lnTo>
                  <a:pt x="128587" y="78581"/>
                </a:lnTo>
                <a:lnTo>
                  <a:pt x="128587" y="107156"/>
                </a:lnTo>
                <a:lnTo>
                  <a:pt x="128587" y="142875"/>
                </a:lnTo>
                <a:lnTo>
                  <a:pt x="135731" y="171450"/>
                </a:lnTo>
                <a:lnTo>
                  <a:pt x="142875" y="200025"/>
                </a:lnTo>
                <a:lnTo>
                  <a:pt x="150019" y="228600"/>
                </a:lnTo>
                <a:lnTo>
                  <a:pt x="157162" y="250031"/>
                </a:lnTo>
                <a:lnTo>
                  <a:pt x="171450" y="271462"/>
                </a:lnTo>
                <a:lnTo>
                  <a:pt x="178594" y="292894"/>
                </a:lnTo>
                <a:lnTo>
                  <a:pt x="192881" y="307181"/>
                </a:lnTo>
                <a:lnTo>
                  <a:pt x="200025" y="314325"/>
                </a:lnTo>
                <a:lnTo>
                  <a:pt x="207169" y="314325"/>
                </a:lnTo>
                <a:lnTo>
                  <a:pt x="221456" y="321469"/>
                </a:lnTo>
                <a:lnTo>
                  <a:pt x="221456" y="321469"/>
                </a:lnTo>
                <a:lnTo>
                  <a:pt x="228600" y="314325"/>
                </a:lnTo>
                <a:lnTo>
                  <a:pt x="235744" y="307181"/>
                </a:lnTo>
                <a:lnTo>
                  <a:pt x="235744" y="307181"/>
                </a:lnTo>
                <a:lnTo>
                  <a:pt x="235744" y="3071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8" name="Freeform 157"/>
          <p:cNvSpPr/>
          <p:nvPr/>
        </p:nvSpPr>
        <p:spPr>
          <a:xfrm>
            <a:off x="8179595" y="4743450"/>
            <a:ext cx="257176" cy="42864"/>
          </a:xfrm>
          <a:custGeom>
            <a:avLst/>
            <a:gdLst/>
            <a:ahLst/>
            <a:cxnLst/>
            <a:rect l="0" t="0" r="0" b="0"/>
            <a:pathLst>
              <a:path w="257176" h="42864">
                <a:moveTo>
                  <a:pt x="0" y="42863"/>
                </a:moveTo>
                <a:lnTo>
                  <a:pt x="7143" y="35719"/>
                </a:lnTo>
                <a:lnTo>
                  <a:pt x="14287" y="35719"/>
                </a:lnTo>
                <a:lnTo>
                  <a:pt x="28575" y="35719"/>
                </a:lnTo>
                <a:lnTo>
                  <a:pt x="50006" y="28575"/>
                </a:lnTo>
                <a:lnTo>
                  <a:pt x="78581" y="21432"/>
                </a:lnTo>
                <a:lnTo>
                  <a:pt x="107156" y="14288"/>
                </a:lnTo>
                <a:lnTo>
                  <a:pt x="142875" y="7144"/>
                </a:lnTo>
                <a:lnTo>
                  <a:pt x="171450" y="7144"/>
                </a:lnTo>
                <a:lnTo>
                  <a:pt x="200025" y="0"/>
                </a:lnTo>
                <a:lnTo>
                  <a:pt x="228600" y="0"/>
                </a:lnTo>
                <a:lnTo>
                  <a:pt x="250031" y="0"/>
                </a:lnTo>
                <a:lnTo>
                  <a:pt x="257175" y="0"/>
                </a:lnTo>
                <a:lnTo>
                  <a:pt x="25717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9" name="Freeform 158"/>
          <p:cNvSpPr/>
          <p:nvPr/>
        </p:nvSpPr>
        <p:spPr>
          <a:xfrm>
            <a:off x="1650206" y="6079331"/>
            <a:ext cx="78583" cy="450058"/>
          </a:xfrm>
          <a:custGeom>
            <a:avLst/>
            <a:gdLst/>
            <a:ahLst/>
            <a:cxnLst/>
            <a:rect l="0" t="0" r="0" b="0"/>
            <a:pathLst>
              <a:path w="78583" h="450058">
                <a:moveTo>
                  <a:pt x="78582" y="0"/>
                </a:moveTo>
                <a:lnTo>
                  <a:pt x="78582" y="0"/>
                </a:lnTo>
                <a:lnTo>
                  <a:pt x="71438" y="14288"/>
                </a:lnTo>
                <a:lnTo>
                  <a:pt x="64294" y="28575"/>
                </a:lnTo>
                <a:lnTo>
                  <a:pt x="50007" y="57150"/>
                </a:lnTo>
                <a:lnTo>
                  <a:pt x="42863" y="85725"/>
                </a:lnTo>
                <a:lnTo>
                  <a:pt x="28575" y="128588"/>
                </a:lnTo>
                <a:lnTo>
                  <a:pt x="14288" y="164307"/>
                </a:lnTo>
                <a:lnTo>
                  <a:pt x="7144" y="207169"/>
                </a:lnTo>
                <a:lnTo>
                  <a:pt x="0" y="250032"/>
                </a:lnTo>
                <a:lnTo>
                  <a:pt x="0" y="292894"/>
                </a:lnTo>
                <a:lnTo>
                  <a:pt x="0" y="328613"/>
                </a:lnTo>
                <a:lnTo>
                  <a:pt x="0" y="364332"/>
                </a:lnTo>
                <a:lnTo>
                  <a:pt x="7144" y="400050"/>
                </a:lnTo>
                <a:lnTo>
                  <a:pt x="21432" y="421482"/>
                </a:lnTo>
                <a:lnTo>
                  <a:pt x="28575" y="442913"/>
                </a:lnTo>
                <a:lnTo>
                  <a:pt x="42863" y="450057"/>
                </a:lnTo>
                <a:lnTo>
                  <a:pt x="50007" y="450057"/>
                </a:lnTo>
                <a:lnTo>
                  <a:pt x="50007" y="4500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0" name="Freeform 159"/>
          <p:cNvSpPr/>
          <p:nvPr/>
        </p:nvSpPr>
        <p:spPr>
          <a:xfrm>
            <a:off x="1735931" y="6150769"/>
            <a:ext cx="421483" cy="421482"/>
          </a:xfrm>
          <a:custGeom>
            <a:avLst/>
            <a:gdLst/>
            <a:ahLst/>
            <a:cxnLst/>
            <a:rect l="0" t="0" r="0" b="0"/>
            <a:pathLst>
              <a:path w="421483" h="421482">
                <a:moveTo>
                  <a:pt x="150019" y="250031"/>
                </a:moveTo>
                <a:lnTo>
                  <a:pt x="150019" y="250031"/>
                </a:lnTo>
                <a:lnTo>
                  <a:pt x="142875" y="250031"/>
                </a:lnTo>
                <a:lnTo>
                  <a:pt x="142875" y="250031"/>
                </a:lnTo>
                <a:lnTo>
                  <a:pt x="135732" y="242887"/>
                </a:lnTo>
                <a:lnTo>
                  <a:pt x="128588" y="242887"/>
                </a:lnTo>
                <a:lnTo>
                  <a:pt x="114300" y="235744"/>
                </a:lnTo>
                <a:lnTo>
                  <a:pt x="100013" y="221456"/>
                </a:lnTo>
                <a:lnTo>
                  <a:pt x="85725" y="214312"/>
                </a:lnTo>
                <a:lnTo>
                  <a:pt x="71438" y="200025"/>
                </a:lnTo>
                <a:lnTo>
                  <a:pt x="50007" y="185737"/>
                </a:lnTo>
                <a:lnTo>
                  <a:pt x="35719" y="178594"/>
                </a:lnTo>
                <a:lnTo>
                  <a:pt x="21432" y="178594"/>
                </a:lnTo>
                <a:lnTo>
                  <a:pt x="14288" y="178594"/>
                </a:lnTo>
                <a:lnTo>
                  <a:pt x="7144" y="192881"/>
                </a:lnTo>
                <a:lnTo>
                  <a:pt x="0" y="207169"/>
                </a:lnTo>
                <a:lnTo>
                  <a:pt x="0" y="228600"/>
                </a:lnTo>
                <a:lnTo>
                  <a:pt x="7144" y="257175"/>
                </a:lnTo>
                <a:lnTo>
                  <a:pt x="7144" y="278606"/>
                </a:lnTo>
                <a:lnTo>
                  <a:pt x="14288" y="300037"/>
                </a:lnTo>
                <a:lnTo>
                  <a:pt x="21432" y="321469"/>
                </a:lnTo>
                <a:lnTo>
                  <a:pt x="35719" y="335756"/>
                </a:lnTo>
                <a:lnTo>
                  <a:pt x="50007" y="342900"/>
                </a:lnTo>
                <a:lnTo>
                  <a:pt x="57150" y="342900"/>
                </a:lnTo>
                <a:lnTo>
                  <a:pt x="71438" y="342900"/>
                </a:lnTo>
                <a:lnTo>
                  <a:pt x="85725" y="328612"/>
                </a:lnTo>
                <a:lnTo>
                  <a:pt x="92869" y="314325"/>
                </a:lnTo>
                <a:lnTo>
                  <a:pt x="100013" y="292894"/>
                </a:lnTo>
                <a:lnTo>
                  <a:pt x="100013" y="264319"/>
                </a:lnTo>
                <a:lnTo>
                  <a:pt x="107157" y="235744"/>
                </a:lnTo>
                <a:lnTo>
                  <a:pt x="107157" y="207169"/>
                </a:lnTo>
                <a:lnTo>
                  <a:pt x="107157" y="192881"/>
                </a:lnTo>
                <a:lnTo>
                  <a:pt x="107157" y="178594"/>
                </a:lnTo>
                <a:lnTo>
                  <a:pt x="107157" y="178594"/>
                </a:lnTo>
                <a:lnTo>
                  <a:pt x="100013" y="185737"/>
                </a:lnTo>
                <a:lnTo>
                  <a:pt x="100013" y="200025"/>
                </a:lnTo>
                <a:lnTo>
                  <a:pt x="100013" y="221456"/>
                </a:lnTo>
                <a:lnTo>
                  <a:pt x="100013" y="250031"/>
                </a:lnTo>
                <a:lnTo>
                  <a:pt x="100013" y="278606"/>
                </a:lnTo>
                <a:lnTo>
                  <a:pt x="100013" y="300037"/>
                </a:lnTo>
                <a:lnTo>
                  <a:pt x="107157" y="321469"/>
                </a:lnTo>
                <a:lnTo>
                  <a:pt x="114300" y="335756"/>
                </a:lnTo>
                <a:lnTo>
                  <a:pt x="121444" y="342900"/>
                </a:lnTo>
                <a:lnTo>
                  <a:pt x="128588" y="342900"/>
                </a:lnTo>
                <a:lnTo>
                  <a:pt x="142875" y="335756"/>
                </a:lnTo>
                <a:lnTo>
                  <a:pt x="157163" y="321469"/>
                </a:lnTo>
                <a:lnTo>
                  <a:pt x="164307" y="307181"/>
                </a:lnTo>
                <a:lnTo>
                  <a:pt x="171450" y="285750"/>
                </a:lnTo>
                <a:lnTo>
                  <a:pt x="178594" y="264319"/>
                </a:lnTo>
                <a:lnTo>
                  <a:pt x="185738" y="250031"/>
                </a:lnTo>
                <a:lnTo>
                  <a:pt x="192882" y="250031"/>
                </a:lnTo>
                <a:lnTo>
                  <a:pt x="192882" y="257175"/>
                </a:lnTo>
                <a:lnTo>
                  <a:pt x="192882" y="278606"/>
                </a:lnTo>
                <a:lnTo>
                  <a:pt x="192882" y="300037"/>
                </a:lnTo>
                <a:lnTo>
                  <a:pt x="200025" y="328612"/>
                </a:lnTo>
                <a:lnTo>
                  <a:pt x="200025" y="357187"/>
                </a:lnTo>
                <a:lnTo>
                  <a:pt x="200025" y="385762"/>
                </a:lnTo>
                <a:lnTo>
                  <a:pt x="200025" y="400050"/>
                </a:lnTo>
                <a:lnTo>
                  <a:pt x="200025" y="414337"/>
                </a:lnTo>
                <a:lnTo>
                  <a:pt x="200025" y="421481"/>
                </a:lnTo>
                <a:lnTo>
                  <a:pt x="200025" y="414337"/>
                </a:lnTo>
                <a:lnTo>
                  <a:pt x="192882" y="407194"/>
                </a:lnTo>
                <a:lnTo>
                  <a:pt x="192882" y="392906"/>
                </a:lnTo>
                <a:lnTo>
                  <a:pt x="185738" y="364331"/>
                </a:lnTo>
                <a:lnTo>
                  <a:pt x="185738" y="335756"/>
                </a:lnTo>
                <a:lnTo>
                  <a:pt x="178594" y="307181"/>
                </a:lnTo>
                <a:lnTo>
                  <a:pt x="171450" y="278606"/>
                </a:lnTo>
                <a:lnTo>
                  <a:pt x="171450" y="250031"/>
                </a:lnTo>
                <a:lnTo>
                  <a:pt x="171450" y="235744"/>
                </a:lnTo>
                <a:lnTo>
                  <a:pt x="171450" y="228600"/>
                </a:lnTo>
                <a:lnTo>
                  <a:pt x="178594" y="228600"/>
                </a:lnTo>
                <a:lnTo>
                  <a:pt x="185738" y="235744"/>
                </a:lnTo>
                <a:lnTo>
                  <a:pt x="192882" y="242887"/>
                </a:lnTo>
                <a:lnTo>
                  <a:pt x="200025" y="257175"/>
                </a:lnTo>
                <a:lnTo>
                  <a:pt x="214313" y="278606"/>
                </a:lnTo>
                <a:lnTo>
                  <a:pt x="235744" y="292894"/>
                </a:lnTo>
                <a:lnTo>
                  <a:pt x="257175" y="314325"/>
                </a:lnTo>
                <a:lnTo>
                  <a:pt x="278607" y="328612"/>
                </a:lnTo>
                <a:lnTo>
                  <a:pt x="300038" y="335756"/>
                </a:lnTo>
                <a:lnTo>
                  <a:pt x="321469" y="335756"/>
                </a:lnTo>
                <a:lnTo>
                  <a:pt x="342900" y="335756"/>
                </a:lnTo>
                <a:lnTo>
                  <a:pt x="364332" y="328612"/>
                </a:lnTo>
                <a:lnTo>
                  <a:pt x="378619" y="321469"/>
                </a:lnTo>
                <a:lnTo>
                  <a:pt x="392907" y="307181"/>
                </a:lnTo>
                <a:lnTo>
                  <a:pt x="400050" y="292894"/>
                </a:lnTo>
                <a:lnTo>
                  <a:pt x="407194" y="271462"/>
                </a:lnTo>
                <a:lnTo>
                  <a:pt x="407194" y="250031"/>
                </a:lnTo>
                <a:lnTo>
                  <a:pt x="400050" y="228600"/>
                </a:lnTo>
                <a:lnTo>
                  <a:pt x="392907" y="200025"/>
                </a:lnTo>
                <a:lnTo>
                  <a:pt x="378619" y="171450"/>
                </a:lnTo>
                <a:lnTo>
                  <a:pt x="371475" y="157162"/>
                </a:lnTo>
                <a:lnTo>
                  <a:pt x="357188" y="150019"/>
                </a:lnTo>
                <a:lnTo>
                  <a:pt x="342900" y="150019"/>
                </a:lnTo>
                <a:lnTo>
                  <a:pt x="335757" y="157162"/>
                </a:lnTo>
                <a:lnTo>
                  <a:pt x="321469" y="171450"/>
                </a:lnTo>
                <a:lnTo>
                  <a:pt x="307182" y="200025"/>
                </a:lnTo>
                <a:lnTo>
                  <a:pt x="300038" y="235744"/>
                </a:lnTo>
                <a:lnTo>
                  <a:pt x="292894" y="264319"/>
                </a:lnTo>
                <a:lnTo>
                  <a:pt x="292894" y="300037"/>
                </a:lnTo>
                <a:lnTo>
                  <a:pt x="300038" y="328612"/>
                </a:lnTo>
                <a:lnTo>
                  <a:pt x="307182" y="350044"/>
                </a:lnTo>
                <a:lnTo>
                  <a:pt x="314325" y="371475"/>
                </a:lnTo>
                <a:lnTo>
                  <a:pt x="328613" y="378619"/>
                </a:lnTo>
                <a:lnTo>
                  <a:pt x="335757" y="378619"/>
                </a:lnTo>
                <a:lnTo>
                  <a:pt x="350044" y="371475"/>
                </a:lnTo>
                <a:lnTo>
                  <a:pt x="364332" y="350044"/>
                </a:lnTo>
                <a:lnTo>
                  <a:pt x="371475" y="328612"/>
                </a:lnTo>
                <a:lnTo>
                  <a:pt x="378619" y="292894"/>
                </a:lnTo>
                <a:lnTo>
                  <a:pt x="385763" y="250031"/>
                </a:lnTo>
                <a:lnTo>
                  <a:pt x="385763" y="207169"/>
                </a:lnTo>
                <a:lnTo>
                  <a:pt x="385763" y="157162"/>
                </a:lnTo>
                <a:lnTo>
                  <a:pt x="385763" y="107156"/>
                </a:lnTo>
                <a:lnTo>
                  <a:pt x="378619" y="64294"/>
                </a:lnTo>
                <a:lnTo>
                  <a:pt x="378619" y="28575"/>
                </a:lnTo>
                <a:lnTo>
                  <a:pt x="378619" y="7144"/>
                </a:lnTo>
                <a:lnTo>
                  <a:pt x="378619" y="0"/>
                </a:lnTo>
                <a:lnTo>
                  <a:pt x="378619" y="0"/>
                </a:lnTo>
                <a:lnTo>
                  <a:pt x="378619" y="14287"/>
                </a:lnTo>
                <a:lnTo>
                  <a:pt x="378619" y="35719"/>
                </a:lnTo>
                <a:lnTo>
                  <a:pt x="378619" y="71437"/>
                </a:lnTo>
                <a:lnTo>
                  <a:pt x="378619" y="114300"/>
                </a:lnTo>
                <a:lnTo>
                  <a:pt x="378619" y="164306"/>
                </a:lnTo>
                <a:lnTo>
                  <a:pt x="385763" y="207169"/>
                </a:lnTo>
                <a:lnTo>
                  <a:pt x="392907" y="257175"/>
                </a:lnTo>
                <a:lnTo>
                  <a:pt x="407194" y="292894"/>
                </a:lnTo>
                <a:lnTo>
                  <a:pt x="414338" y="321469"/>
                </a:lnTo>
                <a:lnTo>
                  <a:pt x="421482" y="342900"/>
                </a:lnTo>
                <a:lnTo>
                  <a:pt x="421482" y="3429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1" name="Freeform 160"/>
          <p:cNvSpPr/>
          <p:nvPr/>
        </p:nvSpPr>
        <p:spPr>
          <a:xfrm>
            <a:off x="2264569" y="6407944"/>
            <a:ext cx="21432" cy="314327"/>
          </a:xfrm>
          <a:custGeom>
            <a:avLst/>
            <a:gdLst/>
            <a:ahLst/>
            <a:cxnLst/>
            <a:rect l="0" t="0" r="0" b="0"/>
            <a:pathLst>
              <a:path w="21432" h="314327">
                <a:moveTo>
                  <a:pt x="7144" y="0"/>
                </a:moveTo>
                <a:lnTo>
                  <a:pt x="7144" y="7144"/>
                </a:lnTo>
                <a:lnTo>
                  <a:pt x="7144" y="21431"/>
                </a:lnTo>
                <a:lnTo>
                  <a:pt x="0" y="50006"/>
                </a:lnTo>
                <a:lnTo>
                  <a:pt x="0" y="85725"/>
                </a:lnTo>
                <a:lnTo>
                  <a:pt x="0" y="135731"/>
                </a:lnTo>
                <a:lnTo>
                  <a:pt x="7144" y="178594"/>
                </a:lnTo>
                <a:lnTo>
                  <a:pt x="7144" y="228601"/>
                </a:lnTo>
                <a:lnTo>
                  <a:pt x="14287" y="271463"/>
                </a:lnTo>
                <a:lnTo>
                  <a:pt x="21431" y="300038"/>
                </a:lnTo>
                <a:lnTo>
                  <a:pt x="21431" y="314326"/>
                </a:lnTo>
                <a:lnTo>
                  <a:pt x="21431" y="31432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2" name="Freeform 161"/>
          <p:cNvSpPr/>
          <p:nvPr/>
        </p:nvSpPr>
        <p:spPr>
          <a:xfrm>
            <a:off x="2371725" y="6150769"/>
            <a:ext cx="385764" cy="435770"/>
          </a:xfrm>
          <a:custGeom>
            <a:avLst/>
            <a:gdLst/>
            <a:ahLst/>
            <a:cxnLst/>
            <a:rect l="0" t="0" r="0" b="0"/>
            <a:pathLst>
              <a:path w="385764" h="435770">
                <a:moveTo>
                  <a:pt x="28575" y="0"/>
                </a:moveTo>
                <a:lnTo>
                  <a:pt x="28575" y="0"/>
                </a:lnTo>
                <a:lnTo>
                  <a:pt x="21431" y="14287"/>
                </a:lnTo>
                <a:lnTo>
                  <a:pt x="21431" y="42862"/>
                </a:lnTo>
                <a:lnTo>
                  <a:pt x="14288" y="78581"/>
                </a:lnTo>
                <a:lnTo>
                  <a:pt x="7144" y="128587"/>
                </a:lnTo>
                <a:lnTo>
                  <a:pt x="0" y="185737"/>
                </a:lnTo>
                <a:lnTo>
                  <a:pt x="0" y="235744"/>
                </a:lnTo>
                <a:lnTo>
                  <a:pt x="0" y="285750"/>
                </a:lnTo>
                <a:lnTo>
                  <a:pt x="7144" y="328612"/>
                </a:lnTo>
                <a:lnTo>
                  <a:pt x="7144" y="364331"/>
                </a:lnTo>
                <a:lnTo>
                  <a:pt x="14288" y="385762"/>
                </a:lnTo>
                <a:lnTo>
                  <a:pt x="21431" y="400050"/>
                </a:lnTo>
                <a:lnTo>
                  <a:pt x="35719" y="407194"/>
                </a:lnTo>
                <a:lnTo>
                  <a:pt x="42863" y="407194"/>
                </a:lnTo>
                <a:lnTo>
                  <a:pt x="50006" y="407194"/>
                </a:lnTo>
                <a:lnTo>
                  <a:pt x="64294" y="400050"/>
                </a:lnTo>
                <a:lnTo>
                  <a:pt x="71438" y="392906"/>
                </a:lnTo>
                <a:lnTo>
                  <a:pt x="78582" y="378619"/>
                </a:lnTo>
                <a:lnTo>
                  <a:pt x="92869" y="371475"/>
                </a:lnTo>
                <a:lnTo>
                  <a:pt x="100013" y="357187"/>
                </a:lnTo>
                <a:lnTo>
                  <a:pt x="114300" y="342900"/>
                </a:lnTo>
                <a:lnTo>
                  <a:pt x="128588" y="335756"/>
                </a:lnTo>
                <a:lnTo>
                  <a:pt x="135732" y="321469"/>
                </a:lnTo>
                <a:lnTo>
                  <a:pt x="150019" y="300037"/>
                </a:lnTo>
                <a:lnTo>
                  <a:pt x="164307" y="285750"/>
                </a:lnTo>
                <a:lnTo>
                  <a:pt x="171450" y="271462"/>
                </a:lnTo>
                <a:lnTo>
                  <a:pt x="171450" y="257175"/>
                </a:lnTo>
                <a:lnTo>
                  <a:pt x="178594" y="250031"/>
                </a:lnTo>
                <a:lnTo>
                  <a:pt x="178594" y="242887"/>
                </a:lnTo>
                <a:lnTo>
                  <a:pt x="171450" y="235744"/>
                </a:lnTo>
                <a:lnTo>
                  <a:pt x="164307" y="228600"/>
                </a:lnTo>
                <a:lnTo>
                  <a:pt x="157163" y="235744"/>
                </a:lnTo>
                <a:lnTo>
                  <a:pt x="142875" y="250031"/>
                </a:lnTo>
                <a:lnTo>
                  <a:pt x="128588" y="271462"/>
                </a:lnTo>
                <a:lnTo>
                  <a:pt x="121444" y="300037"/>
                </a:lnTo>
                <a:lnTo>
                  <a:pt x="114300" y="335756"/>
                </a:lnTo>
                <a:lnTo>
                  <a:pt x="107157" y="364331"/>
                </a:lnTo>
                <a:lnTo>
                  <a:pt x="107157" y="385762"/>
                </a:lnTo>
                <a:lnTo>
                  <a:pt x="114300" y="407194"/>
                </a:lnTo>
                <a:lnTo>
                  <a:pt x="121444" y="414337"/>
                </a:lnTo>
                <a:lnTo>
                  <a:pt x="128588" y="421481"/>
                </a:lnTo>
                <a:lnTo>
                  <a:pt x="135732" y="421481"/>
                </a:lnTo>
                <a:lnTo>
                  <a:pt x="150019" y="414337"/>
                </a:lnTo>
                <a:lnTo>
                  <a:pt x="157163" y="407194"/>
                </a:lnTo>
                <a:lnTo>
                  <a:pt x="164307" y="392906"/>
                </a:lnTo>
                <a:lnTo>
                  <a:pt x="164307" y="378619"/>
                </a:lnTo>
                <a:lnTo>
                  <a:pt x="171450" y="364331"/>
                </a:lnTo>
                <a:lnTo>
                  <a:pt x="171450" y="350044"/>
                </a:lnTo>
                <a:lnTo>
                  <a:pt x="164307" y="335756"/>
                </a:lnTo>
                <a:lnTo>
                  <a:pt x="164307" y="328612"/>
                </a:lnTo>
                <a:lnTo>
                  <a:pt x="157163" y="321469"/>
                </a:lnTo>
                <a:lnTo>
                  <a:pt x="157163" y="321469"/>
                </a:lnTo>
                <a:lnTo>
                  <a:pt x="157163" y="321469"/>
                </a:lnTo>
                <a:lnTo>
                  <a:pt x="157163" y="328612"/>
                </a:lnTo>
                <a:lnTo>
                  <a:pt x="157163" y="335756"/>
                </a:lnTo>
                <a:lnTo>
                  <a:pt x="164307" y="350044"/>
                </a:lnTo>
                <a:lnTo>
                  <a:pt x="171450" y="364331"/>
                </a:lnTo>
                <a:lnTo>
                  <a:pt x="185738" y="378619"/>
                </a:lnTo>
                <a:lnTo>
                  <a:pt x="192882" y="385762"/>
                </a:lnTo>
                <a:lnTo>
                  <a:pt x="207169" y="392906"/>
                </a:lnTo>
                <a:lnTo>
                  <a:pt x="221457" y="392906"/>
                </a:lnTo>
                <a:lnTo>
                  <a:pt x="235744" y="378619"/>
                </a:lnTo>
                <a:lnTo>
                  <a:pt x="250032" y="364331"/>
                </a:lnTo>
                <a:lnTo>
                  <a:pt x="257175" y="342900"/>
                </a:lnTo>
                <a:lnTo>
                  <a:pt x="264319" y="314325"/>
                </a:lnTo>
                <a:lnTo>
                  <a:pt x="271463" y="278606"/>
                </a:lnTo>
                <a:lnTo>
                  <a:pt x="271463" y="235744"/>
                </a:lnTo>
                <a:lnTo>
                  <a:pt x="271463" y="192881"/>
                </a:lnTo>
                <a:lnTo>
                  <a:pt x="271463" y="150019"/>
                </a:lnTo>
                <a:lnTo>
                  <a:pt x="271463" y="114300"/>
                </a:lnTo>
                <a:lnTo>
                  <a:pt x="271463" y="92869"/>
                </a:lnTo>
                <a:lnTo>
                  <a:pt x="271463" y="85725"/>
                </a:lnTo>
                <a:lnTo>
                  <a:pt x="264319" y="85725"/>
                </a:lnTo>
                <a:lnTo>
                  <a:pt x="264319" y="100012"/>
                </a:lnTo>
                <a:lnTo>
                  <a:pt x="264319" y="121444"/>
                </a:lnTo>
                <a:lnTo>
                  <a:pt x="264319" y="157162"/>
                </a:lnTo>
                <a:lnTo>
                  <a:pt x="264319" y="200025"/>
                </a:lnTo>
                <a:lnTo>
                  <a:pt x="264319" y="235744"/>
                </a:lnTo>
                <a:lnTo>
                  <a:pt x="264319" y="271462"/>
                </a:lnTo>
                <a:lnTo>
                  <a:pt x="271463" y="292894"/>
                </a:lnTo>
                <a:lnTo>
                  <a:pt x="271463" y="307181"/>
                </a:lnTo>
                <a:lnTo>
                  <a:pt x="278607" y="314325"/>
                </a:lnTo>
                <a:lnTo>
                  <a:pt x="285750" y="314325"/>
                </a:lnTo>
                <a:lnTo>
                  <a:pt x="285750" y="314325"/>
                </a:lnTo>
                <a:lnTo>
                  <a:pt x="292894" y="300037"/>
                </a:lnTo>
                <a:lnTo>
                  <a:pt x="292894" y="292894"/>
                </a:lnTo>
                <a:lnTo>
                  <a:pt x="292894" y="271462"/>
                </a:lnTo>
                <a:lnTo>
                  <a:pt x="300038" y="257175"/>
                </a:lnTo>
                <a:lnTo>
                  <a:pt x="307182" y="242887"/>
                </a:lnTo>
                <a:lnTo>
                  <a:pt x="307182" y="228600"/>
                </a:lnTo>
                <a:lnTo>
                  <a:pt x="314325" y="221456"/>
                </a:lnTo>
                <a:lnTo>
                  <a:pt x="321469" y="221456"/>
                </a:lnTo>
                <a:lnTo>
                  <a:pt x="328613" y="221456"/>
                </a:lnTo>
                <a:lnTo>
                  <a:pt x="342900" y="228600"/>
                </a:lnTo>
                <a:lnTo>
                  <a:pt x="350044" y="242887"/>
                </a:lnTo>
                <a:lnTo>
                  <a:pt x="364332" y="250031"/>
                </a:lnTo>
                <a:lnTo>
                  <a:pt x="371475" y="264319"/>
                </a:lnTo>
                <a:lnTo>
                  <a:pt x="378619" y="278606"/>
                </a:lnTo>
                <a:lnTo>
                  <a:pt x="385763" y="300037"/>
                </a:lnTo>
                <a:lnTo>
                  <a:pt x="385763" y="314325"/>
                </a:lnTo>
                <a:lnTo>
                  <a:pt x="385763" y="335756"/>
                </a:lnTo>
                <a:lnTo>
                  <a:pt x="378619" y="357187"/>
                </a:lnTo>
                <a:lnTo>
                  <a:pt x="371475" y="385762"/>
                </a:lnTo>
                <a:lnTo>
                  <a:pt x="357188" y="400050"/>
                </a:lnTo>
                <a:lnTo>
                  <a:pt x="342900" y="421481"/>
                </a:lnTo>
                <a:lnTo>
                  <a:pt x="321469" y="435769"/>
                </a:lnTo>
                <a:lnTo>
                  <a:pt x="307182" y="435769"/>
                </a:lnTo>
                <a:lnTo>
                  <a:pt x="285750" y="435769"/>
                </a:lnTo>
                <a:lnTo>
                  <a:pt x="271463" y="428625"/>
                </a:lnTo>
                <a:lnTo>
                  <a:pt x="257175" y="407194"/>
                </a:lnTo>
                <a:lnTo>
                  <a:pt x="250032" y="392906"/>
                </a:lnTo>
                <a:lnTo>
                  <a:pt x="250032" y="385762"/>
                </a:lnTo>
                <a:lnTo>
                  <a:pt x="250032" y="3857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3" name="Freeform 162"/>
          <p:cNvSpPr/>
          <p:nvPr/>
        </p:nvSpPr>
        <p:spPr>
          <a:xfrm>
            <a:off x="2757488" y="6393656"/>
            <a:ext cx="292895" cy="192883"/>
          </a:xfrm>
          <a:custGeom>
            <a:avLst/>
            <a:gdLst/>
            <a:ahLst/>
            <a:cxnLst/>
            <a:rect l="0" t="0" r="0" b="0"/>
            <a:pathLst>
              <a:path w="292895" h="192883">
                <a:moveTo>
                  <a:pt x="0" y="0"/>
                </a:moveTo>
                <a:lnTo>
                  <a:pt x="0" y="7144"/>
                </a:lnTo>
                <a:lnTo>
                  <a:pt x="0" y="21432"/>
                </a:lnTo>
                <a:lnTo>
                  <a:pt x="0" y="42863"/>
                </a:lnTo>
                <a:lnTo>
                  <a:pt x="7144" y="71438"/>
                </a:lnTo>
                <a:lnTo>
                  <a:pt x="7144" y="100013"/>
                </a:lnTo>
                <a:lnTo>
                  <a:pt x="14287" y="128588"/>
                </a:lnTo>
                <a:lnTo>
                  <a:pt x="21431" y="157163"/>
                </a:lnTo>
                <a:lnTo>
                  <a:pt x="28575" y="178594"/>
                </a:lnTo>
                <a:lnTo>
                  <a:pt x="42862" y="185738"/>
                </a:lnTo>
                <a:lnTo>
                  <a:pt x="57150" y="192882"/>
                </a:lnTo>
                <a:lnTo>
                  <a:pt x="64294" y="192882"/>
                </a:lnTo>
                <a:lnTo>
                  <a:pt x="78581" y="185738"/>
                </a:lnTo>
                <a:lnTo>
                  <a:pt x="85725" y="178594"/>
                </a:lnTo>
                <a:lnTo>
                  <a:pt x="100012" y="164307"/>
                </a:lnTo>
                <a:lnTo>
                  <a:pt x="100012" y="142875"/>
                </a:lnTo>
                <a:lnTo>
                  <a:pt x="107156" y="121444"/>
                </a:lnTo>
                <a:lnTo>
                  <a:pt x="107156" y="107157"/>
                </a:lnTo>
                <a:lnTo>
                  <a:pt x="100012" y="85725"/>
                </a:lnTo>
                <a:lnTo>
                  <a:pt x="92869" y="64294"/>
                </a:lnTo>
                <a:lnTo>
                  <a:pt x="85725" y="42863"/>
                </a:lnTo>
                <a:lnTo>
                  <a:pt x="71437" y="28575"/>
                </a:lnTo>
                <a:lnTo>
                  <a:pt x="57150" y="14288"/>
                </a:lnTo>
                <a:lnTo>
                  <a:pt x="42862" y="14288"/>
                </a:lnTo>
                <a:lnTo>
                  <a:pt x="28575" y="21432"/>
                </a:lnTo>
                <a:lnTo>
                  <a:pt x="21431" y="28575"/>
                </a:lnTo>
                <a:lnTo>
                  <a:pt x="14287" y="42863"/>
                </a:lnTo>
                <a:lnTo>
                  <a:pt x="14287" y="57150"/>
                </a:lnTo>
                <a:lnTo>
                  <a:pt x="14287" y="71438"/>
                </a:lnTo>
                <a:lnTo>
                  <a:pt x="21431" y="85725"/>
                </a:lnTo>
                <a:lnTo>
                  <a:pt x="35719" y="100013"/>
                </a:lnTo>
                <a:lnTo>
                  <a:pt x="42862" y="107157"/>
                </a:lnTo>
                <a:lnTo>
                  <a:pt x="57150" y="107157"/>
                </a:lnTo>
                <a:lnTo>
                  <a:pt x="71437" y="107157"/>
                </a:lnTo>
                <a:lnTo>
                  <a:pt x="85725" y="100013"/>
                </a:lnTo>
                <a:lnTo>
                  <a:pt x="100012" y="85725"/>
                </a:lnTo>
                <a:lnTo>
                  <a:pt x="107156" y="78582"/>
                </a:lnTo>
                <a:lnTo>
                  <a:pt x="114300" y="64294"/>
                </a:lnTo>
                <a:lnTo>
                  <a:pt x="114300" y="42863"/>
                </a:lnTo>
                <a:lnTo>
                  <a:pt x="114300" y="28575"/>
                </a:lnTo>
                <a:lnTo>
                  <a:pt x="114300" y="21432"/>
                </a:lnTo>
                <a:lnTo>
                  <a:pt x="114300" y="14288"/>
                </a:lnTo>
                <a:lnTo>
                  <a:pt x="114300" y="21432"/>
                </a:lnTo>
                <a:lnTo>
                  <a:pt x="114300" y="35719"/>
                </a:lnTo>
                <a:lnTo>
                  <a:pt x="114300" y="50007"/>
                </a:lnTo>
                <a:lnTo>
                  <a:pt x="114300" y="78582"/>
                </a:lnTo>
                <a:lnTo>
                  <a:pt x="121444" y="107157"/>
                </a:lnTo>
                <a:lnTo>
                  <a:pt x="128587" y="128588"/>
                </a:lnTo>
                <a:lnTo>
                  <a:pt x="135731" y="150019"/>
                </a:lnTo>
                <a:lnTo>
                  <a:pt x="150019" y="171450"/>
                </a:lnTo>
                <a:lnTo>
                  <a:pt x="157162" y="185738"/>
                </a:lnTo>
                <a:lnTo>
                  <a:pt x="164306" y="192882"/>
                </a:lnTo>
                <a:lnTo>
                  <a:pt x="178594" y="192882"/>
                </a:lnTo>
                <a:lnTo>
                  <a:pt x="185737" y="192882"/>
                </a:lnTo>
                <a:lnTo>
                  <a:pt x="185737" y="192882"/>
                </a:lnTo>
                <a:lnTo>
                  <a:pt x="192881" y="185738"/>
                </a:lnTo>
                <a:lnTo>
                  <a:pt x="192881" y="178594"/>
                </a:lnTo>
                <a:lnTo>
                  <a:pt x="192881" y="157163"/>
                </a:lnTo>
                <a:lnTo>
                  <a:pt x="192881" y="135732"/>
                </a:lnTo>
                <a:lnTo>
                  <a:pt x="185737" y="114300"/>
                </a:lnTo>
                <a:lnTo>
                  <a:pt x="178594" y="92869"/>
                </a:lnTo>
                <a:lnTo>
                  <a:pt x="171450" y="64294"/>
                </a:lnTo>
                <a:lnTo>
                  <a:pt x="171450" y="50007"/>
                </a:lnTo>
                <a:lnTo>
                  <a:pt x="171450" y="35719"/>
                </a:lnTo>
                <a:lnTo>
                  <a:pt x="164306" y="28575"/>
                </a:lnTo>
                <a:lnTo>
                  <a:pt x="171450" y="21432"/>
                </a:lnTo>
                <a:lnTo>
                  <a:pt x="171450" y="14288"/>
                </a:lnTo>
                <a:lnTo>
                  <a:pt x="171450" y="7144"/>
                </a:lnTo>
                <a:lnTo>
                  <a:pt x="178594" y="7144"/>
                </a:lnTo>
                <a:lnTo>
                  <a:pt x="185737" y="0"/>
                </a:lnTo>
                <a:lnTo>
                  <a:pt x="200025" y="0"/>
                </a:lnTo>
                <a:lnTo>
                  <a:pt x="207169" y="0"/>
                </a:lnTo>
                <a:lnTo>
                  <a:pt x="228600" y="7144"/>
                </a:lnTo>
                <a:lnTo>
                  <a:pt x="242887" y="7144"/>
                </a:lnTo>
                <a:lnTo>
                  <a:pt x="257175" y="14288"/>
                </a:lnTo>
                <a:lnTo>
                  <a:pt x="271462" y="14288"/>
                </a:lnTo>
                <a:lnTo>
                  <a:pt x="285750" y="21432"/>
                </a:lnTo>
                <a:lnTo>
                  <a:pt x="292894" y="21432"/>
                </a:lnTo>
                <a:lnTo>
                  <a:pt x="292894" y="2143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4" name="Freeform 163"/>
          <p:cNvSpPr/>
          <p:nvPr/>
        </p:nvSpPr>
        <p:spPr>
          <a:xfrm>
            <a:off x="3093244" y="6486525"/>
            <a:ext cx="28576" cy="292896"/>
          </a:xfrm>
          <a:custGeom>
            <a:avLst/>
            <a:gdLst/>
            <a:ahLst/>
            <a:cxnLst/>
            <a:rect l="0" t="0" r="0" b="0"/>
            <a:pathLst>
              <a:path w="28576" h="292896">
                <a:moveTo>
                  <a:pt x="28575" y="0"/>
                </a:moveTo>
                <a:lnTo>
                  <a:pt x="28575" y="0"/>
                </a:lnTo>
                <a:lnTo>
                  <a:pt x="21431" y="14288"/>
                </a:lnTo>
                <a:lnTo>
                  <a:pt x="14288" y="35719"/>
                </a:lnTo>
                <a:lnTo>
                  <a:pt x="7144" y="64294"/>
                </a:lnTo>
                <a:lnTo>
                  <a:pt x="0" y="100013"/>
                </a:lnTo>
                <a:lnTo>
                  <a:pt x="0" y="142876"/>
                </a:lnTo>
                <a:lnTo>
                  <a:pt x="0" y="185738"/>
                </a:lnTo>
                <a:lnTo>
                  <a:pt x="0" y="221457"/>
                </a:lnTo>
                <a:lnTo>
                  <a:pt x="0" y="257176"/>
                </a:lnTo>
                <a:lnTo>
                  <a:pt x="7144" y="278607"/>
                </a:lnTo>
                <a:lnTo>
                  <a:pt x="7144" y="292895"/>
                </a:lnTo>
                <a:lnTo>
                  <a:pt x="7144" y="29289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5" name="Freeform 164"/>
          <p:cNvSpPr/>
          <p:nvPr/>
        </p:nvSpPr>
        <p:spPr>
          <a:xfrm>
            <a:off x="3200400" y="6379369"/>
            <a:ext cx="335758" cy="307183"/>
          </a:xfrm>
          <a:custGeom>
            <a:avLst/>
            <a:gdLst/>
            <a:ahLst/>
            <a:cxnLst/>
            <a:rect l="0" t="0" r="0" b="0"/>
            <a:pathLst>
              <a:path w="335758" h="307183">
                <a:moveTo>
                  <a:pt x="114300" y="35719"/>
                </a:moveTo>
                <a:lnTo>
                  <a:pt x="114300" y="35719"/>
                </a:lnTo>
                <a:lnTo>
                  <a:pt x="107157" y="35719"/>
                </a:lnTo>
                <a:lnTo>
                  <a:pt x="107157" y="35719"/>
                </a:lnTo>
                <a:lnTo>
                  <a:pt x="92869" y="28575"/>
                </a:lnTo>
                <a:lnTo>
                  <a:pt x="85725" y="21431"/>
                </a:lnTo>
                <a:lnTo>
                  <a:pt x="64294" y="14287"/>
                </a:lnTo>
                <a:lnTo>
                  <a:pt x="50007" y="7144"/>
                </a:lnTo>
                <a:lnTo>
                  <a:pt x="35719" y="0"/>
                </a:lnTo>
                <a:lnTo>
                  <a:pt x="21432" y="0"/>
                </a:lnTo>
                <a:lnTo>
                  <a:pt x="14288" y="7144"/>
                </a:lnTo>
                <a:lnTo>
                  <a:pt x="7144" y="14287"/>
                </a:lnTo>
                <a:lnTo>
                  <a:pt x="0" y="28575"/>
                </a:lnTo>
                <a:lnTo>
                  <a:pt x="0" y="42862"/>
                </a:lnTo>
                <a:lnTo>
                  <a:pt x="0" y="64294"/>
                </a:lnTo>
                <a:lnTo>
                  <a:pt x="7144" y="92869"/>
                </a:lnTo>
                <a:lnTo>
                  <a:pt x="14288" y="114300"/>
                </a:lnTo>
                <a:lnTo>
                  <a:pt x="21432" y="135731"/>
                </a:lnTo>
                <a:lnTo>
                  <a:pt x="35719" y="157162"/>
                </a:lnTo>
                <a:lnTo>
                  <a:pt x="50007" y="164306"/>
                </a:lnTo>
                <a:lnTo>
                  <a:pt x="71438" y="171450"/>
                </a:lnTo>
                <a:lnTo>
                  <a:pt x="92869" y="171450"/>
                </a:lnTo>
                <a:lnTo>
                  <a:pt x="114300" y="157162"/>
                </a:lnTo>
                <a:lnTo>
                  <a:pt x="128588" y="142875"/>
                </a:lnTo>
                <a:lnTo>
                  <a:pt x="142875" y="128587"/>
                </a:lnTo>
                <a:lnTo>
                  <a:pt x="157163" y="107156"/>
                </a:lnTo>
                <a:lnTo>
                  <a:pt x="171450" y="85725"/>
                </a:lnTo>
                <a:lnTo>
                  <a:pt x="185738" y="64294"/>
                </a:lnTo>
                <a:lnTo>
                  <a:pt x="185738" y="50006"/>
                </a:lnTo>
                <a:lnTo>
                  <a:pt x="185738" y="35719"/>
                </a:lnTo>
                <a:lnTo>
                  <a:pt x="185738" y="21431"/>
                </a:lnTo>
                <a:lnTo>
                  <a:pt x="178594" y="14287"/>
                </a:lnTo>
                <a:lnTo>
                  <a:pt x="171450" y="7144"/>
                </a:lnTo>
                <a:lnTo>
                  <a:pt x="157163" y="7144"/>
                </a:lnTo>
                <a:lnTo>
                  <a:pt x="142875" y="14287"/>
                </a:lnTo>
                <a:lnTo>
                  <a:pt x="135732" y="21431"/>
                </a:lnTo>
                <a:lnTo>
                  <a:pt x="121444" y="50006"/>
                </a:lnTo>
                <a:lnTo>
                  <a:pt x="114300" y="71437"/>
                </a:lnTo>
                <a:lnTo>
                  <a:pt x="114300" y="107156"/>
                </a:lnTo>
                <a:lnTo>
                  <a:pt x="114300" y="135731"/>
                </a:lnTo>
                <a:lnTo>
                  <a:pt x="114300" y="157162"/>
                </a:lnTo>
                <a:lnTo>
                  <a:pt x="121444" y="171450"/>
                </a:lnTo>
                <a:lnTo>
                  <a:pt x="128588" y="178594"/>
                </a:lnTo>
                <a:lnTo>
                  <a:pt x="142875" y="178594"/>
                </a:lnTo>
                <a:lnTo>
                  <a:pt x="150019" y="171450"/>
                </a:lnTo>
                <a:lnTo>
                  <a:pt x="164307" y="164306"/>
                </a:lnTo>
                <a:lnTo>
                  <a:pt x="171450" y="150019"/>
                </a:lnTo>
                <a:lnTo>
                  <a:pt x="178594" y="135731"/>
                </a:lnTo>
                <a:lnTo>
                  <a:pt x="178594" y="114300"/>
                </a:lnTo>
                <a:lnTo>
                  <a:pt x="185738" y="100012"/>
                </a:lnTo>
                <a:lnTo>
                  <a:pt x="178594" y="78581"/>
                </a:lnTo>
                <a:lnTo>
                  <a:pt x="178594" y="64294"/>
                </a:lnTo>
                <a:lnTo>
                  <a:pt x="178594" y="57150"/>
                </a:lnTo>
                <a:lnTo>
                  <a:pt x="171450" y="57150"/>
                </a:lnTo>
                <a:lnTo>
                  <a:pt x="171450" y="64294"/>
                </a:lnTo>
                <a:lnTo>
                  <a:pt x="164307" y="71437"/>
                </a:lnTo>
                <a:lnTo>
                  <a:pt x="164307" y="92869"/>
                </a:lnTo>
                <a:lnTo>
                  <a:pt x="157163" y="107156"/>
                </a:lnTo>
                <a:lnTo>
                  <a:pt x="164307" y="128587"/>
                </a:lnTo>
                <a:lnTo>
                  <a:pt x="164307" y="142875"/>
                </a:lnTo>
                <a:lnTo>
                  <a:pt x="171450" y="150019"/>
                </a:lnTo>
                <a:lnTo>
                  <a:pt x="178594" y="157162"/>
                </a:lnTo>
                <a:lnTo>
                  <a:pt x="185738" y="157162"/>
                </a:lnTo>
                <a:lnTo>
                  <a:pt x="192882" y="150019"/>
                </a:lnTo>
                <a:lnTo>
                  <a:pt x="207169" y="142875"/>
                </a:lnTo>
                <a:lnTo>
                  <a:pt x="214313" y="128587"/>
                </a:lnTo>
                <a:lnTo>
                  <a:pt x="221457" y="114300"/>
                </a:lnTo>
                <a:lnTo>
                  <a:pt x="221457" y="92869"/>
                </a:lnTo>
                <a:lnTo>
                  <a:pt x="228600" y="78581"/>
                </a:lnTo>
                <a:lnTo>
                  <a:pt x="228600" y="64294"/>
                </a:lnTo>
                <a:lnTo>
                  <a:pt x="235744" y="57150"/>
                </a:lnTo>
                <a:lnTo>
                  <a:pt x="235744" y="57150"/>
                </a:lnTo>
                <a:lnTo>
                  <a:pt x="242888" y="71437"/>
                </a:lnTo>
                <a:lnTo>
                  <a:pt x="242888" y="92869"/>
                </a:lnTo>
                <a:lnTo>
                  <a:pt x="250032" y="114300"/>
                </a:lnTo>
                <a:lnTo>
                  <a:pt x="257175" y="142875"/>
                </a:lnTo>
                <a:lnTo>
                  <a:pt x="264319" y="171450"/>
                </a:lnTo>
                <a:lnTo>
                  <a:pt x="278607" y="207169"/>
                </a:lnTo>
                <a:lnTo>
                  <a:pt x="285750" y="228601"/>
                </a:lnTo>
                <a:lnTo>
                  <a:pt x="292894" y="257176"/>
                </a:lnTo>
                <a:lnTo>
                  <a:pt x="292894" y="278607"/>
                </a:lnTo>
                <a:lnTo>
                  <a:pt x="300038" y="292894"/>
                </a:lnTo>
                <a:lnTo>
                  <a:pt x="300038" y="307182"/>
                </a:lnTo>
                <a:lnTo>
                  <a:pt x="300038" y="307182"/>
                </a:lnTo>
                <a:lnTo>
                  <a:pt x="300038" y="307182"/>
                </a:lnTo>
                <a:lnTo>
                  <a:pt x="292894" y="300038"/>
                </a:lnTo>
                <a:lnTo>
                  <a:pt x="285750" y="292894"/>
                </a:lnTo>
                <a:lnTo>
                  <a:pt x="278607" y="271463"/>
                </a:lnTo>
                <a:lnTo>
                  <a:pt x="264319" y="242888"/>
                </a:lnTo>
                <a:lnTo>
                  <a:pt x="250032" y="207169"/>
                </a:lnTo>
                <a:lnTo>
                  <a:pt x="242888" y="164306"/>
                </a:lnTo>
                <a:lnTo>
                  <a:pt x="235744" y="128587"/>
                </a:lnTo>
                <a:lnTo>
                  <a:pt x="228600" y="100012"/>
                </a:lnTo>
                <a:lnTo>
                  <a:pt x="235744" y="71437"/>
                </a:lnTo>
                <a:lnTo>
                  <a:pt x="242888" y="57150"/>
                </a:lnTo>
                <a:lnTo>
                  <a:pt x="250032" y="42862"/>
                </a:lnTo>
                <a:lnTo>
                  <a:pt x="264319" y="28575"/>
                </a:lnTo>
                <a:lnTo>
                  <a:pt x="271463" y="28575"/>
                </a:lnTo>
                <a:lnTo>
                  <a:pt x="285750" y="28575"/>
                </a:lnTo>
                <a:lnTo>
                  <a:pt x="300038" y="35719"/>
                </a:lnTo>
                <a:lnTo>
                  <a:pt x="314325" y="42862"/>
                </a:lnTo>
                <a:lnTo>
                  <a:pt x="321469" y="57150"/>
                </a:lnTo>
                <a:lnTo>
                  <a:pt x="328613" y="78581"/>
                </a:lnTo>
                <a:lnTo>
                  <a:pt x="335757" y="92869"/>
                </a:lnTo>
                <a:lnTo>
                  <a:pt x="335757" y="121444"/>
                </a:lnTo>
                <a:lnTo>
                  <a:pt x="328613" y="142875"/>
                </a:lnTo>
                <a:lnTo>
                  <a:pt x="321469" y="164306"/>
                </a:lnTo>
                <a:lnTo>
                  <a:pt x="314325" y="178594"/>
                </a:lnTo>
                <a:lnTo>
                  <a:pt x="307182" y="185737"/>
                </a:lnTo>
                <a:lnTo>
                  <a:pt x="307182" y="1857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6" name="Freeform 165"/>
          <p:cNvSpPr/>
          <p:nvPr/>
        </p:nvSpPr>
        <p:spPr>
          <a:xfrm>
            <a:off x="3536157" y="6236494"/>
            <a:ext cx="214313" cy="357189"/>
          </a:xfrm>
          <a:custGeom>
            <a:avLst/>
            <a:gdLst/>
            <a:ahLst/>
            <a:cxnLst/>
            <a:rect l="0" t="0" r="0" b="0"/>
            <a:pathLst>
              <a:path w="214313" h="357189">
                <a:moveTo>
                  <a:pt x="0" y="100012"/>
                </a:moveTo>
                <a:lnTo>
                  <a:pt x="0" y="107156"/>
                </a:lnTo>
                <a:lnTo>
                  <a:pt x="0" y="114300"/>
                </a:lnTo>
                <a:lnTo>
                  <a:pt x="7143" y="128587"/>
                </a:lnTo>
                <a:lnTo>
                  <a:pt x="14287" y="150019"/>
                </a:lnTo>
                <a:lnTo>
                  <a:pt x="28575" y="178594"/>
                </a:lnTo>
                <a:lnTo>
                  <a:pt x="35718" y="207169"/>
                </a:lnTo>
                <a:lnTo>
                  <a:pt x="50006" y="235744"/>
                </a:lnTo>
                <a:lnTo>
                  <a:pt x="64293" y="257175"/>
                </a:lnTo>
                <a:lnTo>
                  <a:pt x="71437" y="271462"/>
                </a:lnTo>
                <a:lnTo>
                  <a:pt x="85725" y="278606"/>
                </a:lnTo>
                <a:lnTo>
                  <a:pt x="100012" y="271462"/>
                </a:lnTo>
                <a:lnTo>
                  <a:pt x="114300" y="264319"/>
                </a:lnTo>
                <a:lnTo>
                  <a:pt x="128587" y="242887"/>
                </a:lnTo>
                <a:lnTo>
                  <a:pt x="135731" y="221456"/>
                </a:lnTo>
                <a:lnTo>
                  <a:pt x="142875" y="185737"/>
                </a:lnTo>
                <a:lnTo>
                  <a:pt x="157162" y="157162"/>
                </a:lnTo>
                <a:lnTo>
                  <a:pt x="164306" y="121444"/>
                </a:lnTo>
                <a:lnTo>
                  <a:pt x="164306" y="85725"/>
                </a:lnTo>
                <a:lnTo>
                  <a:pt x="164306" y="50006"/>
                </a:lnTo>
                <a:lnTo>
                  <a:pt x="164306" y="21431"/>
                </a:lnTo>
                <a:lnTo>
                  <a:pt x="164306" y="7144"/>
                </a:lnTo>
                <a:lnTo>
                  <a:pt x="164306" y="0"/>
                </a:lnTo>
                <a:lnTo>
                  <a:pt x="157162" y="0"/>
                </a:lnTo>
                <a:lnTo>
                  <a:pt x="157162" y="14287"/>
                </a:lnTo>
                <a:lnTo>
                  <a:pt x="157162" y="42862"/>
                </a:lnTo>
                <a:lnTo>
                  <a:pt x="157162" y="71437"/>
                </a:lnTo>
                <a:lnTo>
                  <a:pt x="164306" y="114300"/>
                </a:lnTo>
                <a:lnTo>
                  <a:pt x="164306" y="157162"/>
                </a:lnTo>
                <a:lnTo>
                  <a:pt x="171450" y="200025"/>
                </a:lnTo>
                <a:lnTo>
                  <a:pt x="178593" y="242887"/>
                </a:lnTo>
                <a:lnTo>
                  <a:pt x="185737" y="278606"/>
                </a:lnTo>
                <a:lnTo>
                  <a:pt x="192881" y="314325"/>
                </a:lnTo>
                <a:lnTo>
                  <a:pt x="200025" y="335756"/>
                </a:lnTo>
                <a:lnTo>
                  <a:pt x="207168" y="350044"/>
                </a:lnTo>
                <a:lnTo>
                  <a:pt x="214312" y="357188"/>
                </a:lnTo>
                <a:lnTo>
                  <a:pt x="214312" y="357188"/>
                </a:lnTo>
                <a:lnTo>
                  <a:pt x="214312" y="357188"/>
                </a:lnTo>
                <a:lnTo>
                  <a:pt x="214312" y="357188"/>
                </a:lnTo>
                <a:lnTo>
                  <a:pt x="214312" y="3571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7" name="Freeform 166"/>
          <p:cNvSpPr/>
          <p:nvPr/>
        </p:nvSpPr>
        <p:spPr>
          <a:xfrm>
            <a:off x="3679032" y="6143625"/>
            <a:ext cx="314326" cy="357189"/>
          </a:xfrm>
          <a:custGeom>
            <a:avLst/>
            <a:gdLst/>
            <a:ahLst/>
            <a:cxnLst/>
            <a:rect l="0" t="0" r="0" b="0"/>
            <a:pathLst>
              <a:path w="314326" h="357189">
                <a:moveTo>
                  <a:pt x="0" y="250031"/>
                </a:moveTo>
                <a:lnTo>
                  <a:pt x="0" y="250031"/>
                </a:lnTo>
                <a:lnTo>
                  <a:pt x="0" y="242888"/>
                </a:lnTo>
                <a:lnTo>
                  <a:pt x="0" y="235744"/>
                </a:lnTo>
                <a:lnTo>
                  <a:pt x="0" y="221456"/>
                </a:lnTo>
                <a:lnTo>
                  <a:pt x="0" y="214313"/>
                </a:lnTo>
                <a:lnTo>
                  <a:pt x="7143" y="207169"/>
                </a:lnTo>
                <a:lnTo>
                  <a:pt x="21431" y="200025"/>
                </a:lnTo>
                <a:lnTo>
                  <a:pt x="35718" y="192881"/>
                </a:lnTo>
                <a:lnTo>
                  <a:pt x="57150" y="192881"/>
                </a:lnTo>
                <a:lnTo>
                  <a:pt x="78581" y="192881"/>
                </a:lnTo>
                <a:lnTo>
                  <a:pt x="100012" y="192881"/>
                </a:lnTo>
                <a:lnTo>
                  <a:pt x="128587" y="200025"/>
                </a:lnTo>
                <a:lnTo>
                  <a:pt x="150018" y="200025"/>
                </a:lnTo>
                <a:lnTo>
                  <a:pt x="171450" y="207169"/>
                </a:lnTo>
                <a:lnTo>
                  <a:pt x="192881" y="214313"/>
                </a:lnTo>
                <a:lnTo>
                  <a:pt x="200025" y="221456"/>
                </a:lnTo>
                <a:lnTo>
                  <a:pt x="214312" y="228600"/>
                </a:lnTo>
                <a:lnTo>
                  <a:pt x="214312" y="235744"/>
                </a:lnTo>
                <a:lnTo>
                  <a:pt x="207168" y="242888"/>
                </a:lnTo>
                <a:lnTo>
                  <a:pt x="200025" y="250031"/>
                </a:lnTo>
                <a:lnTo>
                  <a:pt x="185737" y="257175"/>
                </a:lnTo>
                <a:lnTo>
                  <a:pt x="178593" y="264319"/>
                </a:lnTo>
                <a:lnTo>
                  <a:pt x="157162" y="271463"/>
                </a:lnTo>
                <a:lnTo>
                  <a:pt x="142875" y="271463"/>
                </a:lnTo>
                <a:lnTo>
                  <a:pt x="135731" y="278606"/>
                </a:lnTo>
                <a:lnTo>
                  <a:pt x="128587" y="285750"/>
                </a:lnTo>
                <a:lnTo>
                  <a:pt x="128587" y="300038"/>
                </a:lnTo>
                <a:lnTo>
                  <a:pt x="128587" y="307181"/>
                </a:lnTo>
                <a:lnTo>
                  <a:pt x="128587" y="314325"/>
                </a:lnTo>
                <a:lnTo>
                  <a:pt x="135731" y="321469"/>
                </a:lnTo>
                <a:lnTo>
                  <a:pt x="142875" y="328613"/>
                </a:lnTo>
                <a:lnTo>
                  <a:pt x="150018" y="335756"/>
                </a:lnTo>
                <a:lnTo>
                  <a:pt x="157162" y="342900"/>
                </a:lnTo>
                <a:lnTo>
                  <a:pt x="164306" y="342900"/>
                </a:lnTo>
                <a:lnTo>
                  <a:pt x="171450" y="335756"/>
                </a:lnTo>
                <a:lnTo>
                  <a:pt x="178593" y="328613"/>
                </a:lnTo>
                <a:lnTo>
                  <a:pt x="185737" y="321469"/>
                </a:lnTo>
                <a:lnTo>
                  <a:pt x="185737" y="307181"/>
                </a:lnTo>
                <a:lnTo>
                  <a:pt x="192881" y="285750"/>
                </a:lnTo>
                <a:lnTo>
                  <a:pt x="192881" y="271463"/>
                </a:lnTo>
                <a:lnTo>
                  <a:pt x="200025" y="250031"/>
                </a:lnTo>
                <a:lnTo>
                  <a:pt x="200025" y="235744"/>
                </a:lnTo>
                <a:lnTo>
                  <a:pt x="200025" y="228600"/>
                </a:lnTo>
                <a:lnTo>
                  <a:pt x="200025" y="221456"/>
                </a:lnTo>
                <a:lnTo>
                  <a:pt x="200025" y="228600"/>
                </a:lnTo>
                <a:lnTo>
                  <a:pt x="200025" y="235744"/>
                </a:lnTo>
                <a:lnTo>
                  <a:pt x="207168" y="242888"/>
                </a:lnTo>
                <a:lnTo>
                  <a:pt x="207168" y="264319"/>
                </a:lnTo>
                <a:lnTo>
                  <a:pt x="214312" y="278606"/>
                </a:lnTo>
                <a:lnTo>
                  <a:pt x="221456" y="300038"/>
                </a:lnTo>
                <a:lnTo>
                  <a:pt x="228600" y="307181"/>
                </a:lnTo>
                <a:lnTo>
                  <a:pt x="235743" y="321469"/>
                </a:lnTo>
                <a:lnTo>
                  <a:pt x="250031" y="321469"/>
                </a:lnTo>
                <a:lnTo>
                  <a:pt x="250031" y="321469"/>
                </a:lnTo>
                <a:lnTo>
                  <a:pt x="257175" y="314325"/>
                </a:lnTo>
                <a:lnTo>
                  <a:pt x="257175" y="300038"/>
                </a:lnTo>
                <a:lnTo>
                  <a:pt x="257175" y="285750"/>
                </a:lnTo>
                <a:lnTo>
                  <a:pt x="257175" y="257175"/>
                </a:lnTo>
                <a:lnTo>
                  <a:pt x="257175" y="221456"/>
                </a:lnTo>
                <a:lnTo>
                  <a:pt x="257175" y="178594"/>
                </a:lnTo>
                <a:lnTo>
                  <a:pt x="250031" y="128588"/>
                </a:lnTo>
                <a:lnTo>
                  <a:pt x="250031" y="78581"/>
                </a:lnTo>
                <a:lnTo>
                  <a:pt x="250031" y="42863"/>
                </a:lnTo>
                <a:lnTo>
                  <a:pt x="250031" y="14288"/>
                </a:lnTo>
                <a:lnTo>
                  <a:pt x="250031" y="0"/>
                </a:lnTo>
                <a:lnTo>
                  <a:pt x="250031" y="0"/>
                </a:lnTo>
                <a:lnTo>
                  <a:pt x="250031" y="14288"/>
                </a:lnTo>
                <a:lnTo>
                  <a:pt x="257175" y="42863"/>
                </a:lnTo>
                <a:lnTo>
                  <a:pt x="264318" y="78581"/>
                </a:lnTo>
                <a:lnTo>
                  <a:pt x="264318" y="128588"/>
                </a:lnTo>
                <a:lnTo>
                  <a:pt x="278606" y="178594"/>
                </a:lnTo>
                <a:lnTo>
                  <a:pt x="285750" y="235744"/>
                </a:lnTo>
                <a:lnTo>
                  <a:pt x="292893" y="292894"/>
                </a:lnTo>
                <a:lnTo>
                  <a:pt x="307181" y="328613"/>
                </a:lnTo>
                <a:lnTo>
                  <a:pt x="314325" y="357188"/>
                </a:lnTo>
                <a:lnTo>
                  <a:pt x="314325" y="3571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8" name="Freeform 167"/>
          <p:cNvSpPr/>
          <p:nvPr/>
        </p:nvSpPr>
        <p:spPr>
          <a:xfrm>
            <a:off x="4107657" y="6493669"/>
            <a:ext cx="7144" cy="250033"/>
          </a:xfrm>
          <a:custGeom>
            <a:avLst/>
            <a:gdLst/>
            <a:ahLst/>
            <a:cxnLst/>
            <a:rect l="0" t="0" r="0" b="0"/>
            <a:pathLst>
              <a:path w="7144" h="250033">
                <a:moveTo>
                  <a:pt x="7143" y="0"/>
                </a:moveTo>
                <a:lnTo>
                  <a:pt x="7143" y="7144"/>
                </a:lnTo>
                <a:lnTo>
                  <a:pt x="0" y="28575"/>
                </a:lnTo>
                <a:lnTo>
                  <a:pt x="0" y="64294"/>
                </a:lnTo>
                <a:lnTo>
                  <a:pt x="0" y="107157"/>
                </a:lnTo>
                <a:lnTo>
                  <a:pt x="0" y="157163"/>
                </a:lnTo>
                <a:lnTo>
                  <a:pt x="0" y="200026"/>
                </a:lnTo>
                <a:lnTo>
                  <a:pt x="0" y="228601"/>
                </a:lnTo>
                <a:lnTo>
                  <a:pt x="0" y="250032"/>
                </a:lnTo>
                <a:lnTo>
                  <a:pt x="0" y="25003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9" name="Freeform 168"/>
          <p:cNvSpPr/>
          <p:nvPr/>
        </p:nvSpPr>
        <p:spPr>
          <a:xfrm>
            <a:off x="4186238" y="6229350"/>
            <a:ext cx="378620" cy="364333"/>
          </a:xfrm>
          <a:custGeom>
            <a:avLst/>
            <a:gdLst/>
            <a:ahLst/>
            <a:cxnLst/>
            <a:rect l="0" t="0" r="0" b="0"/>
            <a:pathLst>
              <a:path w="378620" h="364333">
                <a:moveTo>
                  <a:pt x="0" y="328613"/>
                </a:moveTo>
                <a:lnTo>
                  <a:pt x="7144" y="328613"/>
                </a:lnTo>
                <a:lnTo>
                  <a:pt x="14287" y="328613"/>
                </a:lnTo>
                <a:lnTo>
                  <a:pt x="21431" y="335756"/>
                </a:lnTo>
                <a:lnTo>
                  <a:pt x="35719" y="335756"/>
                </a:lnTo>
                <a:lnTo>
                  <a:pt x="57150" y="328613"/>
                </a:lnTo>
                <a:lnTo>
                  <a:pt x="71437" y="314325"/>
                </a:lnTo>
                <a:lnTo>
                  <a:pt x="85725" y="300038"/>
                </a:lnTo>
                <a:lnTo>
                  <a:pt x="100012" y="285750"/>
                </a:lnTo>
                <a:lnTo>
                  <a:pt x="107156" y="264319"/>
                </a:lnTo>
                <a:lnTo>
                  <a:pt x="114300" y="235744"/>
                </a:lnTo>
                <a:lnTo>
                  <a:pt x="121444" y="214313"/>
                </a:lnTo>
                <a:lnTo>
                  <a:pt x="121444" y="192881"/>
                </a:lnTo>
                <a:lnTo>
                  <a:pt x="121444" y="171450"/>
                </a:lnTo>
                <a:lnTo>
                  <a:pt x="114300" y="157163"/>
                </a:lnTo>
                <a:lnTo>
                  <a:pt x="100012" y="150019"/>
                </a:lnTo>
                <a:lnTo>
                  <a:pt x="85725" y="150019"/>
                </a:lnTo>
                <a:lnTo>
                  <a:pt x="71437" y="157163"/>
                </a:lnTo>
                <a:lnTo>
                  <a:pt x="57150" y="171450"/>
                </a:lnTo>
                <a:lnTo>
                  <a:pt x="50006" y="200025"/>
                </a:lnTo>
                <a:lnTo>
                  <a:pt x="35719" y="228600"/>
                </a:lnTo>
                <a:lnTo>
                  <a:pt x="28575" y="264319"/>
                </a:lnTo>
                <a:lnTo>
                  <a:pt x="28575" y="292894"/>
                </a:lnTo>
                <a:lnTo>
                  <a:pt x="35719" y="314325"/>
                </a:lnTo>
                <a:lnTo>
                  <a:pt x="42862" y="335756"/>
                </a:lnTo>
                <a:lnTo>
                  <a:pt x="57150" y="342900"/>
                </a:lnTo>
                <a:lnTo>
                  <a:pt x="71437" y="342900"/>
                </a:lnTo>
                <a:lnTo>
                  <a:pt x="85725" y="335756"/>
                </a:lnTo>
                <a:lnTo>
                  <a:pt x="100012" y="328613"/>
                </a:lnTo>
                <a:lnTo>
                  <a:pt x="121444" y="314325"/>
                </a:lnTo>
                <a:lnTo>
                  <a:pt x="135731" y="292894"/>
                </a:lnTo>
                <a:lnTo>
                  <a:pt x="142875" y="278606"/>
                </a:lnTo>
                <a:lnTo>
                  <a:pt x="157162" y="264319"/>
                </a:lnTo>
                <a:lnTo>
                  <a:pt x="164306" y="250031"/>
                </a:lnTo>
                <a:lnTo>
                  <a:pt x="171450" y="242888"/>
                </a:lnTo>
                <a:lnTo>
                  <a:pt x="171450" y="250031"/>
                </a:lnTo>
                <a:lnTo>
                  <a:pt x="171450" y="264319"/>
                </a:lnTo>
                <a:lnTo>
                  <a:pt x="171450" y="278606"/>
                </a:lnTo>
                <a:lnTo>
                  <a:pt x="171450" y="307181"/>
                </a:lnTo>
                <a:lnTo>
                  <a:pt x="171450" y="328613"/>
                </a:lnTo>
                <a:lnTo>
                  <a:pt x="171450" y="342900"/>
                </a:lnTo>
                <a:lnTo>
                  <a:pt x="171450" y="357188"/>
                </a:lnTo>
                <a:lnTo>
                  <a:pt x="171450" y="364332"/>
                </a:lnTo>
                <a:lnTo>
                  <a:pt x="171450" y="357188"/>
                </a:lnTo>
                <a:lnTo>
                  <a:pt x="171450" y="350044"/>
                </a:lnTo>
                <a:lnTo>
                  <a:pt x="178594" y="335756"/>
                </a:lnTo>
                <a:lnTo>
                  <a:pt x="178594" y="314325"/>
                </a:lnTo>
                <a:lnTo>
                  <a:pt x="178594" y="278606"/>
                </a:lnTo>
                <a:lnTo>
                  <a:pt x="178594" y="242888"/>
                </a:lnTo>
                <a:lnTo>
                  <a:pt x="185737" y="214313"/>
                </a:lnTo>
                <a:lnTo>
                  <a:pt x="185737" y="178594"/>
                </a:lnTo>
                <a:lnTo>
                  <a:pt x="192881" y="150019"/>
                </a:lnTo>
                <a:lnTo>
                  <a:pt x="192881" y="128588"/>
                </a:lnTo>
                <a:lnTo>
                  <a:pt x="192881" y="121444"/>
                </a:lnTo>
                <a:lnTo>
                  <a:pt x="200025" y="121444"/>
                </a:lnTo>
                <a:lnTo>
                  <a:pt x="207169" y="142875"/>
                </a:lnTo>
                <a:lnTo>
                  <a:pt x="207169" y="164306"/>
                </a:lnTo>
                <a:lnTo>
                  <a:pt x="214312" y="192881"/>
                </a:lnTo>
                <a:lnTo>
                  <a:pt x="221456" y="228600"/>
                </a:lnTo>
                <a:lnTo>
                  <a:pt x="228600" y="257175"/>
                </a:lnTo>
                <a:lnTo>
                  <a:pt x="242887" y="285750"/>
                </a:lnTo>
                <a:lnTo>
                  <a:pt x="257175" y="307181"/>
                </a:lnTo>
                <a:lnTo>
                  <a:pt x="271462" y="321469"/>
                </a:lnTo>
                <a:lnTo>
                  <a:pt x="285750" y="321469"/>
                </a:lnTo>
                <a:lnTo>
                  <a:pt x="300037" y="321469"/>
                </a:lnTo>
                <a:lnTo>
                  <a:pt x="307181" y="307181"/>
                </a:lnTo>
                <a:lnTo>
                  <a:pt x="314325" y="292894"/>
                </a:lnTo>
                <a:lnTo>
                  <a:pt x="321469" y="264319"/>
                </a:lnTo>
                <a:lnTo>
                  <a:pt x="328612" y="235744"/>
                </a:lnTo>
                <a:lnTo>
                  <a:pt x="328612" y="192881"/>
                </a:lnTo>
                <a:lnTo>
                  <a:pt x="328612" y="150019"/>
                </a:lnTo>
                <a:lnTo>
                  <a:pt x="328612" y="107156"/>
                </a:lnTo>
                <a:lnTo>
                  <a:pt x="328612" y="64294"/>
                </a:lnTo>
                <a:lnTo>
                  <a:pt x="328612" y="35719"/>
                </a:lnTo>
                <a:lnTo>
                  <a:pt x="328612" y="14288"/>
                </a:lnTo>
                <a:lnTo>
                  <a:pt x="328612" y="0"/>
                </a:lnTo>
                <a:lnTo>
                  <a:pt x="328612" y="0"/>
                </a:lnTo>
                <a:lnTo>
                  <a:pt x="328612" y="14288"/>
                </a:lnTo>
                <a:lnTo>
                  <a:pt x="328612" y="35719"/>
                </a:lnTo>
                <a:lnTo>
                  <a:pt x="328612" y="64294"/>
                </a:lnTo>
                <a:lnTo>
                  <a:pt x="335756" y="100013"/>
                </a:lnTo>
                <a:lnTo>
                  <a:pt x="335756" y="142875"/>
                </a:lnTo>
                <a:lnTo>
                  <a:pt x="342900" y="185738"/>
                </a:lnTo>
                <a:lnTo>
                  <a:pt x="350044" y="221456"/>
                </a:lnTo>
                <a:lnTo>
                  <a:pt x="357187" y="264319"/>
                </a:lnTo>
                <a:lnTo>
                  <a:pt x="364331" y="292894"/>
                </a:lnTo>
                <a:lnTo>
                  <a:pt x="378619" y="314325"/>
                </a:lnTo>
                <a:lnTo>
                  <a:pt x="378619" y="328613"/>
                </a:lnTo>
                <a:lnTo>
                  <a:pt x="378619" y="3286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0" name="Freeform 169"/>
          <p:cNvSpPr/>
          <p:nvPr/>
        </p:nvSpPr>
        <p:spPr>
          <a:xfrm>
            <a:off x="4464844" y="6379369"/>
            <a:ext cx="100014" cy="21432"/>
          </a:xfrm>
          <a:custGeom>
            <a:avLst/>
            <a:gdLst/>
            <a:ahLst/>
            <a:cxnLst/>
            <a:rect l="0" t="0" r="0" b="0"/>
            <a:pathLst>
              <a:path w="100014" h="21432">
                <a:moveTo>
                  <a:pt x="0" y="21431"/>
                </a:moveTo>
                <a:lnTo>
                  <a:pt x="0" y="21431"/>
                </a:lnTo>
                <a:lnTo>
                  <a:pt x="7144" y="21431"/>
                </a:lnTo>
                <a:lnTo>
                  <a:pt x="14288" y="21431"/>
                </a:lnTo>
                <a:lnTo>
                  <a:pt x="28575" y="21431"/>
                </a:lnTo>
                <a:lnTo>
                  <a:pt x="35719" y="14287"/>
                </a:lnTo>
                <a:lnTo>
                  <a:pt x="57150" y="14287"/>
                </a:lnTo>
                <a:lnTo>
                  <a:pt x="71438" y="7144"/>
                </a:lnTo>
                <a:lnTo>
                  <a:pt x="85725" y="0"/>
                </a:lnTo>
                <a:lnTo>
                  <a:pt x="100013" y="0"/>
                </a:lnTo>
                <a:lnTo>
                  <a:pt x="100013"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1" name="Freeform 170"/>
          <p:cNvSpPr/>
          <p:nvPr/>
        </p:nvSpPr>
        <p:spPr>
          <a:xfrm>
            <a:off x="4579144" y="6329363"/>
            <a:ext cx="721520" cy="442914"/>
          </a:xfrm>
          <a:custGeom>
            <a:avLst/>
            <a:gdLst/>
            <a:ahLst/>
            <a:cxnLst/>
            <a:rect l="0" t="0" r="0" b="0"/>
            <a:pathLst>
              <a:path w="721520" h="442914">
                <a:moveTo>
                  <a:pt x="28575" y="214312"/>
                </a:moveTo>
                <a:lnTo>
                  <a:pt x="28575" y="214312"/>
                </a:lnTo>
                <a:lnTo>
                  <a:pt x="28575" y="207168"/>
                </a:lnTo>
                <a:lnTo>
                  <a:pt x="35719" y="207168"/>
                </a:lnTo>
                <a:lnTo>
                  <a:pt x="42863" y="200025"/>
                </a:lnTo>
                <a:lnTo>
                  <a:pt x="50006" y="185737"/>
                </a:lnTo>
                <a:lnTo>
                  <a:pt x="57150" y="164306"/>
                </a:lnTo>
                <a:lnTo>
                  <a:pt x="64294" y="150018"/>
                </a:lnTo>
                <a:lnTo>
                  <a:pt x="64294" y="128587"/>
                </a:lnTo>
                <a:lnTo>
                  <a:pt x="64294" y="107156"/>
                </a:lnTo>
                <a:lnTo>
                  <a:pt x="64294" y="85725"/>
                </a:lnTo>
                <a:lnTo>
                  <a:pt x="64294" y="71437"/>
                </a:lnTo>
                <a:lnTo>
                  <a:pt x="57150" y="57150"/>
                </a:lnTo>
                <a:lnTo>
                  <a:pt x="50006" y="50006"/>
                </a:lnTo>
                <a:lnTo>
                  <a:pt x="35719" y="50006"/>
                </a:lnTo>
                <a:lnTo>
                  <a:pt x="28575" y="57150"/>
                </a:lnTo>
                <a:lnTo>
                  <a:pt x="14288" y="78581"/>
                </a:lnTo>
                <a:lnTo>
                  <a:pt x="0" y="100012"/>
                </a:lnTo>
                <a:lnTo>
                  <a:pt x="0" y="128587"/>
                </a:lnTo>
                <a:lnTo>
                  <a:pt x="0" y="157162"/>
                </a:lnTo>
                <a:lnTo>
                  <a:pt x="0" y="185737"/>
                </a:lnTo>
                <a:lnTo>
                  <a:pt x="14288" y="207168"/>
                </a:lnTo>
                <a:lnTo>
                  <a:pt x="28575" y="214312"/>
                </a:lnTo>
                <a:lnTo>
                  <a:pt x="42863" y="221456"/>
                </a:lnTo>
                <a:lnTo>
                  <a:pt x="64294" y="228600"/>
                </a:lnTo>
                <a:lnTo>
                  <a:pt x="78581" y="228600"/>
                </a:lnTo>
                <a:lnTo>
                  <a:pt x="92869" y="221456"/>
                </a:lnTo>
                <a:lnTo>
                  <a:pt x="107156" y="214312"/>
                </a:lnTo>
                <a:lnTo>
                  <a:pt x="121444" y="200025"/>
                </a:lnTo>
                <a:lnTo>
                  <a:pt x="128588" y="192881"/>
                </a:lnTo>
                <a:lnTo>
                  <a:pt x="135731" y="178593"/>
                </a:lnTo>
                <a:lnTo>
                  <a:pt x="135731" y="164306"/>
                </a:lnTo>
                <a:lnTo>
                  <a:pt x="128588" y="142875"/>
                </a:lnTo>
                <a:lnTo>
                  <a:pt x="128588" y="128587"/>
                </a:lnTo>
                <a:lnTo>
                  <a:pt x="114300" y="121443"/>
                </a:lnTo>
                <a:lnTo>
                  <a:pt x="114300" y="114300"/>
                </a:lnTo>
                <a:lnTo>
                  <a:pt x="107156" y="107156"/>
                </a:lnTo>
                <a:lnTo>
                  <a:pt x="107156" y="107156"/>
                </a:lnTo>
                <a:lnTo>
                  <a:pt x="107156" y="107156"/>
                </a:lnTo>
                <a:lnTo>
                  <a:pt x="107156" y="107156"/>
                </a:lnTo>
                <a:lnTo>
                  <a:pt x="107156" y="107156"/>
                </a:lnTo>
                <a:lnTo>
                  <a:pt x="107156" y="107156"/>
                </a:lnTo>
                <a:lnTo>
                  <a:pt x="114300" y="114300"/>
                </a:lnTo>
                <a:lnTo>
                  <a:pt x="114300" y="114300"/>
                </a:lnTo>
                <a:lnTo>
                  <a:pt x="128588" y="121443"/>
                </a:lnTo>
                <a:lnTo>
                  <a:pt x="135731" y="135731"/>
                </a:lnTo>
                <a:lnTo>
                  <a:pt x="142875" y="150018"/>
                </a:lnTo>
                <a:lnTo>
                  <a:pt x="150019" y="164306"/>
                </a:lnTo>
                <a:lnTo>
                  <a:pt x="157163" y="185737"/>
                </a:lnTo>
                <a:lnTo>
                  <a:pt x="157163" y="214312"/>
                </a:lnTo>
                <a:lnTo>
                  <a:pt x="164306" y="250031"/>
                </a:lnTo>
                <a:lnTo>
                  <a:pt x="171450" y="278607"/>
                </a:lnTo>
                <a:lnTo>
                  <a:pt x="171450" y="321469"/>
                </a:lnTo>
                <a:lnTo>
                  <a:pt x="171450" y="357188"/>
                </a:lnTo>
                <a:lnTo>
                  <a:pt x="171450" y="385763"/>
                </a:lnTo>
                <a:lnTo>
                  <a:pt x="171450" y="414338"/>
                </a:lnTo>
                <a:lnTo>
                  <a:pt x="171450" y="428625"/>
                </a:lnTo>
                <a:lnTo>
                  <a:pt x="164306" y="435769"/>
                </a:lnTo>
                <a:lnTo>
                  <a:pt x="164306" y="442913"/>
                </a:lnTo>
                <a:lnTo>
                  <a:pt x="164306" y="435769"/>
                </a:lnTo>
                <a:lnTo>
                  <a:pt x="164306" y="428625"/>
                </a:lnTo>
                <a:lnTo>
                  <a:pt x="157163" y="407194"/>
                </a:lnTo>
                <a:lnTo>
                  <a:pt x="157163" y="378619"/>
                </a:lnTo>
                <a:lnTo>
                  <a:pt x="150019" y="342900"/>
                </a:lnTo>
                <a:lnTo>
                  <a:pt x="142875" y="300038"/>
                </a:lnTo>
                <a:lnTo>
                  <a:pt x="142875" y="257175"/>
                </a:lnTo>
                <a:lnTo>
                  <a:pt x="142875" y="207168"/>
                </a:lnTo>
                <a:lnTo>
                  <a:pt x="142875" y="171450"/>
                </a:lnTo>
                <a:lnTo>
                  <a:pt x="150019" y="135731"/>
                </a:lnTo>
                <a:lnTo>
                  <a:pt x="157163" y="107156"/>
                </a:lnTo>
                <a:lnTo>
                  <a:pt x="164306" y="92868"/>
                </a:lnTo>
                <a:lnTo>
                  <a:pt x="171450" y="92868"/>
                </a:lnTo>
                <a:lnTo>
                  <a:pt x="185738" y="92868"/>
                </a:lnTo>
                <a:lnTo>
                  <a:pt x="192881" y="100012"/>
                </a:lnTo>
                <a:lnTo>
                  <a:pt x="200025" y="114300"/>
                </a:lnTo>
                <a:lnTo>
                  <a:pt x="207169" y="135731"/>
                </a:lnTo>
                <a:lnTo>
                  <a:pt x="207169" y="157162"/>
                </a:lnTo>
                <a:lnTo>
                  <a:pt x="207169" y="185737"/>
                </a:lnTo>
                <a:lnTo>
                  <a:pt x="207169" y="214312"/>
                </a:lnTo>
                <a:lnTo>
                  <a:pt x="207169" y="235743"/>
                </a:lnTo>
                <a:lnTo>
                  <a:pt x="200025" y="250031"/>
                </a:lnTo>
                <a:lnTo>
                  <a:pt x="200025" y="257175"/>
                </a:lnTo>
                <a:lnTo>
                  <a:pt x="192881" y="264319"/>
                </a:lnTo>
                <a:lnTo>
                  <a:pt x="192881" y="250031"/>
                </a:lnTo>
                <a:lnTo>
                  <a:pt x="185738" y="235743"/>
                </a:lnTo>
                <a:lnTo>
                  <a:pt x="185738" y="207168"/>
                </a:lnTo>
                <a:lnTo>
                  <a:pt x="185738" y="178593"/>
                </a:lnTo>
                <a:lnTo>
                  <a:pt x="192881" y="142875"/>
                </a:lnTo>
                <a:lnTo>
                  <a:pt x="200025" y="107156"/>
                </a:lnTo>
                <a:lnTo>
                  <a:pt x="207169" y="85725"/>
                </a:lnTo>
                <a:lnTo>
                  <a:pt x="214313" y="64293"/>
                </a:lnTo>
                <a:lnTo>
                  <a:pt x="221456" y="57150"/>
                </a:lnTo>
                <a:lnTo>
                  <a:pt x="228600" y="57150"/>
                </a:lnTo>
                <a:lnTo>
                  <a:pt x="235744" y="64293"/>
                </a:lnTo>
                <a:lnTo>
                  <a:pt x="242888" y="78581"/>
                </a:lnTo>
                <a:lnTo>
                  <a:pt x="250031" y="92868"/>
                </a:lnTo>
                <a:lnTo>
                  <a:pt x="257175" y="114300"/>
                </a:lnTo>
                <a:lnTo>
                  <a:pt x="264319" y="135731"/>
                </a:lnTo>
                <a:lnTo>
                  <a:pt x="271463" y="157162"/>
                </a:lnTo>
                <a:lnTo>
                  <a:pt x="278606" y="171450"/>
                </a:lnTo>
                <a:lnTo>
                  <a:pt x="285750" y="185737"/>
                </a:lnTo>
                <a:lnTo>
                  <a:pt x="285750" y="192881"/>
                </a:lnTo>
                <a:lnTo>
                  <a:pt x="292894" y="192881"/>
                </a:lnTo>
                <a:lnTo>
                  <a:pt x="292894" y="192881"/>
                </a:lnTo>
                <a:lnTo>
                  <a:pt x="292894" y="185737"/>
                </a:lnTo>
                <a:lnTo>
                  <a:pt x="292894" y="178593"/>
                </a:lnTo>
                <a:lnTo>
                  <a:pt x="292894" y="164306"/>
                </a:lnTo>
                <a:lnTo>
                  <a:pt x="292894" y="135731"/>
                </a:lnTo>
                <a:lnTo>
                  <a:pt x="292894" y="114300"/>
                </a:lnTo>
                <a:lnTo>
                  <a:pt x="292894" y="85725"/>
                </a:lnTo>
                <a:lnTo>
                  <a:pt x="292894" y="64293"/>
                </a:lnTo>
                <a:lnTo>
                  <a:pt x="292894" y="42862"/>
                </a:lnTo>
                <a:lnTo>
                  <a:pt x="292894" y="28575"/>
                </a:lnTo>
                <a:lnTo>
                  <a:pt x="292894" y="28575"/>
                </a:lnTo>
                <a:lnTo>
                  <a:pt x="300038" y="21431"/>
                </a:lnTo>
                <a:lnTo>
                  <a:pt x="300038" y="28575"/>
                </a:lnTo>
                <a:lnTo>
                  <a:pt x="300038" y="42862"/>
                </a:lnTo>
                <a:lnTo>
                  <a:pt x="307182" y="57150"/>
                </a:lnTo>
                <a:lnTo>
                  <a:pt x="307182" y="78581"/>
                </a:lnTo>
                <a:lnTo>
                  <a:pt x="314326" y="107156"/>
                </a:lnTo>
                <a:lnTo>
                  <a:pt x="314326" y="128587"/>
                </a:lnTo>
                <a:lnTo>
                  <a:pt x="321469" y="157162"/>
                </a:lnTo>
                <a:lnTo>
                  <a:pt x="335757" y="178593"/>
                </a:lnTo>
                <a:lnTo>
                  <a:pt x="342901" y="192881"/>
                </a:lnTo>
                <a:lnTo>
                  <a:pt x="350044" y="207168"/>
                </a:lnTo>
                <a:lnTo>
                  <a:pt x="364332" y="214312"/>
                </a:lnTo>
                <a:lnTo>
                  <a:pt x="371476" y="214312"/>
                </a:lnTo>
                <a:lnTo>
                  <a:pt x="385763" y="207168"/>
                </a:lnTo>
                <a:lnTo>
                  <a:pt x="392907" y="200025"/>
                </a:lnTo>
                <a:lnTo>
                  <a:pt x="407194" y="185737"/>
                </a:lnTo>
                <a:lnTo>
                  <a:pt x="421482" y="164306"/>
                </a:lnTo>
                <a:lnTo>
                  <a:pt x="421482" y="142875"/>
                </a:lnTo>
                <a:lnTo>
                  <a:pt x="428626" y="121443"/>
                </a:lnTo>
                <a:lnTo>
                  <a:pt x="428626" y="100012"/>
                </a:lnTo>
                <a:lnTo>
                  <a:pt x="428626" y="85725"/>
                </a:lnTo>
                <a:lnTo>
                  <a:pt x="428626" y="64293"/>
                </a:lnTo>
                <a:lnTo>
                  <a:pt x="421482" y="50006"/>
                </a:lnTo>
                <a:lnTo>
                  <a:pt x="421482" y="35718"/>
                </a:lnTo>
                <a:lnTo>
                  <a:pt x="407194" y="28575"/>
                </a:lnTo>
                <a:lnTo>
                  <a:pt x="392907" y="21431"/>
                </a:lnTo>
                <a:lnTo>
                  <a:pt x="385763" y="21431"/>
                </a:lnTo>
                <a:lnTo>
                  <a:pt x="378619" y="21431"/>
                </a:lnTo>
                <a:lnTo>
                  <a:pt x="371476" y="28575"/>
                </a:lnTo>
                <a:lnTo>
                  <a:pt x="371476" y="35718"/>
                </a:lnTo>
                <a:lnTo>
                  <a:pt x="371476" y="42862"/>
                </a:lnTo>
                <a:lnTo>
                  <a:pt x="378619" y="50006"/>
                </a:lnTo>
                <a:lnTo>
                  <a:pt x="385763" y="57150"/>
                </a:lnTo>
                <a:lnTo>
                  <a:pt x="392907" y="64293"/>
                </a:lnTo>
                <a:lnTo>
                  <a:pt x="407194" y="71437"/>
                </a:lnTo>
                <a:lnTo>
                  <a:pt x="421482" y="85725"/>
                </a:lnTo>
                <a:lnTo>
                  <a:pt x="442913" y="92868"/>
                </a:lnTo>
                <a:lnTo>
                  <a:pt x="457201" y="107156"/>
                </a:lnTo>
                <a:lnTo>
                  <a:pt x="471488" y="121443"/>
                </a:lnTo>
                <a:lnTo>
                  <a:pt x="485776" y="128587"/>
                </a:lnTo>
                <a:lnTo>
                  <a:pt x="492919" y="142875"/>
                </a:lnTo>
                <a:lnTo>
                  <a:pt x="492919" y="164306"/>
                </a:lnTo>
                <a:lnTo>
                  <a:pt x="500063" y="178593"/>
                </a:lnTo>
                <a:lnTo>
                  <a:pt x="492919" y="200025"/>
                </a:lnTo>
                <a:lnTo>
                  <a:pt x="492919" y="214312"/>
                </a:lnTo>
                <a:lnTo>
                  <a:pt x="485776" y="228600"/>
                </a:lnTo>
                <a:lnTo>
                  <a:pt x="471488" y="242887"/>
                </a:lnTo>
                <a:lnTo>
                  <a:pt x="464344" y="250031"/>
                </a:lnTo>
                <a:lnTo>
                  <a:pt x="457201" y="257175"/>
                </a:lnTo>
                <a:lnTo>
                  <a:pt x="450057" y="257175"/>
                </a:lnTo>
                <a:lnTo>
                  <a:pt x="442913" y="257175"/>
                </a:lnTo>
                <a:lnTo>
                  <a:pt x="442913" y="257175"/>
                </a:lnTo>
                <a:lnTo>
                  <a:pt x="442913" y="257175"/>
                </a:lnTo>
                <a:lnTo>
                  <a:pt x="442913" y="257175"/>
                </a:lnTo>
                <a:lnTo>
                  <a:pt x="442913" y="257175"/>
                </a:lnTo>
                <a:lnTo>
                  <a:pt x="450057" y="250031"/>
                </a:lnTo>
                <a:lnTo>
                  <a:pt x="457201" y="242887"/>
                </a:lnTo>
                <a:lnTo>
                  <a:pt x="464344" y="242887"/>
                </a:lnTo>
                <a:lnTo>
                  <a:pt x="478632" y="228600"/>
                </a:lnTo>
                <a:lnTo>
                  <a:pt x="485776" y="221456"/>
                </a:lnTo>
                <a:lnTo>
                  <a:pt x="500063" y="214312"/>
                </a:lnTo>
                <a:lnTo>
                  <a:pt x="514351" y="200025"/>
                </a:lnTo>
                <a:lnTo>
                  <a:pt x="528638" y="178593"/>
                </a:lnTo>
                <a:lnTo>
                  <a:pt x="550069" y="164306"/>
                </a:lnTo>
                <a:lnTo>
                  <a:pt x="564357" y="142875"/>
                </a:lnTo>
                <a:lnTo>
                  <a:pt x="578644" y="114300"/>
                </a:lnTo>
                <a:lnTo>
                  <a:pt x="592932" y="92868"/>
                </a:lnTo>
                <a:lnTo>
                  <a:pt x="600076" y="64293"/>
                </a:lnTo>
                <a:lnTo>
                  <a:pt x="614363" y="42862"/>
                </a:lnTo>
                <a:lnTo>
                  <a:pt x="614363" y="21431"/>
                </a:lnTo>
                <a:lnTo>
                  <a:pt x="614363" y="7143"/>
                </a:lnTo>
                <a:lnTo>
                  <a:pt x="614363" y="0"/>
                </a:lnTo>
                <a:lnTo>
                  <a:pt x="614363" y="0"/>
                </a:lnTo>
                <a:lnTo>
                  <a:pt x="607219" y="7143"/>
                </a:lnTo>
                <a:lnTo>
                  <a:pt x="600076" y="28575"/>
                </a:lnTo>
                <a:lnTo>
                  <a:pt x="592932" y="50006"/>
                </a:lnTo>
                <a:lnTo>
                  <a:pt x="592932" y="78581"/>
                </a:lnTo>
                <a:lnTo>
                  <a:pt x="592932" y="114300"/>
                </a:lnTo>
                <a:lnTo>
                  <a:pt x="592932" y="150018"/>
                </a:lnTo>
                <a:lnTo>
                  <a:pt x="600076" y="185737"/>
                </a:lnTo>
                <a:lnTo>
                  <a:pt x="614363" y="214312"/>
                </a:lnTo>
                <a:lnTo>
                  <a:pt x="628651" y="242887"/>
                </a:lnTo>
                <a:lnTo>
                  <a:pt x="642938" y="264319"/>
                </a:lnTo>
                <a:lnTo>
                  <a:pt x="664369" y="278607"/>
                </a:lnTo>
                <a:lnTo>
                  <a:pt x="685801" y="285750"/>
                </a:lnTo>
                <a:lnTo>
                  <a:pt x="700088" y="285750"/>
                </a:lnTo>
                <a:lnTo>
                  <a:pt x="714376" y="285750"/>
                </a:lnTo>
                <a:lnTo>
                  <a:pt x="721519" y="278607"/>
                </a:lnTo>
                <a:lnTo>
                  <a:pt x="721519" y="27860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2" name="Freeform 171"/>
          <p:cNvSpPr/>
          <p:nvPr/>
        </p:nvSpPr>
        <p:spPr>
          <a:xfrm>
            <a:off x="4950620" y="6186488"/>
            <a:ext cx="21432" cy="7144"/>
          </a:xfrm>
          <a:custGeom>
            <a:avLst/>
            <a:gdLst/>
            <a:ahLst/>
            <a:cxnLst/>
            <a:rect l="0" t="0" r="0" b="0"/>
            <a:pathLst>
              <a:path w="21432" h="7144">
                <a:moveTo>
                  <a:pt x="21431" y="0"/>
                </a:moveTo>
                <a:lnTo>
                  <a:pt x="21431" y="0"/>
                </a:lnTo>
                <a:lnTo>
                  <a:pt x="14287" y="0"/>
                </a:lnTo>
                <a:lnTo>
                  <a:pt x="7143" y="0"/>
                </a:lnTo>
                <a:lnTo>
                  <a:pt x="0" y="7143"/>
                </a:lnTo>
                <a:lnTo>
                  <a:pt x="0" y="7143"/>
                </a:lnTo>
                <a:lnTo>
                  <a:pt x="0" y="71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30747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9"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0"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Sectors of Industry</a:t>
            </a:r>
            <a:endParaRPr lang="en-US" sz="4000" dirty="0">
              <a:solidFill>
                <a:schemeClr val="bg1"/>
              </a:solidFill>
            </a:endParaRPr>
          </a:p>
        </p:txBody>
      </p:sp>
      <p:sp>
        <p:nvSpPr>
          <p:cNvPr id="12" name="Rectangle 3"/>
          <p:cNvSpPr txBox="1">
            <a:spLocks noChangeArrowheads="1"/>
          </p:cNvSpPr>
          <p:nvPr/>
        </p:nvSpPr>
        <p:spPr>
          <a:xfrm>
            <a:off x="467544" y="1988840"/>
            <a:ext cx="2592288" cy="201622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500" b="0" i="0" u="none" strike="noStrike" kern="1200" cap="none" spc="0" normalizeH="0" baseline="0" noProof="0" dirty="0" smtClean="0">
                <a:ln>
                  <a:noFill/>
                </a:ln>
                <a:solidFill>
                  <a:schemeClr val="tx1"/>
                </a:solidFill>
                <a:effectLst/>
                <a:uLnTx/>
                <a:uFillTx/>
                <a:latin typeface="Calibri" pitchFamily="34" charset="0"/>
                <a:ea typeface="+mn-ea"/>
                <a:cs typeface="+mn-cs"/>
              </a:rPr>
              <a:t>There</a:t>
            </a:r>
            <a:r>
              <a:rPr kumimoji="0" lang="en-GB" sz="2500" b="0" i="0" u="none" strike="noStrike" kern="1200" cap="none" spc="0" normalizeH="0" noProof="0" dirty="0" smtClean="0">
                <a:ln>
                  <a:noFill/>
                </a:ln>
                <a:solidFill>
                  <a:schemeClr val="tx1"/>
                </a:solidFill>
                <a:effectLst/>
                <a:uLnTx/>
                <a:uFillTx/>
                <a:latin typeface="Calibri" pitchFamily="34" charset="0"/>
                <a:ea typeface="+mn-ea"/>
                <a:cs typeface="+mn-cs"/>
              </a:rPr>
              <a:t> are four </a:t>
            </a:r>
            <a:r>
              <a:rPr lang="en-GB" sz="4000" b="1" dirty="0" smtClean="0">
                <a:solidFill>
                  <a:srgbClr val="CC0000"/>
                </a:solidFill>
                <a:latin typeface="Calibri" pitchFamily="34" charset="0"/>
              </a:rPr>
              <a:t>Sectors </a:t>
            </a:r>
            <a:r>
              <a:rPr kumimoji="0" lang="en-GB" sz="4000" b="1" i="0" u="none" strike="noStrike" kern="1200" cap="none" spc="0" normalizeH="0" noProof="0" dirty="0" smtClean="0">
                <a:ln>
                  <a:noFill/>
                </a:ln>
                <a:solidFill>
                  <a:srgbClr val="CC0000"/>
                </a:solidFill>
                <a:effectLst/>
                <a:uLnTx/>
                <a:uFillTx/>
                <a:latin typeface="Calibri" pitchFamily="34" charset="0"/>
                <a:ea typeface="+mn-ea"/>
                <a:cs typeface="+mn-cs"/>
              </a:rPr>
              <a:t>of Industry</a:t>
            </a:r>
            <a:endParaRPr kumimoji="0" lang="en-GB" sz="4000" b="1" i="0" u="none" strike="noStrike" kern="1200" cap="none" spc="0" normalizeH="0" baseline="0" noProof="0" dirty="0">
              <a:ln>
                <a:noFill/>
              </a:ln>
              <a:solidFill>
                <a:srgbClr val="CC0000"/>
              </a:solidFill>
              <a:effectLst/>
              <a:uLnTx/>
              <a:uFillTx/>
              <a:latin typeface="Calibri" pitchFamily="34" charset="0"/>
              <a:ea typeface="+mn-ea"/>
              <a:cs typeface="+mn-cs"/>
            </a:endParaRPr>
          </a:p>
        </p:txBody>
      </p:sp>
      <p:graphicFrame>
        <p:nvGraphicFramePr>
          <p:cNvPr id="4" name="Diagram 3"/>
          <p:cNvGraphicFramePr/>
          <p:nvPr>
            <p:extLst>
              <p:ext uri="{D42A27DB-BD31-4B8C-83A1-F6EECF244321}">
                <p14:modId xmlns:p14="http://schemas.microsoft.com/office/powerpoint/2010/main" val="3499621781"/>
              </p:ext>
            </p:extLst>
          </p:nvPr>
        </p:nvGraphicFramePr>
        <p:xfrm>
          <a:off x="3563888" y="2996952"/>
          <a:ext cx="4871864" cy="32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3186" name="Picture 2" descr="http://dogmouth.net/photos/italy/firenze/mid/manarola-fish-in-bucke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86525" y="1238865"/>
            <a:ext cx="3757476" cy="5619135"/>
          </a:xfrm>
          <a:prstGeom prst="rect">
            <a:avLst/>
          </a:prstGeom>
          <a:noFill/>
        </p:spPr>
      </p:pic>
      <p:sp>
        <p:nvSpPr>
          <p:cNvPr id="14" name="Rectangle 13"/>
          <p:cNvSpPr/>
          <p:nvPr/>
        </p:nvSpPr>
        <p:spPr>
          <a:xfrm>
            <a:off x="5338916" y="450850"/>
            <a:ext cx="2890684" cy="640715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Sectors of Industry</a:t>
            </a:r>
            <a:endParaRPr lang="en-US" sz="4000" dirty="0">
              <a:solidFill>
                <a:schemeClr val="bg1"/>
              </a:solidFill>
            </a:endParaRPr>
          </a:p>
        </p:txBody>
      </p:sp>
      <p:sp>
        <p:nvSpPr>
          <p:cNvPr id="51209" name="Rectangle 9"/>
          <p:cNvSpPr>
            <a:spLocks noGrp="1" noChangeArrowheads="1"/>
          </p:cNvSpPr>
          <p:nvPr>
            <p:ph type="body" sz="half" idx="2"/>
          </p:nvPr>
        </p:nvSpPr>
        <p:spPr>
          <a:xfrm>
            <a:off x="346748" y="1682210"/>
            <a:ext cx="5521396" cy="4732444"/>
          </a:xfrm>
        </p:spPr>
        <p:txBody>
          <a:bodyPr>
            <a:noAutofit/>
          </a:bodyPr>
          <a:lstStyle/>
          <a:p>
            <a:pPr marL="0" indent="0">
              <a:lnSpc>
                <a:spcPct val="90000"/>
              </a:lnSpc>
              <a:buFont typeface="Wingdings" pitchFamily="2" charset="2"/>
              <a:buNone/>
            </a:pPr>
            <a:r>
              <a:rPr lang="en-GB" sz="2200" dirty="0" smtClean="0">
                <a:latin typeface="Calibri" pitchFamily="34" charset="0"/>
              </a:rPr>
              <a:t>The Primary sector of industry involves businesses which </a:t>
            </a:r>
            <a:r>
              <a:rPr lang="en-GB" sz="2200" b="1" dirty="0" smtClean="0">
                <a:solidFill>
                  <a:srgbClr val="CC0000"/>
                </a:solidFill>
                <a:latin typeface="Calibri" pitchFamily="34" charset="0"/>
              </a:rPr>
              <a:t>extract natural goods</a:t>
            </a:r>
            <a:r>
              <a:rPr lang="en-GB" sz="2200" b="1" dirty="0" smtClean="0">
                <a:latin typeface="Calibri" pitchFamily="34" charset="0"/>
              </a:rPr>
              <a:t> </a:t>
            </a:r>
            <a:r>
              <a:rPr lang="en-GB" sz="2200" dirty="0" smtClean="0">
                <a:latin typeface="Calibri" pitchFamily="34" charset="0"/>
              </a:rPr>
              <a:t>from the earth. Britain originally relied on the Primary Sector.</a:t>
            </a:r>
          </a:p>
          <a:p>
            <a:pPr marL="0" indent="0">
              <a:lnSpc>
                <a:spcPct val="90000"/>
              </a:lnSpc>
              <a:buFont typeface="Wingdings" pitchFamily="2" charset="2"/>
              <a:buNone/>
            </a:pPr>
            <a:endParaRPr lang="en-GB" sz="2200" dirty="0" smtClean="0">
              <a:latin typeface="Calibri" pitchFamily="34" charset="0"/>
            </a:endParaRPr>
          </a:p>
          <a:p>
            <a:pPr marL="0" indent="0">
              <a:lnSpc>
                <a:spcPct val="90000"/>
              </a:lnSpc>
              <a:buFont typeface="Wingdings" pitchFamily="2" charset="2"/>
              <a:buNone/>
            </a:pPr>
            <a:r>
              <a:rPr lang="en-GB" sz="2200" dirty="0" smtClean="0">
                <a:latin typeface="Calibri" pitchFamily="34" charset="0"/>
              </a:rPr>
              <a:t>Such as,</a:t>
            </a:r>
            <a:endParaRPr lang="en-GB" sz="2200" dirty="0">
              <a:latin typeface="Calibri" pitchFamily="34" charset="0"/>
            </a:endParaRPr>
          </a:p>
          <a:p>
            <a:pPr marL="0" indent="0">
              <a:lnSpc>
                <a:spcPct val="90000"/>
              </a:lnSpc>
              <a:buFont typeface="Wingdings" pitchFamily="2" charset="2"/>
              <a:buNone/>
            </a:pPr>
            <a:endParaRPr lang="en-GB" sz="2200" dirty="0">
              <a:latin typeface="Calibri" pitchFamily="34" charset="0"/>
            </a:endParaRPr>
          </a:p>
          <a:p>
            <a:pPr>
              <a:lnSpc>
                <a:spcPct val="90000"/>
              </a:lnSpc>
            </a:pPr>
            <a:r>
              <a:rPr lang="en-GB" sz="2200" b="1" dirty="0" smtClean="0">
                <a:latin typeface="Calibri" pitchFamily="34" charset="0"/>
              </a:rPr>
              <a:t>Fishermen</a:t>
            </a:r>
            <a:r>
              <a:rPr lang="en-GB" sz="2200" dirty="0" smtClean="0">
                <a:solidFill>
                  <a:schemeClr val="tx2"/>
                </a:solidFill>
                <a:latin typeface="Calibri" pitchFamily="34" charset="0"/>
              </a:rPr>
              <a:t>, fish, shellfish</a:t>
            </a:r>
            <a:endParaRPr lang="en-GB" sz="2200" dirty="0">
              <a:solidFill>
                <a:schemeClr val="tx2"/>
              </a:solidFill>
              <a:latin typeface="Calibri" pitchFamily="34" charset="0"/>
            </a:endParaRPr>
          </a:p>
          <a:p>
            <a:pPr>
              <a:lnSpc>
                <a:spcPct val="90000"/>
              </a:lnSpc>
            </a:pPr>
            <a:r>
              <a:rPr lang="en-GB" sz="2200" b="1" dirty="0" smtClean="0">
                <a:latin typeface="Calibri" pitchFamily="34" charset="0"/>
              </a:rPr>
              <a:t>Farmers</a:t>
            </a:r>
            <a:r>
              <a:rPr lang="en-GB" sz="2200" dirty="0" smtClean="0">
                <a:solidFill>
                  <a:schemeClr val="tx2"/>
                </a:solidFill>
                <a:latin typeface="Calibri" pitchFamily="34" charset="0"/>
              </a:rPr>
              <a:t>, </a:t>
            </a:r>
            <a:r>
              <a:rPr lang="en-GB" sz="2200" dirty="0">
                <a:solidFill>
                  <a:schemeClr val="tx2"/>
                </a:solidFill>
                <a:latin typeface="Calibri" pitchFamily="34" charset="0"/>
              </a:rPr>
              <a:t>wheat, </a:t>
            </a:r>
            <a:r>
              <a:rPr lang="en-GB" sz="2200" dirty="0" smtClean="0">
                <a:solidFill>
                  <a:schemeClr val="tx2"/>
                </a:solidFill>
                <a:latin typeface="Calibri" pitchFamily="34" charset="0"/>
              </a:rPr>
              <a:t>meat, fruit</a:t>
            </a:r>
            <a:endParaRPr lang="en-GB" sz="2200" dirty="0">
              <a:solidFill>
                <a:schemeClr val="tx2"/>
              </a:solidFill>
              <a:latin typeface="Calibri" pitchFamily="34" charset="0"/>
            </a:endParaRPr>
          </a:p>
          <a:p>
            <a:pPr>
              <a:lnSpc>
                <a:spcPct val="90000"/>
              </a:lnSpc>
            </a:pPr>
            <a:r>
              <a:rPr lang="en-GB" sz="2200" b="1" dirty="0" smtClean="0">
                <a:latin typeface="Calibri" pitchFamily="34" charset="0"/>
              </a:rPr>
              <a:t>Oil drilling</a:t>
            </a:r>
            <a:r>
              <a:rPr lang="en-GB" sz="2200" dirty="0" smtClean="0">
                <a:solidFill>
                  <a:schemeClr val="tx2"/>
                </a:solidFill>
                <a:latin typeface="Calibri" pitchFamily="34" charset="0"/>
              </a:rPr>
              <a:t>, </a:t>
            </a:r>
            <a:r>
              <a:rPr lang="en-GB" sz="2200" dirty="0">
                <a:solidFill>
                  <a:schemeClr val="tx2"/>
                </a:solidFill>
                <a:latin typeface="Calibri" pitchFamily="34" charset="0"/>
              </a:rPr>
              <a:t>oil, gas</a:t>
            </a:r>
          </a:p>
          <a:p>
            <a:pPr>
              <a:lnSpc>
                <a:spcPct val="90000"/>
              </a:lnSpc>
            </a:pPr>
            <a:r>
              <a:rPr lang="en-GB" sz="2200" b="1" dirty="0">
                <a:latin typeface="Calibri" pitchFamily="34" charset="0"/>
              </a:rPr>
              <a:t>Coal </a:t>
            </a:r>
            <a:r>
              <a:rPr lang="en-GB" sz="2200" b="1" dirty="0" smtClean="0">
                <a:latin typeface="Calibri" pitchFamily="34" charset="0"/>
              </a:rPr>
              <a:t>miners</a:t>
            </a:r>
            <a:r>
              <a:rPr lang="en-GB" sz="2200" dirty="0" smtClean="0">
                <a:solidFill>
                  <a:schemeClr val="tx2"/>
                </a:solidFill>
                <a:latin typeface="Calibri" pitchFamily="34" charset="0"/>
              </a:rPr>
              <a:t>, coal</a:t>
            </a:r>
          </a:p>
          <a:p>
            <a:pPr>
              <a:lnSpc>
                <a:spcPct val="90000"/>
              </a:lnSpc>
            </a:pPr>
            <a:r>
              <a:rPr lang="en-GB" sz="2200" b="1" dirty="0" smtClean="0">
                <a:latin typeface="Calibri" pitchFamily="34" charset="0"/>
              </a:rPr>
              <a:t>Foresters</a:t>
            </a:r>
            <a:r>
              <a:rPr lang="en-GB" sz="2200" dirty="0" smtClean="0">
                <a:solidFill>
                  <a:schemeClr val="tx2"/>
                </a:solidFill>
                <a:latin typeface="Calibri" pitchFamily="34" charset="0"/>
              </a:rPr>
              <a:t>, wood</a:t>
            </a:r>
          </a:p>
          <a:p>
            <a:pPr>
              <a:lnSpc>
                <a:spcPct val="90000"/>
              </a:lnSpc>
            </a:pPr>
            <a:endParaRPr lang="en-GB" sz="2200" dirty="0">
              <a:solidFill>
                <a:schemeClr val="tx2"/>
              </a:solidFill>
              <a:latin typeface="Calibri" pitchFamily="34" charset="0"/>
            </a:endParaRPr>
          </a:p>
          <a:p>
            <a:pPr marL="0" indent="0">
              <a:lnSpc>
                <a:spcPct val="90000"/>
              </a:lnSpc>
              <a:buNone/>
            </a:pPr>
            <a:r>
              <a:rPr lang="en-GB" sz="2200" dirty="0" smtClean="0">
                <a:latin typeface="Calibri" pitchFamily="34" charset="0"/>
              </a:rPr>
              <a:t>Now around 12% of the workforce is involved.</a:t>
            </a:r>
            <a:endParaRPr lang="en-GB" sz="2200" dirty="0">
              <a:latin typeface="Calibri" pitchFamily="34" charset="0"/>
            </a:endParaRPr>
          </a:p>
        </p:txBody>
      </p:sp>
      <p:sp>
        <p:nvSpPr>
          <p:cNvPr id="10" name="Oval 9"/>
          <p:cNvSpPr/>
          <p:nvPr/>
        </p:nvSpPr>
        <p:spPr>
          <a:xfrm>
            <a:off x="6660232" y="1844824"/>
            <a:ext cx="2088232" cy="208823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500" dirty="0" smtClean="0">
                <a:solidFill>
                  <a:sysClr val="windowText" lastClr="000000"/>
                </a:solidFill>
                <a:effectLst/>
                <a:latin typeface="Calibri" pitchFamily="34" charset="0"/>
              </a:rPr>
              <a:t>Primary</a:t>
            </a:r>
            <a:endParaRPr lang="en-GB" sz="2500" dirty="0"/>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0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0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0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0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0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1647</Words>
  <Application>Microsoft Office PowerPoint</Application>
  <PresentationFormat>On-screen Show (4:3)</PresentationFormat>
  <Paragraphs>328</Paragraphs>
  <Slides>35</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Bennie</dc:creator>
  <cp:lastModifiedBy>Margaret Bennie</cp:lastModifiedBy>
  <cp:revision>23</cp:revision>
  <cp:lastPrinted>2014-06-12T13:17:24Z</cp:lastPrinted>
  <dcterms:created xsi:type="dcterms:W3CDTF">2010-07-06T23:53:25Z</dcterms:created>
  <dcterms:modified xsi:type="dcterms:W3CDTF">2017-08-23T10:55:56Z</dcterms:modified>
</cp:coreProperties>
</file>