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24384000" cy="13716000"/>
  <p:notesSz cx="9874250" cy="6797675"/>
  <p:defaultTextStyle>
    <a:lvl1pPr algn="ctr" defTabSz="584200">
      <a:defRPr sz="5000">
        <a:latin typeface="+mn-lt"/>
        <a:ea typeface="+mn-ea"/>
        <a:cs typeface="+mn-cs"/>
        <a:sym typeface="Helvetica Light"/>
      </a:defRPr>
    </a:lvl1pPr>
    <a:lvl2pPr indent="228600" algn="ctr" defTabSz="584200">
      <a:defRPr sz="5000">
        <a:latin typeface="+mn-lt"/>
        <a:ea typeface="+mn-ea"/>
        <a:cs typeface="+mn-cs"/>
        <a:sym typeface="Helvetica Light"/>
      </a:defRPr>
    </a:lvl2pPr>
    <a:lvl3pPr indent="457200" algn="ctr" defTabSz="584200">
      <a:defRPr sz="5000">
        <a:latin typeface="+mn-lt"/>
        <a:ea typeface="+mn-ea"/>
        <a:cs typeface="+mn-cs"/>
        <a:sym typeface="Helvetica Light"/>
      </a:defRPr>
    </a:lvl3pPr>
    <a:lvl4pPr indent="685800" algn="ctr" defTabSz="584200">
      <a:defRPr sz="5000">
        <a:latin typeface="+mn-lt"/>
        <a:ea typeface="+mn-ea"/>
        <a:cs typeface="+mn-cs"/>
        <a:sym typeface="Helvetica Light"/>
      </a:defRPr>
    </a:lvl4pPr>
    <a:lvl5pPr indent="914400" algn="ctr" defTabSz="584200">
      <a:defRPr sz="5000">
        <a:latin typeface="+mn-lt"/>
        <a:ea typeface="+mn-ea"/>
        <a:cs typeface="+mn-cs"/>
        <a:sym typeface="Helvetica Light"/>
      </a:defRPr>
    </a:lvl5pPr>
    <a:lvl6pPr indent="1143000" algn="ctr" defTabSz="584200">
      <a:defRPr sz="5000">
        <a:latin typeface="+mn-lt"/>
        <a:ea typeface="+mn-ea"/>
        <a:cs typeface="+mn-cs"/>
        <a:sym typeface="Helvetica Light"/>
      </a:defRPr>
    </a:lvl6pPr>
    <a:lvl7pPr indent="1371600" algn="ctr" defTabSz="584200">
      <a:defRPr sz="5000">
        <a:latin typeface="+mn-lt"/>
        <a:ea typeface="+mn-ea"/>
        <a:cs typeface="+mn-cs"/>
        <a:sym typeface="Helvetica Light"/>
      </a:defRPr>
    </a:lvl7pPr>
    <a:lvl8pPr indent="1600200" algn="ctr" defTabSz="584200">
      <a:defRPr sz="5000">
        <a:latin typeface="+mn-lt"/>
        <a:ea typeface="+mn-ea"/>
        <a:cs typeface="+mn-cs"/>
        <a:sym typeface="Helvetica Light"/>
      </a:defRPr>
    </a:lvl8pPr>
    <a:lvl9pPr indent="1828800" algn="ctr" defTabSz="584200">
      <a:defRPr sz="50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3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7822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4077" y="1"/>
            <a:ext cx="4277822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CFE74-18F7-4DFC-803B-0E418D99CE7B}" type="datetimeFigureOut">
              <a:rPr lang="en-GB" smtClean="0"/>
              <a:t>27/04/2015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277822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4077" y="6456378"/>
            <a:ext cx="4277822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54024-F358-474D-BD48-BB2A79301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930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2673350" y="509588"/>
            <a:ext cx="4527550" cy="254793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1316568" y="3228896"/>
            <a:ext cx="7241117" cy="3058953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56168696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3350" y="509588"/>
            <a:ext cx="4527550" cy="2547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669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3200"/>
              </a:spcBef>
              <a:defRPr sz="3800"/>
            </a:lvl1pPr>
            <a:lvl2pPr marL="808264" indent="-465364">
              <a:spcBef>
                <a:spcPts val="3200"/>
              </a:spcBef>
              <a:defRPr sz="3800"/>
            </a:lvl2pPr>
            <a:lvl3pPr marL="1151164" indent="-465364">
              <a:spcBef>
                <a:spcPts val="3200"/>
              </a:spcBef>
              <a:defRPr sz="3800"/>
            </a:lvl3pPr>
            <a:lvl4pPr marL="1494064" indent="-465364">
              <a:spcBef>
                <a:spcPts val="3200"/>
              </a:spcBef>
              <a:defRPr sz="3800"/>
            </a:lvl4pPr>
            <a:lvl5pPr marL="1836964" indent="-465364">
              <a:spcBef>
                <a:spcPts val="3200"/>
              </a:spcBef>
              <a:defRPr sz="3800"/>
            </a:lvl5pPr>
          </a:lstStyle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112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17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1pPr>
      <a:lvl2pPr marL="1061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2pPr>
      <a:lvl3pPr marL="1506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3pPr>
      <a:lvl4pPr marL="1950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4pPr>
      <a:lvl5pPr marL="2395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5pPr>
      <a:lvl6pPr marL="2839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6pPr>
      <a:lvl7pPr marL="3284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7pPr>
      <a:lvl8pPr marL="3728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8pPr>
      <a:lvl9pPr marL="4173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34" name="Screen Shot 2015-03-30 at 20.08.3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588" y="90753"/>
            <a:ext cx="24384001" cy="12249421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35"/>
          <p:cNvSpPr/>
          <p:nvPr/>
        </p:nvSpPr>
        <p:spPr>
          <a:xfrm>
            <a:off x="22548991" y="4173140"/>
            <a:ext cx="1191184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sz="5000"/>
              <a:t>90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creen Shot 2015-03-30 at 20.14.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27" y="2422305"/>
            <a:ext cx="24384001" cy="5475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Screen Shot 2015-03-30 at 20.43.43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281572" y="8815092"/>
            <a:ext cx="23351388" cy="245067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866274" y="11942894"/>
            <a:ext cx="389823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P106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creen Shot 2015-03-30 at 20.14.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23" y="324016"/>
            <a:ext cx="23153978" cy="11648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Screen Shot 2015-03-30 at 20.44.01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919977" y="1547440"/>
            <a:ext cx="21337069" cy="1062112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866274" y="11942894"/>
            <a:ext cx="389823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P130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creen Shot 2015-03-30 at 20.14.2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511" y="1105170"/>
            <a:ext cx="24384001" cy="4726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Screen Shot 2015-03-30 at 20.44.16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996832" y="2355201"/>
            <a:ext cx="20022900" cy="1099296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21019732" y="8213104"/>
            <a:ext cx="389823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P131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creen Shot 2015-03-30 at 20.14.2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6066" y="1343976"/>
            <a:ext cx="24095662" cy="7892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Screen Shot 2015-03-30 at 20.44.33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0" y="6052988"/>
            <a:ext cx="11138313" cy="766301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5376358" y="9793283"/>
            <a:ext cx="389823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P123/4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creen Shot 2015-03-30 at 20.14.3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5733" y="814450"/>
            <a:ext cx="24097787" cy="9180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Screen Shot 2015-03-30 at 20.44.54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415733" y="4186989"/>
            <a:ext cx="12041002" cy="933998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5857621" y="10077614"/>
            <a:ext cx="389823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P133-5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creen Shot 2015-03-30 at 20.14.4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7216" y="2238676"/>
            <a:ext cx="23879374" cy="6199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Screen Shot 2015-03-30 at 20.45.09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639961" y="3552513"/>
            <a:ext cx="22932640" cy="905598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7927053" y="801652"/>
            <a:ext cx="389823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P127/8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creen Shot 2015-03-30 at 20.14.5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4685" y="249690"/>
            <a:ext cx="17047879" cy="14606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Screen Shot 2015-03-30 at 20.45.21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3935503" y="2295344"/>
            <a:ext cx="18907949" cy="634005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9130210" y="10062619"/>
            <a:ext cx="411480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P66/7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creen Shot 2015-03-30 at 20.15.0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1756" y="1553162"/>
            <a:ext cx="23139218" cy="4118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Screen Shot 2015-03-30 at 20.45.32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629287" y="6539359"/>
            <a:ext cx="23242641" cy="143085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371600" y="10114094"/>
            <a:ext cx="389823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P115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creen Shot 2015-03-30 at 20.22.4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7313" y="716735"/>
            <a:ext cx="15713598" cy="12835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Screen Shot 2015-03-30 at 20.45.53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13980693" y="3248527"/>
            <a:ext cx="10680201" cy="938377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986590" y="9584705"/>
            <a:ext cx="389823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P122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creen Shot 2015-03-30 at 20.24.1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884" y="1486589"/>
            <a:ext cx="23786816" cy="606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Screen Shot 2015-03-30 at 20.46.19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13282863" y="2911641"/>
            <a:ext cx="9571709" cy="1054200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866274" y="11942894"/>
            <a:ext cx="389823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P104/5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creen Shot 2015-03-30 at 20.41.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441" y="1499579"/>
            <a:ext cx="23859117" cy="115375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creen Shot 2015-03-30 at 20.24.2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113" y="2414070"/>
            <a:ext cx="23072387" cy="5387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Screen Shot 2015-03-30 at 20.46.31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1466523" y="6204729"/>
            <a:ext cx="21450954" cy="633190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6387011" y="730918"/>
            <a:ext cx="389823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P88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creen Shot 2015-03-30 at 20.24.3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283" y="1677247"/>
            <a:ext cx="23263085" cy="10678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Screen Shot 2015-03-30 at 20.47.00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392650" y="2996025"/>
            <a:ext cx="23004352" cy="876521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866274" y="11942894"/>
            <a:ext cx="389823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P110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1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creen Shot 2015-03-30 at 20.24.4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8062" y="204412"/>
            <a:ext cx="16424696" cy="13558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creen Shot 2015-03-30 at 20.24.5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280" y="948448"/>
            <a:ext cx="17462532" cy="11928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Screen Shot 2015-03-30 at 20.47.25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16637093" y="7346675"/>
            <a:ext cx="7746907" cy="55300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8239874" y="1884494"/>
            <a:ext cx="389823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P28,64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1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creen Shot 2015-03-30 at 20.25.1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865" y="1286006"/>
            <a:ext cx="22968213" cy="755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Screen Shot 2015-03-30 at 20.47.39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14108599" y="8205537"/>
            <a:ext cx="10275401" cy="520385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890337" y="10807465"/>
            <a:ext cx="389823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P142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1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creen Shot 2015-03-30 at 20.25.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1858" y="2238270"/>
            <a:ext cx="23280284" cy="5119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Screen Shot 2015-03-30 at 20.47.54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599912" y="7405766"/>
            <a:ext cx="23184175" cy="399848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4461959" y="296326"/>
            <a:ext cx="389823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P75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creen Shot 2015-03-30 at 20.25.2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383" y="1085422"/>
            <a:ext cx="23451672" cy="10037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Screen Shot 2015-03-30 at 20.48.10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14613105" y="10010274"/>
            <a:ext cx="7308432" cy="344103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866274" y="11942894"/>
            <a:ext cx="389823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P52/53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1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creen Shot 2015-03-30 at 20.25.3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4595" y="144317"/>
            <a:ext cx="15867927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creen Shot 2015-03-30 at 20.25.4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4785" y="150401"/>
            <a:ext cx="23847414" cy="7017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Screen Shot 2015-03-30 at 20.48.34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13691937" y="5967663"/>
            <a:ext cx="10336131" cy="729299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911230" y="9614160"/>
            <a:ext cx="389823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P105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1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creen Shot 2015-03-30 at 20.25.4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05" y="526982"/>
            <a:ext cx="24699559" cy="7006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Screen Shot 2015-03-30 at 20.48.50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11467880" y="3392904"/>
            <a:ext cx="13266084" cy="1203287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866274" y="11942894"/>
            <a:ext cx="389823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P100/1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creen Shot 2015-03-30 at 20.12.5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025" y="448669"/>
            <a:ext cx="23208391" cy="7503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Screen Shot 2015-03-30 at 20.41.55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2417064" y="3117955"/>
            <a:ext cx="19315332" cy="216489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2213811" y="10456077"/>
            <a:ext cx="389823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P85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1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creen Shot 2015-03-30 at 20.25.5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0422" y="72286"/>
            <a:ext cx="20809520" cy="13571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Screen Shot 2015-03-30 at 20.49.07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4679496" y="4788024"/>
            <a:ext cx="12750252" cy="88556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1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creen Shot 2015-03-30 at 20.26.0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683" y="1693152"/>
            <a:ext cx="23433296" cy="54921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Screen Shot 2015-03-30 at 20.49.19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2709630" y="478439"/>
            <a:ext cx="15629399" cy="1292568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9226464" y="9304829"/>
            <a:ext cx="4467516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P101,102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1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creen Shot 2015-03-30 at 20.26.14.png"/>
          <p:cNvPicPr/>
          <p:nvPr/>
        </p:nvPicPr>
        <p:blipFill rotWithShape="1">
          <a:blip r:embed="rId2">
            <a:extLst/>
          </a:blip>
          <a:srcRect t="373" b="45569"/>
          <a:stretch/>
        </p:blipFill>
        <p:spPr>
          <a:xfrm>
            <a:off x="336460" y="1210962"/>
            <a:ext cx="23472242" cy="6054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Screen Shot 2015-03-30 at 20.49.39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4773914" y="0"/>
            <a:ext cx="16920403" cy="1279285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336460" y="9969715"/>
            <a:ext cx="389823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P133-5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1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 Shot 2015-03-30 at 20.26.14.png"/>
          <p:cNvPicPr/>
          <p:nvPr/>
        </p:nvPicPr>
        <p:blipFill rotWithShape="1">
          <a:blip r:embed="rId2">
            <a:extLst/>
          </a:blip>
          <a:srcRect l="-315" t="54873" r="315" b="-1324"/>
          <a:stretch/>
        </p:blipFill>
        <p:spPr>
          <a:xfrm>
            <a:off x="0" y="4522573"/>
            <a:ext cx="23472242" cy="5202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Screen Shot 2015-03-30 at 20.49.54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771436" y="0"/>
            <a:ext cx="11748978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Screen Shot 2015-03-30 at 20.50.42.png"/>
          <p:cNvPicPr/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13209908" y="0"/>
            <a:ext cx="8187614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creen Shot 2015-03-30 at 20.26.2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014" y="1248359"/>
            <a:ext cx="23329476" cy="9257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Screen Shot 2015-03-30 at 20.51.35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975121" y="8788451"/>
            <a:ext cx="22105772" cy="222719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866274" y="11942894"/>
            <a:ext cx="5510463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P84,85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&amp;122,123 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1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creen Shot 2015-03-30 at 20.29.0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2520" y="258161"/>
            <a:ext cx="11856456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Screen Shot 2015-03-30 at 20.51.47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592759" y="3011428"/>
            <a:ext cx="22819444" cy="597241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7688737" y="10053955"/>
            <a:ext cx="4834379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P52-54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&amp; 68-69 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creen Shot 2015-03-30 at 20.31.4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249" y="737846"/>
            <a:ext cx="21814968" cy="12916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Screen Shot 2015-03-30 at 20.52.03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345796" y="914903"/>
            <a:ext cx="23568077" cy="1171700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8576759" y="9945652"/>
            <a:ext cx="389823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P50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creen Shot 2015-03-30 at 20.32.2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5382" y="69706"/>
            <a:ext cx="18434386" cy="13845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Screen Shot 2015-03-30 at 20.52.29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13150813" y="1443789"/>
            <a:ext cx="11537988" cy="963150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20485769" y="6259542"/>
            <a:ext cx="389823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P98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1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creen Shot 2015-03-30 at 20.33.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314" y="979013"/>
            <a:ext cx="23841371" cy="10589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Screen Shot 2015-03-30 at 20.53.12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4353084" y="1768502"/>
            <a:ext cx="18622211" cy="1047674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866274" y="11942894"/>
            <a:ext cx="389823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P98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creen Shot 2015-03-30 at 20.33.2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373" y="2013939"/>
            <a:ext cx="23985254" cy="4604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Screen Shot 2015-03-30 at 20.53.41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1001571" y="3905398"/>
            <a:ext cx="21583981" cy="965084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866274" y="11942894"/>
            <a:ext cx="389823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P97,98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creen Shot 2015-03-30 at 20.13.0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1129" y="453997"/>
            <a:ext cx="23153691" cy="5530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Screen Shot 2015-03-30 at 20.42.07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1406279" y="3180708"/>
            <a:ext cx="21018347" cy="958511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1406279" y="11924251"/>
            <a:ext cx="389823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P97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creen Shot 2015-03-30 at 20.33.3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203" y="854679"/>
            <a:ext cx="23439595" cy="5071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Screen Shot 2015-03-30 at 20.53.51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1975244" y="2671847"/>
            <a:ext cx="20244675" cy="1084426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866274" y="11942894"/>
            <a:ext cx="389823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P98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creen Shot 2015-03-30 at 20.33.3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4560" y="215221"/>
            <a:ext cx="12217894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Screen Shot 2015-03-30 at 20.33.4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69901" y="1175335"/>
            <a:ext cx="13537407" cy="3393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Screen Shot 2015-03-30 at 20.54.07.png"/>
          <p:cNvPicPr/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2735648" y="2788505"/>
            <a:ext cx="17727431" cy="1085737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20116800" y="6841504"/>
            <a:ext cx="389823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P130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animBg="1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creen Shot 2015-03-30 at 20.33.5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902" y="561285"/>
            <a:ext cx="23264005" cy="5234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Screen Shot 2015-03-30 at 20.54.24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3631600" y="1672819"/>
            <a:ext cx="18908748" cy="1148849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866274" y="11942894"/>
            <a:ext cx="389823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P129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1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creen Shot 2015-03-30 at 20.34.4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4682" y="437554"/>
            <a:ext cx="13894595" cy="1284089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14944919" y="1836077"/>
            <a:ext cx="6014092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P8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creen Shot 2015-03-30 at 20.34.3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1054" y="271924"/>
            <a:ext cx="20867378" cy="13567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Screen Shot 2015-03-30 at 20.54.38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7240271" y="3786930"/>
            <a:ext cx="14532913" cy="986396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4944919" y="1836077"/>
            <a:ext cx="6014092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P8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1" animBg="1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creen Shot 2015-03-30 at 20.35.0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742" y="1116089"/>
            <a:ext cx="23694516" cy="4333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Screen Shot 2015-03-30 at 20.55.32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308740" y="6364165"/>
            <a:ext cx="23766520" cy="504680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4944919" y="1836077"/>
            <a:ext cx="6014092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P8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1" animBg="1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creen Shot 2015-03-30 at 20.35.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6369" y="2230245"/>
            <a:ext cx="23337392" cy="5491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Screen Shot 2015-03-30 at 20.55.45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436454" y="7880586"/>
            <a:ext cx="23337222" cy="41387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5089297" y="931813"/>
            <a:ext cx="6423165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P110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1" animBg="1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creen Shot 2015-03-30 at 20.38.4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968" y="520452"/>
            <a:ext cx="22154229" cy="13103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Screen Shot 2015-03-30 at 20.55.57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2987196" y="1758012"/>
            <a:ext cx="19961780" cy="963359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274968" y="5975230"/>
            <a:ext cx="6014092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P46,47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&amp; 66 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1" animBg="1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creen Shot 2015-03-30 at 20.39.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834" y="718715"/>
            <a:ext cx="23862331" cy="10907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creen Shot 2015-03-30 at 20.56.17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11742821" y="5317956"/>
            <a:ext cx="11154980" cy="815436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2191445" y="11250853"/>
            <a:ext cx="6014092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P1,5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&amp; 67-8 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1" animBg="1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creen Shot 2015-03-30 at 20.39.0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857" y="776922"/>
            <a:ext cx="23484245" cy="5320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Screen Shot 2015-03-30 at 20.56.47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4346227" y="3563417"/>
            <a:ext cx="18737882" cy="971066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294188" y="8499347"/>
            <a:ext cx="6014092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P126-7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creen Shot 2015-03-30 at 20.13.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4214" y="1804937"/>
            <a:ext cx="23255572" cy="3905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Screen Shot 2015-03-30 at 20.42.24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378060" y="6624738"/>
            <a:ext cx="23627880" cy="267158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842211" y="10648582"/>
            <a:ext cx="389823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P84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animBg="1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creen Shot 2015-03-30 at 20.39.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836" y="1735113"/>
            <a:ext cx="23255521" cy="8373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Screen Shot 2015-03-30 at 20.57.06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2417108" y="4078944"/>
            <a:ext cx="20305878" cy="858384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507024" y="9148976"/>
            <a:ext cx="6014092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P68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62699" y="3876871"/>
            <a:ext cx="6014092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Days another word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for counter variable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creen Shot 2015-03-30 at 20.39.1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3388" y="233719"/>
            <a:ext cx="22957223" cy="12243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Screen Shot 2015-03-30 at 20.57.20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11333747" y="5269832"/>
            <a:ext cx="10871395" cy="649892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8619046" y="1475420"/>
            <a:ext cx="5051565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P44,46,47-51,69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1" animBg="1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creen Shot 2015-03-30 at 20.39.3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228" y="2162754"/>
            <a:ext cx="23009924" cy="9642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Screen Shot 2015-03-30 at 20.57.34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575062" y="4401911"/>
            <a:ext cx="22263350" cy="634188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4632098" y="11879189"/>
            <a:ext cx="6014092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P87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creen Shot 2015-03-30 at 20.13.1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469" y="-60673"/>
            <a:ext cx="23961343" cy="8413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Screen Shot 2015-03-30 at 20.42.39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9480884" y="5390146"/>
            <a:ext cx="12123404" cy="749460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419727" y="10504203"/>
            <a:ext cx="389823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P85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creen Shot 2015-03-30 at 20.13.2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230" y="1483823"/>
            <a:ext cx="23950874" cy="472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Screen Shot 2015-03-30 at 20.42.58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687507" y="3698319"/>
            <a:ext cx="23133508" cy="824457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866274" y="11942894"/>
            <a:ext cx="389823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P107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creen Shot 2015-03-30 at 20.13.3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9301" y="-1"/>
            <a:ext cx="19730674" cy="1500006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Screen Shot 2015-03-30 at 20.43.09.png"/>
          <p:cNvPicPr/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13822986" y="192505"/>
            <a:ext cx="10561014" cy="48131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20272872" y="6119610"/>
            <a:ext cx="389823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P99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creen Shot 2015-03-30 at 20.13.4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025" y="367008"/>
            <a:ext cx="17721124" cy="14119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Screen Shot 2015-03-30 at 20.43.30.png"/>
          <p:cNvPicPr/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4707920" y="3821460"/>
            <a:ext cx="19512172" cy="530824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8659069" y="9729084"/>
            <a:ext cx="4224994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P60,142</a:t>
            </a:r>
            <a:r>
              <a:rPr kumimoji="0" lang="en-GB" sz="5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How to pass CS</a:t>
            </a:r>
            <a:endParaRPr kumimoji="0" lang="en-GB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1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245</Words>
  <Application>Microsoft Office PowerPoint</Application>
  <PresentationFormat>Custom</PresentationFormat>
  <Paragraphs>49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Calibri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 Welsh</dc:creator>
  <cp:lastModifiedBy>Juliet Welsh</cp:lastModifiedBy>
  <cp:revision>12</cp:revision>
  <cp:lastPrinted>2015-04-27T08:20:29Z</cp:lastPrinted>
  <dcterms:modified xsi:type="dcterms:W3CDTF">2015-04-27T08:20:44Z</dcterms:modified>
</cp:coreProperties>
</file>