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66" r:id="rId17"/>
    <p:sldId id="26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14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3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1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65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7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47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0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7D9CC-2480-4E08-A651-F7AFE40EF7B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69F2-DF3B-4B48-8F57-92ED21CB6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5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5" y="433138"/>
            <a:ext cx="11807068" cy="5951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73789" y="203689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0030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42" y="-1"/>
            <a:ext cx="8979389" cy="6731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289" y="5449805"/>
            <a:ext cx="10474649" cy="16568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7663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2" y="185737"/>
            <a:ext cx="6571126" cy="369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32" y="3880937"/>
            <a:ext cx="11968492" cy="26642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7457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50" y="0"/>
            <a:ext cx="668804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850" y="1002950"/>
            <a:ext cx="11937158" cy="986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850" y="2992171"/>
            <a:ext cx="12100047" cy="55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849" y="5476574"/>
            <a:ext cx="11980033" cy="1164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8098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9" y="339464"/>
            <a:ext cx="11371588" cy="3991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825292"/>
            <a:ext cx="12655622" cy="757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4702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61"/>
            <a:ext cx="6531301" cy="4400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74" y="1126300"/>
            <a:ext cx="6252526" cy="52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91302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6" y="809650"/>
            <a:ext cx="11108428" cy="3858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2272084"/>
            <a:ext cx="11978135" cy="872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2927579"/>
            <a:ext cx="11857175" cy="806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4931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2" y="126166"/>
            <a:ext cx="6332176" cy="6605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095" y="1433249"/>
            <a:ext cx="11830066" cy="5298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9847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216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269883"/>
            <a:ext cx="12096726" cy="23234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5266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967760" cy="5919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670535"/>
            <a:ext cx="12148874" cy="36981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4606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68" y="313171"/>
            <a:ext cx="9084539" cy="6424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99" y="1335612"/>
            <a:ext cx="12113401" cy="3541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5722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24" y="111266"/>
            <a:ext cx="7566751" cy="663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8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06" y="796637"/>
            <a:ext cx="11061198" cy="4240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880" y="3138487"/>
            <a:ext cx="11219523" cy="13212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7028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0" y="-1"/>
            <a:ext cx="8702804" cy="6852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3280" y="5309685"/>
            <a:ext cx="10729878" cy="15431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6464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86" y="210411"/>
            <a:ext cx="8543504" cy="6405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6453" y="4111693"/>
            <a:ext cx="9609463" cy="27070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4118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866"/>
            <a:ext cx="12148938" cy="4526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426993"/>
            <a:ext cx="12106283" cy="15621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86032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27" y="0"/>
            <a:ext cx="75367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1196" y="1794711"/>
            <a:ext cx="11500858" cy="16543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7871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54" y="1050973"/>
            <a:ext cx="11003690" cy="4547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61872" y="3125311"/>
            <a:ext cx="12415346" cy="1927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997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4" y="1261811"/>
            <a:ext cx="11394537" cy="2796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441696"/>
            <a:ext cx="12070841" cy="1034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7601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5" y="1156175"/>
            <a:ext cx="11632286" cy="2758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790702"/>
            <a:ext cx="12267789" cy="947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9757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87" y="0"/>
            <a:ext cx="82914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9972" y="5914333"/>
            <a:ext cx="7168501" cy="943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61390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32" y="-1"/>
            <a:ext cx="7944393" cy="6861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9463" y="5595721"/>
            <a:ext cx="10237870" cy="12622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8053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32" y="251047"/>
            <a:ext cx="11556319" cy="635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432" y="1345014"/>
            <a:ext cx="12582792" cy="77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432" y="3722621"/>
            <a:ext cx="11663480" cy="1908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7795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33" y="0"/>
            <a:ext cx="958604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8100" y="4908884"/>
            <a:ext cx="9704973" cy="19491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1393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99" y="418771"/>
            <a:ext cx="11612952" cy="5725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674" y="3281448"/>
            <a:ext cx="11928638" cy="30872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9802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2" y="0"/>
            <a:ext cx="1073625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464405"/>
            <a:ext cx="12139725" cy="9257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6516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73" y="0"/>
            <a:ext cx="9535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414766"/>
            <a:ext cx="12217678" cy="8951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4783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85383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8876" y="3875170"/>
            <a:ext cx="11879141" cy="22368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8633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1" y="978568"/>
            <a:ext cx="11781813" cy="4636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801" y="3450807"/>
            <a:ext cx="11380107" cy="13136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861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7" y="0"/>
            <a:ext cx="1142112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1556987"/>
            <a:ext cx="12332663" cy="977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4379999"/>
            <a:ext cx="12082551" cy="929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7909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262" cy="5534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087" y="2931243"/>
            <a:ext cx="11858088" cy="934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6015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63"/>
            <a:ext cx="7128676" cy="572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095" y="1997248"/>
            <a:ext cx="6133051" cy="449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73272" y="2625595"/>
            <a:ext cx="7415727" cy="144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0992" y="4957012"/>
            <a:ext cx="8632632" cy="1411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6243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4" y="159603"/>
            <a:ext cx="6571126" cy="4966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174" y="1177769"/>
            <a:ext cx="6411826" cy="2930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5574" y="5377087"/>
            <a:ext cx="12246755" cy="7673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9053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06" y="189320"/>
            <a:ext cx="11714109" cy="4382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604797"/>
            <a:ext cx="12751869" cy="940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0452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4" y="296993"/>
            <a:ext cx="11614241" cy="4772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223" y="3216176"/>
            <a:ext cx="11724777" cy="9226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3091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49" y="220691"/>
            <a:ext cx="8638635" cy="6514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449" y="1919559"/>
            <a:ext cx="12161126" cy="1320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103" y="4810800"/>
            <a:ext cx="12908486" cy="1557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9856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01"/>
            <a:ext cx="11949214" cy="5267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3562" y="2058266"/>
            <a:ext cx="11347768" cy="2224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85025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49" y="-17867"/>
            <a:ext cx="6849901" cy="6893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547" y="2705350"/>
            <a:ext cx="11667489" cy="1962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2231" y="5188905"/>
            <a:ext cx="10918173" cy="1669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29364" y="6026883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64236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73</Words>
  <Application>Microsoft Office PowerPoint</Application>
  <PresentationFormat>Widescreen</PresentationFormat>
  <Paragraphs>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Stratton</dc:creator>
  <cp:lastModifiedBy>Sean Stratton</cp:lastModifiedBy>
  <cp:revision>9</cp:revision>
  <dcterms:created xsi:type="dcterms:W3CDTF">2016-04-18T19:48:20Z</dcterms:created>
  <dcterms:modified xsi:type="dcterms:W3CDTF">2016-04-18T20:35:18Z</dcterms:modified>
</cp:coreProperties>
</file>