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77" r:id="rId26"/>
    <p:sldId id="281" r:id="rId27"/>
    <p:sldId id="282" r:id="rId28"/>
    <p:sldId id="284" r:id="rId29"/>
    <p:sldId id="285" r:id="rId30"/>
    <p:sldId id="286" r:id="rId31"/>
    <p:sldId id="283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>
        <p:scale>
          <a:sx n="66" d="100"/>
          <a:sy n="66" d="100"/>
        </p:scale>
        <p:origin x="40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7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45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4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1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8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2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2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6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8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2CD6A-E308-4582-AFC9-3FCBA590941A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591-0BC7-4393-8E96-B58D4D64A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61" y="145142"/>
            <a:ext cx="11891683" cy="5994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19696" y="186425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90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38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31" y="154996"/>
            <a:ext cx="10831051" cy="2309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63625" y="1430103"/>
            <a:ext cx="6864750" cy="39977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34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2" y="163593"/>
            <a:ext cx="5160393" cy="3029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86" y="0"/>
            <a:ext cx="6840914" cy="4292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5118" y="3929725"/>
            <a:ext cx="6966450" cy="26271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57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65198" cy="2688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740" y="1"/>
            <a:ext cx="6914006" cy="4165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642" y="3310666"/>
            <a:ext cx="11187001" cy="14848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48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02" y="112363"/>
            <a:ext cx="9392441" cy="6658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72343" y="2243990"/>
            <a:ext cx="7759732" cy="40414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79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2" y="0"/>
            <a:ext cx="8984342" cy="6847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5912" y="1094109"/>
            <a:ext cx="4789661" cy="1947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0716" y="4930994"/>
            <a:ext cx="11034451" cy="1916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26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9486" cy="4342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08" y="508000"/>
            <a:ext cx="5491492" cy="4949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200" y="3173390"/>
            <a:ext cx="7716189" cy="36846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53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71141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0755" y="3673419"/>
            <a:ext cx="6832102" cy="31845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10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8" y="111211"/>
            <a:ext cx="6046834" cy="4155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31" y="4267200"/>
            <a:ext cx="10220851" cy="2550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79060" y="4737056"/>
            <a:ext cx="8347111" cy="19297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12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34" y="0"/>
            <a:ext cx="10271701" cy="3439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8652" y="1482227"/>
            <a:ext cx="10932751" cy="52288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12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4" y="1290498"/>
            <a:ext cx="10932751" cy="4277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827" y="3429000"/>
            <a:ext cx="10983601" cy="30840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73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3" y="0"/>
            <a:ext cx="10357989" cy="7026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3297" y="3397253"/>
            <a:ext cx="6763050" cy="824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4822" y="4764466"/>
            <a:ext cx="3846286" cy="22622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74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74" y="795533"/>
            <a:ext cx="11644651" cy="5266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27303" y="5437715"/>
            <a:ext cx="7169850" cy="888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65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50" y="0"/>
            <a:ext cx="8155122" cy="6867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42541" y="3149806"/>
            <a:ext cx="3409802" cy="1608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65239" y="5617287"/>
            <a:ext cx="7068150" cy="761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30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99" y="1728351"/>
            <a:ext cx="10780201" cy="3401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4939" y="2649905"/>
            <a:ext cx="6864750" cy="30967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89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99" y="-29409"/>
            <a:ext cx="11593801" cy="6916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699" y="1582864"/>
            <a:ext cx="10780201" cy="2385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59908" y="4720473"/>
            <a:ext cx="5438950" cy="2137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2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636000" cy="6778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7334" y="4468386"/>
            <a:ext cx="10881901" cy="2309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34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74" y="1893339"/>
            <a:ext cx="10627651" cy="3071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7939" y="3428999"/>
            <a:ext cx="7271550" cy="2741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372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8" y="0"/>
            <a:ext cx="9486732" cy="6317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12689" y="4125358"/>
            <a:ext cx="7373250" cy="17133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40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9" y="1817191"/>
            <a:ext cx="10678501" cy="3223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71539" y="3429000"/>
            <a:ext cx="7271550" cy="23479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3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5" y="0"/>
            <a:ext cx="7403951" cy="6734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774" y="1208003"/>
            <a:ext cx="11034451" cy="4441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77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85" y="0"/>
            <a:ext cx="10780201" cy="4162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9584" y="1575521"/>
            <a:ext cx="11187001" cy="4810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4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49" y="313259"/>
            <a:ext cx="11492101" cy="6231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8230" y="4503640"/>
            <a:ext cx="8575537" cy="2354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66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99" y="535359"/>
            <a:ext cx="10780201" cy="5787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7182" y="2693037"/>
            <a:ext cx="10319547" cy="1740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36913" y="4935635"/>
            <a:ext cx="8581729" cy="2103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61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56" y="0"/>
            <a:ext cx="9279929" cy="6205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781" y="4392222"/>
            <a:ext cx="11136151" cy="21956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48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92" y="0"/>
            <a:ext cx="10271701" cy="4073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774" y="2299464"/>
            <a:ext cx="11034451" cy="2259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3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74" y="0"/>
            <a:ext cx="10017451" cy="2969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1913" y="1222656"/>
            <a:ext cx="10983601" cy="48481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0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13" y="0"/>
            <a:ext cx="10170001" cy="4035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587" y="2017934"/>
            <a:ext cx="11237851" cy="4226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70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1740" cy="3092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740" y="0"/>
            <a:ext cx="6660260" cy="55777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831" y="4579687"/>
            <a:ext cx="11034451" cy="1269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418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4" y="674964"/>
            <a:ext cx="10729351" cy="5508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53307" y="1601970"/>
            <a:ext cx="7220700" cy="2550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3589" y="5079949"/>
            <a:ext cx="7169850" cy="951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43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6" y="0"/>
            <a:ext cx="10678501" cy="2906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349" y="2153513"/>
            <a:ext cx="11085301" cy="25509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05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53" y="0"/>
            <a:ext cx="10729351" cy="4315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85650" y="1931414"/>
            <a:ext cx="7220700" cy="29951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04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49" y="1931414"/>
            <a:ext cx="10881901" cy="2995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102" y="3187863"/>
            <a:ext cx="10831051" cy="17387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6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4" y="992249"/>
            <a:ext cx="11542951" cy="4873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3164" y="1721112"/>
            <a:ext cx="6813900" cy="774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65946" y="3699017"/>
            <a:ext cx="8189778" cy="3158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6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69" y="0"/>
            <a:ext cx="9114087" cy="6854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4875" y="5200619"/>
            <a:ext cx="5848954" cy="1657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9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4" y="1937759"/>
            <a:ext cx="10932751" cy="2982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2775" y="2737318"/>
            <a:ext cx="6966450" cy="1383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9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74" y="1880648"/>
            <a:ext cx="11441251" cy="3096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9899" y="3031524"/>
            <a:ext cx="6712200" cy="2246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935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0"/>
            <a:ext cx="856104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07328" y="1486131"/>
            <a:ext cx="6712200" cy="33632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28568" y="6103405"/>
            <a:ext cx="1662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 xxx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61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75</Words>
  <Application>Microsoft Office PowerPoint</Application>
  <PresentationFormat>Widescreen</PresentationFormat>
  <Paragraphs>38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Stratton</dc:creator>
  <cp:lastModifiedBy>Sean Stratton</cp:lastModifiedBy>
  <cp:revision>10</cp:revision>
  <dcterms:created xsi:type="dcterms:W3CDTF">2016-04-19T08:56:02Z</dcterms:created>
  <dcterms:modified xsi:type="dcterms:W3CDTF">2016-04-19T12:27:44Z</dcterms:modified>
</cp:coreProperties>
</file>