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74" r:id="rId21"/>
    <p:sldId id="279" r:id="rId22"/>
    <p:sldId id="280" r:id="rId23"/>
    <p:sldId id="281" r:id="rId24"/>
    <p:sldId id="275" r:id="rId25"/>
    <p:sldId id="276" r:id="rId26"/>
    <p:sldId id="277" r:id="rId27"/>
    <p:sldId id="283" r:id="rId28"/>
    <p:sldId id="284" r:id="rId29"/>
    <p:sldId id="285" r:id="rId30"/>
    <p:sldId id="286" r:id="rId31"/>
    <p:sldId id="287" r:id="rId32"/>
    <p:sldId id="278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9" r:id="rId50"/>
    <p:sldId id="293" r:id="rId51"/>
    <p:sldId id="305" r:id="rId52"/>
    <p:sldId id="306" r:id="rId53"/>
    <p:sldId id="30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2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7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0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5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4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9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2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7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36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43BDB-AFBC-4B7D-B85A-8A2E2DD58178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0EBD-9E4C-406B-B2B7-2E47D722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0" y="433137"/>
            <a:ext cx="11930704" cy="5951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4000" y="222939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58999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8" y="400205"/>
            <a:ext cx="11570233" cy="3674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7027" y="1196307"/>
            <a:ext cx="11123161" cy="1931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2330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69" y="361907"/>
            <a:ext cx="11313040" cy="4996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2957" y="1073920"/>
            <a:ext cx="8585063" cy="4471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8454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12" y="321031"/>
            <a:ext cx="11315067" cy="5020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069" y="4476943"/>
            <a:ext cx="11618182" cy="1699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4872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56" y="480310"/>
            <a:ext cx="11451798" cy="4974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5934" y="1603017"/>
            <a:ext cx="8973167" cy="35144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548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8" y="140608"/>
            <a:ext cx="12075636" cy="1944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9429" y="1414442"/>
            <a:ext cx="10821156" cy="22752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8165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4" y="242887"/>
            <a:ext cx="11823209" cy="4890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249363"/>
            <a:ext cx="11154443" cy="1927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8267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18" y="260740"/>
            <a:ext cx="11817507" cy="4455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8186" y="1691674"/>
            <a:ext cx="8557925" cy="2751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6701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5" y="-1"/>
            <a:ext cx="8307106" cy="6144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105" y="3796859"/>
            <a:ext cx="6484220" cy="297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9495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2442" cy="6778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4415" y="428374"/>
            <a:ext cx="9192243" cy="3341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40181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1" y="298783"/>
            <a:ext cx="11609128" cy="3840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333" y="2427369"/>
            <a:ext cx="10640410" cy="1278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6156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7" y="827075"/>
            <a:ext cx="12071876" cy="54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7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0" y="0"/>
            <a:ext cx="579035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9446" y="5040670"/>
            <a:ext cx="7168501" cy="178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7710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9" y="394839"/>
            <a:ext cx="11461652" cy="4353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54078" y="2189333"/>
            <a:ext cx="6810076" cy="4668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6866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0" y="358638"/>
            <a:ext cx="11796112" cy="2978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19237" y="1847698"/>
            <a:ext cx="9390440" cy="2948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6967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7" y="132847"/>
            <a:ext cx="10724420" cy="5546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807" y="5080885"/>
            <a:ext cx="11393193" cy="8226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3585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73" y="512446"/>
            <a:ext cx="11102417" cy="4380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372" y="3494046"/>
            <a:ext cx="11334025" cy="3363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42587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2" y="304245"/>
            <a:ext cx="11426507" cy="5101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732" y="4803787"/>
            <a:ext cx="11510578" cy="1204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345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8" y="298858"/>
            <a:ext cx="6571126" cy="622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95" y="2748537"/>
            <a:ext cx="5954105" cy="2864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9863" y="450720"/>
            <a:ext cx="5362137" cy="169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0446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22" y="314975"/>
            <a:ext cx="10314509" cy="4160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599" y="3660922"/>
            <a:ext cx="9652644" cy="3012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1181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3" y="247861"/>
            <a:ext cx="9528691" cy="6542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3705" y="1800489"/>
            <a:ext cx="8252007" cy="31886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3678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21" y="837699"/>
            <a:ext cx="10896887" cy="1376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474" y="2365546"/>
            <a:ext cx="10630126" cy="1564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4343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20" y="307911"/>
            <a:ext cx="10899510" cy="6550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0392" y="2985426"/>
            <a:ext cx="7997249" cy="1618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2056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1" y="311317"/>
            <a:ext cx="9917178" cy="4180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9622" y="0"/>
            <a:ext cx="8502316" cy="6762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757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22" y="645404"/>
            <a:ext cx="11085382" cy="3942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0322" y="3421643"/>
            <a:ext cx="10833011" cy="18401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5947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51" y="620970"/>
            <a:ext cx="12001649" cy="4095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994" y="3323002"/>
            <a:ext cx="9354761" cy="31580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6897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0" y="1"/>
            <a:ext cx="6667870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850" y="755579"/>
            <a:ext cx="11992236" cy="45864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41210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277"/>
            <a:ext cx="11878202" cy="2997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0324" y="2304407"/>
            <a:ext cx="10335488" cy="21071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9076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38" y="643068"/>
            <a:ext cx="11625628" cy="4779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2600" y="2943224"/>
            <a:ext cx="11178162" cy="2591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9007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4" y="131133"/>
            <a:ext cx="6531301" cy="6595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42" y="4894643"/>
            <a:ext cx="5655924" cy="1832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02187" y="131133"/>
            <a:ext cx="9470579" cy="1521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8066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1" y="418929"/>
            <a:ext cx="11786068" cy="3800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201" y="3685326"/>
            <a:ext cx="10963620" cy="2932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8070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8" y="176494"/>
            <a:ext cx="9792135" cy="6513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9996" y="1683732"/>
            <a:ext cx="6949393" cy="1492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0942" y="4136129"/>
            <a:ext cx="8701684" cy="2553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6971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3650" cy="3714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524" y="2993933"/>
            <a:ext cx="6491476" cy="3864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01074" y="2400953"/>
            <a:ext cx="7566751" cy="163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0165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78" y="855943"/>
            <a:ext cx="11773173" cy="2817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210" y="2264792"/>
            <a:ext cx="10359763" cy="21278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44402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235"/>
            <a:ext cx="11481961" cy="4066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737" y="2883409"/>
            <a:ext cx="10472486" cy="1849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6760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6" y="230834"/>
            <a:ext cx="11590959" cy="6169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578609"/>
            <a:ext cx="12906942" cy="22661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42086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28547" cy="6940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26862" y="5759117"/>
            <a:ext cx="11770398" cy="1098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875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0" y="221772"/>
            <a:ext cx="11246936" cy="3676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6684" y="1705727"/>
            <a:ext cx="10342367" cy="3588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6367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84"/>
            <a:ext cx="6531301" cy="48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098" y="2546684"/>
            <a:ext cx="6172876" cy="4301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536789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8" y="229136"/>
            <a:ext cx="8708355" cy="6556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9219" y="2775285"/>
            <a:ext cx="10269086" cy="3725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8738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2" y="156972"/>
            <a:ext cx="9257658" cy="6627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6453" y="2201624"/>
            <a:ext cx="7526926" cy="4251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68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7" y="228896"/>
            <a:ext cx="10830775" cy="6220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1944" y="1235243"/>
            <a:ext cx="9083636" cy="5379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5403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5" y="145868"/>
            <a:ext cx="11381894" cy="320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6592" y="3800725"/>
            <a:ext cx="10007940" cy="1926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2165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9" y="0"/>
            <a:ext cx="11529059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83656" y="2727910"/>
            <a:ext cx="7223459" cy="3790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36775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14" y="264911"/>
            <a:ext cx="11518559" cy="478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814" y="2534601"/>
            <a:ext cx="11389220" cy="2855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40913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6" y="134476"/>
            <a:ext cx="9761877" cy="652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690" y="1523742"/>
            <a:ext cx="9214203" cy="4712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4427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011"/>
            <a:ext cx="11625202" cy="5799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47704" y="3433011"/>
            <a:ext cx="9159384" cy="2961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0384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5" y="0"/>
            <a:ext cx="613329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6589" y="690398"/>
            <a:ext cx="7051133" cy="46846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6242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52" y="249559"/>
            <a:ext cx="11324005" cy="6054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2310" y="1636296"/>
            <a:ext cx="8405409" cy="43153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9632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3" y="451066"/>
            <a:ext cx="11831535" cy="2933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907" y="1297766"/>
            <a:ext cx="10827664" cy="55602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9934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" y="285947"/>
            <a:ext cx="7928912" cy="6534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0189" y="3756882"/>
            <a:ext cx="8661361" cy="3063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6902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0" y="215138"/>
            <a:ext cx="11837133" cy="6394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8098" y="4961633"/>
            <a:ext cx="7540137" cy="1896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26589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12" y="211208"/>
            <a:ext cx="9589829" cy="6494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062" y="4204918"/>
            <a:ext cx="11146335" cy="25006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7947" y="5934670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</a:p>
        </p:txBody>
      </p:sp>
    </p:spTree>
    <p:extLst>
      <p:ext uri="{BB962C8B-B14F-4D97-AF65-F5344CB8AC3E}">
        <p14:creationId xmlns:p14="http://schemas.microsoft.com/office/powerpoint/2010/main" val="17802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103</Words>
  <Application>Microsoft Office PowerPoint</Application>
  <PresentationFormat>Widescreen</PresentationFormat>
  <Paragraphs>52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Stratton</dc:creator>
  <cp:lastModifiedBy>Sean Stratton</cp:lastModifiedBy>
  <cp:revision>12</cp:revision>
  <dcterms:created xsi:type="dcterms:W3CDTF">2016-04-16T23:04:01Z</dcterms:created>
  <dcterms:modified xsi:type="dcterms:W3CDTF">2016-04-17T14:21:05Z</dcterms:modified>
</cp:coreProperties>
</file>