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1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62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295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EDF-A8A8-4256-9CB1-59359880D0B1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7A36-ECF1-4677-BDFD-90E3EE849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0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EDF-A8A8-4256-9CB1-59359880D0B1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7A36-ECF1-4677-BDFD-90E3EE849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0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EDF-A8A8-4256-9CB1-59359880D0B1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7A36-ECF1-4677-BDFD-90E3EE849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79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EDF-A8A8-4256-9CB1-59359880D0B1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7A36-ECF1-4677-BDFD-90E3EE849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39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EDF-A8A8-4256-9CB1-59359880D0B1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7A36-ECF1-4677-BDFD-90E3EE849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43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EDF-A8A8-4256-9CB1-59359880D0B1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7A36-ECF1-4677-BDFD-90E3EE849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48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EDF-A8A8-4256-9CB1-59359880D0B1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7A36-ECF1-4677-BDFD-90E3EE849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57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EDF-A8A8-4256-9CB1-59359880D0B1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7A36-ECF1-4677-BDFD-90E3EE849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74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EDF-A8A8-4256-9CB1-59359880D0B1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7A36-ECF1-4677-BDFD-90E3EE849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07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EDF-A8A8-4256-9CB1-59359880D0B1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7A36-ECF1-4677-BDFD-90E3EE849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1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EDF-A8A8-4256-9CB1-59359880D0B1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7A36-ECF1-4677-BDFD-90E3EE849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65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6EDF-A8A8-4256-9CB1-59359880D0B1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7A36-ECF1-4677-BDFD-90E3EE849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3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589677"/>
            <a:ext cx="11943411" cy="56952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10409" y="205293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90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5934670"/>
            <a:ext cx="120850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numbers relate to – 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pass National 5 Computing Science (ISBN 978-1-444-18203-3)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3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6" y="831737"/>
            <a:ext cx="11136151" cy="1370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" y="2369267"/>
            <a:ext cx="12153151" cy="21194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85471" y="5980160"/>
            <a:ext cx="160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P105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497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4" y="540894"/>
            <a:ext cx="11339551" cy="1675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23" y="2573169"/>
            <a:ext cx="9712351" cy="2487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85470" y="5980160"/>
            <a:ext cx="160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P126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127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2" y="444649"/>
            <a:ext cx="11390401" cy="2144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01" y="890718"/>
            <a:ext cx="12407401" cy="50765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85470" y="5980160"/>
            <a:ext cx="160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P127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02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6" y="488200"/>
            <a:ext cx="11542951" cy="4606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2" y="1402226"/>
            <a:ext cx="10763796" cy="2757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60998" y="5980160"/>
            <a:ext cx="125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P69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23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6" y="812273"/>
            <a:ext cx="11237851" cy="1852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49" y="2705590"/>
            <a:ext cx="9661501" cy="14468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60999" y="5980160"/>
            <a:ext cx="125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P75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9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6" y="293865"/>
            <a:ext cx="9250218" cy="6289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47" y="3115220"/>
            <a:ext cx="8237700" cy="6472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18410" y="5934670"/>
            <a:ext cx="125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P76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07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9" y="3118060"/>
            <a:ext cx="10678501" cy="621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25" y="4678441"/>
            <a:ext cx="7271550" cy="659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60998" y="5980160"/>
            <a:ext cx="125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P73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38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7" y="258402"/>
            <a:ext cx="5030182" cy="6495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00" y="3005030"/>
            <a:ext cx="7932600" cy="1002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60999" y="5980160"/>
            <a:ext cx="1255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P99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680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9" y="1064144"/>
            <a:ext cx="6336904" cy="4172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92" y="1949903"/>
            <a:ext cx="9153001" cy="28936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16873" y="1768769"/>
            <a:ext cx="160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P108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6873" y="2935059"/>
            <a:ext cx="160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P101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6873" y="4202876"/>
            <a:ext cx="160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P106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98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9" y="529013"/>
            <a:ext cx="10780201" cy="5799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4" y="1861611"/>
            <a:ext cx="11542951" cy="31347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20701" y="5934670"/>
            <a:ext cx="2871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P109-113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85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8" y="2814355"/>
            <a:ext cx="11280792" cy="2981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9" y="759942"/>
            <a:ext cx="11390401" cy="13199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85471" y="5980160"/>
            <a:ext cx="160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P100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32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" y="-130940"/>
            <a:ext cx="11441251" cy="7119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4" y="2826158"/>
            <a:ext cx="10322551" cy="12056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4010" y="5207428"/>
            <a:ext cx="160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P109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47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59" y="87322"/>
            <a:ext cx="8815292" cy="6501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9" y="2407341"/>
            <a:ext cx="11695501" cy="20433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P99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656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9" y="1480869"/>
            <a:ext cx="11492101" cy="3896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01" y="2356576"/>
            <a:ext cx="12610801" cy="21448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P67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06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9" y="873182"/>
            <a:ext cx="10881901" cy="2728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9" y="1229139"/>
            <a:ext cx="11746351" cy="4771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P66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714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9" y="1931414"/>
            <a:ext cx="11288701" cy="2995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74" y="5076399"/>
            <a:ext cx="7373250" cy="7234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P50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72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99" y="960521"/>
            <a:ext cx="9966601" cy="4936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9" y="2131289"/>
            <a:ext cx="10633345" cy="36384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P75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97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2620" cy="6841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9" y="1214349"/>
            <a:ext cx="11593801" cy="44293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4186" y="5207428"/>
            <a:ext cx="160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P104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653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4" y="701519"/>
            <a:ext cx="10932751" cy="1256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0" y="3060400"/>
            <a:ext cx="11593801" cy="2728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4186" y="5207428"/>
            <a:ext cx="160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P132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78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6" y="499234"/>
            <a:ext cx="11339551" cy="2639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32" y="3958777"/>
            <a:ext cx="7474950" cy="19798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376" y="5934670"/>
            <a:ext cx="2871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P122-124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29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469746" cy="6929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4" y="2756355"/>
            <a:ext cx="10322551" cy="13452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68297" y="5207428"/>
            <a:ext cx="160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P118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65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0" y="1155574"/>
            <a:ext cx="11288701" cy="1332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0" y="3496256"/>
            <a:ext cx="12458251" cy="8630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85471" y="5980160"/>
            <a:ext cx="160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P102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04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" y="98124"/>
            <a:ext cx="8795049" cy="6585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9" y="1119164"/>
            <a:ext cx="11797201" cy="4619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4186" y="5207428"/>
            <a:ext cx="160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P116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37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9" y="2794429"/>
            <a:ext cx="10678501" cy="1269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26" y="4389534"/>
            <a:ext cx="7373250" cy="10153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4186" y="5207428"/>
            <a:ext cx="160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P115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985"/>
            <a:ext cx="10627651" cy="7564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4" y="1588746"/>
            <a:ext cx="10729351" cy="3680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01" y="2498807"/>
            <a:ext cx="7983450" cy="2220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72690" y="5207428"/>
            <a:ext cx="2169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P68-69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05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4" y="2743664"/>
            <a:ext cx="10627651" cy="1370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9" y="4825917"/>
            <a:ext cx="6813900" cy="812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P76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2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8" y="167308"/>
            <a:ext cx="11034451" cy="4581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2" y="4748906"/>
            <a:ext cx="9814051" cy="2639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69" y="167308"/>
            <a:ext cx="7220700" cy="1446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P69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3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9" y="2857886"/>
            <a:ext cx="10780201" cy="1142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9" y="4680341"/>
            <a:ext cx="11695501" cy="11549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P65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30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2" y="588478"/>
            <a:ext cx="10627651" cy="3388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" y="4273021"/>
            <a:ext cx="11797201" cy="19925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61137" y="5934670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P87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86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4" y="2889615"/>
            <a:ext cx="10729351" cy="1078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61" y="5049891"/>
            <a:ext cx="7119000" cy="621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P85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63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-1"/>
            <a:ext cx="8448541" cy="6853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464446"/>
            <a:ext cx="12509101" cy="16118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54186" y="5207428"/>
            <a:ext cx="160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P100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40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8" y="572758"/>
            <a:ext cx="11441251" cy="2132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5" y="3422633"/>
            <a:ext cx="11187001" cy="1396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54186" y="5207428"/>
            <a:ext cx="160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P136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47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2" y="878381"/>
            <a:ext cx="11339551" cy="1345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2581937"/>
            <a:ext cx="12509101" cy="27032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85471" y="5980160"/>
            <a:ext cx="160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P110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58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97" y="1914757"/>
            <a:ext cx="10068301" cy="1611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6" y="3405214"/>
            <a:ext cx="10983601" cy="16879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P76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51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0" y="0"/>
            <a:ext cx="6307821" cy="6195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51" y="1177184"/>
            <a:ext cx="5480939" cy="2055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26" y="3388123"/>
            <a:ext cx="7780050" cy="20433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P68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41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152"/>
            <a:ext cx="8100811" cy="6781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01" y="1419689"/>
            <a:ext cx="6712200" cy="52034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4186" y="5207428"/>
            <a:ext cx="160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P136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082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0" y="628557"/>
            <a:ext cx="10170001" cy="1840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10" y="2996048"/>
            <a:ext cx="6508800" cy="24113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4186" y="5207428"/>
            <a:ext cx="160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P133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08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4" y="2051982"/>
            <a:ext cx="10017451" cy="2754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4806018"/>
            <a:ext cx="6457950" cy="12818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4186" y="5207428"/>
            <a:ext cx="160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P125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92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632"/>
            <a:ext cx="6284890" cy="4684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90" y="3089582"/>
            <a:ext cx="6389976" cy="3432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4" y="380886"/>
            <a:ext cx="11390401" cy="24494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P68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31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7" y="1492164"/>
            <a:ext cx="10780201" cy="1066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64" y="3626363"/>
            <a:ext cx="7424100" cy="2309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P66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41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7" y="842437"/>
            <a:ext cx="10678501" cy="1154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9" y="3893070"/>
            <a:ext cx="11848051" cy="18021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P74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900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9" y="-23063"/>
            <a:ext cx="11593801" cy="6904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3" y="901235"/>
            <a:ext cx="11848051" cy="12691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P69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251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4" y="2451761"/>
            <a:ext cx="10932751" cy="1954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9" y="3983481"/>
            <a:ext cx="11848051" cy="1218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P88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31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9" y="3035566"/>
            <a:ext cx="11492101" cy="786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9" y="4975203"/>
            <a:ext cx="12458251" cy="7868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60998" y="5980160"/>
            <a:ext cx="125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P83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04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8" y="808224"/>
            <a:ext cx="10678501" cy="2195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7" y="4162936"/>
            <a:ext cx="11898901" cy="8503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P64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43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7120" cy="5255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1" y="5142743"/>
            <a:ext cx="8683131" cy="1715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1" y="2386115"/>
            <a:ext cx="11026034" cy="20446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P98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12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10" y="1824577"/>
            <a:ext cx="10119151" cy="736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3" y="2596047"/>
            <a:ext cx="11441251" cy="2056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P98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257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4" y="2623095"/>
            <a:ext cx="10831051" cy="1611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25" y="4771618"/>
            <a:ext cx="7017300" cy="1307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P97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90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9" y="2293119"/>
            <a:ext cx="11288701" cy="2271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45" y="5069115"/>
            <a:ext cx="7169850" cy="609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9677" y="5207428"/>
            <a:ext cx="12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P98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18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50709" cy="6283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94" y="1129521"/>
            <a:ext cx="7271550" cy="16625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4186" y="5207428"/>
            <a:ext cx="160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P104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14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24" y="2534255"/>
            <a:ext cx="9915751" cy="1789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47" y="4678494"/>
            <a:ext cx="6559650" cy="17767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4186" y="5207428"/>
            <a:ext cx="160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P106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656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1" y="0"/>
            <a:ext cx="7374090" cy="5845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88" y="4966980"/>
            <a:ext cx="9203851" cy="18910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4186" y="5207428"/>
            <a:ext cx="160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P102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2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602"/>
            <a:ext cx="11339551" cy="786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01" y="2991146"/>
            <a:ext cx="12407401" cy="8757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60998" y="5980160"/>
            <a:ext cx="125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P85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43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1" y="1400699"/>
            <a:ext cx="11339551" cy="888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0350"/>
            <a:ext cx="12458251" cy="27667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60998" y="5980160"/>
            <a:ext cx="125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P98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474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4" y="2648478"/>
            <a:ext cx="11339551" cy="1561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4" y="4953412"/>
            <a:ext cx="9763201" cy="1218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85471" y="5980160"/>
            <a:ext cx="160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P132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83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4" y="238184"/>
            <a:ext cx="11237851" cy="4441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1705157"/>
            <a:ext cx="11384824" cy="31115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85471" y="5980160"/>
            <a:ext cx="160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P104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90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75</Words>
  <Application>Microsoft Office PowerPoint</Application>
  <PresentationFormat>Widescreen</PresentationFormat>
  <Paragraphs>61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</dc:title>
  <dc:creator>Sean Stratton</dc:creator>
  <cp:lastModifiedBy>Mr Stratton</cp:lastModifiedBy>
  <cp:revision>48</cp:revision>
  <dcterms:created xsi:type="dcterms:W3CDTF">2015-03-26T09:00:24Z</dcterms:created>
  <dcterms:modified xsi:type="dcterms:W3CDTF">2015-03-30T11:08:05Z</dcterms:modified>
</cp:coreProperties>
</file>