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94" r:id="rId3"/>
    <p:sldId id="275" r:id="rId4"/>
    <p:sldId id="276" r:id="rId5"/>
    <p:sldId id="293" r:id="rId6"/>
    <p:sldId id="257" r:id="rId7"/>
    <p:sldId id="258" r:id="rId8"/>
    <p:sldId id="259" r:id="rId9"/>
    <p:sldId id="277" r:id="rId10"/>
    <p:sldId id="260" r:id="rId11"/>
    <p:sldId id="261" r:id="rId12"/>
    <p:sldId id="262" r:id="rId13"/>
    <p:sldId id="263" r:id="rId14"/>
    <p:sldId id="292" r:id="rId15"/>
    <p:sldId id="264" r:id="rId16"/>
    <p:sldId id="266" r:id="rId17"/>
    <p:sldId id="267" r:id="rId18"/>
    <p:sldId id="268" r:id="rId19"/>
    <p:sldId id="269" r:id="rId20"/>
    <p:sldId id="271" r:id="rId21"/>
    <p:sldId id="273" r:id="rId22"/>
    <p:sldId id="274" r:id="rId23"/>
    <p:sldId id="287" r:id="rId24"/>
    <p:sldId id="288" r:id="rId25"/>
    <p:sldId id="289" r:id="rId26"/>
    <p:sldId id="290" r:id="rId27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447B4-A3F7-4586-9B38-60D9BCC8F76A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10018-CE85-4BDC-8BB1-B9AF15859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214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458-0EF4-4467-B47E-D768DE25BA1B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F98B-4ADD-44B7-912D-C94F3AE42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458-0EF4-4467-B47E-D768DE25BA1B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F98B-4ADD-44B7-912D-C94F3AE42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49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458-0EF4-4467-B47E-D768DE25BA1B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F98B-4ADD-44B7-912D-C94F3AE42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61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458-0EF4-4467-B47E-D768DE25BA1B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F98B-4ADD-44B7-912D-C94F3AE42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06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458-0EF4-4467-B47E-D768DE25BA1B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F98B-4ADD-44B7-912D-C94F3AE42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2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458-0EF4-4467-B47E-D768DE25BA1B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F98B-4ADD-44B7-912D-C94F3AE42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15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458-0EF4-4467-B47E-D768DE25BA1B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F98B-4ADD-44B7-912D-C94F3AE42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3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458-0EF4-4467-B47E-D768DE25BA1B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F98B-4ADD-44B7-912D-C94F3AE42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78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458-0EF4-4467-B47E-D768DE25BA1B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F98B-4ADD-44B7-912D-C94F3AE42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53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458-0EF4-4467-B47E-D768DE25BA1B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F98B-4ADD-44B7-912D-C94F3AE42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19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458-0EF4-4467-B47E-D768DE25BA1B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F98B-4ADD-44B7-912D-C94F3AE42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89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86458-0EF4-4467-B47E-D768DE25BA1B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F98B-4ADD-44B7-912D-C94F3AE42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4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2016 </a:t>
            </a:r>
            <a:r>
              <a:rPr lang="en-GB" dirty="0" smtClean="0"/>
              <a:t>N5 Prelim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6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Decimal to binary conversion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1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GB" dirty="0" smtClean="0"/>
              <a:t>ixed </a:t>
            </a:r>
            <a:r>
              <a:rPr lang="en-GB" dirty="0"/>
              <a:t>loops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6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Floating point notation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46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</a:t>
            </a:r>
            <a:r>
              <a:rPr lang="en-GB" dirty="0"/>
              <a:t>Notations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5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Algorithms -Input Validation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err="1" smtClean="0"/>
              <a:t>Eg</a:t>
            </a:r>
            <a:r>
              <a:rPr lang="en-GB" dirty="0" smtClean="0"/>
              <a:t> input number in a range, 1-100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36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2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</a:t>
            </a:r>
            <a:r>
              <a:rPr lang="en-GB" dirty="0" smtClean="0"/>
              <a:t>statements (Selection – True/False)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60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Incrementing counters (plus 1 to a counter)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2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Logical Operators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70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Normal, </a:t>
            </a:r>
            <a:r>
              <a:rPr lang="en-GB" dirty="0" smtClean="0"/>
              <a:t>Extreme </a:t>
            </a:r>
            <a:r>
              <a:rPr lang="en-GB" dirty="0"/>
              <a:t>and Exceptional test data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16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30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Readability of code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String data types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6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</a:t>
            </a:r>
            <a:r>
              <a:rPr lang="en-GB" dirty="0" smtClean="0"/>
              <a:t>nconditional </a:t>
            </a:r>
            <a:r>
              <a:rPr lang="en-GB" dirty="0"/>
              <a:t>loops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Interface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File format for Graphics P110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07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Calculation of file size for Graphics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49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Laws that effect Computer 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48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Absolute/Relative </a:t>
            </a:r>
            <a:r>
              <a:rPr lang="en-GB" dirty="0"/>
              <a:t>addressing in HTML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1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Decimal into Binary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0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High Level Languages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36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54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 of variables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68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Boolean data types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9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Calculation of graphic file sizes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69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107</Words>
  <Application>Microsoft Office PowerPoint</Application>
  <PresentationFormat>Widescreen</PresentationFormat>
  <Paragraphs>27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2016 N5 Prelim Revision</vt:lpstr>
      <vt:lpstr>HTML</vt:lpstr>
      <vt:lpstr>Absolute/Relative addressing in HTML </vt:lpstr>
      <vt:lpstr>Decimal into Binary</vt:lpstr>
      <vt:lpstr>Advantages of High Level Languages</vt:lpstr>
      <vt:lpstr>Arrays </vt:lpstr>
      <vt:lpstr>Assignment of variables </vt:lpstr>
      <vt:lpstr>Boolean data types </vt:lpstr>
      <vt:lpstr>Calculation of graphic file sizes </vt:lpstr>
      <vt:lpstr>Decimal to binary conversion </vt:lpstr>
      <vt:lpstr>Fixed loops </vt:lpstr>
      <vt:lpstr>Floating point notation </vt:lpstr>
      <vt:lpstr>Design Notations </vt:lpstr>
      <vt:lpstr>Standard Algorithms -Input Validation</vt:lpstr>
      <vt:lpstr>Arrays</vt:lpstr>
      <vt:lpstr>IF statements (Selection – True/False) </vt:lpstr>
      <vt:lpstr>Incrementing counters (plus 1 to a counter) </vt:lpstr>
      <vt:lpstr>Logical Operators </vt:lpstr>
      <vt:lpstr>Normal, Extreme and Exceptional test data </vt:lpstr>
      <vt:lpstr>Readability of code </vt:lpstr>
      <vt:lpstr>String data types </vt:lpstr>
      <vt:lpstr>Unconditional loops </vt:lpstr>
      <vt:lpstr>User Interface Design</vt:lpstr>
      <vt:lpstr>Standard File format for Graphics P110</vt:lpstr>
      <vt:lpstr>Calculation of file size for Graphics </vt:lpstr>
      <vt:lpstr>Laws that effect Computer Use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N5 Prelim Revision</dc:title>
  <dc:creator>Sean Stratton</dc:creator>
  <cp:lastModifiedBy>Juliet Welsh</cp:lastModifiedBy>
  <cp:revision>14</cp:revision>
  <cp:lastPrinted>2014-12-03T12:32:47Z</cp:lastPrinted>
  <dcterms:created xsi:type="dcterms:W3CDTF">2014-12-03T11:43:28Z</dcterms:created>
  <dcterms:modified xsi:type="dcterms:W3CDTF">2015-12-14T11:14:17Z</dcterms:modified>
</cp:coreProperties>
</file>