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90" y="11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6/8/2015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095067" y="2141538"/>
            <a:ext cx="2726266" cy="378512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2922" y="609600"/>
            <a:ext cx="10131425" cy="1456267"/>
          </a:xfrm>
        </p:spPr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0246717" y="2764100"/>
            <a:ext cx="1498599" cy="2404535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GB" sz="1000" dirty="0" smtClean="0">
                <a:solidFill>
                  <a:schemeClr val="bg1"/>
                </a:solidFill>
              </a:rPr>
              <a:t>T.A.R.D.I.S.</a:t>
            </a:r>
          </a:p>
          <a:p>
            <a:r>
              <a:rPr lang="en-GB" sz="1000" dirty="0" smtClean="0">
                <a:solidFill>
                  <a:schemeClr val="bg1"/>
                </a:solidFill>
              </a:rPr>
              <a:t>Time</a:t>
            </a:r>
          </a:p>
          <a:p>
            <a:r>
              <a:rPr lang="en-GB" sz="1000" dirty="0" smtClean="0">
                <a:solidFill>
                  <a:schemeClr val="bg1"/>
                </a:solidFill>
              </a:rPr>
              <a:t>And</a:t>
            </a:r>
          </a:p>
          <a:p>
            <a:r>
              <a:rPr lang="en-GB" sz="1000" dirty="0" smtClean="0">
                <a:solidFill>
                  <a:schemeClr val="bg1"/>
                </a:solidFill>
              </a:rPr>
              <a:t>Relative</a:t>
            </a:r>
          </a:p>
          <a:p>
            <a:r>
              <a:rPr lang="en-GB" sz="1000" dirty="0" smtClean="0">
                <a:solidFill>
                  <a:schemeClr val="bg1"/>
                </a:solidFill>
              </a:rPr>
              <a:t>Dimension </a:t>
            </a:r>
          </a:p>
          <a:p>
            <a:r>
              <a:rPr lang="en-GB" sz="1000" dirty="0" smtClean="0">
                <a:solidFill>
                  <a:schemeClr val="bg1"/>
                </a:solidFill>
              </a:rPr>
              <a:t>In</a:t>
            </a:r>
          </a:p>
          <a:p>
            <a:r>
              <a:rPr lang="en-GB" sz="1000" dirty="0" smtClean="0">
                <a:solidFill>
                  <a:schemeClr val="bg1"/>
                </a:solidFill>
              </a:rPr>
              <a:t>Space</a:t>
            </a:r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0671" y="2141538"/>
            <a:ext cx="2737246" cy="3649662"/>
          </a:xfrm>
        </p:spPr>
      </p:pic>
      <p:sp>
        <p:nvSpPr>
          <p:cNvPr id="8" name="Rectangle 7"/>
          <p:cNvSpPr/>
          <p:nvPr/>
        </p:nvSpPr>
        <p:spPr>
          <a:xfrm>
            <a:off x="-135058" y="496207"/>
            <a:ext cx="1093940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60007" dist="200025" dir="15000000" sx="110000" sy="110000" kx="-1800000" algn="bl" rotWithShape="0">
                    <a:prstClr val="black">
                      <a:alpha val="32000"/>
                    </a:prstClr>
                  </a:outerShdw>
                </a:effectLst>
              </a:rPr>
              <a:t>Doctor Who - TARDIS</a:t>
            </a:r>
            <a:endParaRPr 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60007" dist="200025" dir="15000000" sx="110000" sy="11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71" y="2394742"/>
            <a:ext cx="628650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17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9</TotalTime>
  <Words>12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Celestial</vt:lpstr>
      <vt:lpstr>PowerPoint Presentation</vt:lpstr>
    </vt:vector>
  </TitlesOfParts>
  <Company>North Lanarkshire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Stratton</dc:creator>
  <cp:lastModifiedBy>Mr Stratton</cp:lastModifiedBy>
  <cp:revision>2</cp:revision>
  <dcterms:created xsi:type="dcterms:W3CDTF">2015-06-08T08:16:30Z</dcterms:created>
  <dcterms:modified xsi:type="dcterms:W3CDTF">2015-06-08T08:25:45Z</dcterms:modified>
</cp:coreProperties>
</file>