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395412" x="685800"/>
            <a:ext cy="1470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304800" mar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trike="noStrike" u="none" b="1" cap="none" baseline="0" sz="4800" i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910423" x="685800"/>
            <a:ext cy="11183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203200" mar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id="11" name="Shape 11"/>
          <p:cNvGrpSpPr/>
          <p:nvPr/>
        </p:nvGrpSpPr>
        <p:grpSpPr>
          <a:xfrm>
            <a:off y="4615343" x="0"/>
            <a:ext cy="2197267" cx="9144000"/>
            <a:chOff y="3690482" x="0"/>
            <a:chExt cy="850171" cx="9144000"/>
          </a:xfrm>
        </p:grpSpPr>
        <p:sp>
          <p:nvSpPr>
            <p:cNvPr id="12" name="Shape 12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-285750" marL="74295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-228600" marL="160020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-228600" marL="205740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-228600" marL="251460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-228600" marL="297180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-228600" marL="342900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baseline="0"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-228600" marL="388620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baseline="0"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id="23" name="Shape 23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24" name="Shape 2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5" name="Shape 2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6" name="Shape 2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600200" x="457200"/>
            <a:ext cy="43560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1600200" x="4648200"/>
            <a:ext cy="43560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grpSp>
        <p:nvGrpSpPr>
          <p:cNvPr id="31" name="Shape 31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32" name="Shape 32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id="37" name="Shape 37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38" name="Shape 38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5367337" x="1792288"/>
            <a:ext cy="6294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algn="ctr" rtl="0" indent="88900" mar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/>
        </p:txBody>
      </p:sp>
      <p:grpSp>
        <p:nvGrpSpPr>
          <p:cNvPr id="43" name="Shape 43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id="44" name="Shape 4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5" name="Shape 4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6" name="Shape 4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48" name="Shape 48"/>
          <p:cNvGrpSpPr/>
          <p:nvPr/>
        </p:nvGrpSpPr>
        <p:grpSpPr>
          <a:xfrm>
            <a:off y="4615343" x="0"/>
            <a:ext cy="2197267" cx="9144000"/>
            <a:chOff y="3690482" x="0"/>
            <a:chExt cy="850171" cx="9144000"/>
          </a:xfrm>
        </p:grpSpPr>
        <p:sp>
          <p:nvSpPr>
            <p:cNvPr id="49" name="Shape 49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0" name="Shape 50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1" name="Shape 51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2" name="Shape 52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3" name="Shape 53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5" name="Shape 55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6" name="Shape 5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279400" mar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trike="noStrike" u="none" b="0" cap="none" baseline="0" sz="4400" i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2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-285750" marL="74295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8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-228600" marL="160020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-228600" marL="205740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-228600" marL="251460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-228600" marL="297180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-228600" marL="342900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-228600" marL="388620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1321" x="0"/>
            <a:ext cy="118200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1395412" x="685800"/>
            <a:ext cy="14700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Development process for multimedia applications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2910423" x="685800"/>
            <a:ext cy="11183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Higher Computing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3000" lang="en"/>
              <a:t>Description of the software development process as it applies to the development of multimedia applications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Description of methodologies used in the creation or definition of a multimedia application:WYSIWYG editors and text editors to create web pages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Description of methodologies used in the creation or definition of a multimedia application:authoring software to create multimedia applications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Description of methodologies used in the creation or definition of a multimedia application: presentation software to create presentations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2400" lang="en"/>
              <a:t>Description of the methodologies and requirements for the display of a multimedia application, including streaming of multimedia data and embedded files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3600" lang="en"/>
              <a:t>Explanation and exemplification of the term ‘codec’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3600" lang="en"/>
              <a:t>Explanation and exemplification of the term ‘container’ file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