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Multimedia - Bit-mapped graphic data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Higher Computing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Calculation of number of pixels from height, width and resolution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Explanation of the following image related term: dithering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Explanation of the following image related term: anti-aliasing,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Explanation of the following image related term: increase resolution (re-sampling)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1800" lang="en"/>
              <a:t>Description of features of graphics cards involved in displaying 2D graphics, including: role of DAC, role of GPU/DSP (to allow effects to be applied by hardware)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Description of the hardware used to capture still graphic data: digital camera (array CCD, memory card storage medium)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Description of the hardware used to capture still graphic data: scanner (linear CCD), role of ADC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1400" lang="en"/>
              <a:t>Description of the storage of graphic data in compressed and uncompressed file formats, including simple description of the techniques used within each file for compression and data storage: bitmap (indexed colour or CLUT), 24-bit bitmap and compressed bitmap (RLE)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1800" lang="en"/>
              <a:t>Description of the storage of graphic data in compressed and uncompressed file formats, including simple description of the techniques used within each file for compression and data storage: GIF (animation, (non)-interlaced, LZW),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1800" lang="en"/>
              <a:t>Description of the storage of graphic data in compressed and uncompressed file formats, including simple description of the techniques used within each file for compression and data storage: JPEG (description of factors involved)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1800" lang="en"/>
              <a:t>Description of the storage of graphic data in compressed and uncompressed file formats, including simple description of the techniques used within each file for compression and data storage: PNG (CLUT or RGB, transparency, compressed)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Description of RGB colour codes and their effect on the overall colour produced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Calculations using the relationship: File Size = pixels x colour depth (bits)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