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74" r:id="rId9"/>
    <p:sldId id="259" r:id="rId10"/>
    <p:sldId id="260" r:id="rId11"/>
    <p:sldId id="270" r:id="rId12"/>
    <p:sldId id="275" r:id="rId13"/>
    <p:sldId id="261" r:id="rId14"/>
    <p:sldId id="276" r:id="rId15"/>
    <p:sldId id="262" r:id="rId16"/>
    <p:sldId id="264" r:id="rId17"/>
    <p:sldId id="277" r:id="rId18"/>
    <p:sldId id="266" r:id="rId19"/>
    <p:sldId id="267" r:id="rId20"/>
    <p:sldId id="278" r:id="rId21"/>
    <p:sldId id="268" r:id="rId22"/>
    <p:sldId id="273" r:id="rId23"/>
    <p:sldId id="272" r:id="rId24"/>
    <p:sldId id="271" r:id="rId25"/>
    <p:sldId id="26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81113-0637-4996-B4B2-07694C1B6B79}" v="383" dt="2023-10-25T12:19:32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0B27E-7474-4804-BA5C-089EA9DCEC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96694-CBD5-4570-A932-8DAA2F70CFD2}">
      <dgm:prSet/>
      <dgm:spPr/>
      <dgm:t>
        <a:bodyPr/>
        <a:lstStyle/>
        <a:p>
          <a:r>
            <a:rPr lang="en-GB" dirty="0"/>
            <a:t>Prelims will take place from 28</a:t>
          </a:r>
          <a:r>
            <a:rPr lang="en-GB" baseline="30000" dirty="0"/>
            <a:t>th</a:t>
          </a:r>
          <a:r>
            <a:rPr lang="en-GB" dirty="0"/>
            <a:t> November to 13</a:t>
          </a:r>
          <a:r>
            <a:rPr lang="en-GB" baseline="30000" dirty="0"/>
            <a:t>th</a:t>
          </a:r>
          <a:r>
            <a:rPr lang="en-GB" dirty="0"/>
            <a:t> December </a:t>
          </a:r>
        </a:p>
        <a:p>
          <a:endParaRPr lang="en-GB" dirty="0"/>
        </a:p>
        <a:p>
          <a:r>
            <a:rPr lang="en-US" dirty="0"/>
            <a:t>You have 23 days and only 16 school days (6</a:t>
          </a:r>
          <a:r>
            <a:rPr lang="en-US" baseline="30000" dirty="0"/>
            <a:t>th</a:t>
          </a:r>
          <a:r>
            <a:rPr lang="en-US" dirty="0"/>
            <a:t> November)</a:t>
          </a:r>
        </a:p>
        <a:p>
          <a:endParaRPr lang="en-US" dirty="0"/>
        </a:p>
      </dgm:t>
    </dgm:pt>
    <dgm:pt modelId="{3736D34B-DEAD-4C50-9BB9-1E73E4EEDE10}" type="parTrans" cxnId="{AF364E1B-5407-4A04-9248-288A1A16B91F}">
      <dgm:prSet/>
      <dgm:spPr/>
      <dgm:t>
        <a:bodyPr/>
        <a:lstStyle/>
        <a:p>
          <a:endParaRPr lang="en-US"/>
        </a:p>
      </dgm:t>
    </dgm:pt>
    <dgm:pt modelId="{635F7D55-B457-41E0-B77C-D69DAF26A7FC}" type="sibTrans" cxnId="{AF364E1B-5407-4A04-9248-288A1A16B91F}">
      <dgm:prSet/>
      <dgm:spPr/>
      <dgm:t>
        <a:bodyPr/>
        <a:lstStyle/>
        <a:p>
          <a:endParaRPr lang="en-US"/>
        </a:p>
      </dgm:t>
    </dgm:pt>
    <dgm:pt modelId="{8280A97F-6CA2-4238-9DAD-04E58548ACAF}">
      <dgm:prSet/>
      <dgm:spPr/>
      <dgm:t>
        <a:bodyPr/>
        <a:lstStyle/>
        <a:p>
          <a:r>
            <a:rPr lang="en-GB" dirty="0"/>
            <a:t>Elements of Practical subjects may fall out with these times. </a:t>
          </a:r>
          <a:endParaRPr lang="en-US" dirty="0"/>
        </a:p>
      </dgm:t>
    </dgm:pt>
    <dgm:pt modelId="{915B6196-FA26-4EEE-8C9A-59CD04504259}" type="parTrans" cxnId="{FBD41052-7C26-44A9-8289-807E4760B02B}">
      <dgm:prSet/>
      <dgm:spPr/>
      <dgm:t>
        <a:bodyPr/>
        <a:lstStyle/>
        <a:p>
          <a:endParaRPr lang="en-US"/>
        </a:p>
      </dgm:t>
    </dgm:pt>
    <dgm:pt modelId="{62C01C52-F7C4-458B-9979-9664D5B8CD3E}" type="sibTrans" cxnId="{FBD41052-7C26-44A9-8289-807E4760B02B}">
      <dgm:prSet/>
      <dgm:spPr/>
      <dgm:t>
        <a:bodyPr/>
        <a:lstStyle/>
        <a:p>
          <a:endParaRPr lang="en-US"/>
        </a:p>
      </dgm:t>
    </dgm:pt>
    <dgm:pt modelId="{E8494839-32B5-4691-8E42-97284F06C6C6}" type="pres">
      <dgm:prSet presAssocID="{4320B27E-7474-4804-BA5C-089EA9DCEC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981C1E-A6B6-474B-92C6-0C0D4948D283}" type="pres">
      <dgm:prSet presAssocID="{AE896694-CBD5-4570-A932-8DAA2F70CFD2}" presName="hierRoot1" presStyleCnt="0"/>
      <dgm:spPr/>
    </dgm:pt>
    <dgm:pt modelId="{536C90E3-B10E-465D-BEB3-B8A1CAF4265E}" type="pres">
      <dgm:prSet presAssocID="{AE896694-CBD5-4570-A932-8DAA2F70CFD2}" presName="composite" presStyleCnt="0"/>
      <dgm:spPr/>
    </dgm:pt>
    <dgm:pt modelId="{3A48B226-7A6B-40FD-B6EB-35838103A5E5}" type="pres">
      <dgm:prSet presAssocID="{AE896694-CBD5-4570-A932-8DAA2F70CFD2}" presName="background" presStyleLbl="node0" presStyleIdx="0" presStyleCnt="2"/>
      <dgm:spPr/>
    </dgm:pt>
    <dgm:pt modelId="{811F0408-6B7F-4C26-B40D-0202D563409A}" type="pres">
      <dgm:prSet presAssocID="{AE896694-CBD5-4570-A932-8DAA2F70CFD2}" presName="text" presStyleLbl="fgAcc0" presStyleIdx="0" presStyleCnt="2">
        <dgm:presLayoutVars>
          <dgm:chPref val="3"/>
        </dgm:presLayoutVars>
      </dgm:prSet>
      <dgm:spPr/>
    </dgm:pt>
    <dgm:pt modelId="{AFB1A3C7-D6E0-46EB-817F-87539C79DCE1}" type="pres">
      <dgm:prSet presAssocID="{AE896694-CBD5-4570-A932-8DAA2F70CFD2}" presName="hierChild2" presStyleCnt="0"/>
      <dgm:spPr/>
    </dgm:pt>
    <dgm:pt modelId="{1A05D757-235A-45C3-ABC4-0F3C2BAC1173}" type="pres">
      <dgm:prSet presAssocID="{8280A97F-6CA2-4238-9DAD-04E58548ACAF}" presName="hierRoot1" presStyleCnt="0"/>
      <dgm:spPr/>
    </dgm:pt>
    <dgm:pt modelId="{2C0CB527-48AD-4175-A3C1-4374465F10C0}" type="pres">
      <dgm:prSet presAssocID="{8280A97F-6CA2-4238-9DAD-04E58548ACAF}" presName="composite" presStyleCnt="0"/>
      <dgm:spPr/>
    </dgm:pt>
    <dgm:pt modelId="{BDC099EA-86FD-4B74-8AD7-F2466F61B985}" type="pres">
      <dgm:prSet presAssocID="{8280A97F-6CA2-4238-9DAD-04E58548ACAF}" presName="background" presStyleLbl="node0" presStyleIdx="1" presStyleCnt="2"/>
      <dgm:spPr/>
    </dgm:pt>
    <dgm:pt modelId="{D3912886-8554-441A-965D-FE7B18ECA934}" type="pres">
      <dgm:prSet presAssocID="{8280A97F-6CA2-4238-9DAD-04E58548ACAF}" presName="text" presStyleLbl="fgAcc0" presStyleIdx="1" presStyleCnt="2">
        <dgm:presLayoutVars>
          <dgm:chPref val="3"/>
        </dgm:presLayoutVars>
      </dgm:prSet>
      <dgm:spPr/>
    </dgm:pt>
    <dgm:pt modelId="{ACFABD52-7FBB-47B9-B838-379BFD36D903}" type="pres">
      <dgm:prSet presAssocID="{8280A97F-6CA2-4238-9DAD-04E58548ACAF}" presName="hierChild2" presStyleCnt="0"/>
      <dgm:spPr/>
    </dgm:pt>
  </dgm:ptLst>
  <dgm:cxnLst>
    <dgm:cxn modelId="{AF364E1B-5407-4A04-9248-288A1A16B91F}" srcId="{4320B27E-7474-4804-BA5C-089EA9DCEC41}" destId="{AE896694-CBD5-4570-A932-8DAA2F70CFD2}" srcOrd="0" destOrd="0" parTransId="{3736D34B-DEAD-4C50-9BB9-1E73E4EEDE10}" sibTransId="{635F7D55-B457-41E0-B77C-D69DAF26A7FC}"/>
    <dgm:cxn modelId="{FBD41052-7C26-44A9-8289-807E4760B02B}" srcId="{4320B27E-7474-4804-BA5C-089EA9DCEC41}" destId="{8280A97F-6CA2-4238-9DAD-04E58548ACAF}" srcOrd="1" destOrd="0" parTransId="{915B6196-FA26-4EEE-8C9A-59CD04504259}" sibTransId="{62C01C52-F7C4-458B-9979-9664D5B8CD3E}"/>
    <dgm:cxn modelId="{627EC8C6-ADA5-493F-B966-9179D25D1345}" type="presOf" srcId="{AE896694-CBD5-4570-A932-8DAA2F70CFD2}" destId="{811F0408-6B7F-4C26-B40D-0202D563409A}" srcOrd="0" destOrd="0" presId="urn:microsoft.com/office/officeart/2005/8/layout/hierarchy1"/>
    <dgm:cxn modelId="{281628F1-83A2-4B82-81F8-328BE4F5608E}" type="presOf" srcId="{8280A97F-6CA2-4238-9DAD-04E58548ACAF}" destId="{D3912886-8554-441A-965D-FE7B18ECA934}" srcOrd="0" destOrd="0" presId="urn:microsoft.com/office/officeart/2005/8/layout/hierarchy1"/>
    <dgm:cxn modelId="{973321F3-2622-479B-AAE1-206054370860}" type="presOf" srcId="{4320B27E-7474-4804-BA5C-089EA9DCEC41}" destId="{E8494839-32B5-4691-8E42-97284F06C6C6}" srcOrd="0" destOrd="0" presId="urn:microsoft.com/office/officeart/2005/8/layout/hierarchy1"/>
    <dgm:cxn modelId="{41272CF0-023D-4877-9256-E3662A8151CB}" type="presParOf" srcId="{E8494839-32B5-4691-8E42-97284F06C6C6}" destId="{C6981C1E-A6B6-474B-92C6-0C0D4948D283}" srcOrd="0" destOrd="0" presId="urn:microsoft.com/office/officeart/2005/8/layout/hierarchy1"/>
    <dgm:cxn modelId="{EAD6B268-0AA4-4A3E-9F6B-2896B942EC11}" type="presParOf" srcId="{C6981C1E-A6B6-474B-92C6-0C0D4948D283}" destId="{536C90E3-B10E-465D-BEB3-B8A1CAF4265E}" srcOrd="0" destOrd="0" presId="urn:microsoft.com/office/officeart/2005/8/layout/hierarchy1"/>
    <dgm:cxn modelId="{41879FFE-6BDB-4BC0-88D3-539B492E01D8}" type="presParOf" srcId="{536C90E3-B10E-465D-BEB3-B8A1CAF4265E}" destId="{3A48B226-7A6B-40FD-B6EB-35838103A5E5}" srcOrd="0" destOrd="0" presId="urn:microsoft.com/office/officeart/2005/8/layout/hierarchy1"/>
    <dgm:cxn modelId="{C8E45B91-F761-43A7-9E8E-E91C6F86055E}" type="presParOf" srcId="{536C90E3-B10E-465D-BEB3-B8A1CAF4265E}" destId="{811F0408-6B7F-4C26-B40D-0202D563409A}" srcOrd="1" destOrd="0" presId="urn:microsoft.com/office/officeart/2005/8/layout/hierarchy1"/>
    <dgm:cxn modelId="{36E422A4-2616-4A53-B8D0-8C079EB8EF52}" type="presParOf" srcId="{C6981C1E-A6B6-474B-92C6-0C0D4948D283}" destId="{AFB1A3C7-D6E0-46EB-817F-87539C79DCE1}" srcOrd="1" destOrd="0" presId="urn:microsoft.com/office/officeart/2005/8/layout/hierarchy1"/>
    <dgm:cxn modelId="{5AABF352-5136-4222-A6B0-041FBBF38379}" type="presParOf" srcId="{E8494839-32B5-4691-8E42-97284F06C6C6}" destId="{1A05D757-235A-45C3-ABC4-0F3C2BAC1173}" srcOrd="1" destOrd="0" presId="urn:microsoft.com/office/officeart/2005/8/layout/hierarchy1"/>
    <dgm:cxn modelId="{E6E7125D-FA5A-4CCF-A03D-E26639853391}" type="presParOf" srcId="{1A05D757-235A-45C3-ABC4-0F3C2BAC1173}" destId="{2C0CB527-48AD-4175-A3C1-4374465F10C0}" srcOrd="0" destOrd="0" presId="urn:microsoft.com/office/officeart/2005/8/layout/hierarchy1"/>
    <dgm:cxn modelId="{2D76991B-8E97-4B46-8C4D-E511830916A9}" type="presParOf" srcId="{2C0CB527-48AD-4175-A3C1-4374465F10C0}" destId="{BDC099EA-86FD-4B74-8AD7-F2466F61B985}" srcOrd="0" destOrd="0" presId="urn:microsoft.com/office/officeart/2005/8/layout/hierarchy1"/>
    <dgm:cxn modelId="{DFF84D09-C7BD-4787-BB33-617133D94E78}" type="presParOf" srcId="{2C0CB527-48AD-4175-A3C1-4374465F10C0}" destId="{D3912886-8554-441A-965D-FE7B18ECA934}" srcOrd="1" destOrd="0" presId="urn:microsoft.com/office/officeart/2005/8/layout/hierarchy1"/>
    <dgm:cxn modelId="{D2B52DDA-D2D9-44DA-BBC6-592A257E9DF4}" type="presParOf" srcId="{1A05D757-235A-45C3-ABC4-0F3C2BAC1173}" destId="{ACFABD52-7FBB-47B9-B838-379BFD36D9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99C5D-50CE-40CC-B003-85104CF865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45EBBD-85DE-4CD4-900A-EBCA55A8C192}">
      <dgm:prSet/>
      <dgm:spPr/>
      <dgm:t>
        <a:bodyPr/>
        <a:lstStyle/>
        <a:p>
          <a:r>
            <a:rPr lang="en-GB"/>
            <a:t>Prelims give you a good idea of what to expect for your final exam.</a:t>
          </a:r>
          <a:endParaRPr lang="en-US"/>
        </a:p>
      </dgm:t>
    </dgm:pt>
    <dgm:pt modelId="{FDE97ACC-80CD-4EEE-982F-A8ADCB2A7D14}" type="parTrans" cxnId="{6EF364F2-78E7-4C81-B9FA-0D3E6D026F0E}">
      <dgm:prSet/>
      <dgm:spPr/>
      <dgm:t>
        <a:bodyPr/>
        <a:lstStyle/>
        <a:p>
          <a:endParaRPr lang="en-US"/>
        </a:p>
      </dgm:t>
    </dgm:pt>
    <dgm:pt modelId="{F36446FE-14B7-46C1-8F7F-371019B0DDFB}" type="sibTrans" cxnId="{6EF364F2-78E7-4C81-B9FA-0D3E6D026F0E}">
      <dgm:prSet/>
      <dgm:spPr/>
      <dgm:t>
        <a:bodyPr/>
        <a:lstStyle/>
        <a:p>
          <a:endParaRPr lang="en-US"/>
        </a:p>
      </dgm:t>
    </dgm:pt>
    <dgm:pt modelId="{169ADEB7-88AC-4700-BB31-4C682FD24C15}">
      <dgm:prSet/>
      <dgm:spPr/>
      <dgm:t>
        <a:bodyPr/>
        <a:lstStyle/>
        <a:p>
          <a:r>
            <a:rPr lang="en-GB"/>
            <a:t>It gives you an idea of what you are doing well and what your next steps are.</a:t>
          </a:r>
          <a:endParaRPr lang="en-US"/>
        </a:p>
      </dgm:t>
    </dgm:pt>
    <dgm:pt modelId="{2AC2E06E-B637-4885-B689-1269D1DC0BBE}" type="parTrans" cxnId="{66A0D4A8-AF1E-4DAF-80FF-A88B9AD6967C}">
      <dgm:prSet/>
      <dgm:spPr/>
      <dgm:t>
        <a:bodyPr/>
        <a:lstStyle/>
        <a:p>
          <a:endParaRPr lang="en-US"/>
        </a:p>
      </dgm:t>
    </dgm:pt>
    <dgm:pt modelId="{3677C611-ED24-4FAB-9FAE-7DE7C491A473}" type="sibTrans" cxnId="{66A0D4A8-AF1E-4DAF-80FF-A88B9AD6967C}">
      <dgm:prSet/>
      <dgm:spPr/>
      <dgm:t>
        <a:bodyPr/>
        <a:lstStyle/>
        <a:p>
          <a:endParaRPr lang="en-US"/>
        </a:p>
      </dgm:t>
    </dgm:pt>
    <dgm:pt modelId="{4E6E1210-63BC-4E84-8C48-EE855C9F430A}">
      <dgm:prSet/>
      <dgm:spPr/>
      <dgm:t>
        <a:bodyPr/>
        <a:lstStyle/>
        <a:p>
          <a:r>
            <a:rPr lang="en-GB"/>
            <a:t>You will get helpful feedback from your teacher after your paper is marked.</a:t>
          </a:r>
          <a:endParaRPr lang="en-US"/>
        </a:p>
      </dgm:t>
    </dgm:pt>
    <dgm:pt modelId="{E3B04CAD-A023-4B66-BB18-D70886262E45}" type="parTrans" cxnId="{D065C0C0-FFF3-411F-9FB8-512A1F5D2531}">
      <dgm:prSet/>
      <dgm:spPr/>
      <dgm:t>
        <a:bodyPr/>
        <a:lstStyle/>
        <a:p>
          <a:endParaRPr lang="en-US"/>
        </a:p>
      </dgm:t>
    </dgm:pt>
    <dgm:pt modelId="{3C21E214-2A23-43E3-AFAC-B9B04905A550}" type="sibTrans" cxnId="{D065C0C0-FFF3-411F-9FB8-512A1F5D2531}">
      <dgm:prSet/>
      <dgm:spPr/>
      <dgm:t>
        <a:bodyPr/>
        <a:lstStyle/>
        <a:p>
          <a:endParaRPr lang="en-US"/>
        </a:p>
      </dgm:t>
    </dgm:pt>
    <dgm:pt modelId="{C9E558E5-AF90-4112-BCE1-3AF3E73A4BF6}">
      <dgm:prSet/>
      <dgm:spPr/>
      <dgm:t>
        <a:bodyPr/>
        <a:lstStyle/>
        <a:p>
          <a:r>
            <a:rPr lang="en-GB"/>
            <a:t>If you are at risk of failing your teacher can recommend a level change so you don’t end up with nothing. </a:t>
          </a:r>
          <a:endParaRPr lang="en-US"/>
        </a:p>
      </dgm:t>
    </dgm:pt>
    <dgm:pt modelId="{EC99C009-A923-40F1-95F5-EF434DF8AFE2}" type="parTrans" cxnId="{22EA53A0-B98E-4DDF-9007-FCC14622C3D6}">
      <dgm:prSet/>
      <dgm:spPr/>
      <dgm:t>
        <a:bodyPr/>
        <a:lstStyle/>
        <a:p>
          <a:endParaRPr lang="en-US"/>
        </a:p>
      </dgm:t>
    </dgm:pt>
    <dgm:pt modelId="{BD3949F8-2731-4997-B41F-DBAA4D3A25F2}" type="sibTrans" cxnId="{22EA53A0-B98E-4DDF-9007-FCC14622C3D6}">
      <dgm:prSet/>
      <dgm:spPr/>
      <dgm:t>
        <a:bodyPr/>
        <a:lstStyle/>
        <a:p>
          <a:endParaRPr lang="en-US"/>
        </a:p>
      </dgm:t>
    </dgm:pt>
    <dgm:pt modelId="{D8D5C68C-F83B-4D33-A2FB-94EBDA343C05}" type="pres">
      <dgm:prSet presAssocID="{5AB99C5D-50CE-40CC-B003-85104CF86587}" presName="outerComposite" presStyleCnt="0">
        <dgm:presLayoutVars>
          <dgm:chMax val="5"/>
          <dgm:dir/>
          <dgm:resizeHandles val="exact"/>
        </dgm:presLayoutVars>
      </dgm:prSet>
      <dgm:spPr/>
    </dgm:pt>
    <dgm:pt modelId="{6A746C52-6FAD-4FF6-86FD-837229C6A157}" type="pres">
      <dgm:prSet presAssocID="{5AB99C5D-50CE-40CC-B003-85104CF86587}" presName="dummyMaxCanvas" presStyleCnt="0">
        <dgm:presLayoutVars/>
      </dgm:prSet>
      <dgm:spPr/>
    </dgm:pt>
    <dgm:pt modelId="{59E6D467-32F0-416A-ABB6-726996A1DA8B}" type="pres">
      <dgm:prSet presAssocID="{5AB99C5D-50CE-40CC-B003-85104CF86587}" presName="FourNodes_1" presStyleLbl="node1" presStyleIdx="0" presStyleCnt="4">
        <dgm:presLayoutVars>
          <dgm:bulletEnabled val="1"/>
        </dgm:presLayoutVars>
      </dgm:prSet>
      <dgm:spPr/>
    </dgm:pt>
    <dgm:pt modelId="{87FC29C5-E46B-499D-A61B-D343F74654FE}" type="pres">
      <dgm:prSet presAssocID="{5AB99C5D-50CE-40CC-B003-85104CF86587}" presName="FourNodes_2" presStyleLbl="node1" presStyleIdx="1" presStyleCnt="4">
        <dgm:presLayoutVars>
          <dgm:bulletEnabled val="1"/>
        </dgm:presLayoutVars>
      </dgm:prSet>
      <dgm:spPr/>
    </dgm:pt>
    <dgm:pt modelId="{078C0708-83BB-4608-89D8-BB426B7F4437}" type="pres">
      <dgm:prSet presAssocID="{5AB99C5D-50CE-40CC-B003-85104CF86587}" presName="FourNodes_3" presStyleLbl="node1" presStyleIdx="2" presStyleCnt="4">
        <dgm:presLayoutVars>
          <dgm:bulletEnabled val="1"/>
        </dgm:presLayoutVars>
      </dgm:prSet>
      <dgm:spPr/>
    </dgm:pt>
    <dgm:pt modelId="{3E4DCD27-2023-4F27-A4DA-5C321BF6E135}" type="pres">
      <dgm:prSet presAssocID="{5AB99C5D-50CE-40CC-B003-85104CF86587}" presName="FourNodes_4" presStyleLbl="node1" presStyleIdx="3" presStyleCnt="4">
        <dgm:presLayoutVars>
          <dgm:bulletEnabled val="1"/>
        </dgm:presLayoutVars>
      </dgm:prSet>
      <dgm:spPr/>
    </dgm:pt>
    <dgm:pt modelId="{A5E8125A-45CA-474B-97DE-982D6A629689}" type="pres">
      <dgm:prSet presAssocID="{5AB99C5D-50CE-40CC-B003-85104CF86587}" presName="FourConn_1-2" presStyleLbl="fgAccFollowNode1" presStyleIdx="0" presStyleCnt="3">
        <dgm:presLayoutVars>
          <dgm:bulletEnabled val="1"/>
        </dgm:presLayoutVars>
      </dgm:prSet>
      <dgm:spPr/>
    </dgm:pt>
    <dgm:pt modelId="{F9694CED-D2C6-4C45-B729-43A33FE764C2}" type="pres">
      <dgm:prSet presAssocID="{5AB99C5D-50CE-40CC-B003-85104CF86587}" presName="FourConn_2-3" presStyleLbl="fgAccFollowNode1" presStyleIdx="1" presStyleCnt="3">
        <dgm:presLayoutVars>
          <dgm:bulletEnabled val="1"/>
        </dgm:presLayoutVars>
      </dgm:prSet>
      <dgm:spPr/>
    </dgm:pt>
    <dgm:pt modelId="{6E3CE278-3F80-4061-BCB3-5BBF080D7456}" type="pres">
      <dgm:prSet presAssocID="{5AB99C5D-50CE-40CC-B003-85104CF86587}" presName="FourConn_3-4" presStyleLbl="fgAccFollowNode1" presStyleIdx="2" presStyleCnt="3">
        <dgm:presLayoutVars>
          <dgm:bulletEnabled val="1"/>
        </dgm:presLayoutVars>
      </dgm:prSet>
      <dgm:spPr/>
    </dgm:pt>
    <dgm:pt modelId="{BF6DC85B-9327-4A92-BBBD-CB26D4D3AB25}" type="pres">
      <dgm:prSet presAssocID="{5AB99C5D-50CE-40CC-B003-85104CF86587}" presName="FourNodes_1_text" presStyleLbl="node1" presStyleIdx="3" presStyleCnt="4">
        <dgm:presLayoutVars>
          <dgm:bulletEnabled val="1"/>
        </dgm:presLayoutVars>
      </dgm:prSet>
      <dgm:spPr/>
    </dgm:pt>
    <dgm:pt modelId="{C056E690-6B09-45C1-82D0-4A15281C1455}" type="pres">
      <dgm:prSet presAssocID="{5AB99C5D-50CE-40CC-B003-85104CF86587}" presName="FourNodes_2_text" presStyleLbl="node1" presStyleIdx="3" presStyleCnt="4">
        <dgm:presLayoutVars>
          <dgm:bulletEnabled val="1"/>
        </dgm:presLayoutVars>
      </dgm:prSet>
      <dgm:spPr/>
    </dgm:pt>
    <dgm:pt modelId="{170D90CF-6081-4F01-AC6B-CC8172CBDC76}" type="pres">
      <dgm:prSet presAssocID="{5AB99C5D-50CE-40CC-B003-85104CF86587}" presName="FourNodes_3_text" presStyleLbl="node1" presStyleIdx="3" presStyleCnt="4">
        <dgm:presLayoutVars>
          <dgm:bulletEnabled val="1"/>
        </dgm:presLayoutVars>
      </dgm:prSet>
      <dgm:spPr/>
    </dgm:pt>
    <dgm:pt modelId="{46EDCFF4-88F9-4397-8ECB-A3406E66E6AC}" type="pres">
      <dgm:prSet presAssocID="{5AB99C5D-50CE-40CC-B003-85104CF8658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7871002-7B53-48F0-8510-4FB24CD9811D}" type="presOf" srcId="{C9E558E5-AF90-4112-BCE1-3AF3E73A4BF6}" destId="{46EDCFF4-88F9-4397-8ECB-A3406E66E6AC}" srcOrd="1" destOrd="0" presId="urn:microsoft.com/office/officeart/2005/8/layout/vProcess5"/>
    <dgm:cxn modelId="{5E3E650B-3D7D-4DC6-AC0A-8F9D7A1B12A1}" type="presOf" srcId="{169ADEB7-88AC-4700-BB31-4C682FD24C15}" destId="{87FC29C5-E46B-499D-A61B-D343F74654FE}" srcOrd="0" destOrd="0" presId="urn:microsoft.com/office/officeart/2005/8/layout/vProcess5"/>
    <dgm:cxn modelId="{BBB1BE14-0DA5-40B8-B76F-4B9198B49AD9}" type="presOf" srcId="{4E6E1210-63BC-4E84-8C48-EE855C9F430A}" destId="{170D90CF-6081-4F01-AC6B-CC8172CBDC76}" srcOrd="1" destOrd="0" presId="urn:microsoft.com/office/officeart/2005/8/layout/vProcess5"/>
    <dgm:cxn modelId="{87F49D17-1550-40FA-B5D8-25EFD15F7C17}" type="presOf" srcId="{AE45EBBD-85DE-4CD4-900A-EBCA55A8C192}" destId="{BF6DC85B-9327-4A92-BBBD-CB26D4D3AB25}" srcOrd="1" destOrd="0" presId="urn:microsoft.com/office/officeart/2005/8/layout/vProcess5"/>
    <dgm:cxn modelId="{4024C525-5683-4B23-94C7-F636B07521CD}" type="presOf" srcId="{F36446FE-14B7-46C1-8F7F-371019B0DDFB}" destId="{A5E8125A-45CA-474B-97DE-982D6A629689}" srcOrd="0" destOrd="0" presId="urn:microsoft.com/office/officeart/2005/8/layout/vProcess5"/>
    <dgm:cxn modelId="{3F90F32E-0A29-45FF-A1CE-B48B96D6F0D1}" type="presOf" srcId="{C9E558E5-AF90-4112-BCE1-3AF3E73A4BF6}" destId="{3E4DCD27-2023-4F27-A4DA-5C321BF6E135}" srcOrd="0" destOrd="0" presId="urn:microsoft.com/office/officeart/2005/8/layout/vProcess5"/>
    <dgm:cxn modelId="{D0177A5C-183D-4ECF-BB14-2CA3313FCE9F}" type="presOf" srcId="{5AB99C5D-50CE-40CC-B003-85104CF86587}" destId="{D8D5C68C-F83B-4D33-A2FB-94EBDA343C05}" srcOrd="0" destOrd="0" presId="urn:microsoft.com/office/officeart/2005/8/layout/vProcess5"/>
    <dgm:cxn modelId="{6851384D-C6D2-4618-AEAA-787B4749D4FA}" type="presOf" srcId="{4E6E1210-63BC-4E84-8C48-EE855C9F430A}" destId="{078C0708-83BB-4608-89D8-BB426B7F4437}" srcOrd="0" destOrd="0" presId="urn:microsoft.com/office/officeart/2005/8/layout/vProcess5"/>
    <dgm:cxn modelId="{22EA53A0-B98E-4DDF-9007-FCC14622C3D6}" srcId="{5AB99C5D-50CE-40CC-B003-85104CF86587}" destId="{C9E558E5-AF90-4112-BCE1-3AF3E73A4BF6}" srcOrd="3" destOrd="0" parTransId="{EC99C009-A923-40F1-95F5-EF434DF8AFE2}" sibTransId="{BD3949F8-2731-4997-B41F-DBAA4D3A25F2}"/>
    <dgm:cxn modelId="{8331BEA8-8F8B-429D-A1AA-39D6D43BAEB8}" type="presOf" srcId="{3677C611-ED24-4FAB-9FAE-7DE7C491A473}" destId="{F9694CED-D2C6-4C45-B729-43A33FE764C2}" srcOrd="0" destOrd="0" presId="urn:microsoft.com/office/officeart/2005/8/layout/vProcess5"/>
    <dgm:cxn modelId="{66A0D4A8-AF1E-4DAF-80FF-A88B9AD6967C}" srcId="{5AB99C5D-50CE-40CC-B003-85104CF86587}" destId="{169ADEB7-88AC-4700-BB31-4C682FD24C15}" srcOrd="1" destOrd="0" parTransId="{2AC2E06E-B637-4885-B689-1269D1DC0BBE}" sibTransId="{3677C611-ED24-4FAB-9FAE-7DE7C491A473}"/>
    <dgm:cxn modelId="{4F925CB7-A57E-40B2-8E38-FF55BACE6017}" type="presOf" srcId="{3C21E214-2A23-43E3-AFAC-B9B04905A550}" destId="{6E3CE278-3F80-4061-BCB3-5BBF080D7456}" srcOrd="0" destOrd="0" presId="urn:microsoft.com/office/officeart/2005/8/layout/vProcess5"/>
    <dgm:cxn modelId="{D065C0C0-FFF3-411F-9FB8-512A1F5D2531}" srcId="{5AB99C5D-50CE-40CC-B003-85104CF86587}" destId="{4E6E1210-63BC-4E84-8C48-EE855C9F430A}" srcOrd="2" destOrd="0" parTransId="{E3B04CAD-A023-4B66-BB18-D70886262E45}" sibTransId="{3C21E214-2A23-43E3-AFAC-B9B04905A550}"/>
    <dgm:cxn modelId="{DCADE4D5-B672-4165-9C5D-28B93F649F16}" type="presOf" srcId="{AE45EBBD-85DE-4CD4-900A-EBCA55A8C192}" destId="{59E6D467-32F0-416A-ABB6-726996A1DA8B}" srcOrd="0" destOrd="0" presId="urn:microsoft.com/office/officeart/2005/8/layout/vProcess5"/>
    <dgm:cxn modelId="{1177F3D9-B5FA-402D-B00F-592CF2D765F3}" type="presOf" srcId="{169ADEB7-88AC-4700-BB31-4C682FD24C15}" destId="{C056E690-6B09-45C1-82D0-4A15281C1455}" srcOrd="1" destOrd="0" presId="urn:microsoft.com/office/officeart/2005/8/layout/vProcess5"/>
    <dgm:cxn modelId="{6EF364F2-78E7-4C81-B9FA-0D3E6D026F0E}" srcId="{5AB99C5D-50CE-40CC-B003-85104CF86587}" destId="{AE45EBBD-85DE-4CD4-900A-EBCA55A8C192}" srcOrd="0" destOrd="0" parTransId="{FDE97ACC-80CD-4EEE-982F-A8ADCB2A7D14}" sibTransId="{F36446FE-14B7-46C1-8F7F-371019B0DDFB}"/>
    <dgm:cxn modelId="{D97D6E4A-67F8-4784-99AF-870D5EF53936}" type="presParOf" srcId="{D8D5C68C-F83B-4D33-A2FB-94EBDA343C05}" destId="{6A746C52-6FAD-4FF6-86FD-837229C6A157}" srcOrd="0" destOrd="0" presId="urn:microsoft.com/office/officeart/2005/8/layout/vProcess5"/>
    <dgm:cxn modelId="{B269DC14-79DB-4153-B44B-B7DDE54310EC}" type="presParOf" srcId="{D8D5C68C-F83B-4D33-A2FB-94EBDA343C05}" destId="{59E6D467-32F0-416A-ABB6-726996A1DA8B}" srcOrd="1" destOrd="0" presId="urn:microsoft.com/office/officeart/2005/8/layout/vProcess5"/>
    <dgm:cxn modelId="{8F6F0DE0-75C0-4716-936E-9567259D67C5}" type="presParOf" srcId="{D8D5C68C-F83B-4D33-A2FB-94EBDA343C05}" destId="{87FC29C5-E46B-499D-A61B-D343F74654FE}" srcOrd="2" destOrd="0" presId="urn:microsoft.com/office/officeart/2005/8/layout/vProcess5"/>
    <dgm:cxn modelId="{6F48D281-D684-403A-B7D7-926735753C76}" type="presParOf" srcId="{D8D5C68C-F83B-4D33-A2FB-94EBDA343C05}" destId="{078C0708-83BB-4608-89D8-BB426B7F4437}" srcOrd="3" destOrd="0" presId="urn:microsoft.com/office/officeart/2005/8/layout/vProcess5"/>
    <dgm:cxn modelId="{B0CAACC4-72E6-4384-8AA9-CAC88318D9BC}" type="presParOf" srcId="{D8D5C68C-F83B-4D33-A2FB-94EBDA343C05}" destId="{3E4DCD27-2023-4F27-A4DA-5C321BF6E135}" srcOrd="4" destOrd="0" presId="urn:microsoft.com/office/officeart/2005/8/layout/vProcess5"/>
    <dgm:cxn modelId="{7DABBFDA-842B-4CD2-ADA8-9C8822C971D9}" type="presParOf" srcId="{D8D5C68C-F83B-4D33-A2FB-94EBDA343C05}" destId="{A5E8125A-45CA-474B-97DE-982D6A629689}" srcOrd="5" destOrd="0" presId="urn:microsoft.com/office/officeart/2005/8/layout/vProcess5"/>
    <dgm:cxn modelId="{8CCAE6EE-3995-4071-A017-6D911BF353AE}" type="presParOf" srcId="{D8D5C68C-F83B-4D33-A2FB-94EBDA343C05}" destId="{F9694CED-D2C6-4C45-B729-43A33FE764C2}" srcOrd="6" destOrd="0" presId="urn:microsoft.com/office/officeart/2005/8/layout/vProcess5"/>
    <dgm:cxn modelId="{AC1FB667-2479-4E28-97BB-78176CB191D5}" type="presParOf" srcId="{D8D5C68C-F83B-4D33-A2FB-94EBDA343C05}" destId="{6E3CE278-3F80-4061-BCB3-5BBF080D7456}" srcOrd="7" destOrd="0" presId="urn:microsoft.com/office/officeart/2005/8/layout/vProcess5"/>
    <dgm:cxn modelId="{95DCE660-D5CF-40D3-8378-CE9662A8EC1F}" type="presParOf" srcId="{D8D5C68C-F83B-4D33-A2FB-94EBDA343C05}" destId="{BF6DC85B-9327-4A92-BBBD-CB26D4D3AB25}" srcOrd="8" destOrd="0" presId="urn:microsoft.com/office/officeart/2005/8/layout/vProcess5"/>
    <dgm:cxn modelId="{EA4E0429-913D-41D1-8963-695BA86ADF63}" type="presParOf" srcId="{D8D5C68C-F83B-4D33-A2FB-94EBDA343C05}" destId="{C056E690-6B09-45C1-82D0-4A15281C1455}" srcOrd="9" destOrd="0" presId="urn:microsoft.com/office/officeart/2005/8/layout/vProcess5"/>
    <dgm:cxn modelId="{C3942A71-FF2D-4E90-92D8-9EB196F81075}" type="presParOf" srcId="{D8D5C68C-F83B-4D33-A2FB-94EBDA343C05}" destId="{170D90CF-6081-4F01-AC6B-CC8172CBDC76}" srcOrd="10" destOrd="0" presId="urn:microsoft.com/office/officeart/2005/8/layout/vProcess5"/>
    <dgm:cxn modelId="{4D4ECB12-D68C-497C-A2EB-72211A25EE6B}" type="presParOf" srcId="{D8D5C68C-F83B-4D33-A2FB-94EBDA343C05}" destId="{46EDCFF4-88F9-4397-8ECB-A3406E66E6A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A102B-BD2B-4653-84CA-28DB1EAF158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A57A2-A566-46C8-B2F5-D73BC3727E64}">
      <dgm:prSet/>
      <dgm:spPr/>
      <dgm:t>
        <a:bodyPr/>
        <a:lstStyle/>
        <a:p>
          <a:r>
            <a:rPr lang="en-GB"/>
            <a:t>Many faculties in the school offer supported study session after school.</a:t>
          </a:r>
          <a:endParaRPr lang="en-US"/>
        </a:p>
      </dgm:t>
    </dgm:pt>
    <dgm:pt modelId="{6189199F-3A1B-451A-ABDD-09F1DA34EE8F}" type="parTrans" cxnId="{D3A90790-7A04-45E1-A4D1-0B081D89A70A}">
      <dgm:prSet/>
      <dgm:spPr/>
      <dgm:t>
        <a:bodyPr/>
        <a:lstStyle/>
        <a:p>
          <a:endParaRPr lang="en-US"/>
        </a:p>
      </dgm:t>
    </dgm:pt>
    <dgm:pt modelId="{34DF1F9E-1CA5-454D-B3BC-205D82BF6C00}" type="sibTrans" cxnId="{D3A90790-7A04-45E1-A4D1-0B081D89A70A}">
      <dgm:prSet/>
      <dgm:spPr/>
      <dgm:t>
        <a:bodyPr/>
        <a:lstStyle/>
        <a:p>
          <a:endParaRPr lang="en-US"/>
        </a:p>
      </dgm:t>
    </dgm:pt>
    <dgm:pt modelId="{F76DAC63-765D-4C36-B16C-03C5A05DEB34}">
      <dgm:prSet/>
      <dgm:spPr/>
      <dgm:t>
        <a:bodyPr/>
        <a:lstStyle/>
        <a:p>
          <a:r>
            <a:rPr lang="en-GB" dirty="0"/>
            <a:t>Your subject teachers should let you know about this, but the timetable is also available on the school website.</a:t>
          </a:r>
          <a:endParaRPr lang="en-US" dirty="0"/>
        </a:p>
      </dgm:t>
    </dgm:pt>
    <dgm:pt modelId="{92D74607-3F42-4C4F-805D-1555C3A4E2A6}" type="parTrans" cxnId="{BEC2430D-1D75-4A96-A01E-8C513FAD682C}">
      <dgm:prSet/>
      <dgm:spPr/>
      <dgm:t>
        <a:bodyPr/>
        <a:lstStyle/>
        <a:p>
          <a:endParaRPr lang="en-US"/>
        </a:p>
      </dgm:t>
    </dgm:pt>
    <dgm:pt modelId="{3FC7F17B-0572-45C6-854F-FE59355D0ECA}" type="sibTrans" cxnId="{BEC2430D-1D75-4A96-A01E-8C513FAD682C}">
      <dgm:prSet/>
      <dgm:spPr/>
      <dgm:t>
        <a:bodyPr/>
        <a:lstStyle/>
        <a:p>
          <a:endParaRPr lang="en-US"/>
        </a:p>
      </dgm:t>
    </dgm:pt>
    <dgm:pt modelId="{4AF2E9BF-29B2-45EB-9A52-EF43ADDCBDAB}">
      <dgm:prSet/>
      <dgm:spPr/>
      <dgm:t>
        <a:bodyPr/>
        <a:lstStyle/>
        <a:p>
          <a:r>
            <a:rPr lang="en-GB" dirty="0"/>
            <a:t>Sessions won’t always be with your usual class teacher, but you will still be welcome to attend.</a:t>
          </a:r>
          <a:endParaRPr lang="en-US" dirty="0"/>
        </a:p>
      </dgm:t>
    </dgm:pt>
    <dgm:pt modelId="{B5002CAA-4681-4E76-9803-CEAACF6733BD}" type="parTrans" cxnId="{8B9CE608-4717-42BF-A055-F4187011D83A}">
      <dgm:prSet/>
      <dgm:spPr/>
      <dgm:t>
        <a:bodyPr/>
        <a:lstStyle/>
        <a:p>
          <a:endParaRPr lang="en-US"/>
        </a:p>
      </dgm:t>
    </dgm:pt>
    <dgm:pt modelId="{CC28CDD2-C224-4B5C-B354-7EB40C210AB1}" type="sibTrans" cxnId="{8B9CE608-4717-42BF-A055-F4187011D83A}">
      <dgm:prSet/>
      <dgm:spPr/>
      <dgm:t>
        <a:bodyPr/>
        <a:lstStyle/>
        <a:p>
          <a:endParaRPr lang="en-US"/>
        </a:p>
      </dgm:t>
    </dgm:pt>
    <dgm:pt modelId="{F51BDF38-7C88-419E-A064-135F1A5E80FA}">
      <dgm:prSet/>
      <dgm:spPr/>
      <dgm:t>
        <a:bodyPr/>
        <a:lstStyle/>
        <a:p>
          <a:r>
            <a:rPr lang="en-US" dirty="0"/>
            <a:t>This presentation will highlight other support you can access if your subject isn’t on the list.</a:t>
          </a:r>
        </a:p>
      </dgm:t>
    </dgm:pt>
    <dgm:pt modelId="{6CB58672-512F-41D9-9911-A0DDE14219F3}" type="parTrans" cxnId="{0DD86E3B-20EE-403E-8A2A-F116D5B592DE}">
      <dgm:prSet/>
      <dgm:spPr/>
      <dgm:t>
        <a:bodyPr/>
        <a:lstStyle/>
        <a:p>
          <a:endParaRPr lang="en-US"/>
        </a:p>
      </dgm:t>
    </dgm:pt>
    <dgm:pt modelId="{0AE00F49-E24F-48AD-A268-7B2A0F3AD478}" type="sibTrans" cxnId="{0DD86E3B-20EE-403E-8A2A-F116D5B592DE}">
      <dgm:prSet/>
      <dgm:spPr/>
      <dgm:t>
        <a:bodyPr/>
        <a:lstStyle/>
        <a:p>
          <a:endParaRPr lang="en-US"/>
        </a:p>
      </dgm:t>
    </dgm:pt>
    <dgm:pt modelId="{5F7F2614-FF25-4F0A-BEFA-1F36E7DDE899}" type="pres">
      <dgm:prSet presAssocID="{B24A102B-BD2B-4653-84CA-28DB1EAF1588}" presName="linear" presStyleCnt="0">
        <dgm:presLayoutVars>
          <dgm:animLvl val="lvl"/>
          <dgm:resizeHandles val="exact"/>
        </dgm:presLayoutVars>
      </dgm:prSet>
      <dgm:spPr/>
    </dgm:pt>
    <dgm:pt modelId="{FC369985-BA17-4CA2-81A8-82862772202E}" type="pres">
      <dgm:prSet presAssocID="{DCAA57A2-A566-46C8-B2F5-D73BC3727E6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6A92BFA-D5E6-40F1-B602-EEC427B631D7}" type="pres">
      <dgm:prSet presAssocID="{34DF1F9E-1CA5-454D-B3BC-205D82BF6C00}" presName="spacer" presStyleCnt="0"/>
      <dgm:spPr/>
    </dgm:pt>
    <dgm:pt modelId="{5B8D699C-A0AC-493A-8EF6-6716F2A5C552}" type="pres">
      <dgm:prSet presAssocID="{F76DAC63-765D-4C36-B16C-03C5A05DEB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8ED0F6-3E0E-453E-A7C9-62C670C5DCC1}" type="pres">
      <dgm:prSet presAssocID="{3FC7F17B-0572-45C6-854F-FE59355D0ECA}" presName="spacer" presStyleCnt="0"/>
      <dgm:spPr/>
    </dgm:pt>
    <dgm:pt modelId="{17D81372-7B96-4540-820D-92DD6E4541FD}" type="pres">
      <dgm:prSet presAssocID="{4AF2E9BF-29B2-45EB-9A52-EF43ADDCBD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6AFC3E1-36B7-4DA1-BC64-843D972DE429}" type="pres">
      <dgm:prSet presAssocID="{CC28CDD2-C224-4B5C-B354-7EB40C210AB1}" presName="spacer" presStyleCnt="0"/>
      <dgm:spPr/>
    </dgm:pt>
    <dgm:pt modelId="{8C994944-0E34-4CCD-9A20-62D370AE12ED}" type="pres">
      <dgm:prSet presAssocID="{F51BDF38-7C88-419E-A064-135F1A5E80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B9CE608-4717-42BF-A055-F4187011D83A}" srcId="{B24A102B-BD2B-4653-84CA-28DB1EAF1588}" destId="{4AF2E9BF-29B2-45EB-9A52-EF43ADDCBDAB}" srcOrd="2" destOrd="0" parTransId="{B5002CAA-4681-4E76-9803-CEAACF6733BD}" sibTransId="{CC28CDD2-C224-4B5C-B354-7EB40C210AB1}"/>
    <dgm:cxn modelId="{BEC2430D-1D75-4A96-A01E-8C513FAD682C}" srcId="{B24A102B-BD2B-4653-84CA-28DB1EAF1588}" destId="{F76DAC63-765D-4C36-B16C-03C5A05DEB34}" srcOrd="1" destOrd="0" parTransId="{92D74607-3F42-4C4F-805D-1555C3A4E2A6}" sibTransId="{3FC7F17B-0572-45C6-854F-FE59355D0ECA}"/>
    <dgm:cxn modelId="{CDC3551F-5124-4689-B2E4-F66A49DFE108}" type="presOf" srcId="{F51BDF38-7C88-419E-A064-135F1A5E80FA}" destId="{8C994944-0E34-4CCD-9A20-62D370AE12ED}" srcOrd="0" destOrd="0" presId="urn:microsoft.com/office/officeart/2005/8/layout/vList2"/>
    <dgm:cxn modelId="{91F83D2A-AC49-4C7E-80B4-5C0331A8B1CC}" type="presOf" srcId="{F76DAC63-765D-4C36-B16C-03C5A05DEB34}" destId="{5B8D699C-A0AC-493A-8EF6-6716F2A5C552}" srcOrd="0" destOrd="0" presId="urn:microsoft.com/office/officeart/2005/8/layout/vList2"/>
    <dgm:cxn modelId="{44DA5D31-69D8-4779-A1F2-1C1C75346D4A}" type="presOf" srcId="{B24A102B-BD2B-4653-84CA-28DB1EAF1588}" destId="{5F7F2614-FF25-4F0A-BEFA-1F36E7DDE899}" srcOrd="0" destOrd="0" presId="urn:microsoft.com/office/officeart/2005/8/layout/vList2"/>
    <dgm:cxn modelId="{0DD86E3B-20EE-403E-8A2A-F116D5B592DE}" srcId="{B24A102B-BD2B-4653-84CA-28DB1EAF1588}" destId="{F51BDF38-7C88-419E-A064-135F1A5E80FA}" srcOrd="3" destOrd="0" parTransId="{6CB58672-512F-41D9-9911-A0DDE14219F3}" sibTransId="{0AE00F49-E24F-48AD-A268-7B2A0F3AD478}"/>
    <dgm:cxn modelId="{97A8B56A-A388-4595-B33B-2364A489EF7A}" type="presOf" srcId="{DCAA57A2-A566-46C8-B2F5-D73BC3727E64}" destId="{FC369985-BA17-4CA2-81A8-82862772202E}" srcOrd="0" destOrd="0" presId="urn:microsoft.com/office/officeart/2005/8/layout/vList2"/>
    <dgm:cxn modelId="{49A79281-78B0-4F9F-AFCA-39CF79B817BE}" type="presOf" srcId="{4AF2E9BF-29B2-45EB-9A52-EF43ADDCBDAB}" destId="{17D81372-7B96-4540-820D-92DD6E4541FD}" srcOrd="0" destOrd="0" presId="urn:microsoft.com/office/officeart/2005/8/layout/vList2"/>
    <dgm:cxn modelId="{D3A90790-7A04-45E1-A4D1-0B081D89A70A}" srcId="{B24A102B-BD2B-4653-84CA-28DB1EAF1588}" destId="{DCAA57A2-A566-46C8-B2F5-D73BC3727E64}" srcOrd="0" destOrd="0" parTransId="{6189199F-3A1B-451A-ABDD-09F1DA34EE8F}" sibTransId="{34DF1F9E-1CA5-454D-B3BC-205D82BF6C00}"/>
    <dgm:cxn modelId="{88D3E326-2304-4A00-9956-5BEA9A0F81DB}" type="presParOf" srcId="{5F7F2614-FF25-4F0A-BEFA-1F36E7DDE899}" destId="{FC369985-BA17-4CA2-81A8-82862772202E}" srcOrd="0" destOrd="0" presId="urn:microsoft.com/office/officeart/2005/8/layout/vList2"/>
    <dgm:cxn modelId="{7A37C2DF-2D47-4765-B77D-A77031B21184}" type="presParOf" srcId="{5F7F2614-FF25-4F0A-BEFA-1F36E7DDE899}" destId="{76A92BFA-D5E6-40F1-B602-EEC427B631D7}" srcOrd="1" destOrd="0" presId="urn:microsoft.com/office/officeart/2005/8/layout/vList2"/>
    <dgm:cxn modelId="{1B2966B1-5CEE-42A3-92AB-4FFC5128E3DB}" type="presParOf" srcId="{5F7F2614-FF25-4F0A-BEFA-1F36E7DDE899}" destId="{5B8D699C-A0AC-493A-8EF6-6716F2A5C552}" srcOrd="2" destOrd="0" presId="urn:microsoft.com/office/officeart/2005/8/layout/vList2"/>
    <dgm:cxn modelId="{46230513-B691-4B78-A69B-9169FB68C3D4}" type="presParOf" srcId="{5F7F2614-FF25-4F0A-BEFA-1F36E7DDE899}" destId="{818ED0F6-3E0E-453E-A7C9-62C670C5DCC1}" srcOrd="3" destOrd="0" presId="urn:microsoft.com/office/officeart/2005/8/layout/vList2"/>
    <dgm:cxn modelId="{3C900888-83C1-472B-A1D7-1AD8D637F63F}" type="presParOf" srcId="{5F7F2614-FF25-4F0A-BEFA-1F36E7DDE899}" destId="{17D81372-7B96-4540-820D-92DD6E4541FD}" srcOrd="4" destOrd="0" presId="urn:microsoft.com/office/officeart/2005/8/layout/vList2"/>
    <dgm:cxn modelId="{67012C4D-F5ED-4B92-9984-087F4069E555}" type="presParOf" srcId="{5F7F2614-FF25-4F0A-BEFA-1F36E7DDE899}" destId="{C6AFC3E1-36B7-4DA1-BC64-843D972DE429}" srcOrd="5" destOrd="0" presId="urn:microsoft.com/office/officeart/2005/8/layout/vList2"/>
    <dgm:cxn modelId="{765AD2CB-A9D6-46D8-99E4-3AC1D8A8BA8B}" type="presParOf" srcId="{5F7F2614-FF25-4F0A-BEFA-1F36E7DDE899}" destId="{8C994944-0E34-4CCD-9A20-62D370AE12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909013-5C4C-47F9-9941-12BEE45242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AFC1E-4C30-4637-BD7B-FF511114181E}">
      <dgm:prSet/>
      <dgm:spPr/>
      <dgm:t>
        <a:bodyPr/>
        <a:lstStyle/>
        <a:p>
          <a:r>
            <a:rPr lang="en-GB"/>
            <a:t>There is a lot available online to help you prepare and revise. </a:t>
          </a:r>
          <a:endParaRPr lang="en-US"/>
        </a:p>
      </dgm:t>
    </dgm:pt>
    <dgm:pt modelId="{5DADA622-E064-49DE-B54B-C0C5E428C370}" type="parTrans" cxnId="{06573BA6-D0AE-4FE7-8587-145B06282CE6}">
      <dgm:prSet/>
      <dgm:spPr/>
      <dgm:t>
        <a:bodyPr/>
        <a:lstStyle/>
        <a:p>
          <a:endParaRPr lang="en-US"/>
        </a:p>
      </dgm:t>
    </dgm:pt>
    <dgm:pt modelId="{2439DE5A-BAE7-4367-81E9-A8353FDD66BE}" type="sibTrans" cxnId="{06573BA6-D0AE-4FE7-8587-145B06282CE6}">
      <dgm:prSet/>
      <dgm:spPr/>
      <dgm:t>
        <a:bodyPr/>
        <a:lstStyle/>
        <a:p>
          <a:endParaRPr lang="en-US"/>
        </a:p>
      </dgm:t>
    </dgm:pt>
    <dgm:pt modelId="{2D57B8BA-FC29-4BB7-A014-A7FF5D1230FD}">
      <dgm:prSet/>
      <dgm:spPr/>
      <dgm:t>
        <a:bodyPr/>
        <a:lstStyle/>
        <a:p>
          <a:r>
            <a:rPr lang="en-GB"/>
            <a:t>These resources can also help you catch up with work you may have missed through absence.</a:t>
          </a:r>
          <a:endParaRPr lang="en-US"/>
        </a:p>
      </dgm:t>
    </dgm:pt>
    <dgm:pt modelId="{BC74364F-3A32-483A-BD11-F50A0FC23BF3}" type="parTrans" cxnId="{095B7256-B093-4F76-AB68-71E1131A64B6}">
      <dgm:prSet/>
      <dgm:spPr/>
      <dgm:t>
        <a:bodyPr/>
        <a:lstStyle/>
        <a:p>
          <a:endParaRPr lang="en-US"/>
        </a:p>
      </dgm:t>
    </dgm:pt>
    <dgm:pt modelId="{36E4529B-C651-496A-AAEC-D3168A5C7AB5}" type="sibTrans" cxnId="{095B7256-B093-4F76-AB68-71E1131A64B6}">
      <dgm:prSet/>
      <dgm:spPr/>
      <dgm:t>
        <a:bodyPr/>
        <a:lstStyle/>
        <a:p>
          <a:endParaRPr lang="en-US"/>
        </a:p>
      </dgm:t>
    </dgm:pt>
    <dgm:pt modelId="{94F34F53-5B32-41DD-973A-DD65E9DCB5C3}">
      <dgm:prSet/>
      <dgm:spPr/>
      <dgm:t>
        <a:bodyPr/>
        <a:lstStyle/>
        <a:p>
          <a:r>
            <a:rPr lang="en-GB" dirty="0"/>
            <a:t>At the end of this presentation there is a link to a document with lots of subject specific help which will be updated as we go along. </a:t>
          </a:r>
          <a:endParaRPr lang="en-US" dirty="0"/>
        </a:p>
      </dgm:t>
    </dgm:pt>
    <dgm:pt modelId="{F79B6383-AE0F-47F2-8F6B-986692DB232F}" type="parTrans" cxnId="{F3B5D3F1-B0AD-4617-8D98-35403F4D614F}">
      <dgm:prSet/>
      <dgm:spPr/>
      <dgm:t>
        <a:bodyPr/>
        <a:lstStyle/>
        <a:p>
          <a:endParaRPr lang="en-US"/>
        </a:p>
      </dgm:t>
    </dgm:pt>
    <dgm:pt modelId="{6A0F45E9-34C0-4429-826C-F05772CF6AD6}" type="sibTrans" cxnId="{F3B5D3F1-B0AD-4617-8D98-35403F4D614F}">
      <dgm:prSet/>
      <dgm:spPr/>
      <dgm:t>
        <a:bodyPr/>
        <a:lstStyle/>
        <a:p>
          <a:endParaRPr lang="en-US"/>
        </a:p>
      </dgm:t>
    </dgm:pt>
    <dgm:pt modelId="{4489A9A0-AB20-4BAF-9653-7CFD1C7BD621}" type="pres">
      <dgm:prSet presAssocID="{FE909013-5C4C-47F9-9941-12BEE452427C}" presName="linear" presStyleCnt="0">
        <dgm:presLayoutVars>
          <dgm:animLvl val="lvl"/>
          <dgm:resizeHandles val="exact"/>
        </dgm:presLayoutVars>
      </dgm:prSet>
      <dgm:spPr/>
    </dgm:pt>
    <dgm:pt modelId="{AE64EE96-EC1C-4393-AAD3-3B1039BAC52C}" type="pres">
      <dgm:prSet presAssocID="{9CDAFC1E-4C30-4637-BD7B-FF51111418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361C00-2E17-4C5B-8C46-EAC720371F5F}" type="pres">
      <dgm:prSet presAssocID="{2439DE5A-BAE7-4367-81E9-A8353FDD66BE}" presName="spacer" presStyleCnt="0"/>
      <dgm:spPr/>
    </dgm:pt>
    <dgm:pt modelId="{ADD14ADF-1C39-4E26-B985-F75761C0F0B2}" type="pres">
      <dgm:prSet presAssocID="{2D57B8BA-FC29-4BB7-A014-A7FF5D1230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348304-4D75-4854-B90F-4B0E517BA5D0}" type="pres">
      <dgm:prSet presAssocID="{36E4529B-C651-496A-AAEC-D3168A5C7AB5}" presName="spacer" presStyleCnt="0"/>
      <dgm:spPr/>
    </dgm:pt>
    <dgm:pt modelId="{385F960A-691B-4980-A489-F39F8C5AD62B}" type="pres">
      <dgm:prSet presAssocID="{94F34F53-5B32-41DD-973A-DD65E9DCB5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FA582C-41C7-41BC-A52E-73DE7C453C22}" type="presOf" srcId="{94F34F53-5B32-41DD-973A-DD65E9DCB5C3}" destId="{385F960A-691B-4980-A489-F39F8C5AD62B}" srcOrd="0" destOrd="0" presId="urn:microsoft.com/office/officeart/2005/8/layout/vList2"/>
    <dgm:cxn modelId="{095B7256-B093-4F76-AB68-71E1131A64B6}" srcId="{FE909013-5C4C-47F9-9941-12BEE452427C}" destId="{2D57B8BA-FC29-4BB7-A014-A7FF5D1230FD}" srcOrd="1" destOrd="0" parTransId="{BC74364F-3A32-483A-BD11-F50A0FC23BF3}" sibTransId="{36E4529B-C651-496A-AAEC-D3168A5C7AB5}"/>
    <dgm:cxn modelId="{2C615492-06DE-40C5-822C-118D7D5DD339}" type="presOf" srcId="{2D57B8BA-FC29-4BB7-A014-A7FF5D1230FD}" destId="{ADD14ADF-1C39-4E26-B985-F75761C0F0B2}" srcOrd="0" destOrd="0" presId="urn:microsoft.com/office/officeart/2005/8/layout/vList2"/>
    <dgm:cxn modelId="{E18DCB9F-8150-4C97-84B8-5FAB4CC61539}" type="presOf" srcId="{FE909013-5C4C-47F9-9941-12BEE452427C}" destId="{4489A9A0-AB20-4BAF-9653-7CFD1C7BD621}" srcOrd="0" destOrd="0" presId="urn:microsoft.com/office/officeart/2005/8/layout/vList2"/>
    <dgm:cxn modelId="{06573BA6-D0AE-4FE7-8587-145B06282CE6}" srcId="{FE909013-5C4C-47F9-9941-12BEE452427C}" destId="{9CDAFC1E-4C30-4637-BD7B-FF511114181E}" srcOrd="0" destOrd="0" parTransId="{5DADA622-E064-49DE-B54B-C0C5E428C370}" sibTransId="{2439DE5A-BAE7-4367-81E9-A8353FDD66BE}"/>
    <dgm:cxn modelId="{BDB568E8-C9CA-4AAE-9C4B-F31E16C34FCF}" type="presOf" srcId="{9CDAFC1E-4C30-4637-BD7B-FF511114181E}" destId="{AE64EE96-EC1C-4393-AAD3-3B1039BAC52C}" srcOrd="0" destOrd="0" presId="urn:microsoft.com/office/officeart/2005/8/layout/vList2"/>
    <dgm:cxn modelId="{F3B5D3F1-B0AD-4617-8D98-35403F4D614F}" srcId="{FE909013-5C4C-47F9-9941-12BEE452427C}" destId="{94F34F53-5B32-41DD-973A-DD65E9DCB5C3}" srcOrd="2" destOrd="0" parTransId="{F79B6383-AE0F-47F2-8F6B-986692DB232F}" sibTransId="{6A0F45E9-34C0-4429-826C-F05772CF6AD6}"/>
    <dgm:cxn modelId="{B9F7DCBD-E9D1-4586-870A-2A51D46B522F}" type="presParOf" srcId="{4489A9A0-AB20-4BAF-9653-7CFD1C7BD621}" destId="{AE64EE96-EC1C-4393-AAD3-3B1039BAC52C}" srcOrd="0" destOrd="0" presId="urn:microsoft.com/office/officeart/2005/8/layout/vList2"/>
    <dgm:cxn modelId="{67486878-8DA2-4E1C-8C27-D5EC1ACFC7FA}" type="presParOf" srcId="{4489A9A0-AB20-4BAF-9653-7CFD1C7BD621}" destId="{6E361C00-2E17-4C5B-8C46-EAC720371F5F}" srcOrd="1" destOrd="0" presId="urn:microsoft.com/office/officeart/2005/8/layout/vList2"/>
    <dgm:cxn modelId="{96BC368C-3B34-4DE8-9627-BBDC6A1F2671}" type="presParOf" srcId="{4489A9A0-AB20-4BAF-9653-7CFD1C7BD621}" destId="{ADD14ADF-1C39-4E26-B985-F75761C0F0B2}" srcOrd="2" destOrd="0" presId="urn:microsoft.com/office/officeart/2005/8/layout/vList2"/>
    <dgm:cxn modelId="{FCB489F6-8E7C-44DB-9D22-32DC1011D950}" type="presParOf" srcId="{4489A9A0-AB20-4BAF-9653-7CFD1C7BD621}" destId="{D8348304-4D75-4854-B90F-4B0E517BA5D0}" srcOrd="3" destOrd="0" presId="urn:microsoft.com/office/officeart/2005/8/layout/vList2"/>
    <dgm:cxn modelId="{C8DC9893-F120-4F94-9E1B-6682B3488D64}" type="presParOf" srcId="{4489A9A0-AB20-4BAF-9653-7CFD1C7BD621}" destId="{385F960A-691B-4980-A489-F39F8C5AD6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440746-0A9C-4EF6-8E20-5877807BBB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67BE2-C6AE-4E75-95A9-AF330FE3840A}">
      <dgm:prSet/>
      <dgm:spPr/>
      <dgm:t>
        <a:bodyPr/>
        <a:lstStyle/>
        <a:p>
          <a:r>
            <a:rPr lang="en-GB"/>
            <a:t>Mr Cairns has purchased a licence for you all to access the ‘achieve’ website.</a:t>
          </a:r>
          <a:endParaRPr lang="en-US"/>
        </a:p>
      </dgm:t>
    </dgm:pt>
    <dgm:pt modelId="{FB46DB21-A17E-4CBE-AA1B-0403CC63E83F}" type="parTrans" cxnId="{5C3BAE13-3899-4CC0-A95F-3DF608B1103C}">
      <dgm:prSet/>
      <dgm:spPr/>
      <dgm:t>
        <a:bodyPr/>
        <a:lstStyle/>
        <a:p>
          <a:endParaRPr lang="en-US"/>
        </a:p>
      </dgm:t>
    </dgm:pt>
    <dgm:pt modelId="{3745D44D-67FC-4BAD-AD44-A31758918EF6}" type="sibTrans" cxnId="{5C3BAE13-3899-4CC0-A95F-3DF608B1103C}">
      <dgm:prSet/>
      <dgm:spPr/>
      <dgm:t>
        <a:bodyPr/>
        <a:lstStyle/>
        <a:p>
          <a:endParaRPr lang="en-US"/>
        </a:p>
      </dgm:t>
    </dgm:pt>
    <dgm:pt modelId="{3DF0D6E3-E206-45B6-BB35-DA1A638C8CAF}">
      <dgm:prSet/>
      <dgm:spPr/>
      <dgm:t>
        <a:bodyPr/>
        <a:lstStyle/>
        <a:p>
          <a:r>
            <a:rPr lang="en-GB"/>
            <a:t>You can use it to learn, revise and do quizzes.</a:t>
          </a:r>
          <a:endParaRPr lang="en-US"/>
        </a:p>
      </dgm:t>
    </dgm:pt>
    <dgm:pt modelId="{48B235DC-C6D3-4D52-9D04-BE8A66D5512B}" type="parTrans" cxnId="{6A77A38D-D387-48C1-89D2-185B572951B4}">
      <dgm:prSet/>
      <dgm:spPr/>
      <dgm:t>
        <a:bodyPr/>
        <a:lstStyle/>
        <a:p>
          <a:endParaRPr lang="en-US"/>
        </a:p>
      </dgm:t>
    </dgm:pt>
    <dgm:pt modelId="{5E8341B4-A65C-4B9A-AA9F-C78BF9A2E17F}" type="sibTrans" cxnId="{6A77A38D-D387-48C1-89D2-185B572951B4}">
      <dgm:prSet/>
      <dgm:spPr/>
      <dgm:t>
        <a:bodyPr/>
        <a:lstStyle/>
        <a:p>
          <a:endParaRPr lang="en-US"/>
        </a:p>
      </dgm:t>
    </dgm:pt>
    <dgm:pt modelId="{E919E2EA-5A85-4E34-8FEA-4A85A8720A33}">
      <dgm:prSet/>
      <dgm:spPr/>
      <dgm:t>
        <a:bodyPr/>
        <a:lstStyle/>
        <a:p>
          <a:r>
            <a:rPr lang="en-GB"/>
            <a:t>Some teachers may choose to set you task on it</a:t>
          </a:r>
          <a:endParaRPr lang="en-US" dirty="0"/>
        </a:p>
      </dgm:t>
    </dgm:pt>
    <dgm:pt modelId="{226FD2C9-475D-49B1-9B01-3819C7AAAAA9}" type="parTrans" cxnId="{F160E0D2-6C68-44DA-B347-32640F4D2CCF}">
      <dgm:prSet/>
      <dgm:spPr/>
      <dgm:t>
        <a:bodyPr/>
        <a:lstStyle/>
        <a:p>
          <a:endParaRPr lang="en-US"/>
        </a:p>
      </dgm:t>
    </dgm:pt>
    <dgm:pt modelId="{A8F2A7F0-114C-400F-801C-66582FC6E97B}" type="sibTrans" cxnId="{F160E0D2-6C68-44DA-B347-32640F4D2CCF}">
      <dgm:prSet/>
      <dgm:spPr/>
      <dgm:t>
        <a:bodyPr/>
        <a:lstStyle/>
        <a:p>
          <a:endParaRPr lang="en-US"/>
        </a:p>
      </dgm:t>
    </dgm:pt>
    <dgm:pt modelId="{BA593C74-F8B2-4F73-A200-C1F03C0ADC84}">
      <dgm:prSet/>
      <dgm:spPr/>
      <dgm:t>
        <a:bodyPr/>
        <a:lstStyle/>
        <a:p>
          <a:r>
            <a:rPr lang="en-GB" dirty="0"/>
            <a:t>You can use it even if your teacher hasn’t set tasks</a:t>
          </a:r>
          <a:endParaRPr lang="en-US" dirty="0"/>
        </a:p>
      </dgm:t>
    </dgm:pt>
    <dgm:pt modelId="{4FB7A432-5F2F-468B-B2FA-8A5C9ECE35B3}" type="parTrans" cxnId="{EA6FD266-EDBF-46F0-BD6A-6288D6D3DE6A}">
      <dgm:prSet/>
      <dgm:spPr/>
      <dgm:t>
        <a:bodyPr/>
        <a:lstStyle/>
        <a:p>
          <a:endParaRPr lang="en-US"/>
        </a:p>
      </dgm:t>
    </dgm:pt>
    <dgm:pt modelId="{D3C3689E-3925-4800-A943-5A0026E4A7F3}" type="sibTrans" cxnId="{EA6FD266-EDBF-46F0-BD6A-6288D6D3DE6A}">
      <dgm:prSet/>
      <dgm:spPr/>
      <dgm:t>
        <a:bodyPr/>
        <a:lstStyle/>
        <a:p>
          <a:endParaRPr lang="en-US"/>
        </a:p>
      </dgm:t>
    </dgm:pt>
    <dgm:pt modelId="{48659D0D-FF0E-42E7-9491-12216C7B3F6E}" type="pres">
      <dgm:prSet presAssocID="{B8440746-0A9C-4EF6-8E20-5877807BBB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E9C22A-FEFE-4160-A312-B1FFA0B64AEF}" type="pres">
      <dgm:prSet presAssocID="{09667BE2-C6AE-4E75-95A9-AF330FE3840A}" presName="hierRoot1" presStyleCnt="0"/>
      <dgm:spPr/>
    </dgm:pt>
    <dgm:pt modelId="{52162560-1C5B-4EE8-86F8-83912F354533}" type="pres">
      <dgm:prSet presAssocID="{09667BE2-C6AE-4E75-95A9-AF330FE3840A}" presName="composite" presStyleCnt="0"/>
      <dgm:spPr/>
    </dgm:pt>
    <dgm:pt modelId="{54766E2C-1797-42C0-9E34-66C15DC9AD99}" type="pres">
      <dgm:prSet presAssocID="{09667BE2-C6AE-4E75-95A9-AF330FE3840A}" presName="background" presStyleLbl="node0" presStyleIdx="0" presStyleCnt="4"/>
      <dgm:spPr/>
    </dgm:pt>
    <dgm:pt modelId="{363921D0-166E-4671-B31E-8CD79EC6647F}" type="pres">
      <dgm:prSet presAssocID="{09667BE2-C6AE-4E75-95A9-AF330FE3840A}" presName="text" presStyleLbl="fgAcc0" presStyleIdx="0" presStyleCnt="4">
        <dgm:presLayoutVars>
          <dgm:chPref val="3"/>
        </dgm:presLayoutVars>
      </dgm:prSet>
      <dgm:spPr/>
    </dgm:pt>
    <dgm:pt modelId="{3331A961-B8C3-44AD-959F-5FB0325A18EE}" type="pres">
      <dgm:prSet presAssocID="{09667BE2-C6AE-4E75-95A9-AF330FE3840A}" presName="hierChild2" presStyleCnt="0"/>
      <dgm:spPr/>
    </dgm:pt>
    <dgm:pt modelId="{B16C6B92-1B87-4342-ABFF-D35873C84C07}" type="pres">
      <dgm:prSet presAssocID="{3DF0D6E3-E206-45B6-BB35-DA1A638C8CAF}" presName="hierRoot1" presStyleCnt="0"/>
      <dgm:spPr/>
    </dgm:pt>
    <dgm:pt modelId="{2CE07FD9-796C-4F76-BB24-5652343BA855}" type="pres">
      <dgm:prSet presAssocID="{3DF0D6E3-E206-45B6-BB35-DA1A638C8CAF}" presName="composite" presStyleCnt="0"/>
      <dgm:spPr/>
    </dgm:pt>
    <dgm:pt modelId="{BA0AE51A-5EE6-4934-B6E5-D23754D81EE7}" type="pres">
      <dgm:prSet presAssocID="{3DF0D6E3-E206-45B6-BB35-DA1A638C8CAF}" presName="background" presStyleLbl="node0" presStyleIdx="1" presStyleCnt="4"/>
      <dgm:spPr/>
    </dgm:pt>
    <dgm:pt modelId="{1FE18907-710F-4924-ACBB-E3EC7D8CB872}" type="pres">
      <dgm:prSet presAssocID="{3DF0D6E3-E206-45B6-BB35-DA1A638C8CAF}" presName="text" presStyleLbl="fgAcc0" presStyleIdx="1" presStyleCnt="4">
        <dgm:presLayoutVars>
          <dgm:chPref val="3"/>
        </dgm:presLayoutVars>
      </dgm:prSet>
      <dgm:spPr/>
    </dgm:pt>
    <dgm:pt modelId="{97F0D509-FF9A-40FD-BBA6-593D2C317C43}" type="pres">
      <dgm:prSet presAssocID="{3DF0D6E3-E206-45B6-BB35-DA1A638C8CAF}" presName="hierChild2" presStyleCnt="0"/>
      <dgm:spPr/>
    </dgm:pt>
    <dgm:pt modelId="{BEAAF144-5C05-4978-87E3-6AA7202C53AF}" type="pres">
      <dgm:prSet presAssocID="{E919E2EA-5A85-4E34-8FEA-4A85A8720A33}" presName="hierRoot1" presStyleCnt="0"/>
      <dgm:spPr/>
    </dgm:pt>
    <dgm:pt modelId="{78F6B9A8-5A00-461B-842C-4ADAEBD36469}" type="pres">
      <dgm:prSet presAssocID="{E919E2EA-5A85-4E34-8FEA-4A85A8720A33}" presName="composite" presStyleCnt="0"/>
      <dgm:spPr/>
    </dgm:pt>
    <dgm:pt modelId="{9F62BAB6-6EF4-4087-9DCF-3FE53B95F5E2}" type="pres">
      <dgm:prSet presAssocID="{E919E2EA-5A85-4E34-8FEA-4A85A8720A33}" presName="background" presStyleLbl="node0" presStyleIdx="2" presStyleCnt="4"/>
      <dgm:spPr/>
    </dgm:pt>
    <dgm:pt modelId="{7B90079D-F01F-4CE1-8ACD-423D631C011C}" type="pres">
      <dgm:prSet presAssocID="{E919E2EA-5A85-4E34-8FEA-4A85A8720A33}" presName="text" presStyleLbl="fgAcc0" presStyleIdx="2" presStyleCnt="4">
        <dgm:presLayoutVars>
          <dgm:chPref val="3"/>
        </dgm:presLayoutVars>
      </dgm:prSet>
      <dgm:spPr/>
    </dgm:pt>
    <dgm:pt modelId="{86B6D951-D790-4949-9C6A-6DE804A3E176}" type="pres">
      <dgm:prSet presAssocID="{E919E2EA-5A85-4E34-8FEA-4A85A8720A33}" presName="hierChild2" presStyleCnt="0"/>
      <dgm:spPr/>
    </dgm:pt>
    <dgm:pt modelId="{1E8CA336-8599-4A6A-9A8F-C1269A864A8F}" type="pres">
      <dgm:prSet presAssocID="{BA593C74-F8B2-4F73-A200-C1F03C0ADC84}" presName="hierRoot1" presStyleCnt="0"/>
      <dgm:spPr/>
    </dgm:pt>
    <dgm:pt modelId="{313F0012-380D-43F6-BABC-5054B0C46B05}" type="pres">
      <dgm:prSet presAssocID="{BA593C74-F8B2-4F73-A200-C1F03C0ADC84}" presName="composite" presStyleCnt="0"/>
      <dgm:spPr/>
    </dgm:pt>
    <dgm:pt modelId="{D39E0182-A4D6-4F05-8051-7BD58CC1C2C3}" type="pres">
      <dgm:prSet presAssocID="{BA593C74-F8B2-4F73-A200-C1F03C0ADC84}" presName="background" presStyleLbl="node0" presStyleIdx="3" presStyleCnt="4"/>
      <dgm:spPr/>
    </dgm:pt>
    <dgm:pt modelId="{3E97D407-0F0E-4FB6-A238-6271E36B61BE}" type="pres">
      <dgm:prSet presAssocID="{BA593C74-F8B2-4F73-A200-C1F03C0ADC84}" presName="text" presStyleLbl="fgAcc0" presStyleIdx="3" presStyleCnt="4">
        <dgm:presLayoutVars>
          <dgm:chPref val="3"/>
        </dgm:presLayoutVars>
      </dgm:prSet>
      <dgm:spPr/>
    </dgm:pt>
    <dgm:pt modelId="{920E3566-0A8B-4327-AA6E-A7FA04982521}" type="pres">
      <dgm:prSet presAssocID="{BA593C74-F8B2-4F73-A200-C1F03C0ADC84}" presName="hierChild2" presStyleCnt="0"/>
      <dgm:spPr/>
    </dgm:pt>
  </dgm:ptLst>
  <dgm:cxnLst>
    <dgm:cxn modelId="{5C3BAE13-3899-4CC0-A95F-3DF608B1103C}" srcId="{B8440746-0A9C-4EF6-8E20-5877807BBB4E}" destId="{09667BE2-C6AE-4E75-95A9-AF330FE3840A}" srcOrd="0" destOrd="0" parTransId="{FB46DB21-A17E-4CBE-AA1B-0403CC63E83F}" sibTransId="{3745D44D-67FC-4BAD-AD44-A31758918EF6}"/>
    <dgm:cxn modelId="{EA6FD266-EDBF-46F0-BD6A-6288D6D3DE6A}" srcId="{B8440746-0A9C-4EF6-8E20-5877807BBB4E}" destId="{BA593C74-F8B2-4F73-A200-C1F03C0ADC84}" srcOrd="3" destOrd="0" parTransId="{4FB7A432-5F2F-468B-B2FA-8A5C9ECE35B3}" sibTransId="{D3C3689E-3925-4800-A943-5A0026E4A7F3}"/>
    <dgm:cxn modelId="{0B516E4B-B8BF-43FC-A947-04CF02833F23}" type="presOf" srcId="{B8440746-0A9C-4EF6-8E20-5877807BBB4E}" destId="{48659D0D-FF0E-42E7-9491-12216C7B3F6E}" srcOrd="0" destOrd="0" presId="urn:microsoft.com/office/officeart/2005/8/layout/hierarchy1"/>
    <dgm:cxn modelId="{6A77A38D-D387-48C1-89D2-185B572951B4}" srcId="{B8440746-0A9C-4EF6-8E20-5877807BBB4E}" destId="{3DF0D6E3-E206-45B6-BB35-DA1A638C8CAF}" srcOrd="1" destOrd="0" parTransId="{48B235DC-C6D3-4D52-9D04-BE8A66D5512B}" sibTransId="{5E8341B4-A65C-4B9A-AA9F-C78BF9A2E17F}"/>
    <dgm:cxn modelId="{5BAFA594-F2B6-4034-8D30-731ED2256C34}" type="presOf" srcId="{09667BE2-C6AE-4E75-95A9-AF330FE3840A}" destId="{363921D0-166E-4671-B31E-8CD79EC6647F}" srcOrd="0" destOrd="0" presId="urn:microsoft.com/office/officeart/2005/8/layout/hierarchy1"/>
    <dgm:cxn modelId="{394A35A9-E4AC-4C2F-BF68-EFFE0EE3AEFF}" type="presOf" srcId="{E919E2EA-5A85-4E34-8FEA-4A85A8720A33}" destId="{7B90079D-F01F-4CE1-8ACD-423D631C011C}" srcOrd="0" destOrd="0" presId="urn:microsoft.com/office/officeart/2005/8/layout/hierarchy1"/>
    <dgm:cxn modelId="{F160E0D2-6C68-44DA-B347-32640F4D2CCF}" srcId="{B8440746-0A9C-4EF6-8E20-5877807BBB4E}" destId="{E919E2EA-5A85-4E34-8FEA-4A85A8720A33}" srcOrd="2" destOrd="0" parTransId="{226FD2C9-475D-49B1-9B01-3819C7AAAAA9}" sibTransId="{A8F2A7F0-114C-400F-801C-66582FC6E97B}"/>
    <dgm:cxn modelId="{6ABAD0DB-1657-4C3E-893E-DC75B45A75BA}" type="presOf" srcId="{BA593C74-F8B2-4F73-A200-C1F03C0ADC84}" destId="{3E97D407-0F0E-4FB6-A238-6271E36B61BE}" srcOrd="0" destOrd="0" presId="urn:microsoft.com/office/officeart/2005/8/layout/hierarchy1"/>
    <dgm:cxn modelId="{6C369CE2-8345-4AE8-83E0-E644B2BD0E9C}" type="presOf" srcId="{3DF0D6E3-E206-45B6-BB35-DA1A638C8CAF}" destId="{1FE18907-710F-4924-ACBB-E3EC7D8CB872}" srcOrd="0" destOrd="0" presId="urn:microsoft.com/office/officeart/2005/8/layout/hierarchy1"/>
    <dgm:cxn modelId="{70DE760D-F004-4FEE-B945-E85C69FD3771}" type="presParOf" srcId="{48659D0D-FF0E-42E7-9491-12216C7B3F6E}" destId="{75E9C22A-FEFE-4160-A312-B1FFA0B64AEF}" srcOrd="0" destOrd="0" presId="urn:microsoft.com/office/officeart/2005/8/layout/hierarchy1"/>
    <dgm:cxn modelId="{9E5FBD79-D5C3-4BBE-B3EC-531062B91CF0}" type="presParOf" srcId="{75E9C22A-FEFE-4160-A312-B1FFA0B64AEF}" destId="{52162560-1C5B-4EE8-86F8-83912F354533}" srcOrd="0" destOrd="0" presId="urn:microsoft.com/office/officeart/2005/8/layout/hierarchy1"/>
    <dgm:cxn modelId="{FBE69F6E-D6A5-4F46-816A-C82CBA77BAF4}" type="presParOf" srcId="{52162560-1C5B-4EE8-86F8-83912F354533}" destId="{54766E2C-1797-42C0-9E34-66C15DC9AD99}" srcOrd="0" destOrd="0" presId="urn:microsoft.com/office/officeart/2005/8/layout/hierarchy1"/>
    <dgm:cxn modelId="{CE37E95F-17D1-42A5-A3F7-E3094261508B}" type="presParOf" srcId="{52162560-1C5B-4EE8-86F8-83912F354533}" destId="{363921D0-166E-4671-B31E-8CD79EC6647F}" srcOrd="1" destOrd="0" presId="urn:microsoft.com/office/officeart/2005/8/layout/hierarchy1"/>
    <dgm:cxn modelId="{43EE675B-B52C-4416-A504-3580D456632C}" type="presParOf" srcId="{75E9C22A-FEFE-4160-A312-B1FFA0B64AEF}" destId="{3331A961-B8C3-44AD-959F-5FB0325A18EE}" srcOrd="1" destOrd="0" presId="urn:microsoft.com/office/officeart/2005/8/layout/hierarchy1"/>
    <dgm:cxn modelId="{EE9A6427-CA90-43F8-BC72-31401640151F}" type="presParOf" srcId="{48659D0D-FF0E-42E7-9491-12216C7B3F6E}" destId="{B16C6B92-1B87-4342-ABFF-D35873C84C07}" srcOrd="1" destOrd="0" presId="urn:microsoft.com/office/officeart/2005/8/layout/hierarchy1"/>
    <dgm:cxn modelId="{D4515BF6-220A-447D-B538-741A799B5845}" type="presParOf" srcId="{B16C6B92-1B87-4342-ABFF-D35873C84C07}" destId="{2CE07FD9-796C-4F76-BB24-5652343BA855}" srcOrd="0" destOrd="0" presId="urn:microsoft.com/office/officeart/2005/8/layout/hierarchy1"/>
    <dgm:cxn modelId="{BCAF61F0-A77C-4FC7-ABBE-B4F6E97434BF}" type="presParOf" srcId="{2CE07FD9-796C-4F76-BB24-5652343BA855}" destId="{BA0AE51A-5EE6-4934-B6E5-D23754D81EE7}" srcOrd="0" destOrd="0" presId="urn:microsoft.com/office/officeart/2005/8/layout/hierarchy1"/>
    <dgm:cxn modelId="{8F732128-ABA4-46E6-817C-AA9948BB9555}" type="presParOf" srcId="{2CE07FD9-796C-4F76-BB24-5652343BA855}" destId="{1FE18907-710F-4924-ACBB-E3EC7D8CB872}" srcOrd="1" destOrd="0" presId="urn:microsoft.com/office/officeart/2005/8/layout/hierarchy1"/>
    <dgm:cxn modelId="{B7A6664F-0FC0-4A05-9F7A-2071A714F8F5}" type="presParOf" srcId="{B16C6B92-1B87-4342-ABFF-D35873C84C07}" destId="{97F0D509-FF9A-40FD-BBA6-593D2C317C43}" srcOrd="1" destOrd="0" presId="urn:microsoft.com/office/officeart/2005/8/layout/hierarchy1"/>
    <dgm:cxn modelId="{7CAA366D-AD6A-45F6-937F-35569BA8EC65}" type="presParOf" srcId="{48659D0D-FF0E-42E7-9491-12216C7B3F6E}" destId="{BEAAF144-5C05-4978-87E3-6AA7202C53AF}" srcOrd="2" destOrd="0" presId="urn:microsoft.com/office/officeart/2005/8/layout/hierarchy1"/>
    <dgm:cxn modelId="{175DDA47-C28A-47C2-B672-A5A8026C5A8C}" type="presParOf" srcId="{BEAAF144-5C05-4978-87E3-6AA7202C53AF}" destId="{78F6B9A8-5A00-461B-842C-4ADAEBD36469}" srcOrd="0" destOrd="0" presId="urn:microsoft.com/office/officeart/2005/8/layout/hierarchy1"/>
    <dgm:cxn modelId="{EBD27654-8260-4CBF-A2F7-7C2A6CF8DB59}" type="presParOf" srcId="{78F6B9A8-5A00-461B-842C-4ADAEBD36469}" destId="{9F62BAB6-6EF4-4087-9DCF-3FE53B95F5E2}" srcOrd="0" destOrd="0" presId="urn:microsoft.com/office/officeart/2005/8/layout/hierarchy1"/>
    <dgm:cxn modelId="{DAE8CD94-8F5D-4451-ACFA-0D8526000BDA}" type="presParOf" srcId="{78F6B9A8-5A00-461B-842C-4ADAEBD36469}" destId="{7B90079D-F01F-4CE1-8ACD-423D631C011C}" srcOrd="1" destOrd="0" presId="urn:microsoft.com/office/officeart/2005/8/layout/hierarchy1"/>
    <dgm:cxn modelId="{76698757-0C68-47A8-9961-70019FA4A9D8}" type="presParOf" srcId="{BEAAF144-5C05-4978-87E3-6AA7202C53AF}" destId="{86B6D951-D790-4949-9C6A-6DE804A3E176}" srcOrd="1" destOrd="0" presId="urn:microsoft.com/office/officeart/2005/8/layout/hierarchy1"/>
    <dgm:cxn modelId="{F4D09B94-91B7-47CB-86C8-E05F3CEB4BD1}" type="presParOf" srcId="{48659D0D-FF0E-42E7-9491-12216C7B3F6E}" destId="{1E8CA336-8599-4A6A-9A8F-C1269A864A8F}" srcOrd="3" destOrd="0" presId="urn:microsoft.com/office/officeart/2005/8/layout/hierarchy1"/>
    <dgm:cxn modelId="{DCC003F8-BC3B-458E-9A9B-BF5CEC87906B}" type="presParOf" srcId="{1E8CA336-8599-4A6A-9A8F-C1269A864A8F}" destId="{313F0012-380D-43F6-BABC-5054B0C46B05}" srcOrd="0" destOrd="0" presId="urn:microsoft.com/office/officeart/2005/8/layout/hierarchy1"/>
    <dgm:cxn modelId="{51B10D29-C59E-455E-A5DE-D18CB7EE87B2}" type="presParOf" srcId="{313F0012-380D-43F6-BABC-5054B0C46B05}" destId="{D39E0182-A4D6-4F05-8051-7BD58CC1C2C3}" srcOrd="0" destOrd="0" presId="urn:microsoft.com/office/officeart/2005/8/layout/hierarchy1"/>
    <dgm:cxn modelId="{47C840B5-D79C-46F4-81DD-674C5055E93D}" type="presParOf" srcId="{313F0012-380D-43F6-BABC-5054B0C46B05}" destId="{3E97D407-0F0E-4FB6-A238-6271E36B61BE}" srcOrd="1" destOrd="0" presId="urn:microsoft.com/office/officeart/2005/8/layout/hierarchy1"/>
    <dgm:cxn modelId="{C90B98A6-EC8A-496C-A639-2BBA81142423}" type="presParOf" srcId="{1E8CA336-8599-4A6A-9A8F-C1269A864A8F}" destId="{920E3566-0A8B-4327-AA6E-A7FA049825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47B10-A074-4DD3-92E4-E90B2939701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7B25E7-1A4C-4BC4-9E36-6528FBEC5C13}">
      <dgm:prSet/>
      <dgm:spPr/>
      <dgm:t>
        <a:bodyPr/>
        <a:lstStyle/>
        <a:p>
          <a:r>
            <a:rPr lang="en-GB"/>
            <a:t>On the SQA website you can access recent past papers for every subject at every level</a:t>
          </a:r>
          <a:endParaRPr lang="en-US"/>
        </a:p>
      </dgm:t>
    </dgm:pt>
    <dgm:pt modelId="{48616574-43B1-4F80-8E4E-BEC10350CFF1}" type="parTrans" cxnId="{A1618B06-2207-49FD-822D-ADBE5190F606}">
      <dgm:prSet/>
      <dgm:spPr/>
      <dgm:t>
        <a:bodyPr/>
        <a:lstStyle/>
        <a:p>
          <a:endParaRPr lang="en-US"/>
        </a:p>
      </dgm:t>
    </dgm:pt>
    <dgm:pt modelId="{03EF44BB-D705-4995-A8C5-81EBD0B5B116}" type="sibTrans" cxnId="{A1618B06-2207-49FD-822D-ADBE5190F606}">
      <dgm:prSet/>
      <dgm:spPr/>
      <dgm:t>
        <a:bodyPr/>
        <a:lstStyle/>
        <a:p>
          <a:endParaRPr lang="en-US"/>
        </a:p>
      </dgm:t>
    </dgm:pt>
    <dgm:pt modelId="{6C242F2A-F096-4250-86EE-6CB0E2023268}">
      <dgm:prSet/>
      <dgm:spPr/>
      <dgm:t>
        <a:bodyPr/>
        <a:lstStyle/>
        <a:p>
          <a:r>
            <a:rPr lang="en-GB"/>
            <a:t>You can also access the marking scheme for each paper</a:t>
          </a:r>
          <a:endParaRPr lang="en-US"/>
        </a:p>
      </dgm:t>
    </dgm:pt>
    <dgm:pt modelId="{4B33A89D-6B15-4D46-A2BA-FB02D0FDEB0D}" type="parTrans" cxnId="{54B78561-C1FA-48C2-964D-07EA247956D6}">
      <dgm:prSet/>
      <dgm:spPr/>
      <dgm:t>
        <a:bodyPr/>
        <a:lstStyle/>
        <a:p>
          <a:endParaRPr lang="en-US"/>
        </a:p>
      </dgm:t>
    </dgm:pt>
    <dgm:pt modelId="{7DA570AD-DD1A-43B9-AC05-CBD9E15E123B}" type="sibTrans" cxnId="{54B78561-C1FA-48C2-964D-07EA247956D6}">
      <dgm:prSet/>
      <dgm:spPr/>
      <dgm:t>
        <a:bodyPr/>
        <a:lstStyle/>
        <a:p>
          <a:endParaRPr lang="en-US"/>
        </a:p>
      </dgm:t>
    </dgm:pt>
    <dgm:pt modelId="{7AAE701C-95B2-4FCC-A6AC-48D6448D4E29}">
      <dgm:prSet/>
      <dgm:spPr/>
      <dgm:t>
        <a:bodyPr/>
        <a:lstStyle/>
        <a:p>
          <a:r>
            <a:rPr lang="en-GB"/>
            <a:t>For many subjects you will see a pattern in what is asked that may help you prioritise your studying</a:t>
          </a:r>
          <a:endParaRPr lang="en-US"/>
        </a:p>
      </dgm:t>
    </dgm:pt>
    <dgm:pt modelId="{B65D95AC-F608-45D8-A24C-658A6EF63399}" type="parTrans" cxnId="{BFE09E16-7223-4179-8C15-EF4346CC3CA5}">
      <dgm:prSet/>
      <dgm:spPr/>
      <dgm:t>
        <a:bodyPr/>
        <a:lstStyle/>
        <a:p>
          <a:endParaRPr lang="en-US"/>
        </a:p>
      </dgm:t>
    </dgm:pt>
    <dgm:pt modelId="{E9246C23-00BD-4903-BF0B-EEC8D7A842FA}" type="sibTrans" cxnId="{BFE09E16-7223-4179-8C15-EF4346CC3CA5}">
      <dgm:prSet/>
      <dgm:spPr/>
      <dgm:t>
        <a:bodyPr/>
        <a:lstStyle/>
        <a:p>
          <a:endParaRPr lang="en-US"/>
        </a:p>
      </dgm:t>
    </dgm:pt>
    <dgm:pt modelId="{16042A96-E720-4F7B-A5A9-C3F35DA27223}">
      <dgm:prSet/>
      <dgm:spPr/>
      <dgm:t>
        <a:bodyPr/>
        <a:lstStyle/>
        <a:p>
          <a:r>
            <a:rPr lang="en-GB"/>
            <a:t>You can then create model answers to revise for those commonly asked things.</a:t>
          </a:r>
          <a:endParaRPr lang="en-US"/>
        </a:p>
      </dgm:t>
    </dgm:pt>
    <dgm:pt modelId="{3B20427E-C3E4-4957-9E4A-19FDDBF18EBF}" type="parTrans" cxnId="{9528BA93-EF86-491B-837A-7DC8189611CB}">
      <dgm:prSet/>
      <dgm:spPr/>
      <dgm:t>
        <a:bodyPr/>
        <a:lstStyle/>
        <a:p>
          <a:endParaRPr lang="en-US"/>
        </a:p>
      </dgm:t>
    </dgm:pt>
    <dgm:pt modelId="{3E481F31-F8AB-4408-9E68-790E75A0A7F8}" type="sibTrans" cxnId="{9528BA93-EF86-491B-837A-7DC8189611CB}">
      <dgm:prSet/>
      <dgm:spPr/>
      <dgm:t>
        <a:bodyPr/>
        <a:lstStyle/>
        <a:p>
          <a:endParaRPr lang="en-US"/>
        </a:p>
      </dgm:t>
    </dgm:pt>
    <dgm:pt modelId="{204F582F-3B9D-4BE9-A995-357AB438501C}" type="pres">
      <dgm:prSet presAssocID="{6A847B10-A074-4DD3-92E4-E90B2939701C}" presName="outerComposite" presStyleCnt="0">
        <dgm:presLayoutVars>
          <dgm:chMax val="5"/>
          <dgm:dir/>
          <dgm:resizeHandles val="exact"/>
        </dgm:presLayoutVars>
      </dgm:prSet>
      <dgm:spPr/>
    </dgm:pt>
    <dgm:pt modelId="{7F8FC02F-5F78-491F-B90A-DC6B1290C29E}" type="pres">
      <dgm:prSet presAssocID="{6A847B10-A074-4DD3-92E4-E90B2939701C}" presName="dummyMaxCanvas" presStyleCnt="0">
        <dgm:presLayoutVars/>
      </dgm:prSet>
      <dgm:spPr/>
    </dgm:pt>
    <dgm:pt modelId="{0A87D9F7-E177-42E0-993F-1A5D93133637}" type="pres">
      <dgm:prSet presAssocID="{6A847B10-A074-4DD3-92E4-E90B2939701C}" presName="FourNodes_1" presStyleLbl="node1" presStyleIdx="0" presStyleCnt="4">
        <dgm:presLayoutVars>
          <dgm:bulletEnabled val="1"/>
        </dgm:presLayoutVars>
      </dgm:prSet>
      <dgm:spPr/>
    </dgm:pt>
    <dgm:pt modelId="{D46CDB4E-5423-49ED-A39F-52B8F2BA0E99}" type="pres">
      <dgm:prSet presAssocID="{6A847B10-A074-4DD3-92E4-E90B2939701C}" presName="FourNodes_2" presStyleLbl="node1" presStyleIdx="1" presStyleCnt="4">
        <dgm:presLayoutVars>
          <dgm:bulletEnabled val="1"/>
        </dgm:presLayoutVars>
      </dgm:prSet>
      <dgm:spPr/>
    </dgm:pt>
    <dgm:pt modelId="{99625E88-E789-430B-BA0C-8C20F1038966}" type="pres">
      <dgm:prSet presAssocID="{6A847B10-A074-4DD3-92E4-E90B2939701C}" presName="FourNodes_3" presStyleLbl="node1" presStyleIdx="2" presStyleCnt="4">
        <dgm:presLayoutVars>
          <dgm:bulletEnabled val="1"/>
        </dgm:presLayoutVars>
      </dgm:prSet>
      <dgm:spPr/>
    </dgm:pt>
    <dgm:pt modelId="{46BD5FC1-5C74-4DC9-A0D2-552D6B976CD3}" type="pres">
      <dgm:prSet presAssocID="{6A847B10-A074-4DD3-92E4-E90B2939701C}" presName="FourNodes_4" presStyleLbl="node1" presStyleIdx="3" presStyleCnt="4">
        <dgm:presLayoutVars>
          <dgm:bulletEnabled val="1"/>
        </dgm:presLayoutVars>
      </dgm:prSet>
      <dgm:spPr/>
    </dgm:pt>
    <dgm:pt modelId="{9EB7E3E7-3CB9-42A2-A8D6-DD770683F79F}" type="pres">
      <dgm:prSet presAssocID="{6A847B10-A074-4DD3-92E4-E90B2939701C}" presName="FourConn_1-2" presStyleLbl="fgAccFollowNode1" presStyleIdx="0" presStyleCnt="3">
        <dgm:presLayoutVars>
          <dgm:bulletEnabled val="1"/>
        </dgm:presLayoutVars>
      </dgm:prSet>
      <dgm:spPr/>
    </dgm:pt>
    <dgm:pt modelId="{7348E867-CFBC-440C-AAA6-6431257CDC30}" type="pres">
      <dgm:prSet presAssocID="{6A847B10-A074-4DD3-92E4-E90B2939701C}" presName="FourConn_2-3" presStyleLbl="fgAccFollowNode1" presStyleIdx="1" presStyleCnt="3">
        <dgm:presLayoutVars>
          <dgm:bulletEnabled val="1"/>
        </dgm:presLayoutVars>
      </dgm:prSet>
      <dgm:spPr/>
    </dgm:pt>
    <dgm:pt modelId="{4137B6D1-618B-4CDC-B961-26A103B1BC5F}" type="pres">
      <dgm:prSet presAssocID="{6A847B10-A074-4DD3-92E4-E90B2939701C}" presName="FourConn_3-4" presStyleLbl="fgAccFollowNode1" presStyleIdx="2" presStyleCnt="3">
        <dgm:presLayoutVars>
          <dgm:bulletEnabled val="1"/>
        </dgm:presLayoutVars>
      </dgm:prSet>
      <dgm:spPr/>
    </dgm:pt>
    <dgm:pt modelId="{2CE4C97C-CF58-4059-B1FA-682CA57E422C}" type="pres">
      <dgm:prSet presAssocID="{6A847B10-A074-4DD3-92E4-E90B2939701C}" presName="FourNodes_1_text" presStyleLbl="node1" presStyleIdx="3" presStyleCnt="4">
        <dgm:presLayoutVars>
          <dgm:bulletEnabled val="1"/>
        </dgm:presLayoutVars>
      </dgm:prSet>
      <dgm:spPr/>
    </dgm:pt>
    <dgm:pt modelId="{8852DBF0-8337-4EF3-B213-813C093A8D57}" type="pres">
      <dgm:prSet presAssocID="{6A847B10-A074-4DD3-92E4-E90B2939701C}" presName="FourNodes_2_text" presStyleLbl="node1" presStyleIdx="3" presStyleCnt="4">
        <dgm:presLayoutVars>
          <dgm:bulletEnabled val="1"/>
        </dgm:presLayoutVars>
      </dgm:prSet>
      <dgm:spPr/>
    </dgm:pt>
    <dgm:pt modelId="{29966685-1C26-4FC8-8A3B-BEDA66FA5A51}" type="pres">
      <dgm:prSet presAssocID="{6A847B10-A074-4DD3-92E4-E90B2939701C}" presName="FourNodes_3_text" presStyleLbl="node1" presStyleIdx="3" presStyleCnt="4">
        <dgm:presLayoutVars>
          <dgm:bulletEnabled val="1"/>
        </dgm:presLayoutVars>
      </dgm:prSet>
      <dgm:spPr/>
    </dgm:pt>
    <dgm:pt modelId="{B514C930-78FE-4294-911C-6988814BB7C8}" type="pres">
      <dgm:prSet presAssocID="{6A847B10-A074-4DD3-92E4-E90B293970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1618B06-2207-49FD-822D-ADBE5190F606}" srcId="{6A847B10-A074-4DD3-92E4-E90B2939701C}" destId="{7E7B25E7-1A4C-4BC4-9E36-6528FBEC5C13}" srcOrd="0" destOrd="0" parTransId="{48616574-43B1-4F80-8E4E-BEC10350CFF1}" sibTransId="{03EF44BB-D705-4995-A8C5-81EBD0B5B116}"/>
    <dgm:cxn modelId="{0D979F0E-270C-4B13-8116-59540C43D604}" type="presOf" srcId="{16042A96-E720-4F7B-A5A9-C3F35DA27223}" destId="{B514C930-78FE-4294-911C-6988814BB7C8}" srcOrd="1" destOrd="0" presId="urn:microsoft.com/office/officeart/2005/8/layout/vProcess5"/>
    <dgm:cxn modelId="{BFE09E16-7223-4179-8C15-EF4346CC3CA5}" srcId="{6A847B10-A074-4DD3-92E4-E90B2939701C}" destId="{7AAE701C-95B2-4FCC-A6AC-48D6448D4E29}" srcOrd="2" destOrd="0" parTransId="{B65D95AC-F608-45D8-A24C-658A6EF63399}" sibTransId="{E9246C23-00BD-4903-BF0B-EEC8D7A842FA}"/>
    <dgm:cxn modelId="{4DB33D27-8690-433F-9BE8-503FC1DD33AF}" type="presOf" srcId="{7DA570AD-DD1A-43B9-AC05-CBD9E15E123B}" destId="{7348E867-CFBC-440C-AAA6-6431257CDC30}" srcOrd="0" destOrd="0" presId="urn:microsoft.com/office/officeart/2005/8/layout/vProcess5"/>
    <dgm:cxn modelId="{2DFA7B27-6366-4856-A5DE-97A3EE9EC6A9}" type="presOf" srcId="{7E7B25E7-1A4C-4BC4-9E36-6528FBEC5C13}" destId="{0A87D9F7-E177-42E0-993F-1A5D93133637}" srcOrd="0" destOrd="0" presId="urn:microsoft.com/office/officeart/2005/8/layout/vProcess5"/>
    <dgm:cxn modelId="{45A1ED39-2F3C-418F-9CC0-69BC924B87C2}" type="presOf" srcId="{E9246C23-00BD-4903-BF0B-EEC8D7A842FA}" destId="{4137B6D1-618B-4CDC-B961-26A103B1BC5F}" srcOrd="0" destOrd="0" presId="urn:microsoft.com/office/officeart/2005/8/layout/vProcess5"/>
    <dgm:cxn modelId="{3DBAD85B-0948-4519-83B0-C4D86699084B}" type="presOf" srcId="{7E7B25E7-1A4C-4BC4-9E36-6528FBEC5C13}" destId="{2CE4C97C-CF58-4059-B1FA-682CA57E422C}" srcOrd="1" destOrd="0" presId="urn:microsoft.com/office/officeart/2005/8/layout/vProcess5"/>
    <dgm:cxn modelId="{54B78561-C1FA-48C2-964D-07EA247956D6}" srcId="{6A847B10-A074-4DD3-92E4-E90B2939701C}" destId="{6C242F2A-F096-4250-86EE-6CB0E2023268}" srcOrd="1" destOrd="0" parTransId="{4B33A89D-6B15-4D46-A2BA-FB02D0FDEB0D}" sibTransId="{7DA570AD-DD1A-43B9-AC05-CBD9E15E123B}"/>
    <dgm:cxn modelId="{7C702643-47A8-444A-9FF9-0495EC3D9DAE}" type="presOf" srcId="{6C242F2A-F096-4250-86EE-6CB0E2023268}" destId="{D46CDB4E-5423-49ED-A39F-52B8F2BA0E99}" srcOrd="0" destOrd="0" presId="urn:microsoft.com/office/officeart/2005/8/layout/vProcess5"/>
    <dgm:cxn modelId="{9AFC7B6A-FBC6-42B2-91FB-D86AE4766846}" type="presOf" srcId="{16042A96-E720-4F7B-A5A9-C3F35DA27223}" destId="{46BD5FC1-5C74-4DC9-A0D2-552D6B976CD3}" srcOrd="0" destOrd="0" presId="urn:microsoft.com/office/officeart/2005/8/layout/vProcess5"/>
    <dgm:cxn modelId="{A1CEEC4A-825E-416D-99EB-F7331F93D71F}" type="presOf" srcId="{7AAE701C-95B2-4FCC-A6AC-48D6448D4E29}" destId="{29966685-1C26-4FC8-8A3B-BEDA66FA5A51}" srcOrd="1" destOrd="0" presId="urn:microsoft.com/office/officeart/2005/8/layout/vProcess5"/>
    <dgm:cxn modelId="{9528BA93-EF86-491B-837A-7DC8189611CB}" srcId="{6A847B10-A074-4DD3-92E4-E90B2939701C}" destId="{16042A96-E720-4F7B-A5A9-C3F35DA27223}" srcOrd="3" destOrd="0" parTransId="{3B20427E-C3E4-4957-9E4A-19FDDBF18EBF}" sibTransId="{3E481F31-F8AB-4408-9E68-790E75A0A7F8}"/>
    <dgm:cxn modelId="{1B57CDAA-DC17-4AE2-A33B-03CA9150F6D5}" type="presOf" srcId="{03EF44BB-D705-4995-A8C5-81EBD0B5B116}" destId="{9EB7E3E7-3CB9-42A2-A8D6-DD770683F79F}" srcOrd="0" destOrd="0" presId="urn:microsoft.com/office/officeart/2005/8/layout/vProcess5"/>
    <dgm:cxn modelId="{1701E1AE-B594-4103-88DC-C22BD03BBAB5}" type="presOf" srcId="{7AAE701C-95B2-4FCC-A6AC-48D6448D4E29}" destId="{99625E88-E789-430B-BA0C-8C20F1038966}" srcOrd="0" destOrd="0" presId="urn:microsoft.com/office/officeart/2005/8/layout/vProcess5"/>
    <dgm:cxn modelId="{17F0C6B4-8ECC-437E-9B5A-769F35D7750C}" type="presOf" srcId="{6C242F2A-F096-4250-86EE-6CB0E2023268}" destId="{8852DBF0-8337-4EF3-B213-813C093A8D57}" srcOrd="1" destOrd="0" presId="urn:microsoft.com/office/officeart/2005/8/layout/vProcess5"/>
    <dgm:cxn modelId="{9B9934C5-C354-4AA5-91B5-096A8D29433B}" type="presOf" srcId="{6A847B10-A074-4DD3-92E4-E90B2939701C}" destId="{204F582F-3B9D-4BE9-A995-357AB438501C}" srcOrd="0" destOrd="0" presId="urn:microsoft.com/office/officeart/2005/8/layout/vProcess5"/>
    <dgm:cxn modelId="{B6780BAE-BDCE-4E69-B850-35980FF0EB72}" type="presParOf" srcId="{204F582F-3B9D-4BE9-A995-357AB438501C}" destId="{7F8FC02F-5F78-491F-B90A-DC6B1290C29E}" srcOrd="0" destOrd="0" presId="urn:microsoft.com/office/officeart/2005/8/layout/vProcess5"/>
    <dgm:cxn modelId="{593D2C9A-0A79-451E-B95D-FEAA9659BA60}" type="presParOf" srcId="{204F582F-3B9D-4BE9-A995-357AB438501C}" destId="{0A87D9F7-E177-42E0-993F-1A5D93133637}" srcOrd="1" destOrd="0" presId="urn:microsoft.com/office/officeart/2005/8/layout/vProcess5"/>
    <dgm:cxn modelId="{64114ACF-FE9B-44D3-B5E0-2EA87820E7B8}" type="presParOf" srcId="{204F582F-3B9D-4BE9-A995-357AB438501C}" destId="{D46CDB4E-5423-49ED-A39F-52B8F2BA0E99}" srcOrd="2" destOrd="0" presId="urn:microsoft.com/office/officeart/2005/8/layout/vProcess5"/>
    <dgm:cxn modelId="{4607E037-AD96-444C-BA6B-1C86A47E4860}" type="presParOf" srcId="{204F582F-3B9D-4BE9-A995-357AB438501C}" destId="{99625E88-E789-430B-BA0C-8C20F1038966}" srcOrd="3" destOrd="0" presId="urn:microsoft.com/office/officeart/2005/8/layout/vProcess5"/>
    <dgm:cxn modelId="{00419623-A725-43FC-AFED-1173A60473C7}" type="presParOf" srcId="{204F582F-3B9D-4BE9-A995-357AB438501C}" destId="{46BD5FC1-5C74-4DC9-A0D2-552D6B976CD3}" srcOrd="4" destOrd="0" presId="urn:microsoft.com/office/officeart/2005/8/layout/vProcess5"/>
    <dgm:cxn modelId="{A5DE05B2-D270-4898-B8D5-6012AF29423D}" type="presParOf" srcId="{204F582F-3B9D-4BE9-A995-357AB438501C}" destId="{9EB7E3E7-3CB9-42A2-A8D6-DD770683F79F}" srcOrd="5" destOrd="0" presId="urn:microsoft.com/office/officeart/2005/8/layout/vProcess5"/>
    <dgm:cxn modelId="{C7B3334E-3823-40FC-8888-4A17A49646E8}" type="presParOf" srcId="{204F582F-3B9D-4BE9-A995-357AB438501C}" destId="{7348E867-CFBC-440C-AAA6-6431257CDC30}" srcOrd="6" destOrd="0" presId="urn:microsoft.com/office/officeart/2005/8/layout/vProcess5"/>
    <dgm:cxn modelId="{3F38C054-F91A-45D3-B643-E006FD6C2C7E}" type="presParOf" srcId="{204F582F-3B9D-4BE9-A995-357AB438501C}" destId="{4137B6D1-618B-4CDC-B961-26A103B1BC5F}" srcOrd="7" destOrd="0" presId="urn:microsoft.com/office/officeart/2005/8/layout/vProcess5"/>
    <dgm:cxn modelId="{BE02CDF5-12A7-41F4-B9C7-B09BDCCBEDE7}" type="presParOf" srcId="{204F582F-3B9D-4BE9-A995-357AB438501C}" destId="{2CE4C97C-CF58-4059-B1FA-682CA57E422C}" srcOrd="8" destOrd="0" presId="urn:microsoft.com/office/officeart/2005/8/layout/vProcess5"/>
    <dgm:cxn modelId="{BE95515E-CFBC-4CD9-A1F1-913C449E400D}" type="presParOf" srcId="{204F582F-3B9D-4BE9-A995-357AB438501C}" destId="{8852DBF0-8337-4EF3-B213-813C093A8D57}" srcOrd="9" destOrd="0" presId="urn:microsoft.com/office/officeart/2005/8/layout/vProcess5"/>
    <dgm:cxn modelId="{70DC063F-F8A3-4F3A-8FB4-D79226874A90}" type="presParOf" srcId="{204F582F-3B9D-4BE9-A995-357AB438501C}" destId="{29966685-1C26-4FC8-8A3B-BEDA66FA5A51}" srcOrd="10" destOrd="0" presId="urn:microsoft.com/office/officeart/2005/8/layout/vProcess5"/>
    <dgm:cxn modelId="{608740DB-8ACE-4B9F-B927-3480CCE6A02A}" type="presParOf" srcId="{204F582F-3B9D-4BE9-A995-357AB438501C}" destId="{B514C930-78FE-4294-911C-6988814BB7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8B226-7A6B-40FD-B6EB-35838103A5E5}">
      <dsp:nvSpPr>
        <dsp:cNvPr id="0" name=""/>
        <dsp:cNvSpPr/>
      </dsp:nvSpPr>
      <dsp:spPr>
        <a:xfrm>
          <a:off x="1237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F0408-6B7F-4C26-B40D-0202D563409A}">
      <dsp:nvSpPr>
        <dsp:cNvPr id="0" name=""/>
        <dsp:cNvSpPr/>
      </dsp:nvSpPr>
      <dsp:spPr>
        <a:xfrm>
          <a:off x="483719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Prelims will take place from 28</a:t>
          </a:r>
          <a:r>
            <a:rPr lang="en-GB" sz="2400" kern="1200" baseline="30000" dirty="0"/>
            <a:t>th</a:t>
          </a:r>
          <a:r>
            <a:rPr lang="en-GB" sz="2400" kern="1200" dirty="0"/>
            <a:t> November to 13</a:t>
          </a:r>
          <a:r>
            <a:rPr lang="en-GB" sz="2400" kern="1200" baseline="30000" dirty="0"/>
            <a:t>th</a:t>
          </a:r>
          <a:r>
            <a:rPr lang="en-GB" sz="2400" kern="1200" dirty="0"/>
            <a:t> December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You have 23 days and only 16 school days (6</a:t>
          </a:r>
          <a:r>
            <a:rPr lang="en-US" sz="2400" kern="1200" baseline="30000" dirty="0"/>
            <a:t>th</a:t>
          </a:r>
          <a:r>
            <a:rPr lang="en-US" sz="2400" kern="1200" dirty="0"/>
            <a:t> November)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64480" y="600330"/>
        <a:ext cx="4180817" cy="2595863"/>
      </dsp:txXfrm>
    </dsp:sp>
    <dsp:sp modelId="{BDC099EA-86FD-4B74-8AD7-F2466F61B985}">
      <dsp:nvSpPr>
        <dsp:cNvPr id="0" name=""/>
        <dsp:cNvSpPr/>
      </dsp:nvSpPr>
      <dsp:spPr>
        <a:xfrm>
          <a:off x="5308541" y="61211"/>
          <a:ext cx="4342339" cy="2757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12886-8554-441A-965D-FE7B18ECA934}">
      <dsp:nvSpPr>
        <dsp:cNvPr id="0" name=""/>
        <dsp:cNvSpPr/>
      </dsp:nvSpPr>
      <dsp:spPr>
        <a:xfrm>
          <a:off x="5791023" y="519569"/>
          <a:ext cx="4342339" cy="2757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Elements of Practical subjects may fall out with these times. </a:t>
          </a:r>
          <a:endParaRPr lang="en-US" sz="2400" kern="1200" dirty="0"/>
        </a:p>
      </dsp:txBody>
      <dsp:txXfrm>
        <a:off x="5871784" y="600330"/>
        <a:ext cx="4180817" cy="2595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6D467-32F0-416A-ABB6-726996A1DA8B}">
      <dsp:nvSpPr>
        <dsp:cNvPr id="0" name=""/>
        <dsp:cNvSpPr/>
      </dsp:nvSpPr>
      <dsp:spPr>
        <a:xfrm>
          <a:off x="0" y="0"/>
          <a:ext cx="4525400" cy="736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Prelims give you a good idea of what to expect for your final exam.</a:t>
          </a:r>
          <a:endParaRPr lang="en-US" sz="1400" kern="1200"/>
        </a:p>
      </dsp:txBody>
      <dsp:txXfrm>
        <a:off x="21566" y="21566"/>
        <a:ext cx="3668650" cy="693173"/>
      </dsp:txXfrm>
    </dsp:sp>
    <dsp:sp modelId="{87FC29C5-E46B-499D-A61B-D343F74654FE}">
      <dsp:nvSpPr>
        <dsp:cNvPr id="0" name=""/>
        <dsp:cNvSpPr/>
      </dsp:nvSpPr>
      <dsp:spPr>
        <a:xfrm>
          <a:off x="379002" y="870178"/>
          <a:ext cx="4525400" cy="736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It gives you an idea of what you are doing well and what your next steps are.</a:t>
          </a:r>
          <a:endParaRPr lang="en-US" sz="1400" kern="1200"/>
        </a:p>
      </dsp:txBody>
      <dsp:txXfrm>
        <a:off x="400568" y="891744"/>
        <a:ext cx="3624667" cy="693173"/>
      </dsp:txXfrm>
    </dsp:sp>
    <dsp:sp modelId="{078C0708-83BB-4608-89D8-BB426B7F4437}">
      <dsp:nvSpPr>
        <dsp:cNvPr id="0" name=""/>
        <dsp:cNvSpPr/>
      </dsp:nvSpPr>
      <dsp:spPr>
        <a:xfrm>
          <a:off x="752347" y="1740357"/>
          <a:ext cx="4525400" cy="736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You will get helpful feedback from your teacher after your paper is marked.</a:t>
          </a:r>
          <a:endParaRPr lang="en-US" sz="1400" kern="1200"/>
        </a:p>
      </dsp:txBody>
      <dsp:txXfrm>
        <a:off x="773913" y="1761923"/>
        <a:ext cx="3630324" cy="693173"/>
      </dsp:txXfrm>
    </dsp:sp>
    <dsp:sp modelId="{3E4DCD27-2023-4F27-A4DA-5C321BF6E135}">
      <dsp:nvSpPr>
        <dsp:cNvPr id="0" name=""/>
        <dsp:cNvSpPr/>
      </dsp:nvSpPr>
      <dsp:spPr>
        <a:xfrm>
          <a:off x="1131349" y="2610535"/>
          <a:ext cx="4525400" cy="736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If you are at risk of failing your teacher can recommend a level change so you don’t end up with nothing. </a:t>
          </a:r>
          <a:endParaRPr lang="en-US" sz="1400" kern="1200"/>
        </a:p>
      </dsp:txBody>
      <dsp:txXfrm>
        <a:off x="1152915" y="2632101"/>
        <a:ext cx="3624667" cy="693173"/>
      </dsp:txXfrm>
    </dsp:sp>
    <dsp:sp modelId="{A5E8125A-45CA-474B-97DE-982D6A629689}">
      <dsp:nvSpPr>
        <dsp:cNvPr id="0" name=""/>
        <dsp:cNvSpPr/>
      </dsp:nvSpPr>
      <dsp:spPr>
        <a:xfrm>
          <a:off x="4046801" y="563942"/>
          <a:ext cx="478598" cy="478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154486" y="563942"/>
        <a:ext cx="263228" cy="360145"/>
      </dsp:txXfrm>
    </dsp:sp>
    <dsp:sp modelId="{F9694CED-D2C6-4C45-B729-43A33FE764C2}">
      <dsp:nvSpPr>
        <dsp:cNvPr id="0" name=""/>
        <dsp:cNvSpPr/>
      </dsp:nvSpPr>
      <dsp:spPr>
        <a:xfrm>
          <a:off x="4425803" y="1434121"/>
          <a:ext cx="478598" cy="478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533488" y="1434121"/>
        <a:ext cx="263228" cy="360145"/>
      </dsp:txXfrm>
    </dsp:sp>
    <dsp:sp modelId="{6E3CE278-3F80-4061-BCB3-5BBF080D7456}">
      <dsp:nvSpPr>
        <dsp:cNvPr id="0" name=""/>
        <dsp:cNvSpPr/>
      </dsp:nvSpPr>
      <dsp:spPr>
        <a:xfrm>
          <a:off x="4799149" y="2304300"/>
          <a:ext cx="478598" cy="4785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906834" y="2304300"/>
        <a:ext cx="263228" cy="360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69985-BA17-4CA2-81A8-82862772202E}">
      <dsp:nvSpPr>
        <dsp:cNvPr id="0" name=""/>
        <dsp:cNvSpPr/>
      </dsp:nvSpPr>
      <dsp:spPr>
        <a:xfrm>
          <a:off x="0" y="163358"/>
          <a:ext cx="4782142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Many faculties in the school offer supported study session after school.</a:t>
          </a:r>
          <a:endParaRPr lang="en-US" sz="1600" kern="1200"/>
        </a:p>
      </dsp:txBody>
      <dsp:txXfrm>
        <a:off x="29243" y="192601"/>
        <a:ext cx="4723656" cy="540554"/>
      </dsp:txXfrm>
    </dsp:sp>
    <dsp:sp modelId="{5B8D699C-A0AC-493A-8EF6-6716F2A5C552}">
      <dsp:nvSpPr>
        <dsp:cNvPr id="0" name=""/>
        <dsp:cNvSpPr/>
      </dsp:nvSpPr>
      <dsp:spPr>
        <a:xfrm>
          <a:off x="0" y="808478"/>
          <a:ext cx="4782142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Your subject teachers should let you know about this, but the timetable is also available on the school website.</a:t>
          </a:r>
          <a:endParaRPr lang="en-US" sz="1600" kern="1200" dirty="0"/>
        </a:p>
      </dsp:txBody>
      <dsp:txXfrm>
        <a:off x="29243" y="837721"/>
        <a:ext cx="4723656" cy="540554"/>
      </dsp:txXfrm>
    </dsp:sp>
    <dsp:sp modelId="{17D81372-7B96-4540-820D-92DD6E4541FD}">
      <dsp:nvSpPr>
        <dsp:cNvPr id="0" name=""/>
        <dsp:cNvSpPr/>
      </dsp:nvSpPr>
      <dsp:spPr>
        <a:xfrm>
          <a:off x="0" y="1453599"/>
          <a:ext cx="4782142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Sessions won’t always be with your usual class teacher, but you will still be welcome to attend.</a:t>
          </a:r>
          <a:endParaRPr lang="en-US" sz="1600" kern="1200" dirty="0"/>
        </a:p>
      </dsp:txBody>
      <dsp:txXfrm>
        <a:off x="29243" y="1482842"/>
        <a:ext cx="4723656" cy="540554"/>
      </dsp:txXfrm>
    </dsp:sp>
    <dsp:sp modelId="{8C994944-0E34-4CCD-9A20-62D370AE12ED}">
      <dsp:nvSpPr>
        <dsp:cNvPr id="0" name=""/>
        <dsp:cNvSpPr/>
      </dsp:nvSpPr>
      <dsp:spPr>
        <a:xfrm>
          <a:off x="0" y="2098719"/>
          <a:ext cx="4782142" cy="599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presentation will highlight other support you can access if your subject isn’t on the list.</a:t>
          </a:r>
        </a:p>
      </dsp:txBody>
      <dsp:txXfrm>
        <a:off x="29243" y="2127962"/>
        <a:ext cx="4723656" cy="540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EE96-EC1C-4393-AAD3-3B1039BAC52C}">
      <dsp:nvSpPr>
        <dsp:cNvPr id="0" name=""/>
        <dsp:cNvSpPr/>
      </dsp:nvSpPr>
      <dsp:spPr>
        <a:xfrm>
          <a:off x="0" y="288415"/>
          <a:ext cx="10134600" cy="1075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There is a lot available online to help you prepare and revise. </a:t>
          </a:r>
          <a:endParaRPr lang="en-US" sz="2900" kern="1200"/>
        </a:p>
      </dsp:txBody>
      <dsp:txXfrm>
        <a:off x="52485" y="340900"/>
        <a:ext cx="10029630" cy="970186"/>
      </dsp:txXfrm>
    </dsp:sp>
    <dsp:sp modelId="{ADD14ADF-1C39-4E26-B985-F75761C0F0B2}">
      <dsp:nvSpPr>
        <dsp:cNvPr id="0" name=""/>
        <dsp:cNvSpPr/>
      </dsp:nvSpPr>
      <dsp:spPr>
        <a:xfrm>
          <a:off x="0" y="1447092"/>
          <a:ext cx="10134600" cy="1075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These resources can also help you catch up with work you may have missed through absence.</a:t>
          </a:r>
          <a:endParaRPr lang="en-US" sz="2900" kern="1200"/>
        </a:p>
      </dsp:txBody>
      <dsp:txXfrm>
        <a:off x="52485" y="1499577"/>
        <a:ext cx="10029630" cy="970186"/>
      </dsp:txXfrm>
    </dsp:sp>
    <dsp:sp modelId="{385F960A-691B-4980-A489-F39F8C5AD62B}">
      <dsp:nvSpPr>
        <dsp:cNvPr id="0" name=""/>
        <dsp:cNvSpPr/>
      </dsp:nvSpPr>
      <dsp:spPr>
        <a:xfrm>
          <a:off x="0" y="2605769"/>
          <a:ext cx="10134600" cy="1075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At the end of this presentation there is a link to a document with lots of subject specific help which will be updated as we go along. </a:t>
          </a:r>
          <a:endParaRPr lang="en-US" sz="2900" kern="1200" dirty="0"/>
        </a:p>
      </dsp:txBody>
      <dsp:txXfrm>
        <a:off x="52485" y="2658254"/>
        <a:ext cx="10029630" cy="970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66E2C-1797-42C0-9E34-66C15DC9AD99}">
      <dsp:nvSpPr>
        <dsp:cNvPr id="0" name=""/>
        <dsp:cNvSpPr/>
      </dsp:nvSpPr>
      <dsp:spPr>
        <a:xfrm>
          <a:off x="2969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921D0-166E-4671-B31E-8CD79EC6647F}">
      <dsp:nvSpPr>
        <dsp:cNvPr id="0" name=""/>
        <dsp:cNvSpPr/>
      </dsp:nvSpPr>
      <dsp:spPr>
        <a:xfrm>
          <a:off x="238519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Mr Cairns has purchased a licence for you all to access the ‘achieve’ website.</a:t>
          </a:r>
          <a:endParaRPr lang="en-US" sz="1800" kern="1200"/>
        </a:p>
      </dsp:txBody>
      <dsp:txXfrm>
        <a:off x="277947" y="1147312"/>
        <a:ext cx="2041096" cy="1267313"/>
      </dsp:txXfrm>
    </dsp:sp>
    <dsp:sp modelId="{BA0AE51A-5EE6-4934-B6E5-D23754D81EE7}">
      <dsp:nvSpPr>
        <dsp:cNvPr id="0" name=""/>
        <dsp:cNvSpPr/>
      </dsp:nvSpPr>
      <dsp:spPr>
        <a:xfrm>
          <a:off x="2594022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18907-710F-4924-ACBB-E3EC7D8CB872}">
      <dsp:nvSpPr>
        <dsp:cNvPr id="0" name=""/>
        <dsp:cNvSpPr/>
      </dsp:nvSpPr>
      <dsp:spPr>
        <a:xfrm>
          <a:off x="2829572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You can use it to learn, revise and do quizzes.</a:t>
          </a:r>
          <a:endParaRPr lang="en-US" sz="1800" kern="1200"/>
        </a:p>
      </dsp:txBody>
      <dsp:txXfrm>
        <a:off x="2869000" y="1147312"/>
        <a:ext cx="2041096" cy="1267313"/>
      </dsp:txXfrm>
    </dsp:sp>
    <dsp:sp modelId="{9F62BAB6-6EF4-4087-9DCF-3FE53B95F5E2}">
      <dsp:nvSpPr>
        <dsp:cNvPr id="0" name=""/>
        <dsp:cNvSpPr/>
      </dsp:nvSpPr>
      <dsp:spPr>
        <a:xfrm>
          <a:off x="5185075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0079D-F01F-4CE1-8ACD-423D631C011C}">
      <dsp:nvSpPr>
        <dsp:cNvPr id="0" name=""/>
        <dsp:cNvSpPr/>
      </dsp:nvSpPr>
      <dsp:spPr>
        <a:xfrm>
          <a:off x="5420625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Some teachers may choose to set you task on it</a:t>
          </a:r>
          <a:endParaRPr lang="en-US" sz="1800" kern="1200" dirty="0"/>
        </a:p>
      </dsp:txBody>
      <dsp:txXfrm>
        <a:off x="5460053" y="1147312"/>
        <a:ext cx="2041096" cy="1267313"/>
      </dsp:txXfrm>
    </dsp:sp>
    <dsp:sp modelId="{D39E0182-A4D6-4F05-8051-7BD58CC1C2C3}">
      <dsp:nvSpPr>
        <dsp:cNvPr id="0" name=""/>
        <dsp:cNvSpPr/>
      </dsp:nvSpPr>
      <dsp:spPr>
        <a:xfrm>
          <a:off x="7776128" y="884111"/>
          <a:ext cx="2119952" cy="134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7D407-0F0E-4FB6-A238-6271E36B61BE}">
      <dsp:nvSpPr>
        <dsp:cNvPr id="0" name=""/>
        <dsp:cNvSpPr/>
      </dsp:nvSpPr>
      <dsp:spPr>
        <a:xfrm>
          <a:off x="8011678" y="1107884"/>
          <a:ext cx="2119952" cy="134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You can use it even if your teacher hasn’t set tasks</a:t>
          </a:r>
          <a:endParaRPr lang="en-US" sz="1800" kern="1200" dirty="0"/>
        </a:p>
      </dsp:txBody>
      <dsp:txXfrm>
        <a:off x="8051106" y="1147312"/>
        <a:ext cx="2041096" cy="1267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D9F7-E177-42E0-993F-1A5D93133637}">
      <dsp:nvSpPr>
        <dsp:cNvPr id="0" name=""/>
        <dsp:cNvSpPr/>
      </dsp:nvSpPr>
      <dsp:spPr>
        <a:xfrm>
          <a:off x="0" y="0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 the SQA website you can access recent past papers for every subject at every level</a:t>
          </a:r>
          <a:endParaRPr lang="en-US" sz="2400" kern="1200"/>
        </a:p>
      </dsp:txBody>
      <dsp:txXfrm>
        <a:off x="25577" y="25577"/>
        <a:ext cx="7091578" cy="822101"/>
      </dsp:txXfrm>
    </dsp:sp>
    <dsp:sp modelId="{D46CDB4E-5423-49ED-A39F-52B8F2BA0E99}">
      <dsp:nvSpPr>
        <dsp:cNvPr id="0" name=""/>
        <dsp:cNvSpPr/>
      </dsp:nvSpPr>
      <dsp:spPr>
        <a:xfrm>
          <a:off x="679018" y="1032028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You can also access the marking scheme for each paper</a:t>
          </a:r>
          <a:endParaRPr lang="en-US" sz="2400" kern="1200"/>
        </a:p>
      </dsp:txBody>
      <dsp:txXfrm>
        <a:off x="704595" y="1057605"/>
        <a:ext cx="6809891" cy="822101"/>
      </dsp:txXfrm>
    </dsp:sp>
    <dsp:sp modelId="{99625E88-E789-430B-BA0C-8C20F1038966}">
      <dsp:nvSpPr>
        <dsp:cNvPr id="0" name=""/>
        <dsp:cNvSpPr/>
      </dsp:nvSpPr>
      <dsp:spPr>
        <a:xfrm>
          <a:off x="1347901" y="2064057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For many subjects you will see a pattern in what is asked that may help you prioritise your studying</a:t>
          </a:r>
          <a:endParaRPr lang="en-US" sz="2400" kern="1200"/>
        </a:p>
      </dsp:txBody>
      <dsp:txXfrm>
        <a:off x="1373478" y="2089634"/>
        <a:ext cx="6820026" cy="822101"/>
      </dsp:txXfrm>
    </dsp:sp>
    <dsp:sp modelId="{46BD5FC1-5C74-4DC9-A0D2-552D6B976CD3}">
      <dsp:nvSpPr>
        <dsp:cNvPr id="0" name=""/>
        <dsp:cNvSpPr/>
      </dsp:nvSpPr>
      <dsp:spPr>
        <a:xfrm>
          <a:off x="2026919" y="3096086"/>
          <a:ext cx="8107680" cy="873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You can then create model answers to revise for those commonly asked things.</a:t>
          </a:r>
          <a:endParaRPr lang="en-US" sz="2400" kern="1200"/>
        </a:p>
      </dsp:txBody>
      <dsp:txXfrm>
        <a:off x="2052496" y="3121663"/>
        <a:ext cx="6809891" cy="822101"/>
      </dsp:txXfrm>
    </dsp:sp>
    <dsp:sp modelId="{9EB7E3E7-3CB9-42A2-A8D6-DD770683F79F}">
      <dsp:nvSpPr>
        <dsp:cNvPr id="0" name=""/>
        <dsp:cNvSpPr/>
      </dsp:nvSpPr>
      <dsp:spPr>
        <a:xfrm>
          <a:off x="7540064" y="668834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667777" y="668834"/>
        <a:ext cx="312189" cy="427130"/>
      </dsp:txXfrm>
    </dsp:sp>
    <dsp:sp modelId="{7348E867-CFBC-440C-AAA6-6431257CDC30}">
      <dsp:nvSpPr>
        <dsp:cNvPr id="0" name=""/>
        <dsp:cNvSpPr/>
      </dsp:nvSpPr>
      <dsp:spPr>
        <a:xfrm>
          <a:off x="8219082" y="1700863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346795" y="1700863"/>
        <a:ext cx="312189" cy="427130"/>
      </dsp:txXfrm>
    </dsp:sp>
    <dsp:sp modelId="{4137B6D1-618B-4CDC-B961-26A103B1BC5F}">
      <dsp:nvSpPr>
        <dsp:cNvPr id="0" name=""/>
        <dsp:cNvSpPr/>
      </dsp:nvSpPr>
      <dsp:spPr>
        <a:xfrm>
          <a:off x="8887965" y="2732891"/>
          <a:ext cx="567615" cy="567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15678" y="2732891"/>
        <a:ext cx="312189" cy="42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76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16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3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bitesize/secondar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chieve.hashtag-learning.co.uk/user-start/?next=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cholar.hw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qa.org.uk/pastpapers/findpastpape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-sgoil.com/senior-phase/study-sup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s.glowscotland.org.uk/nl/CAcad/parents/senior-phase-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A5A9F51A-5E0B-BF49-C2A7-584305655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4ADAB-4103-F441-71FC-6E01CE89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Preparing for my prelims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C308E-854A-9C66-60FA-9CF15223B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resources will help me get ready?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52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DBD05C-6D19-EAA7-9E1E-25778F98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60" y="236220"/>
            <a:ext cx="10134600" cy="1288489"/>
          </a:xfrm>
        </p:spPr>
        <p:txBody>
          <a:bodyPr/>
          <a:lstStyle/>
          <a:p>
            <a:r>
              <a:rPr lang="en-GB" b="1" dirty="0"/>
              <a:t>How can I prepare – Supported Study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8D84760-06BB-7E41-C80F-8AC7878E2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930034"/>
              </p:ext>
            </p:extLst>
          </p:nvPr>
        </p:nvGraphicFramePr>
        <p:xfrm>
          <a:off x="835661" y="1879600"/>
          <a:ext cx="9197338" cy="4330700"/>
        </p:xfrm>
        <a:graphic>
          <a:graphicData uri="http://schemas.openxmlformats.org/drawingml/2006/table">
            <a:tbl>
              <a:tblPr firstRow="1" firstCol="1" bandRow="1"/>
              <a:tblGrid>
                <a:gridCol w="1781984">
                  <a:extLst>
                    <a:ext uri="{9D8B030D-6E8A-4147-A177-3AD203B41FA5}">
                      <a16:colId xmlns:a16="http://schemas.microsoft.com/office/drawing/2014/main" val="3676468587"/>
                    </a:ext>
                  </a:extLst>
                </a:gridCol>
                <a:gridCol w="2172871">
                  <a:extLst>
                    <a:ext uri="{9D8B030D-6E8A-4147-A177-3AD203B41FA5}">
                      <a16:colId xmlns:a16="http://schemas.microsoft.com/office/drawing/2014/main" val="1349875521"/>
                    </a:ext>
                  </a:extLst>
                </a:gridCol>
                <a:gridCol w="873748">
                  <a:extLst>
                    <a:ext uri="{9D8B030D-6E8A-4147-A177-3AD203B41FA5}">
                      <a16:colId xmlns:a16="http://schemas.microsoft.com/office/drawing/2014/main" val="578556563"/>
                    </a:ext>
                  </a:extLst>
                </a:gridCol>
                <a:gridCol w="919733">
                  <a:extLst>
                    <a:ext uri="{9D8B030D-6E8A-4147-A177-3AD203B41FA5}">
                      <a16:colId xmlns:a16="http://schemas.microsoft.com/office/drawing/2014/main" val="576705726"/>
                    </a:ext>
                  </a:extLst>
                </a:gridCol>
                <a:gridCol w="1149668">
                  <a:extLst>
                    <a:ext uri="{9D8B030D-6E8A-4147-A177-3AD203B41FA5}">
                      <a16:colId xmlns:a16="http://schemas.microsoft.com/office/drawing/2014/main" val="3849639756"/>
                    </a:ext>
                  </a:extLst>
                </a:gridCol>
                <a:gridCol w="2299334">
                  <a:extLst>
                    <a:ext uri="{9D8B030D-6E8A-4147-A177-3AD203B41FA5}">
                      <a16:colId xmlns:a16="http://schemas.microsoft.com/office/drawing/2014/main" val="655549008"/>
                    </a:ext>
                  </a:extLst>
                </a:gridCol>
              </a:tblGrid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Senior Maths Levels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N5/Higher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Gibson and Mrs McArthur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45988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Senior Maths Levels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N5/Higher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Krausen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5577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 and IT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McGarry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1807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 and IT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3.45- 4.55pm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McGarry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200171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12.45 - 1.15pm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O'Neill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53581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Hamilton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98069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Spanish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3:45-4:45pm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O'Neill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73063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Small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42420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 Lang,Bus&amp;Admin IT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O'Neill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6197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Quinn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456687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Parker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77535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 technology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12.40-1.15pm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Phillips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94544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 technology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12.40-1.15pm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Phillips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55896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N5/Higher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Bear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65704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N5/Higher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Bear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46185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McPhail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08876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MacPhail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57356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Beaton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67522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Beaton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811359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Martin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4563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Martin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81395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Cupples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88131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Cupples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815810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Gartshore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63921"/>
                  </a:ext>
                </a:extLst>
              </a:tr>
              <a:tr h="173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&amp; Computing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Gartshore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9736"/>
                  </a:ext>
                </a:extLst>
              </a:tr>
            </a:tbl>
          </a:graphicData>
        </a:graphic>
      </p:graphicFrame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F5D4CF3-31C6-AFAD-72AA-154B47BEE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4" t="20086" r="61112" b="53919"/>
          <a:stretch/>
        </p:blipFill>
        <p:spPr bwMode="auto">
          <a:xfrm>
            <a:off x="9575800" y="353816"/>
            <a:ext cx="1557707" cy="1398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55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B0AD-AE03-7C8B-C392-EAD4751B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resources</a:t>
            </a:r>
            <a:endParaRPr lang="en-GB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D1C1DF7-02E8-B5F2-5DDB-ECB5970DC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56939"/>
              </p:ext>
            </p:extLst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31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98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BC Bitesize logo - Enniskillen Royal Grammar School">
            <a:extLst>
              <a:ext uri="{FF2B5EF4-FFF2-40B4-BE49-F238E27FC236}">
                <a16:creationId xmlns:a16="http://schemas.microsoft.com/office/drawing/2014/main" id="{CEFFCA62-1D94-65C2-AC46-E8E39D52E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" b="1"/>
          <a:stretch/>
        </p:blipFill>
        <p:spPr bwMode="auto">
          <a:xfrm>
            <a:off x="0" y="5798"/>
            <a:ext cx="12191980" cy="68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EA7FD6EC-4D99-4AB0-9AC8-CFBD9D47C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1" y="723900"/>
            <a:ext cx="10744199" cy="5398604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72969-9612-48FE-0A7C-47394D9B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400" y="1808481"/>
            <a:ext cx="7165789" cy="32336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dirty="0"/>
              <a:t>BBC Bitesize online has lots of resources for pupils of all levels.</a:t>
            </a:r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</a:pPr>
            <a:r>
              <a:rPr lang="en-GB" dirty="0"/>
              <a:t>If you create an account, you can add all the subjects that are relevant for you.</a:t>
            </a:r>
          </a:p>
          <a:p>
            <a:pPr algn="just">
              <a:lnSpc>
                <a:spcPct val="100000"/>
              </a:lnSpc>
            </a:pPr>
            <a:endParaRPr lang="en-GB" dirty="0"/>
          </a:p>
          <a:p>
            <a:pPr algn="just">
              <a:lnSpc>
                <a:spcPct val="100000"/>
              </a:lnSpc>
            </a:pPr>
            <a:r>
              <a:rPr lang="en-GB" dirty="0"/>
              <a:t>Each subject has clearly labelled sections with units broken down. This means if you miss any lessons, it is a good resource for catch up.</a:t>
            </a:r>
          </a:p>
        </p:txBody>
      </p: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5357309"/>
            <a:ext cx="867485" cy="115439"/>
            <a:chOff x="8910933" y="1861308"/>
            <a:chExt cx="867485" cy="115439"/>
          </a:xfrm>
        </p:grpSpPr>
        <p:sp>
          <p:nvSpPr>
            <p:cNvPr id="1052" name="Rectangle 1051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EB507D-0312-1E4A-A872-BB63F020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340" y="-3243289"/>
            <a:ext cx="1765110" cy="2061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800"/>
              <a:t>BBC Bitesize</a:t>
            </a:r>
          </a:p>
        </p:txBody>
      </p:sp>
    </p:spTree>
    <p:extLst>
      <p:ext uri="{BB962C8B-B14F-4D97-AF65-F5344CB8AC3E}">
        <p14:creationId xmlns:p14="http://schemas.microsoft.com/office/powerpoint/2010/main" val="243024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A9EA-7747-BA2D-20EA-191FA4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535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can I prepare - BBC Bitesize</a:t>
            </a:r>
            <a:br>
              <a:rPr lang="en-GB" dirty="0"/>
            </a:br>
            <a:r>
              <a:rPr lang="en-GB" sz="2000" dirty="0">
                <a:hlinkClick r:id="rId2"/>
              </a:rPr>
              <a:t>https://www.bbc.co.uk/bitesize/secondary</a:t>
            </a:r>
            <a:br>
              <a:rPr lang="en-GB" sz="2000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AB289-4558-6747-943F-C926886B2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28" t="16401" r="17744" b="8047"/>
          <a:stretch/>
        </p:blipFill>
        <p:spPr>
          <a:xfrm>
            <a:off x="4714240" y="1729740"/>
            <a:ext cx="7185718" cy="45901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E62C3-5905-224E-E699-45D9E551F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17" t="22826" r="47084" b="29925"/>
          <a:stretch/>
        </p:blipFill>
        <p:spPr>
          <a:xfrm>
            <a:off x="447040" y="2134308"/>
            <a:ext cx="4267200" cy="3240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1F39E-4CE2-8107-428F-3F8E531CA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07" y="522745"/>
            <a:ext cx="1327786" cy="13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B385C-EE59-4EC2-082A-E5B2DD22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Achieve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36B4CE-1095-B3BA-8A99-810F21BDC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53294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31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CEF80-33AC-3BE3-C2AF-2BAA7155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2376"/>
            <a:ext cx="7086600" cy="13554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spc="390" dirty="0"/>
              <a:t>How can I prepare – Achieve</a:t>
            </a:r>
            <a:br>
              <a:rPr lang="en-US" spc="390" dirty="0"/>
            </a:br>
            <a:r>
              <a:rPr lang="en-US" sz="1400" spc="390" dirty="0">
                <a:hlinkClick r:id="rId2"/>
              </a:rPr>
              <a:t>https://achieve.hashtag-learning.co.uk/user-start/?next=/</a:t>
            </a:r>
            <a:endParaRPr lang="en-US" spc="39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2CC447-0F84-9CDB-BC27-D66B15DFF123}"/>
              </a:ext>
            </a:extLst>
          </p:cNvPr>
          <p:cNvSpPr/>
          <p:nvPr/>
        </p:nvSpPr>
        <p:spPr>
          <a:xfrm>
            <a:off x="1193360" y="2478581"/>
            <a:ext cx="6220784" cy="30285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Sign up using the school code: 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  <a:latin typeface="Abadi" panose="020B0604020104020204" pitchFamily="34" charset="0"/>
              </a:rPr>
              <a:t>Zeis9rdX</a:t>
            </a:r>
            <a:endParaRPr lang="en-US" sz="2400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46792A-28D7-E403-C123-787BDB280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12" t="14512" r="69296" b="65392"/>
          <a:stretch/>
        </p:blipFill>
        <p:spPr>
          <a:xfrm>
            <a:off x="8273156" y="3847041"/>
            <a:ext cx="2898913" cy="135455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70010" y="5850225"/>
            <a:ext cx="867485" cy="115439"/>
            <a:chOff x="8910933" y="1861308"/>
            <a:chExt cx="867485" cy="1154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8ADBBB7-7799-DC1B-2735-334B81293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35" y="722376"/>
            <a:ext cx="1492885" cy="14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8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F9549-002D-FB08-D145-4F1548A9E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6" t="6881" r="9404" b="15987"/>
          <a:stretch/>
        </p:blipFill>
        <p:spPr>
          <a:xfrm>
            <a:off x="1036320" y="1178560"/>
            <a:ext cx="9674752" cy="4714240"/>
          </a:xfrm>
        </p:spPr>
      </p:pic>
    </p:spTree>
    <p:extLst>
      <p:ext uri="{BB962C8B-B14F-4D97-AF65-F5344CB8AC3E}">
        <p14:creationId xmlns:p14="http://schemas.microsoft.com/office/powerpoint/2010/main" val="163497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0903" y="159026"/>
            <a:ext cx="5778697" cy="6542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0A9B-E4B0-118A-9385-B1598574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264" y="733100"/>
            <a:ext cx="4618836" cy="1275669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Scholar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E4D6-2DCA-9798-39AA-B6E4AD45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615" y="2216151"/>
            <a:ext cx="3943575" cy="3390900"/>
          </a:xfrm>
        </p:spPr>
        <p:txBody>
          <a:bodyPr anchor="t">
            <a:normAutofit/>
          </a:bodyPr>
          <a:lstStyle/>
          <a:p>
            <a:pPr algn="ctr"/>
            <a:r>
              <a:rPr lang="en-GB" b="0" i="0">
                <a:effectLst/>
                <a:latin typeface="Roboto" panose="02000000000000000000" pitchFamily="2" charset="0"/>
              </a:rPr>
              <a:t>Scholar is an e-learning tool provided by </a:t>
            </a:r>
            <a:r>
              <a:rPr lang="en-GB" b="0" i="0" err="1">
                <a:effectLst/>
                <a:latin typeface="Roboto" panose="02000000000000000000" pitchFamily="2" charset="0"/>
              </a:rPr>
              <a:t>Heriott</a:t>
            </a:r>
            <a:r>
              <a:rPr lang="en-GB" b="0" i="0">
                <a:effectLst/>
                <a:latin typeface="Roboto" panose="02000000000000000000" pitchFamily="2" charset="0"/>
              </a:rPr>
              <a:t> Watt University. They offer online courses for 42 subjects</a:t>
            </a:r>
            <a:r>
              <a:rPr lang="en-GB">
                <a:latin typeface="Roboto" panose="02000000000000000000" pitchFamily="2" charset="0"/>
              </a:rPr>
              <a:t>.</a:t>
            </a:r>
          </a:p>
          <a:p>
            <a:pPr algn="ctr"/>
            <a:endParaRPr lang="en-GB">
              <a:latin typeface="Roboto" panose="02000000000000000000" pitchFamily="2" charset="0"/>
            </a:endParaRPr>
          </a:p>
          <a:p>
            <a:pPr algn="ctr"/>
            <a:r>
              <a:rPr lang="en-GB">
                <a:latin typeface="Roboto" panose="02000000000000000000" pitchFamily="2" charset="0"/>
              </a:rPr>
              <a:t>Scholar is highly regarded and worth a look.</a:t>
            </a:r>
          </a:p>
          <a:p>
            <a:pPr algn="ctr"/>
            <a:endParaRPr lang="en-GB">
              <a:latin typeface="Roboto" panose="02000000000000000000" pitchFamily="2" charset="0"/>
            </a:endParaRPr>
          </a:p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FF78-770A-CB8A-3CC7-100C869D9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160" t="25891" r="67201" b="19846"/>
          <a:stretch/>
        </p:blipFill>
        <p:spPr>
          <a:xfrm>
            <a:off x="946185" y="1488558"/>
            <a:ext cx="4019107" cy="47846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45597-CF0F-4C14-83C4-612B382A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10258" y="5849932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1CB755-D435-4BD8-A3DB-B304ED0E7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7F2CAE-48A1-4EAD-BDD1-4DA217AC0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8FB73A0-9D61-4989-BA5F-7EF6308D8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00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D850-B703-EB64-8254-352011382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can I prepare – SCHOLAR</a:t>
            </a:r>
            <a:br>
              <a:rPr lang="en-GB" dirty="0"/>
            </a:br>
            <a:r>
              <a:rPr lang="en-GB" dirty="0">
                <a:hlinkClick r:id="rId2"/>
              </a:rPr>
              <a:t>https://scholar.hw.ac.uk/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C0685-7F4E-C7DD-E964-E98A7C9ED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59" t="12080" r="79521" b="78448"/>
          <a:stretch/>
        </p:blipFill>
        <p:spPr>
          <a:xfrm>
            <a:off x="1028700" y="3420037"/>
            <a:ext cx="5008777" cy="1425575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880C3A-E2CB-5BD3-3D05-CBB90BB56544}"/>
              </a:ext>
            </a:extLst>
          </p:cNvPr>
          <p:cNvSpPr/>
          <p:nvPr/>
        </p:nvSpPr>
        <p:spPr>
          <a:xfrm>
            <a:off x="6829426" y="3197786"/>
            <a:ext cx="4152900" cy="20790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should be able to sign in to scholar using your glow username </a:t>
            </a:r>
            <a:r>
              <a:rPr lang="en-GB"/>
              <a:t>and password.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40DA69-2BD4-22C6-8E53-3A9A849DA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195" y="539115"/>
            <a:ext cx="185356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090E59-BF70-54F4-48A5-69D845E2D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" b="6768"/>
          <a:stretch/>
        </p:blipFill>
        <p:spPr>
          <a:xfrm>
            <a:off x="676596" y="522552"/>
            <a:ext cx="10164124" cy="5339769"/>
          </a:xfrm>
        </p:spPr>
      </p:pic>
    </p:spTree>
    <p:extLst>
      <p:ext uri="{BB962C8B-B14F-4D97-AF65-F5344CB8AC3E}">
        <p14:creationId xmlns:p14="http://schemas.microsoft.com/office/powerpoint/2010/main" val="369054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B22176A-41DB-4D9A-9B6F-F2296F1ED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4A8DF5-445E-49C5-B10A-8DF5FEFBC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4E38D9-EFB8-40B5-B42B-514FBF18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57D84-258C-4433-B6BC-8CCE5DA3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963919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Prelims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7FFE71-34DC-4C53-AE0F-6B141D08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7" y="2169459"/>
            <a:ext cx="867485" cy="115439"/>
            <a:chOff x="8910933" y="1861308"/>
            <a:chExt cx="867485" cy="11543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DF92F1-0E20-46AC-BB8F-F66926B40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A14CB4-8459-4D23-B4FF-8F9868E3F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A0C763F-37C4-4E00-AEB2-8867F4AA2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CDF89A-5017-2ECA-664E-68AC64980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9200"/>
              </p:ext>
            </p:extLst>
          </p:nvPr>
        </p:nvGraphicFramePr>
        <p:xfrm>
          <a:off x="1028700" y="2749258"/>
          <a:ext cx="10134600" cy="3338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A7D0-84FB-7EDC-A93F-5C97EE91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SQA Website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2FB405-29DD-AF67-490E-A1A1812324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700" y="2161903"/>
          <a:ext cx="10134600" cy="39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96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85C5-3054-D7C6-C2DF-5F684FB4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45" y="807496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can I prepare – SQA Website</a:t>
            </a:r>
            <a:br>
              <a:rPr lang="en-GB" dirty="0"/>
            </a:br>
            <a:r>
              <a:rPr lang="en-GB" dirty="0">
                <a:hlinkClick r:id="rId2"/>
              </a:rPr>
              <a:t>www.sqa.org.uk/pastpapers/findpastpaper.htm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C7682-5ACC-5612-1802-B810B9A6F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00" t="14641" r="9680" b="8816"/>
          <a:stretch/>
        </p:blipFill>
        <p:spPr>
          <a:xfrm>
            <a:off x="868045" y="2095985"/>
            <a:ext cx="7630160" cy="41106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9C516D-DFA3-65DD-24A9-DF810C0A5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515" y="706755"/>
            <a:ext cx="1045845" cy="10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C4A55-ADE6-DCCC-E02F-FF1D9A4F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E-Sgoil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1F1DC-DC3D-74AA-A146-C932A2DE76C7}"/>
              </a:ext>
            </a:extLst>
          </p:cNvPr>
          <p:cNvSpPr txBox="1"/>
          <p:nvPr/>
        </p:nvSpPr>
        <p:spPr>
          <a:xfrm>
            <a:off x="1096144" y="2884395"/>
            <a:ext cx="3862062" cy="24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100" b="0" i="0" dirty="0">
                <a:solidFill>
                  <a:schemeClr val="tx2"/>
                </a:solidFill>
                <a:effectLst/>
              </a:rPr>
              <a:t>E-</a:t>
            </a:r>
            <a:r>
              <a:rPr lang="en-US" sz="1100" b="0" i="0" dirty="0" err="1">
                <a:solidFill>
                  <a:schemeClr val="tx2"/>
                </a:solidFill>
                <a:effectLst/>
              </a:rPr>
              <a:t>sgoil</a:t>
            </a:r>
            <a:r>
              <a:rPr lang="en-US" sz="1100" b="0" i="0" dirty="0">
                <a:solidFill>
                  <a:schemeClr val="tx2"/>
                </a:solidFill>
                <a:effectLst/>
              </a:rPr>
              <a:t> is </a:t>
            </a:r>
            <a:r>
              <a:rPr lang="en-US" sz="1100" dirty="0">
                <a:solidFill>
                  <a:schemeClr val="tx2"/>
                </a:solidFill>
              </a:rPr>
              <a:t>an online supported study offer available to everyone.</a:t>
            </a:r>
          </a:p>
          <a:p>
            <a:pPr algn="ctr">
              <a:spcAft>
                <a:spcPts val="600"/>
              </a:spcAft>
            </a:pPr>
            <a:endParaRPr lang="en-US" sz="1100" b="0" i="0" dirty="0">
              <a:solidFill>
                <a:schemeClr val="tx2"/>
              </a:solidFill>
              <a:effectLst/>
            </a:endParaRPr>
          </a:p>
          <a:p>
            <a:pPr algn="ctr">
              <a:spcAft>
                <a:spcPts val="600"/>
              </a:spcAft>
            </a:pPr>
            <a:r>
              <a:rPr lang="en-US" sz="1100" dirty="0">
                <a:solidFill>
                  <a:schemeClr val="tx2"/>
                </a:solidFill>
              </a:rPr>
              <a:t>If you register, you can sign up for webinars and access resources to help you study.</a:t>
            </a:r>
          </a:p>
          <a:p>
            <a:pPr algn="ctr">
              <a:spcAft>
                <a:spcPts val="600"/>
              </a:spcAft>
            </a:pPr>
            <a:br>
              <a:rPr lang="en-US" sz="1100" b="0" i="0" dirty="0">
                <a:solidFill>
                  <a:schemeClr val="tx2"/>
                </a:solidFill>
                <a:effectLst/>
              </a:rPr>
            </a:br>
            <a:r>
              <a:rPr lang="en-US" sz="1100" b="0" i="0" dirty="0">
                <a:solidFill>
                  <a:schemeClr val="tx2"/>
                </a:solidFill>
                <a:effectLst/>
              </a:rPr>
              <a:t>There are fifty-one weekly evening Study Support webinars during term time, covering a wide range of subjects and levels. Study Support is for Senior Phase learners who are working towards National Qualifications.</a:t>
            </a:r>
            <a:br>
              <a:rPr lang="en-US" sz="1100" b="0" i="0" dirty="0">
                <a:solidFill>
                  <a:schemeClr val="tx2"/>
                </a:solidFill>
                <a:effectLst/>
              </a:rPr>
            </a:br>
            <a:endParaRPr lang="en-US" sz="1100" b="0" i="0" dirty="0">
              <a:solidFill>
                <a:schemeClr val="tx2"/>
              </a:solidFill>
              <a:effectLst/>
            </a:endParaRPr>
          </a:p>
          <a:p>
            <a:pPr algn="ctr">
              <a:spcAft>
                <a:spcPts val="600"/>
              </a:spcAft>
            </a:pPr>
            <a:endParaRPr lang="en-US" sz="1100" dirty="0">
              <a:solidFill>
                <a:schemeClr val="tx2"/>
              </a:solidFill>
            </a:endParaRPr>
          </a:p>
        </p:txBody>
      </p:sp>
      <p:grpSp>
        <p:nvGrpSpPr>
          <p:cNvPr id="25" name="Group 1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1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B163CE-6494-8C97-F0CF-C7C45AC6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71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AFC4-1890-D778-F4D4-6A647095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856185"/>
            <a:ext cx="10134600" cy="1288489"/>
          </a:xfrm>
        </p:spPr>
        <p:txBody>
          <a:bodyPr>
            <a:normAutofit fontScale="90000"/>
          </a:bodyPr>
          <a:lstStyle/>
          <a:p>
            <a:r>
              <a:rPr lang="en-GB" dirty="0"/>
              <a:t>E-</a:t>
            </a:r>
            <a:r>
              <a:rPr lang="en-GB" dirty="0" err="1"/>
              <a:t>sgoil</a:t>
            </a:r>
            <a:br>
              <a:rPr lang="en-GB" dirty="0"/>
            </a:br>
            <a:r>
              <a:rPr lang="en-GB" dirty="0">
                <a:hlinkClick r:id="rId2"/>
              </a:rPr>
              <a:t>https://www.e-sgoil.com/senior-phase/study-support/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3C470-7F01-1915-9984-F96D774B3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96" r="4459" b="15747"/>
          <a:stretch/>
        </p:blipFill>
        <p:spPr>
          <a:xfrm>
            <a:off x="1432561" y="2377439"/>
            <a:ext cx="8846626" cy="389890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5E8D9-146F-78E7-08A9-98AECE67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534949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EEFF3-E538-26A7-24D3-0AC97B89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5" b="20555"/>
          <a:stretch/>
        </p:blipFill>
        <p:spPr>
          <a:xfrm>
            <a:off x="152399" y="152401"/>
            <a:ext cx="1188720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9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589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0D1CB-6E98-E8A5-0839-F6CBCE0FD9C0}"/>
              </a:ext>
            </a:extLst>
          </p:cNvPr>
          <p:cNvSpPr txBox="1"/>
          <p:nvPr/>
        </p:nvSpPr>
        <p:spPr>
          <a:xfrm>
            <a:off x="7150882" y="1000366"/>
            <a:ext cx="3995397" cy="1239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Subject Specific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6745-EDE9-E156-F058-36604D96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965" y="2884395"/>
            <a:ext cx="3766670" cy="246914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76CBB1-09C5-A02E-7F4A-FAE955C17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26" t="39259" r="54226" b="17380"/>
          <a:stretch/>
        </p:blipFill>
        <p:spPr>
          <a:xfrm>
            <a:off x="791303" y="723900"/>
            <a:ext cx="5237296" cy="549469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2478" y="2543656"/>
            <a:ext cx="867485" cy="115439"/>
            <a:chOff x="8910933" y="1861308"/>
            <a:chExt cx="867485" cy="1154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57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am quotes for students/ Beautiful ...">
            <a:extLst>
              <a:ext uri="{FF2B5EF4-FFF2-40B4-BE49-F238E27FC236}">
                <a16:creationId xmlns:a16="http://schemas.microsoft.com/office/drawing/2014/main" id="{1505E0D2-E4B0-0112-7B15-2CC728BDA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1" b="9204"/>
          <a:stretch/>
        </p:blipFill>
        <p:spPr bwMode="auto">
          <a:xfrm>
            <a:off x="2697480" y="333010"/>
            <a:ext cx="6797040" cy="61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6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238D8-FB7C-45EE-B26D-BC583C39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en-GB" dirty="0"/>
              <a:t>Why</a:t>
            </a:r>
            <a:endParaRPr lang="en-GB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D820263-CAEE-4DEF-2CEC-1B592D458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5826" y="2618530"/>
          <a:ext cx="5656750" cy="334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BBD8831-0882-A5F1-848E-A3B11DDC98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59332" r="2" b="2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0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FE3F-78CA-E7CA-706A-10530AAF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PRELIM TIMETABLE 28</a:t>
            </a:r>
            <a:r>
              <a:rPr lang="en-GB" baseline="30000" dirty="0"/>
              <a:t>TH</a:t>
            </a:r>
            <a:r>
              <a:rPr lang="en-GB" dirty="0"/>
              <a:t> NOV-13</a:t>
            </a:r>
            <a:r>
              <a:rPr lang="en-GB" baseline="30000" dirty="0"/>
              <a:t>TH</a:t>
            </a:r>
            <a:r>
              <a:rPr lang="en-GB" dirty="0"/>
              <a:t> DECEMBER 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D4E734-3F21-2C10-7F77-78018BBA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387178"/>
            <a:ext cx="9708969" cy="53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5E9D-ADD3-AF34-0240-C29BAE47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9891849" cy="107877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PRELIM TIMETABLE 28</a:t>
            </a:r>
            <a:r>
              <a:rPr lang="en-GB" baseline="30000" dirty="0"/>
              <a:t>TH</a:t>
            </a:r>
            <a:r>
              <a:rPr lang="en-GB" dirty="0"/>
              <a:t> NOV-13</a:t>
            </a:r>
            <a:r>
              <a:rPr lang="en-GB" baseline="30000" dirty="0"/>
              <a:t>TH</a:t>
            </a:r>
            <a:r>
              <a:rPr lang="en-GB" dirty="0"/>
              <a:t> DECEMBER 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B551C9-D063-FFD4-5E1C-B20FC51CC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451" y="1698171"/>
            <a:ext cx="9218023" cy="49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8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105D-8F09-32C6-5D41-82CA69A44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PRELIM TIMETABLE 28</a:t>
            </a:r>
            <a:r>
              <a:rPr lang="en-GB" baseline="30000" dirty="0"/>
              <a:t>TH</a:t>
            </a:r>
            <a:r>
              <a:rPr lang="en-GB" dirty="0"/>
              <a:t> NOV-13</a:t>
            </a:r>
            <a:r>
              <a:rPr lang="en-GB" baseline="30000" dirty="0"/>
              <a:t>TH</a:t>
            </a:r>
            <a:r>
              <a:rPr lang="en-GB" dirty="0"/>
              <a:t> DECEMBER 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82B5FB-D0FC-314C-18A7-DABA85903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2743200"/>
            <a:ext cx="9758721" cy="26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614421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02DD2-5418-B668-7C1D-949A237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340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PRELIMS AFTER CHRISTMAS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F6AE2E-4B1A-5F41-E533-BCC496FC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82" t="11462" r="57766" b="19765"/>
          <a:stretch/>
        </p:blipFill>
        <p:spPr bwMode="auto">
          <a:xfrm>
            <a:off x="5662258" y="1164299"/>
            <a:ext cx="6502527" cy="47401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3871114"/>
            <a:ext cx="867485" cy="115439"/>
            <a:chOff x="8910933" y="1861308"/>
            <a:chExt cx="867485" cy="1154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9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076A4E-38BA-4BCB-BE40-AD144E24E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A906B48-E48C-4441-8140-59F2AF28C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316F6-1014-0D7F-BFAD-EAA0D444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1653540"/>
            <a:ext cx="3246119" cy="2608007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Supported Study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1EC897-DA79-0E49-7E56-0C61FE7A7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744" t="20086" r="61112" b="53919"/>
          <a:stretch/>
        </p:blipFill>
        <p:spPr bwMode="auto">
          <a:xfrm>
            <a:off x="2182774" y="3334731"/>
            <a:ext cx="1567226" cy="151876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7A64706-EA0A-4E8F-ADE3-8C20B73E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31EDB1-5D8F-4CBB-9053-FBF121C4B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8994CF-D2D0-4B73-A8D0-F1F8C4B8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579AB61-C0D3-4B2C-A53A-B1D243829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66A6604-7D9A-F6CD-3DC9-B796ACF3B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300290"/>
              </p:ext>
            </p:extLst>
          </p:nvPr>
        </p:nvGraphicFramePr>
        <p:xfrm>
          <a:off x="6196338" y="1028700"/>
          <a:ext cx="4782142" cy="286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06A2311-3FAB-F703-F95A-917787E6F2C0}"/>
              </a:ext>
            </a:extLst>
          </p:cNvPr>
          <p:cNvSpPr/>
          <p:nvPr/>
        </p:nvSpPr>
        <p:spPr>
          <a:xfrm>
            <a:off x="5317435" y="4154556"/>
            <a:ext cx="6450495" cy="233569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Sign up for Supported Study will be sent out to parents/carers.  You will need to indicate which sessions you intend to go to, and a register will be taken to monitor attendance 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5539D43-C3E6-C852-FA0E-9EA361BFD64E}"/>
              </a:ext>
            </a:extLst>
          </p:cNvPr>
          <p:cNvSpPr/>
          <p:nvPr/>
        </p:nvSpPr>
        <p:spPr>
          <a:xfrm rot="5400000">
            <a:off x="2279441" y="5542848"/>
            <a:ext cx="1382085" cy="19540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C80FE-676B-9DA4-12FD-9BB5725329D7}"/>
              </a:ext>
            </a:extLst>
          </p:cNvPr>
          <p:cNvSpPr txBox="1"/>
          <p:nvPr/>
        </p:nvSpPr>
        <p:spPr>
          <a:xfrm>
            <a:off x="3068185" y="6134482"/>
            <a:ext cx="271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Scan QR Code for Timetable </a:t>
            </a:r>
          </a:p>
        </p:txBody>
      </p:sp>
    </p:spTree>
    <p:extLst>
      <p:ext uri="{BB962C8B-B14F-4D97-AF65-F5344CB8AC3E}">
        <p14:creationId xmlns:p14="http://schemas.microsoft.com/office/powerpoint/2010/main" val="209885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66111-1080-F3EB-52AA-26C30E4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1117600"/>
            <a:ext cx="10667998" cy="546100"/>
          </a:xfrm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dirty="0"/>
            </a:br>
            <a:br>
              <a:rPr lang="en-GB" dirty="0"/>
            </a:br>
            <a:r>
              <a:rPr lang="en-GB" b="1" dirty="0"/>
              <a:t>How can I prepare – Supported Study</a:t>
            </a:r>
            <a:br>
              <a:rPr lang="en-GB" b="1" dirty="0"/>
            </a:br>
            <a:r>
              <a:rPr lang="en-GB" dirty="0">
                <a:hlinkClick r:id="rId2"/>
              </a:rPr>
              <a:t>Senior Phase – Cumbernauld Academy</a:t>
            </a:r>
            <a:endParaRPr lang="en-GB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3507A3F-45F2-D9AA-CFD0-EEC01C1DA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55017"/>
              </p:ext>
            </p:extLst>
          </p:nvPr>
        </p:nvGraphicFramePr>
        <p:xfrm>
          <a:off x="952501" y="1663700"/>
          <a:ext cx="10553699" cy="4533888"/>
        </p:xfrm>
        <a:graphic>
          <a:graphicData uri="http://schemas.openxmlformats.org/drawingml/2006/table">
            <a:tbl>
              <a:tblPr firstRow="1" firstCol="1" bandRow="1"/>
              <a:tblGrid>
                <a:gridCol w="2044780">
                  <a:extLst>
                    <a:ext uri="{9D8B030D-6E8A-4147-A177-3AD203B41FA5}">
                      <a16:colId xmlns:a16="http://schemas.microsoft.com/office/drawing/2014/main" val="1910331968"/>
                    </a:ext>
                  </a:extLst>
                </a:gridCol>
                <a:gridCol w="2493311">
                  <a:extLst>
                    <a:ext uri="{9D8B030D-6E8A-4147-A177-3AD203B41FA5}">
                      <a16:colId xmlns:a16="http://schemas.microsoft.com/office/drawing/2014/main" val="3313504615"/>
                    </a:ext>
                  </a:extLst>
                </a:gridCol>
                <a:gridCol w="1002602">
                  <a:extLst>
                    <a:ext uri="{9D8B030D-6E8A-4147-A177-3AD203B41FA5}">
                      <a16:colId xmlns:a16="http://schemas.microsoft.com/office/drawing/2014/main" val="1883773741"/>
                    </a:ext>
                  </a:extLst>
                </a:gridCol>
                <a:gridCol w="1055370">
                  <a:extLst>
                    <a:ext uri="{9D8B030D-6E8A-4147-A177-3AD203B41FA5}">
                      <a16:colId xmlns:a16="http://schemas.microsoft.com/office/drawing/2014/main" val="2666331172"/>
                    </a:ext>
                  </a:extLst>
                </a:gridCol>
                <a:gridCol w="1319213">
                  <a:extLst>
                    <a:ext uri="{9D8B030D-6E8A-4147-A177-3AD203B41FA5}">
                      <a16:colId xmlns:a16="http://schemas.microsoft.com/office/drawing/2014/main" val="2317985614"/>
                    </a:ext>
                  </a:extLst>
                </a:gridCol>
                <a:gridCol w="2638423">
                  <a:extLst>
                    <a:ext uri="{9D8B030D-6E8A-4147-A177-3AD203B41FA5}">
                      <a16:colId xmlns:a16="http://schemas.microsoft.com/office/drawing/2014/main" val="3756568945"/>
                    </a:ext>
                  </a:extLst>
                </a:gridCol>
              </a:tblGrid>
              <a:tr h="477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FACULTY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 Offered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 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Start Time/Finish Time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Staff Member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>
                      <a:noFill/>
                    </a:lnL>
                    <a:lnR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9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1323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Graphic Communication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Oyler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54239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&amp; Manufacture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Henderson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58569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 &amp; Manufacture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Henderson 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49443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Graphic Communication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Lucas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822698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&amp; Design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Cree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89786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&amp; Design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Cree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1871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&amp; Design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Farrow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3906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Design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 &amp; Design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3.45 - 4.45pm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 Farrow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41477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N4/N5/H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3.45 -4.45pm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Passmore 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63549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Waddell &amp; Mr Hodgman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01089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3.45pm-4.45pm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Reilly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59387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Waddell &amp; Mr Hodgman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52012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Waddell &amp; Mr Hodgman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35751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Waddell &amp; Mr Hodgman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25291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 Reilly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823007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 Studies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&amp; Mrs McGowan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7328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 Studies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&amp; Mrs McGowan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27070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 Studies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&amp; Mrs McGowan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435822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 Studies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&amp; Mrs McGowan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6551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Modern Studies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Wed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&amp; Mrs McGowan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37337"/>
                  </a:ext>
                </a:extLst>
              </a:tr>
              <a:tr h="316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/Higher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 &amp; 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4pm - 5pm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Murray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10143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Higher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Thurs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Mrs Marshall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46665"/>
                  </a:ext>
                </a:extLst>
              </a:tr>
              <a:tr h="16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Maths 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 Maths &amp; N5 AppsMaths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N5 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3.45-4.45pm </a:t>
                      </a:r>
                      <a:endParaRPr lang="en-GB" sz="7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Miss Waterson </a:t>
                      </a:r>
                      <a:endParaRPr lang="en-GB" sz="7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64" marR="427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084742"/>
                  </a:ext>
                </a:extLst>
              </a:tr>
            </a:tbl>
          </a:graphicData>
        </a:graphic>
      </p:graphicFrame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F8A9003-C640-F890-484F-F7B1053D0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4" t="20086" r="61112" b="53919"/>
          <a:stretch/>
        </p:blipFill>
        <p:spPr bwMode="auto">
          <a:xfrm>
            <a:off x="9575800" y="353816"/>
            <a:ext cx="1320800" cy="1186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67187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589</TotalTime>
  <Words>1304</Words>
  <Application>Microsoft Office PowerPoint</Application>
  <PresentationFormat>Widescreen</PresentationFormat>
  <Paragraphs>357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Abadi</vt:lpstr>
      <vt:lpstr>Aptos</vt:lpstr>
      <vt:lpstr>Aptos Narrow</vt:lpstr>
      <vt:lpstr>Arial</vt:lpstr>
      <vt:lpstr>Bembo</vt:lpstr>
      <vt:lpstr>Roboto</vt:lpstr>
      <vt:lpstr>AdornVTI</vt:lpstr>
      <vt:lpstr>Preparing for my prelims</vt:lpstr>
      <vt:lpstr>Prelims</vt:lpstr>
      <vt:lpstr>Why</vt:lpstr>
      <vt:lpstr>PRELIM TIMETABLE 28TH NOV-13TH DECEMBER 2024</vt:lpstr>
      <vt:lpstr>PRELIM TIMETABLE 28TH NOV-13TH DECEMBER 2024</vt:lpstr>
      <vt:lpstr>PRELIM TIMETABLE 28TH NOV-13TH DECEMBER 2024</vt:lpstr>
      <vt:lpstr>PRELIMS AFTER CHRISTMAS</vt:lpstr>
      <vt:lpstr>Supported Study</vt:lpstr>
      <vt:lpstr>               How can I prepare – Supported Study Senior Phase – Cumbernauld Academy</vt:lpstr>
      <vt:lpstr>How can I prepare – Supported Study</vt:lpstr>
      <vt:lpstr>Online resources</vt:lpstr>
      <vt:lpstr>BBC Bitesize</vt:lpstr>
      <vt:lpstr>How can I prepare - BBC Bitesize https://www.bbc.co.uk/bitesize/secondary </vt:lpstr>
      <vt:lpstr>Achieve</vt:lpstr>
      <vt:lpstr>How can I prepare – Achieve https://achieve.hashtag-learning.co.uk/user-start/?next=/</vt:lpstr>
      <vt:lpstr>PowerPoint Presentation</vt:lpstr>
      <vt:lpstr>Scholar</vt:lpstr>
      <vt:lpstr>How can I prepare – SCHOLAR https://scholar.hw.ac.uk/</vt:lpstr>
      <vt:lpstr>PowerPoint Presentation</vt:lpstr>
      <vt:lpstr>SQA Website</vt:lpstr>
      <vt:lpstr>How can I prepare – SQA Website www.sqa.org.uk/pastpapers/findpastpaper.htm </vt:lpstr>
      <vt:lpstr>E-Sgoil</vt:lpstr>
      <vt:lpstr>E-sgoil https://www.e-sgoil.com/senior-phase/study-support/ 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McMillan</dc:creator>
  <cp:lastModifiedBy>Vicki Hart</cp:lastModifiedBy>
  <cp:revision>6</cp:revision>
  <dcterms:created xsi:type="dcterms:W3CDTF">2023-10-04T11:26:23Z</dcterms:created>
  <dcterms:modified xsi:type="dcterms:W3CDTF">2024-11-05T16:00:10Z</dcterms:modified>
</cp:coreProperties>
</file>