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3" r:id="rId4"/>
    <p:sldId id="260" r:id="rId5"/>
    <p:sldId id="264" r:id="rId6"/>
    <p:sldId id="270" r:id="rId7"/>
    <p:sldId id="261" r:id="rId8"/>
    <p:sldId id="272" r:id="rId9"/>
    <p:sldId id="273" r:id="rId10"/>
    <p:sldId id="784" r:id="rId11"/>
    <p:sldId id="785" r:id="rId12"/>
    <p:sldId id="3840" r:id="rId13"/>
    <p:sldId id="294" r:id="rId14"/>
    <p:sldId id="265" r:id="rId15"/>
    <p:sldId id="266" r:id="rId16"/>
    <p:sldId id="271"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2D886-4583-4D56-A91E-97FB4BCD3D6B}"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D29ADAA7-FD0A-4CA8-9D90-B9295125679E}">
      <dgm:prSet/>
      <dgm:spPr/>
      <dgm:t>
        <a:bodyPr/>
        <a:lstStyle/>
        <a:p>
          <a:r>
            <a:rPr lang="en-US" dirty="0"/>
            <a:t>S4/5/6 Parents Information Evening  11</a:t>
          </a:r>
          <a:r>
            <a:rPr lang="en-US" baseline="30000" dirty="0"/>
            <a:t>th</a:t>
          </a:r>
          <a:r>
            <a:rPr lang="en-US" dirty="0"/>
            <a:t> Sept 2024</a:t>
          </a:r>
        </a:p>
      </dgm:t>
    </dgm:pt>
    <dgm:pt modelId="{B5E67CDA-86EE-4ED2-B651-378D320D5644}" type="parTrans" cxnId="{E67CE023-0038-4F80-B7B1-3F392DE1DC3D}">
      <dgm:prSet/>
      <dgm:spPr/>
      <dgm:t>
        <a:bodyPr/>
        <a:lstStyle/>
        <a:p>
          <a:endParaRPr lang="en-US"/>
        </a:p>
      </dgm:t>
    </dgm:pt>
    <dgm:pt modelId="{1995F98A-E29C-4A00-A473-154E2331BD71}" type="sibTrans" cxnId="{E67CE023-0038-4F80-B7B1-3F392DE1DC3D}">
      <dgm:prSet/>
      <dgm:spPr/>
      <dgm:t>
        <a:bodyPr/>
        <a:lstStyle/>
        <a:p>
          <a:endParaRPr lang="en-US"/>
        </a:p>
      </dgm:t>
    </dgm:pt>
    <dgm:pt modelId="{BFB79D48-7484-45B5-A25A-3B4D59BADCEF}">
      <dgm:prSet/>
      <dgm:spPr/>
      <dgm:t>
        <a:bodyPr/>
        <a:lstStyle/>
        <a:p>
          <a:r>
            <a:rPr lang="en-US" dirty="0"/>
            <a:t>First S4 Interim Reports/Learner Conversations      2</a:t>
          </a:r>
          <a:r>
            <a:rPr lang="en-US" baseline="30000" dirty="0"/>
            <a:t>nd</a:t>
          </a:r>
          <a:r>
            <a:rPr lang="en-US" dirty="0"/>
            <a:t> October 2024</a:t>
          </a:r>
        </a:p>
      </dgm:t>
    </dgm:pt>
    <dgm:pt modelId="{E076F550-F6B1-4D3E-A79C-9DC5B20AF5C2}" type="parTrans" cxnId="{BC6D7089-B72A-4F64-AD0B-BB0A6253E26D}">
      <dgm:prSet/>
      <dgm:spPr/>
      <dgm:t>
        <a:bodyPr/>
        <a:lstStyle/>
        <a:p>
          <a:endParaRPr lang="en-US"/>
        </a:p>
      </dgm:t>
    </dgm:pt>
    <dgm:pt modelId="{198536BD-CD7D-46F4-AF8A-C8D296523C87}" type="sibTrans" cxnId="{BC6D7089-B72A-4F64-AD0B-BB0A6253E26D}">
      <dgm:prSet/>
      <dgm:spPr/>
      <dgm:t>
        <a:bodyPr/>
        <a:lstStyle/>
        <a:p>
          <a:endParaRPr lang="en-US"/>
        </a:p>
      </dgm:t>
    </dgm:pt>
    <dgm:pt modelId="{0DC7634F-1ADB-44C3-B6CA-A3529132CFEA}">
      <dgm:prSet/>
      <dgm:spPr/>
      <dgm:t>
        <a:bodyPr/>
        <a:lstStyle/>
        <a:p>
          <a:r>
            <a:rPr lang="en-US" b="1" dirty="0"/>
            <a:t>First S5/6 Interim Report &amp; Learner Conversations     8th Oct. 2024 </a:t>
          </a:r>
          <a:endParaRPr lang="en-US" dirty="0"/>
        </a:p>
      </dgm:t>
    </dgm:pt>
    <dgm:pt modelId="{0E6E1C10-147C-4C6C-B522-6A2BCFE33433}" type="parTrans" cxnId="{B20B7F24-2924-4676-B1A6-A86AFD20E488}">
      <dgm:prSet/>
      <dgm:spPr/>
      <dgm:t>
        <a:bodyPr/>
        <a:lstStyle/>
        <a:p>
          <a:endParaRPr lang="en-US"/>
        </a:p>
      </dgm:t>
    </dgm:pt>
    <dgm:pt modelId="{8319CAEA-702B-4805-87FD-439DE618653C}" type="sibTrans" cxnId="{B20B7F24-2924-4676-B1A6-A86AFD20E488}">
      <dgm:prSet/>
      <dgm:spPr/>
      <dgm:t>
        <a:bodyPr/>
        <a:lstStyle/>
        <a:p>
          <a:endParaRPr lang="en-US"/>
        </a:p>
      </dgm:t>
    </dgm:pt>
    <dgm:pt modelId="{A9568990-8A44-44AE-92FD-CA67B1AD11F6}">
      <dgm:prSet/>
      <dgm:spPr/>
      <dgm:t>
        <a:bodyPr/>
        <a:lstStyle/>
        <a:p>
          <a:r>
            <a:rPr lang="en-GB" b="1" i="0" dirty="0"/>
            <a:t>SQA S4-S6 STUDY SKILLS EVENING THURSDAY 6.00 - 7.30pm      OCTOBER 10</a:t>
          </a:r>
          <a:r>
            <a:rPr lang="en-GB" b="1" i="0" baseline="30000" dirty="0"/>
            <a:t>th</a:t>
          </a:r>
          <a:r>
            <a:rPr lang="en-GB" b="1" i="0" dirty="0"/>
            <a:t> 2024 </a:t>
          </a:r>
          <a:endParaRPr lang="en-US" dirty="0"/>
        </a:p>
      </dgm:t>
    </dgm:pt>
    <dgm:pt modelId="{24E4F459-2336-45B5-8AD8-5F5D6AD25E89}" type="parTrans" cxnId="{167A6191-D933-4984-93E2-74ABC69CBE7C}">
      <dgm:prSet/>
      <dgm:spPr/>
      <dgm:t>
        <a:bodyPr/>
        <a:lstStyle/>
        <a:p>
          <a:endParaRPr lang="en-US"/>
        </a:p>
      </dgm:t>
    </dgm:pt>
    <dgm:pt modelId="{CB2B65EB-06DD-4953-BDFE-12850132A684}" type="sibTrans" cxnId="{167A6191-D933-4984-93E2-74ABC69CBE7C}">
      <dgm:prSet/>
      <dgm:spPr/>
      <dgm:t>
        <a:bodyPr/>
        <a:lstStyle/>
        <a:p>
          <a:endParaRPr lang="en-US"/>
        </a:p>
      </dgm:t>
    </dgm:pt>
    <dgm:pt modelId="{243C4D0F-6BB6-4D38-9D7A-74E733BF68C4}">
      <dgm:prSet/>
      <dgm:spPr/>
      <dgm:t>
        <a:bodyPr/>
        <a:lstStyle/>
        <a:p>
          <a:r>
            <a:rPr lang="en-US" b="1" dirty="0"/>
            <a:t>S5/6 Parents Evening    Tue. 12th Nov. 2024 </a:t>
          </a:r>
          <a:endParaRPr lang="en-US" dirty="0"/>
        </a:p>
      </dgm:t>
    </dgm:pt>
    <dgm:pt modelId="{98D06D2B-E47A-4497-AE6C-D52718701042}" type="parTrans" cxnId="{635373BF-8432-4870-AF80-1F40A1BFC31F}">
      <dgm:prSet/>
      <dgm:spPr/>
      <dgm:t>
        <a:bodyPr/>
        <a:lstStyle/>
        <a:p>
          <a:endParaRPr lang="en-US"/>
        </a:p>
      </dgm:t>
    </dgm:pt>
    <dgm:pt modelId="{E14F1DCA-EA32-4AE7-BEFB-A0AD94BB764B}" type="sibTrans" cxnId="{635373BF-8432-4870-AF80-1F40A1BFC31F}">
      <dgm:prSet/>
      <dgm:spPr/>
      <dgm:t>
        <a:bodyPr/>
        <a:lstStyle/>
        <a:p>
          <a:endParaRPr lang="en-US"/>
        </a:p>
      </dgm:t>
    </dgm:pt>
    <dgm:pt modelId="{FD9465B4-FEF6-43F4-897C-B14E110B60ED}">
      <dgm:prSet/>
      <dgm:spPr/>
      <dgm:t>
        <a:bodyPr/>
        <a:lstStyle/>
        <a:p>
          <a:r>
            <a:rPr lang="en-US" b="1" dirty="0"/>
            <a:t>PRELIMS  28 Nov. – 13 December 2024</a:t>
          </a:r>
          <a:endParaRPr lang="en-US" dirty="0"/>
        </a:p>
      </dgm:t>
    </dgm:pt>
    <dgm:pt modelId="{A6BE583D-F2CD-40D9-A5E8-812C15CBF486}" type="parTrans" cxnId="{F26C9244-8508-4BE4-A3EB-2C90E844DCB9}">
      <dgm:prSet/>
      <dgm:spPr/>
      <dgm:t>
        <a:bodyPr/>
        <a:lstStyle/>
        <a:p>
          <a:endParaRPr lang="en-US"/>
        </a:p>
      </dgm:t>
    </dgm:pt>
    <dgm:pt modelId="{B4C20D45-4A4A-462F-8EBD-E9ABBF864FB4}" type="sibTrans" cxnId="{F26C9244-8508-4BE4-A3EB-2C90E844DCB9}">
      <dgm:prSet/>
      <dgm:spPr/>
      <dgm:t>
        <a:bodyPr/>
        <a:lstStyle/>
        <a:p>
          <a:endParaRPr lang="en-US"/>
        </a:p>
      </dgm:t>
    </dgm:pt>
    <dgm:pt modelId="{9716F485-B3E8-4F2A-B11D-628A3D230FD8}">
      <dgm:prSet/>
      <dgm:spPr/>
      <dgm:t>
        <a:bodyPr/>
        <a:lstStyle/>
        <a:p>
          <a:r>
            <a:rPr lang="en-US" b="1" dirty="0"/>
            <a:t>Second S4 Interim Reports  17th December 2024</a:t>
          </a:r>
          <a:endParaRPr lang="en-US" dirty="0"/>
        </a:p>
      </dgm:t>
    </dgm:pt>
    <dgm:pt modelId="{14493D21-9ECF-4A68-A7D9-3269AFB09074}" type="parTrans" cxnId="{418FC902-DC68-48D8-8517-BE9251737D34}">
      <dgm:prSet/>
      <dgm:spPr/>
      <dgm:t>
        <a:bodyPr/>
        <a:lstStyle/>
        <a:p>
          <a:endParaRPr lang="en-US"/>
        </a:p>
      </dgm:t>
    </dgm:pt>
    <dgm:pt modelId="{BDDF3F19-A0D8-4522-B573-7B874E1E6024}" type="sibTrans" cxnId="{418FC902-DC68-48D8-8517-BE9251737D34}">
      <dgm:prSet/>
      <dgm:spPr/>
      <dgm:t>
        <a:bodyPr/>
        <a:lstStyle/>
        <a:p>
          <a:endParaRPr lang="en-US"/>
        </a:p>
      </dgm:t>
    </dgm:pt>
    <dgm:pt modelId="{C042F875-D74E-4D7B-9E43-6C124FB2F494}">
      <dgm:prSet/>
      <dgm:spPr/>
      <dgm:t>
        <a:bodyPr/>
        <a:lstStyle/>
        <a:p>
          <a:r>
            <a:rPr lang="en-US" b="1"/>
            <a:t>Second S5/6 Interim Report 17th January 2025</a:t>
          </a:r>
          <a:endParaRPr lang="en-US"/>
        </a:p>
      </dgm:t>
    </dgm:pt>
    <dgm:pt modelId="{D29C3D17-6E7A-43C3-AC01-C4A7C7D8E12B}" type="parTrans" cxnId="{AC5D7D33-2640-4019-99F8-EAD65296D4A5}">
      <dgm:prSet/>
      <dgm:spPr/>
      <dgm:t>
        <a:bodyPr/>
        <a:lstStyle/>
        <a:p>
          <a:endParaRPr lang="en-US"/>
        </a:p>
      </dgm:t>
    </dgm:pt>
    <dgm:pt modelId="{1C421746-6D3A-4765-A042-25CF369C712D}" type="sibTrans" cxnId="{AC5D7D33-2640-4019-99F8-EAD65296D4A5}">
      <dgm:prSet/>
      <dgm:spPr/>
      <dgm:t>
        <a:bodyPr/>
        <a:lstStyle/>
        <a:p>
          <a:endParaRPr lang="en-US"/>
        </a:p>
      </dgm:t>
    </dgm:pt>
    <dgm:pt modelId="{99333777-9BC4-4841-9BB4-6D07F1DBBEB0}">
      <dgm:prSet/>
      <dgm:spPr/>
      <dgm:t>
        <a:bodyPr/>
        <a:lstStyle/>
        <a:p>
          <a:r>
            <a:rPr lang="en-US" b="1" dirty="0"/>
            <a:t>S4 Parents Evening 23rd January 2025</a:t>
          </a:r>
          <a:endParaRPr lang="en-US" dirty="0"/>
        </a:p>
      </dgm:t>
    </dgm:pt>
    <dgm:pt modelId="{2593FF4E-5619-4DEB-B0EC-35B2FD136ABE}" type="parTrans" cxnId="{5B663D06-F4BC-4B9B-8160-B7B3E62A4290}">
      <dgm:prSet/>
      <dgm:spPr/>
      <dgm:t>
        <a:bodyPr/>
        <a:lstStyle/>
        <a:p>
          <a:endParaRPr lang="en-US"/>
        </a:p>
      </dgm:t>
    </dgm:pt>
    <dgm:pt modelId="{C193CC30-FD88-43FC-A5AB-B0D25E4ED55A}" type="sibTrans" cxnId="{5B663D06-F4BC-4B9B-8160-B7B3E62A4290}">
      <dgm:prSet/>
      <dgm:spPr/>
      <dgm:t>
        <a:bodyPr/>
        <a:lstStyle/>
        <a:p>
          <a:endParaRPr lang="en-US"/>
        </a:p>
      </dgm:t>
    </dgm:pt>
    <dgm:pt modelId="{6E87F28F-49DE-4A75-B0B8-945BD8F0D3BF}">
      <dgm:prSet/>
      <dgm:spPr/>
      <dgm:t>
        <a:bodyPr/>
        <a:lstStyle/>
        <a:p>
          <a:r>
            <a:rPr lang="en-US" b="1" dirty="0"/>
            <a:t>S4 into S5 Option Week Beg 10th Feb 2025</a:t>
          </a:r>
          <a:endParaRPr lang="en-US" dirty="0"/>
        </a:p>
      </dgm:t>
    </dgm:pt>
    <dgm:pt modelId="{831ADEFB-AC6E-4B5D-BF68-E566CA6F2BD4}" type="parTrans" cxnId="{79E09AA1-487C-44F3-89BC-60FEDB709DEA}">
      <dgm:prSet/>
      <dgm:spPr/>
      <dgm:t>
        <a:bodyPr/>
        <a:lstStyle/>
        <a:p>
          <a:endParaRPr lang="en-US"/>
        </a:p>
      </dgm:t>
    </dgm:pt>
    <dgm:pt modelId="{F0CF3350-43C1-45BE-BC24-39EE53A80200}" type="sibTrans" cxnId="{79E09AA1-487C-44F3-89BC-60FEDB709DEA}">
      <dgm:prSet/>
      <dgm:spPr/>
      <dgm:t>
        <a:bodyPr/>
        <a:lstStyle/>
        <a:p>
          <a:endParaRPr lang="en-US"/>
        </a:p>
      </dgm:t>
    </dgm:pt>
    <dgm:pt modelId="{2330AEA1-462A-405F-A82E-7EF3EDCADEBA}">
      <dgm:prSet/>
      <dgm:spPr/>
      <dgm:t>
        <a:bodyPr/>
        <a:lstStyle/>
        <a:p>
          <a:r>
            <a:rPr lang="en-US" b="1"/>
            <a:t>S5 into S6 Option Interviews – Week beg 24th Feb 2025</a:t>
          </a:r>
          <a:endParaRPr lang="en-US"/>
        </a:p>
      </dgm:t>
    </dgm:pt>
    <dgm:pt modelId="{1C2159C1-422B-4A24-A325-55F086092FF3}" type="parTrans" cxnId="{8B4E2553-D814-4271-8443-26FBD8C37D5F}">
      <dgm:prSet/>
      <dgm:spPr/>
      <dgm:t>
        <a:bodyPr/>
        <a:lstStyle/>
        <a:p>
          <a:endParaRPr lang="en-US"/>
        </a:p>
      </dgm:t>
    </dgm:pt>
    <dgm:pt modelId="{B62E7633-3002-486A-A6BD-420B911B87B6}" type="sibTrans" cxnId="{8B4E2553-D814-4271-8443-26FBD8C37D5F}">
      <dgm:prSet/>
      <dgm:spPr/>
      <dgm:t>
        <a:bodyPr/>
        <a:lstStyle/>
        <a:p>
          <a:endParaRPr lang="en-US"/>
        </a:p>
      </dgm:t>
    </dgm:pt>
    <dgm:pt modelId="{1B84525F-9072-484A-B004-1B4904A4105A}">
      <dgm:prSet/>
      <dgm:spPr/>
      <dgm:t>
        <a:bodyPr/>
        <a:lstStyle/>
        <a:p>
          <a:r>
            <a:rPr lang="en-US" b="1"/>
            <a:t>Third S4 Interim Report 4th March 2025</a:t>
          </a:r>
          <a:endParaRPr lang="en-US"/>
        </a:p>
      </dgm:t>
    </dgm:pt>
    <dgm:pt modelId="{B171940A-C69B-40AB-976B-CD3C7F0FFBCA}" type="parTrans" cxnId="{7285AA3A-3CD7-4459-ADA1-0F524D1DA030}">
      <dgm:prSet/>
      <dgm:spPr/>
      <dgm:t>
        <a:bodyPr/>
        <a:lstStyle/>
        <a:p>
          <a:endParaRPr lang="en-US"/>
        </a:p>
      </dgm:t>
    </dgm:pt>
    <dgm:pt modelId="{EC9A68A4-7563-482A-81FC-50317E6BDD74}" type="sibTrans" cxnId="{7285AA3A-3CD7-4459-ADA1-0F524D1DA030}">
      <dgm:prSet/>
      <dgm:spPr/>
      <dgm:t>
        <a:bodyPr/>
        <a:lstStyle/>
        <a:p>
          <a:endParaRPr lang="en-US"/>
        </a:p>
      </dgm:t>
    </dgm:pt>
    <dgm:pt modelId="{B01F700B-EF37-4526-B1A2-9A4901F09855}">
      <dgm:prSet/>
      <dgm:spPr/>
      <dgm:t>
        <a:bodyPr/>
        <a:lstStyle/>
        <a:p>
          <a:r>
            <a:rPr lang="en-US" b="1"/>
            <a:t>Third S5/6 Interim Reports Tue. 1 Apr. 2025</a:t>
          </a:r>
          <a:endParaRPr lang="en-US"/>
        </a:p>
      </dgm:t>
    </dgm:pt>
    <dgm:pt modelId="{FEE52622-F15B-4AA3-B26E-EEAEC16195A1}" type="parTrans" cxnId="{F9189505-2920-48A6-9860-AC2E7AD0B26F}">
      <dgm:prSet/>
      <dgm:spPr/>
      <dgm:t>
        <a:bodyPr/>
        <a:lstStyle/>
        <a:p>
          <a:endParaRPr lang="en-US"/>
        </a:p>
      </dgm:t>
    </dgm:pt>
    <dgm:pt modelId="{B3ED0242-19DA-4F14-BE37-056DCCF8259D}" type="sibTrans" cxnId="{F9189505-2920-48A6-9860-AC2E7AD0B26F}">
      <dgm:prSet/>
      <dgm:spPr/>
      <dgm:t>
        <a:bodyPr/>
        <a:lstStyle/>
        <a:p>
          <a:endParaRPr lang="en-US"/>
        </a:p>
      </dgm:t>
    </dgm:pt>
    <dgm:pt modelId="{89DD1395-133E-4382-BE45-876BA158850D}">
      <dgm:prSet/>
      <dgm:spPr/>
      <dgm:t>
        <a:bodyPr/>
        <a:lstStyle/>
        <a:p>
          <a:r>
            <a:rPr lang="en-US" b="1"/>
            <a:t>Easter School 7th-9th April 2025</a:t>
          </a:r>
          <a:endParaRPr lang="en-US"/>
        </a:p>
      </dgm:t>
    </dgm:pt>
    <dgm:pt modelId="{E98D392F-69F7-4973-B251-75F04B5FCD22}" type="parTrans" cxnId="{26536FD5-C754-48B2-94E5-584E1202E0C9}">
      <dgm:prSet/>
      <dgm:spPr/>
      <dgm:t>
        <a:bodyPr/>
        <a:lstStyle/>
        <a:p>
          <a:endParaRPr lang="en-US"/>
        </a:p>
      </dgm:t>
    </dgm:pt>
    <dgm:pt modelId="{DFC80F25-504B-4741-9569-2FC25BD9F169}" type="sibTrans" cxnId="{26536FD5-C754-48B2-94E5-584E1202E0C9}">
      <dgm:prSet/>
      <dgm:spPr/>
      <dgm:t>
        <a:bodyPr/>
        <a:lstStyle/>
        <a:p>
          <a:endParaRPr lang="en-US"/>
        </a:p>
      </dgm:t>
    </dgm:pt>
    <dgm:pt modelId="{77161055-76FF-4B8B-95E3-65F73C64BB8C}">
      <dgm:prSet/>
      <dgm:spPr/>
      <dgm:t>
        <a:bodyPr/>
        <a:lstStyle/>
        <a:p>
          <a:r>
            <a:rPr lang="en-US" b="1"/>
            <a:t>SQA EXAMS START – 28</a:t>
          </a:r>
          <a:r>
            <a:rPr lang="en-US" b="1" baseline="30000"/>
            <a:t>th</a:t>
          </a:r>
          <a:r>
            <a:rPr lang="en-US" b="1"/>
            <a:t> April – 1</a:t>
          </a:r>
          <a:r>
            <a:rPr lang="en-US" b="1" baseline="30000"/>
            <a:t>st</a:t>
          </a:r>
          <a:r>
            <a:rPr lang="en-US" b="1"/>
            <a:t> June 2025</a:t>
          </a:r>
          <a:endParaRPr lang="en-US"/>
        </a:p>
      </dgm:t>
    </dgm:pt>
    <dgm:pt modelId="{0BB8F195-803F-4BF5-A98A-5F02B0959003}" type="parTrans" cxnId="{ECABB193-0EBB-44AA-90F3-C38989C47CFB}">
      <dgm:prSet/>
      <dgm:spPr/>
      <dgm:t>
        <a:bodyPr/>
        <a:lstStyle/>
        <a:p>
          <a:endParaRPr lang="en-US"/>
        </a:p>
      </dgm:t>
    </dgm:pt>
    <dgm:pt modelId="{9D49254A-49DF-4AF1-9C3C-715046D0C712}" type="sibTrans" cxnId="{ECABB193-0EBB-44AA-90F3-C38989C47CFB}">
      <dgm:prSet/>
      <dgm:spPr/>
      <dgm:t>
        <a:bodyPr/>
        <a:lstStyle/>
        <a:p>
          <a:endParaRPr lang="en-US"/>
        </a:p>
      </dgm:t>
    </dgm:pt>
    <dgm:pt modelId="{4F7FE8F6-4B9E-4151-9225-D2D83DC15E0A}" type="pres">
      <dgm:prSet presAssocID="{DCF2D886-4583-4D56-A91E-97FB4BCD3D6B}" presName="Name0" presStyleCnt="0">
        <dgm:presLayoutVars>
          <dgm:dir/>
          <dgm:resizeHandles val="exact"/>
        </dgm:presLayoutVars>
      </dgm:prSet>
      <dgm:spPr/>
    </dgm:pt>
    <dgm:pt modelId="{F9A9459F-6E3E-4690-937D-E2D1B216045D}" type="pres">
      <dgm:prSet presAssocID="{D29ADAA7-FD0A-4CA8-9D90-B9295125679E}" presName="node" presStyleLbl="node1" presStyleIdx="0" presStyleCnt="15">
        <dgm:presLayoutVars>
          <dgm:bulletEnabled val="1"/>
        </dgm:presLayoutVars>
      </dgm:prSet>
      <dgm:spPr/>
    </dgm:pt>
    <dgm:pt modelId="{7513CB5C-DE83-4E01-9021-4F5FA78EC8AE}" type="pres">
      <dgm:prSet presAssocID="{1995F98A-E29C-4A00-A473-154E2331BD71}" presName="sibTrans" presStyleLbl="sibTrans1D1" presStyleIdx="0" presStyleCnt="14"/>
      <dgm:spPr/>
    </dgm:pt>
    <dgm:pt modelId="{3A15EBB5-636F-419C-8D6E-E1FFBF5F2722}" type="pres">
      <dgm:prSet presAssocID="{1995F98A-E29C-4A00-A473-154E2331BD71}" presName="connectorText" presStyleLbl="sibTrans1D1" presStyleIdx="0" presStyleCnt="14"/>
      <dgm:spPr/>
    </dgm:pt>
    <dgm:pt modelId="{48FA3E43-965F-44CC-921A-5D11EFD08E42}" type="pres">
      <dgm:prSet presAssocID="{BFB79D48-7484-45B5-A25A-3B4D59BADCEF}" presName="node" presStyleLbl="node1" presStyleIdx="1" presStyleCnt="15">
        <dgm:presLayoutVars>
          <dgm:bulletEnabled val="1"/>
        </dgm:presLayoutVars>
      </dgm:prSet>
      <dgm:spPr/>
    </dgm:pt>
    <dgm:pt modelId="{11C8A85D-9B34-4980-B780-DB9ED40CBC94}" type="pres">
      <dgm:prSet presAssocID="{198536BD-CD7D-46F4-AF8A-C8D296523C87}" presName="sibTrans" presStyleLbl="sibTrans1D1" presStyleIdx="1" presStyleCnt="14"/>
      <dgm:spPr/>
    </dgm:pt>
    <dgm:pt modelId="{E099D1E9-9E28-4193-B058-000438C72C2B}" type="pres">
      <dgm:prSet presAssocID="{198536BD-CD7D-46F4-AF8A-C8D296523C87}" presName="connectorText" presStyleLbl="sibTrans1D1" presStyleIdx="1" presStyleCnt="14"/>
      <dgm:spPr/>
    </dgm:pt>
    <dgm:pt modelId="{EC7D0384-EE8C-46D6-A130-992AE56ABF48}" type="pres">
      <dgm:prSet presAssocID="{0DC7634F-1ADB-44C3-B6CA-A3529132CFEA}" presName="node" presStyleLbl="node1" presStyleIdx="2" presStyleCnt="15">
        <dgm:presLayoutVars>
          <dgm:bulletEnabled val="1"/>
        </dgm:presLayoutVars>
      </dgm:prSet>
      <dgm:spPr/>
    </dgm:pt>
    <dgm:pt modelId="{E15464F0-76DE-4A17-BFC1-F0D50A645ABA}" type="pres">
      <dgm:prSet presAssocID="{8319CAEA-702B-4805-87FD-439DE618653C}" presName="sibTrans" presStyleLbl="sibTrans1D1" presStyleIdx="2" presStyleCnt="14"/>
      <dgm:spPr/>
    </dgm:pt>
    <dgm:pt modelId="{2DF35442-8F82-41A8-8E38-D7C05F8D95FA}" type="pres">
      <dgm:prSet presAssocID="{8319CAEA-702B-4805-87FD-439DE618653C}" presName="connectorText" presStyleLbl="sibTrans1D1" presStyleIdx="2" presStyleCnt="14"/>
      <dgm:spPr/>
    </dgm:pt>
    <dgm:pt modelId="{22C36271-D2E7-4D1B-B300-7977BB2D042F}" type="pres">
      <dgm:prSet presAssocID="{A9568990-8A44-44AE-92FD-CA67B1AD11F6}" presName="node" presStyleLbl="node1" presStyleIdx="3" presStyleCnt="15">
        <dgm:presLayoutVars>
          <dgm:bulletEnabled val="1"/>
        </dgm:presLayoutVars>
      </dgm:prSet>
      <dgm:spPr/>
    </dgm:pt>
    <dgm:pt modelId="{C9FAFEAF-FF99-437A-8C25-3F91A97C73A5}" type="pres">
      <dgm:prSet presAssocID="{CB2B65EB-06DD-4953-BDFE-12850132A684}" presName="sibTrans" presStyleLbl="sibTrans1D1" presStyleIdx="3" presStyleCnt="14"/>
      <dgm:spPr/>
    </dgm:pt>
    <dgm:pt modelId="{96A7BD1E-923B-411A-8476-12108E5C4546}" type="pres">
      <dgm:prSet presAssocID="{CB2B65EB-06DD-4953-BDFE-12850132A684}" presName="connectorText" presStyleLbl="sibTrans1D1" presStyleIdx="3" presStyleCnt="14"/>
      <dgm:spPr/>
    </dgm:pt>
    <dgm:pt modelId="{882E07F0-F731-4364-8FAB-B7C968D8FB02}" type="pres">
      <dgm:prSet presAssocID="{243C4D0F-6BB6-4D38-9D7A-74E733BF68C4}" presName="node" presStyleLbl="node1" presStyleIdx="4" presStyleCnt="15">
        <dgm:presLayoutVars>
          <dgm:bulletEnabled val="1"/>
        </dgm:presLayoutVars>
      </dgm:prSet>
      <dgm:spPr/>
    </dgm:pt>
    <dgm:pt modelId="{D2BFEB3A-41FA-45BD-977D-CDF968E6CE92}" type="pres">
      <dgm:prSet presAssocID="{E14F1DCA-EA32-4AE7-BEFB-A0AD94BB764B}" presName="sibTrans" presStyleLbl="sibTrans1D1" presStyleIdx="4" presStyleCnt="14"/>
      <dgm:spPr/>
    </dgm:pt>
    <dgm:pt modelId="{E09CF8D9-B0E2-4FD8-82E0-F8B597216E8F}" type="pres">
      <dgm:prSet presAssocID="{E14F1DCA-EA32-4AE7-BEFB-A0AD94BB764B}" presName="connectorText" presStyleLbl="sibTrans1D1" presStyleIdx="4" presStyleCnt="14"/>
      <dgm:spPr/>
    </dgm:pt>
    <dgm:pt modelId="{B40F6625-37EA-4E1C-8406-FF4DA8AEACB3}" type="pres">
      <dgm:prSet presAssocID="{FD9465B4-FEF6-43F4-897C-B14E110B60ED}" presName="node" presStyleLbl="node1" presStyleIdx="5" presStyleCnt="15">
        <dgm:presLayoutVars>
          <dgm:bulletEnabled val="1"/>
        </dgm:presLayoutVars>
      </dgm:prSet>
      <dgm:spPr/>
    </dgm:pt>
    <dgm:pt modelId="{1931AED7-7F95-45A0-8341-9DE4919AC085}" type="pres">
      <dgm:prSet presAssocID="{B4C20D45-4A4A-462F-8EBD-E9ABBF864FB4}" presName="sibTrans" presStyleLbl="sibTrans1D1" presStyleIdx="5" presStyleCnt="14"/>
      <dgm:spPr/>
    </dgm:pt>
    <dgm:pt modelId="{E6C42883-91F3-4745-9C17-699E942614C3}" type="pres">
      <dgm:prSet presAssocID="{B4C20D45-4A4A-462F-8EBD-E9ABBF864FB4}" presName="connectorText" presStyleLbl="sibTrans1D1" presStyleIdx="5" presStyleCnt="14"/>
      <dgm:spPr/>
    </dgm:pt>
    <dgm:pt modelId="{51B923D7-6095-4542-A243-679681366F06}" type="pres">
      <dgm:prSet presAssocID="{9716F485-B3E8-4F2A-B11D-628A3D230FD8}" presName="node" presStyleLbl="node1" presStyleIdx="6" presStyleCnt="15">
        <dgm:presLayoutVars>
          <dgm:bulletEnabled val="1"/>
        </dgm:presLayoutVars>
      </dgm:prSet>
      <dgm:spPr/>
    </dgm:pt>
    <dgm:pt modelId="{A996F69A-96AA-4504-9004-7D6C4AFA8591}" type="pres">
      <dgm:prSet presAssocID="{BDDF3F19-A0D8-4522-B573-7B874E1E6024}" presName="sibTrans" presStyleLbl="sibTrans1D1" presStyleIdx="6" presStyleCnt="14"/>
      <dgm:spPr/>
    </dgm:pt>
    <dgm:pt modelId="{705A8539-DAE9-4644-86FF-89B52ADDDC71}" type="pres">
      <dgm:prSet presAssocID="{BDDF3F19-A0D8-4522-B573-7B874E1E6024}" presName="connectorText" presStyleLbl="sibTrans1D1" presStyleIdx="6" presStyleCnt="14"/>
      <dgm:spPr/>
    </dgm:pt>
    <dgm:pt modelId="{1D1A300D-2318-4E75-A0CA-5BFB11FF1F47}" type="pres">
      <dgm:prSet presAssocID="{C042F875-D74E-4D7B-9E43-6C124FB2F494}" presName="node" presStyleLbl="node1" presStyleIdx="7" presStyleCnt="15">
        <dgm:presLayoutVars>
          <dgm:bulletEnabled val="1"/>
        </dgm:presLayoutVars>
      </dgm:prSet>
      <dgm:spPr/>
    </dgm:pt>
    <dgm:pt modelId="{7574A1E1-AE6A-4623-A8F8-A62E7AF37ACA}" type="pres">
      <dgm:prSet presAssocID="{1C421746-6D3A-4765-A042-25CF369C712D}" presName="sibTrans" presStyleLbl="sibTrans1D1" presStyleIdx="7" presStyleCnt="14"/>
      <dgm:spPr/>
    </dgm:pt>
    <dgm:pt modelId="{325D1013-EF83-4A91-8FBB-5A54AC5A52CB}" type="pres">
      <dgm:prSet presAssocID="{1C421746-6D3A-4765-A042-25CF369C712D}" presName="connectorText" presStyleLbl="sibTrans1D1" presStyleIdx="7" presStyleCnt="14"/>
      <dgm:spPr/>
    </dgm:pt>
    <dgm:pt modelId="{A9E99D4A-5BD0-41C8-90C2-326D1A566943}" type="pres">
      <dgm:prSet presAssocID="{99333777-9BC4-4841-9BB4-6D07F1DBBEB0}" presName="node" presStyleLbl="node1" presStyleIdx="8" presStyleCnt="15">
        <dgm:presLayoutVars>
          <dgm:bulletEnabled val="1"/>
        </dgm:presLayoutVars>
      </dgm:prSet>
      <dgm:spPr/>
    </dgm:pt>
    <dgm:pt modelId="{EEDF38DB-8E4A-4BF6-98A0-3BD9E9C9A216}" type="pres">
      <dgm:prSet presAssocID="{C193CC30-FD88-43FC-A5AB-B0D25E4ED55A}" presName="sibTrans" presStyleLbl="sibTrans1D1" presStyleIdx="8" presStyleCnt="14"/>
      <dgm:spPr/>
    </dgm:pt>
    <dgm:pt modelId="{8F0695C9-8401-4D02-B0A0-BF27F4057913}" type="pres">
      <dgm:prSet presAssocID="{C193CC30-FD88-43FC-A5AB-B0D25E4ED55A}" presName="connectorText" presStyleLbl="sibTrans1D1" presStyleIdx="8" presStyleCnt="14"/>
      <dgm:spPr/>
    </dgm:pt>
    <dgm:pt modelId="{634912D5-4BF0-4B97-9329-D6A5EED00CFF}" type="pres">
      <dgm:prSet presAssocID="{6E87F28F-49DE-4A75-B0B8-945BD8F0D3BF}" presName="node" presStyleLbl="node1" presStyleIdx="9" presStyleCnt="15">
        <dgm:presLayoutVars>
          <dgm:bulletEnabled val="1"/>
        </dgm:presLayoutVars>
      </dgm:prSet>
      <dgm:spPr/>
    </dgm:pt>
    <dgm:pt modelId="{38A2BC1D-DDEB-40A1-BEA5-46A5E8E9149B}" type="pres">
      <dgm:prSet presAssocID="{F0CF3350-43C1-45BE-BC24-39EE53A80200}" presName="sibTrans" presStyleLbl="sibTrans1D1" presStyleIdx="9" presStyleCnt="14"/>
      <dgm:spPr/>
    </dgm:pt>
    <dgm:pt modelId="{B7A94725-B984-44CA-8EB3-ACB32EA3294C}" type="pres">
      <dgm:prSet presAssocID="{F0CF3350-43C1-45BE-BC24-39EE53A80200}" presName="connectorText" presStyleLbl="sibTrans1D1" presStyleIdx="9" presStyleCnt="14"/>
      <dgm:spPr/>
    </dgm:pt>
    <dgm:pt modelId="{6ECB415E-1760-48F8-A37D-6F9977CAB065}" type="pres">
      <dgm:prSet presAssocID="{2330AEA1-462A-405F-A82E-7EF3EDCADEBA}" presName="node" presStyleLbl="node1" presStyleIdx="10" presStyleCnt="15">
        <dgm:presLayoutVars>
          <dgm:bulletEnabled val="1"/>
        </dgm:presLayoutVars>
      </dgm:prSet>
      <dgm:spPr/>
    </dgm:pt>
    <dgm:pt modelId="{00343D31-30BD-4E26-8493-38BB398D106D}" type="pres">
      <dgm:prSet presAssocID="{B62E7633-3002-486A-A6BD-420B911B87B6}" presName="sibTrans" presStyleLbl="sibTrans1D1" presStyleIdx="10" presStyleCnt="14"/>
      <dgm:spPr/>
    </dgm:pt>
    <dgm:pt modelId="{8FE38BB5-9E2A-42AF-B730-806CF7B119FC}" type="pres">
      <dgm:prSet presAssocID="{B62E7633-3002-486A-A6BD-420B911B87B6}" presName="connectorText" presStyleLbl="sibTrans1D1" presStyleIdx="10" presStyleCnt="14"/>
      <dgm:spPr/>
    </dgm:pt>
    <dgm:pt modelId="{F2974F44-5DC6-43AD-BA86-63B4FD5C5CC5}" type="pres">
      <dgm:prSet presAssocID="{1B84525F-9072-484A-B004-1B4904A4105A}" presName="node" presStyleLbl="node1" presStyleIdx="11" presStyleCnt="15">
        <dgm:presLayoutVars>
          <dgm:bulletEnabled val="1"/>
        </dgm:presLayoutVars>
      </dgm:prSet>
      <dgm:spPr/>
    </dgm:pt>
    <dgm:pt modelId="{14D2136E-F5C1-4D12-BF73-0C81645C4173}" type="pres">
      <dgm:prSet presAssocID="{EC9A68A4-7563-482A-81FC-50317E6BDD74}" presName="sibTrans" presStyleLbl="sibTrans1D1" presStyleIdx="11" presStyleCnt="14"/>
      <dgm:spPr/>
    </dgm:pt>
    <dgm:pt modelId="{B6B2D7EF-1E85-48FA-A42A-829CF696521E}" type="pres">
      <dgm:prSet presAssocID="{EC9A68A4-7563-482A-81FC-50317E6BDD74}" presName="connectorText" presStyleLbl="sibTrans1D1" presStyleIdx="11" presStyleCnt="14"/>
      <dgm:spPr/>
    </dgm:pt>
    <dgm:pt modelId="{EC5D12DF-3D51-4427-B6F1-1957FA634B24}" type="pres">
      <dgm:prSet presAssocID="{B01F700B-EF37-4526-B1A2-9A4901F09855}" presName="node" presStyleLbl="node1" presStyleIdx="12" presStyleCnt="15">
        <dgm:presLayoutVars>
          <dgm:bulletEnabled val="1"/>
        </dgm:presLayoutVars>
      </dgm:prSet>
      <dgm:spPr/>
    </dgm:pt>
    <dgm:pt modelId="{9576CAE4-DD9E-49EF-93E2-5CAF8ADAF23B}" type="pres">
      <dgm:prSet presAssocID="{B3ED0242-19DA-4F14-BE37-056DCCF8259D}" presName="sibTrans" presStyleLbl="sibTrans1D1" presStyleIdx="12" presStyleCnt="14"/>
      <dgm:spPr/>
    </dgm:pt>
    <dgm:pt modelId="{CEA56AD3-0F0D-4D51-834E-68D5E5EC582E}" type="pres">
      <dgm:prSet presAssocID="{B3ED0242-19DA-4F14-BE37-056DCCF8259D}" presName="connectorText" presStyleLbl="sibTrans1D1" presStyleIdx="12" presStyleCnt="14"/>
      <dgm:spPr/>
    </dgm:pt>
    <dgm:pt modelId="{ABB1D53F-8330-49ED-BEDE-AAAE37F8D6B9}" type="pres">
      <dgm:prSet presAssocID="{89DD1395-133E-4382-BE45-876BA158850D}" presName="node" presStyleLbl="node1" presStyleIdx="13" presStyleCnt="15">
        <dgm:presLayoutVars>
          <dgm:bulletEnabled val="1"/>
        </dgm:presLayoutVars>
      </dgm:prSet>
      <dgm:spPr/>
    </dgm:pt>
    <dgm:pt modelId="{99387F57-8291-4214-BE76-74D1A8ED45E8}" type="pres">
      <dgm:prSet presAssocID="{DFC80F25-504B-4741-9569-2FC25BD9F169}" presName="sibTrans" presStyleLbl="sibTrans1D1" presStyleIdx="13" presStyleCnt="14"/>
      <dgm:spPr/>
    </dgm:pt>
    <dgm:pt modelId="{BB7F7047-12CD-41E0-86AE-382B311341B3}" type="pres">
      <dgm:prSet presAssocID="{DFC80F25-504B-4741-9569-2FC25BD9F169}" presName="connectorText" presStyleLbl="sibTrans1D1" presStyleIdx="13" presStyleCnt="14"/>
      <dgm:spPr/>
    </dgm:pt>
    <dgm:pt modelId="{CD5881E2-F152-4B8D-9A12-32F69788D32B}" type="pres">
      <dgm:prSet presAssocID="{77161055-76FF-4B8B-95E3-65F73C64BB8C}" presName="node" presStyleLbl="node1" presStyleIdx="14" presStyleCnt="15">
        <dgm:presLayoutVars>
          <dgm:bulletEnabled val="1"/>
        </dgm:presLayoutVars>
      </dgm:prSet>
      <dgm:spPr/>
    </dgm:pt>
  </dgm:ptLst>
  <dgm:cxnLst>
    <dgm:cxn modelId="{1373F700-AD4E-4181-A99D-AE4C4F4237F1}" type="presOf" srcId="{B3ED0242-19DA-4F14-BE37-056DCCF8259D}" destId="{9576CAE4-DD9E-49EF-93E2-5CAF8ADAF23B}" srcOrd="0" destOrd="0" presId="urn:microsoft.com/office/officeart/2016/7/layout/RepeatingBendingProcessNew"/>
    <dgm:cxn modelId="{418FC902-DC68-48D8-8517-BE9251737D34}" srcId="{DCF2D886-4583-4D56-A91E-97FB4BCD3D6B}" destId="{9716F485-B3E8-4F2A-B11D-628A3D230FD8}" srcOrd="6" destOrd="0" parTransId="{14493D21-9ECF-4A68-A7D9-3269AFB09074}" sibTransId="{BDDF3F19-A0D8-4522-B573-7B874E1E6024}"/>
    <dgm:cxn modelId="{957A7005-49E1-4430-AC57-10CCEBE63341}" type="presOf" srcId="{BDDF3F19-A0D8-4522-B573-7B874E1E6024}" destId="{705A8539-DAE9-4644-86FF-89B52ADDDC71}" srcOrd="1" destOrd="0" presId="urn:microsoft.com/office/officeart/2016/7/layout/RepeatingBendingProcessNew"/>
    <dgm:cxn modelId="{F9189505-2920-48A6-9860-AC2E7AD0B26F}" srcId="{DCF2D886-4583-4D56-A91E-97FB4BCD3D6B}" destId="{B01F700B-EF37-4526-B1A2-9A4901F09855}" srcOrd="12" destOrd="0" parTransId="{FEE52622-F15B-4AA3-B26E-EEAEC16195A1}" sibTransId="{B3ED0242-19DA-4F14-BE37-056DCCF8259D}"/>
    <dgm:cxn modelId="{5B663D06-F4BC-4B9B-8160-B7B3E62A4290}" srcId="{DCF2D886-4583-4D56-A91E-97FB4BCD3D6B}" destId="{99333777-9BC4-4841-9BB4-6D07F1DBBEB0}" srcOrd="8" destOrd="0" parTransId="{2593FF4E-5619-4DEB-B0EC-35B2FD136ABE}" sibTransId="{C193CC30-FD88-43FC-A5AB-B0D25E4ED55A}"/>
    <dgm:cxn modelId="{02E0FA09-3881-4FE7-AD75-A53A72828105}" type="presOf" srcId="{99333777-9BC4-4841-9BB4-6D07F1DBBEB0}" destId="{A9E99D4A-5BD0-41C8-90C2-326D1A566943}" srcOrd="0" destOrd="0" presId="urn:microsoft.com/office/officeart/2016/7/layout/RepeatingBendingProcessNew"/>
    <dgm:cxn modelId="{08A86F0D-EF8B-49B5-A958-FA117314C858}" type="presOf" srcId="{1995F98A-E29C-4A00-A473-154E2331BD71}" destId="{3A15EBB5-636F-419C-8D6E-E1FFBF5F2722}" srcOrd="1" destOrd="0" presId="urn:microsoft.com/office/officeart/2016/7/layout/RepeatingBendingProcessNew"/>
    <dgm:cxn modelId="{E67CE023-0038-4F80-B7B1-3F392DE1DC3D}" srcId="{DCF2D886-4583-4D56-A91E-97FB4BCD3D6B}" destId="{D29ADAA7-FD0A-4CA8-9D90-B9295125679E}" srcOrd="0" destOrd="0" parTransId="{B5E67CDA-86EE-4ED2-B651-378D320D5644}" sibTransId="{1995F98A-E29C-4A00-A473-154E2331BD71}"/>
    <dgm:cxn modelId="{B20B7F24-2924-4676-B1A6-A86AFD20E488}" srcId="{DCF2D886-4583-4D56-A91E-97FB4BCD3D6B}" destId="{0DC7634F-1ADB-44C3-B6CA-A3529132CFEA}" srcOrd="2" destOrd="0" parTransId="{0E6E1C10-147C-4C6C-B522-6A2BCFE33433}" sibTransId="{8319CAEA-702B-4805-87FD-439DE618653C}"/>
    <dgm:cxn modelId="{7F3B9C24-4671-4301-9868-6296744BB24C}" type="presOf" srcId="{F0CF3350-43C1-45BE-BC24-39EE53A80200}" destId="{38A2BC1D-DDEB-40A1-BEA5-46A5E8E9149B}" srcOrd="0" destOrd="0" presId="urn:microsoft.com/office/officeart/2016/7/layout/RepeatingBendingProcessNew"/>
    <dgm:cxn modelId="{14111A2A-BFC3-49F3-8F5C-512FB179FDB6}" type="presOf" srcId="{FD9465B4-FEF6-43F4-897C-B14E110B60ED}" destId="{B40F6625-37EA-4E1C-8406-FF4DA8AEACB3}" srcOrd="0" destOrd="0" presId="urn:microsoft.com/office/officeart/2016/7/layout/RepeatingBendingProcessNew"/>
    <dgm:cxn modelId="{AC5D7D33-2640-4019-99F8-EAD65296D4A5}" srcId="{DCF2D886-4583-4D56-A91E-97FB4BCD3D6B}" destId="{C042F875-D74E-4D7B-9E43-6C124FB2F494}" srcOrd="7" destOrd="0" parTransId="{D29C3D17-6E7A-43C3-AC01-C4A7C7D8E12B}" sibTransId="{1C421746-6D3A-4765-A042-25CF369C712D}"/>
    <dgm:cxn modelId="{D624AC35-B619-4C84-A53E-E62948F32658}" type="presOf" srcId="{B01F700B-EF37-4526-B1A2-9A4901F09855}" destId="{EC5D12DF-3D51-4427-B6F1-1957FA634B24}" srcOrd="0" destOrd="0" presId="urn:microsoft.com/office/officeart/2016/7/layout/RepeatingBendingProcessNew"/>
    <dgm:cxn modelId="{68B82336-4093-4D66-A7F1-A65212FA4DF2}" type="presOf" srcId="{B4C20D45-4A4A-462F-8EBD-E9ABBF864FB4}" destId="{E6C42883-91F3-4745-9C17-699E942614C3}" srcOrd="1" destOrd="0" presId="urn:microsoft.com/office/officeart/2016/7/layout/RepeatingBendingProcessNew"/>
    <dgm:cxn modelId="{BA206D36-55D1-4AEA-AC20-CC66C1BE54A1}" type="presOf" srcId="{E14F1DCA-EA32-4AE7-BEFB-A0AD94BB764B}" destId="{D2BFEB3A-41FA-45BD-977D-CDF968E6CE92}" srcOrd="0" destOrd="0" presId="urn:microsoft.com/office/officeart/2016/7/layout/RepeatingBendingProcessNew"/>
    <dgm:cxn modelId="{7285AA3A-3CD7-4459-ADA1-0F524D1DA030}" srcId="{DCF2D886-4583-4D56-A91E-97FB4BCD3D6B}" destId="{1B84525F-9072-484A-B004-1B4904A4105A}" srcOrd="11" destOrd="0" parTransId="{B171940A-C69B-40AB-976B-CD3C7F0FFBCA}" sibTransId="{EC9A68A4-7563-482A-81FC-50317E6BDD74}"/>
    <dgm:cxn modelId="{BE8BED3B-ACC5-48BA-883D-6B3CA1F8574A}" type="presOf" srcId="{BFB79D48-7484-45B5-A25A-3B4D59BADCEF}" destId="{48FA3E43-965F-44CC-921A-5D11EFD08E42}" srcOrd="0" destOrd="0" presId="urn:microsoft.com/office/officeart/2016/7/layout/RepeatingBendingProcessNew"/>
    <dgm:cxn modelId="{A3BDCB5C-1073-4B23-B940-4959BCDF4208}" type="presOf" srcId="{CB2B65EB-06DD-4953-BDFE-12850132A684}" destId="{C9FAFEAF-FF99-437A-8C25-3F91A97C73A5}" srcOrd="0" destOrd="0" presId="urn:microsoft.com/office/officeart/2016/7/layout/RepeatingBendingProcessNew"/>
    <dgm:cxn modelId="{F26C9244-8508-4BE4-A3EB-2C90E844DCB9}" srcId="{DCF2D886-4583-4D56-A91E-97FB4BCD3D6B}" destId="{FD9465B4-FEF6-43F4-897C-B14E110B60ED}" srcOrd="5" destOrd="0" parTransId="{A6BE583D-F2CD-40D9-A5E8-812C15CBF486}" sibTransId="{B4C20D45-4A4A-462F-8EBD-E9ABBF864FB4}"/>
    <dgm:cxn modelId="{BD904B45-9CCC-4A3B-97F8-A5DCD30246D7}" type="presOf" srcId="{B62E7633-3002-486A-A6BD-420B911B87B6}" destId="{8FE38BB5-9E2A-42AF-B730-806CF7B119FC}" srcOrd="1" destOrd="0" presId="urn:microsoft.com/office/officeart/2016/7/layout/RepeatingBendingProcessNew"/>
    <dgm:cxn modelId="{29ED7668-8589-4678-94E0-03963B2B4F6C}" type="presOf" srcId="{243C4D0F-6BB6-4D38-9D7A-74E733BF68C4}" destId="{882E07F0-F731-4364-8FAB-B7C968D8FB02}" srcOrd="0" destOrd="0" presId="urn:microsoft.com/office/officeart/2016/7/layout/RepeatingBendingProcessNew"/>
    <dgm:cxn modelId="{85488E68-F3B6-4E66-A74C-36DB9E90F6FE}" type="presOf" srcId="{B62E7633-3002-486A-A6BD-420B911B87B6}" destId="{00343D31-30BD-4E26-8493-38BB398D106D}" srcOrd="0" destOrd="0" presId="urn:microsoft.com/office/officeart/2016/7/layout/RepeatingBendingProcessNew"/>
    <dgm:cxn modelId="{6E2AFE69-EBD6-4EC8-9ECF-3ED74E1AEC3C}" type="presOf" srcId="{CB2B65EB-06DD-4953-BDFE-12850132A684}" destId="{96A7BD1E-923B-411A-8476-12108E5C4546}" srcOrd="1" destOrd="0" presId="urn:microsoft.com/office/officeart/2016/7/layout/RepeatingBendingProcessNew"/>
    <dgm:cxn modelId="{8473D151-9E71-4B22-9404-DD6FDEA328D9}" type="presOf" srcId="{B4C20D45-4A4A-462F-8EBD-E9ABBF864FB4}" destId="{1931AED7-7F95-45A0-8341-9DE4919AC085}" srcOrd="0" destOrd="0" presId="urn:microsoft.com/office/officeart/2016/7/layout/RepeatingBendingProcessNew"/>
    <dgm:cxn modelId="{8B4E2553-D814-4271-8443-26FBD8C37D5F}" srcId="{DCF2D886-4583-4D56-A91E-97FB4BCD3D6B}" destId="{2330AEA1-462A-405F-A82E-7EF3EDCADEBA}" srcOrd="10" destOrd="0" parTransId="{1C2159C1-422B-4A24-A325-55F086092FF3}" sibTransId="{B62E7633-3002-486A-A6BD-420B911B87B6}"/>
    <dgm:cxn modelId="{BA31DE53-3958-4977-9227-863F659CEE57}" type="presOf" srcId="{C042F875-D74E-4D7B-9E43-6C124FB2F494}" destId="{1D1A300D-2318-4E75-A0CA-5BFB11FF1F47}" srcOrd="0" destOrd="0" presId="urn:microsoft.com/office/officeart/2016/7/layout/RepeatingBendingProcessNew"/>
    <dgm:cxn modelId="{635E2374-5CAA-4314-BC10-B1BBEEA276CE}" type="presOf" srcId="{1B84525F-9072-484A-B004-1B4904A4105A}" destId="{F2974F44-5DC6-43AD-BA86-63B4FD5C5CC5}" srcOrd="0" destOrd="0" presId="urn:microsoft.com/office/officeart/2016/7/layout/RepeatingBendingProcessNew"/>
    <dgm:cxn modelId="{F7A6B37B-7448-4581-84B3-E82703E07D8F}" type="presOf" srcId="{EC9A68A4-7563-482A-81FC-50317E6BDD74}" destId="{14D2136E-F5C1-4D12-BF73-0C81645C4173}" srcOrd="0" destOrd="0" presId="urn:microsoft.com/office/officeart/2016/7/layout/RepeatingBendingProcessNew"/>
    <dgm:cxn modelId="{B2202483-9111-41CF-A417-9187E0E47105}" type="presOf" srcId="{D29ADAA7-FD0A-4CA8-9D90-B9295125679E}" destId="{F9A9459F-6E3E-4690-937D-E2D1B216045D}" srcOrd="0" destOrd="0" presId="urn:microsoft.com/office/officeart/2016/7/layout/RepeatingBendingProcessNew"/>
    <dgm:cxn modelId="{BC6D7089-B72A-4F64-AD0B-BB0A6253E26D}" srcId="{DCF2D886-4583-4D56-A91E-97FB4BCD3D6B}" destId="{BFB79D48-7484-45B5-A25A-3B4D59BADCEF}" srcOrd="1" destOrd="0" parTransId="{E076F550-F6B1-4D3E-A79C-9DC5B20AF5C2}" sibTransId="{198536BD-CD7D-46F4-AF8A-C8D296523C87}"/>
    <dgm:cxn modelId="{B7569589-C7E5-42AB-826F-BEA03E189D54}" type="presOf" srcId="{1C421746-6D3A-4765-A042-25CF369C712D}" destId="{325D1013-EF83-4A91-8FBB-5A54AC5A52CB}" srcOrd="1" destOrd="0" presId="urn:microsoft.com/office/officeart/2016/7/layout/RepeatingBendingProcessNew"/>
    <dgm:cxn modelId="{D364D989-F1EC-401A-A39C-874D0246BFF0}" type="presOf" srcId="{1C421746-6D3A-4765-A042-25CF369C712D}" destId="{7574A1E1-AE6A-4623-A8F8-A62E7AF37ACA}" srcOrd="0" destOrd="0" presId="urn:microsoft.com/office/officeart/2016/7/layout/RepeatingBendingProcessNew"/>
    <dgm:cxn modelId="{167A6191-D933-4984-93E2-74ABC69CBE7C}" srcId="{DCF2D886-4583-4D56-A91E-97FB4BCD3D6B}" destId="{A9568990-8A44-44AE-92FD-CA67B1AD11F6}" srcOrd="3" destOrd="0" parTransId="{24E4F459-2336-45B5-8AD8-5F5D6AD25E89}" sibTransId="{CB2B65EB-06DD-4953-BDFE-12850132A684}"/>
    <dgm:cxn modelId="{ECABB193-0EBB-44AA-90F3-C38989C47CFB}" srcId="{DCF2D886-4583-4D56-A91E-97FB4BCD3D6B}" destId="{77161055-76FF-4B8B-95E3-65F73C64BB8C}" srcOrd="14" destOrd="0" parTransId="{0BB8F195-803F-4BF5-A98A-5F02B0959003}" sibTransId="{9D49254A-49DF-4AF1-9C3C-715046D0C712}"/>
    <dgm:cxn modelId="{EA42B899-13F2-4C77-A0DD-3A7B39485CF8}" type="presOf" srcId="{DFC80F25-504B-4741-9569-2FC25BD9F169}" destId="{99387F57-8291-4214-BE76-74D1A8ED45E8}" srcOrd="0" destOrd="0" presId="urn:microsoft.com/office/officeart/2016/7/layout/RepeatingBendingProcessNew"/>
    <dgm:cxn modelId="{1BCDD399-1D6D-4158-9CF4-3DD5EC17426C}" type="presOf" srcId="{BDDF3F19-A0D8-4522-B573-7B874E1E6024}" destId="{A996F69A-96AA-4504-9004-7D6C4AFA8591}" srcOrd="0" destOrd="0" presId="urn:microsoft.com/office/officeart/2016/7/layout/RepeatingBendingProcessNew"/>
    <dgm:cxn modelId="{9086229B-F645-43A8-BC64-0A7C2405BE25}" type="presOf" srcId="{9716F485-B3E8-4F2A-B11D-628A3D230FD8}" destId="{51B923D7-6095-4542-A243-679681366F06}" srcOrd="0" destOrd="0" presId="urn:microsoft.com/office/officeart/2016/7/layout/RepeatingBendingProcessNew"/>
    <dgm:cxn modelId="{CDC4479B-56B3-4E77-B2E8-FE967AFA2A1F}" type="presOf" srcId="{2330AEA1-462A-405F-A82E-7EF3EDCADEBA}" destId="{6ECB415E-1760-48F8-A37D-6F9977CAB065}" srcOrd="0" destOrd="0" presId="urn:microsoft.com/office/officeart/2016/7/layout/RepeatingBendingProcessNew"/>
    <dgm:cxn modelId="{9DF00E9C-66F8-4ABC-B35F-B8D3DEB94B40}" type="presOf" srcId="{F0CF3350-43C1-45BE-BC24-39EE53A80200}" destId="{B7A94725-B984-44CA-8EB3-ACB32EA3294C}" srcOrd="1" destOrd="0" presId="urn:microsoft.com/office/officeart/2016/7/layout/RepeatingBendingProcessNew"/>
    <dgm:cxn modelId="{41EFFD9E-00E7-487C-B03A-88659FB27751}" type="presOf" srcId="{8319CAEA-702B-4805-87FD-439DE618653C}" destId="{2DF35442-8F82-41A8-8E38-D7C05F8D95FA}" srcOrd="1" destOrd="0" presId="urn:microsoft.com/office/officeart/2016/7/layout/RepeatingBendingProcessNew"/>
    <dgm:cxn modelId="{79E09AA1-487C-44F3-89BC-60FEDB709DEA}" srcId="{DCF2D886-4583-4D56-A91E-97FB4BCD3D6B}" destId="{6E87F28F-49DE-4A75-B0B8-945BD8F0D3BF}" srcOrd="9" destOrd="0" parTransId="{831ADEFB-AC6E-4B5D-BF68-E566CA6F2BD4}" sibTransId="{F0CF3350-43C1-45BE-BC24-39EE53A80200}"/>
    <dgm:cxn modelId="{309659A6-3C78-4A28-A35C-80F18051AA7D}" type="presOf" srcId="{B3ED0242-19DA-4F14-BE37-056DCCF8259D}" destId="{CEA56AD3-0F0D-4D51-834E-68D5E5EC582E}" srcOrd="1" destOrd="0" presId="urn:microsoft.com/office/officeart/2016/7/layout/RepeatingBendingProcessNew"/>
    <dgm:cxn modelId="{F5AC79AA-FA0F-4487-A0A5-5AE19B256DB2}" type="presOf" srcId="{C193CC30-FD88-43FC-A5AB-B0D25E4ED55A}" destId="{EEDF38DB-8E4A-4BF6-98A0-3BD9E9C9A216}" srcOrd="0" destOrd="0" presId="urn:microsoft.com/office/officeart/2016/7/layout/RepeatingBendingProcessNew"/>
    <dgm:cxn modelId="{E841C5AF-BAD4-41B4-8440-FFC3543397B5}" type="presOf" srcId="{6E87F28F-49DE-4A75-B0B8-945BD8F0D3BF}" destId="{634912D5-4BF0-4B97-9329-D6A5EED00CFF}" srcOrd="0" destOrd="0" presId="urn:microsoft.com/office/officeart/2016/7/layout/RepeatingBendingProcessNew"/>
    <dgm:cxn modelId="{B1CCF2BA-50B0-4EA8-B9D9-788271A13689}" type="presOf" srcId="{89DD1395-133E-4382-BE45-876BA158850D}" destId="{ABB1D53F-8330-49ED-BEDE-AAAE37F8D6B9}" srcOrd="0" destOrd="0" presId="urn:microsoft.com/office/officeart/2016/7/layout/RepeatingBendingProcessNew"/>
    <dgm:cxn modelId="{D52D0DBB-166A-478C-862D-540AD0A078FB}" type="presOf" srcId="{DFC80F25-504B-4741-9569-2FC25BD9F169}" destId="{BB7F7047-12CD-41E0-86AE-382B311341B3}" srcOrd="1" destOrd="0" presId="urn:microsoft.com/office/officeart/2016/7/layout/RepeatingBendingProcessNew"/>
    <dgm:cxn modelId="{5B28AEBB-BB5D-46E1-A986-CA95F545E2E9}" type="presOf" srcId="{E14F1DCA-EA32-4AE7-BEFB-A0AD94BB764B}" destId="{E09CF8D9-B0E2-4FD8-82E0-F8B597216E8F}" srcOrd="1" destOrd="0" presId="urn:microsoft.com/office/officeart/2016/7/layout/RepeatingBendingProcessNew"/>
    <dgm:cxn modelId="{635373BF-8432-4870-AF80-1F40A1BFC31F}" srcId="{DCF2D886-4583-4D56-A91E-97FB4BCD3D6B}" destId="{243C4D0F-6BB6-4D38-9D7A-74E733BF68C4}" srcOrd="4" destOrd="0" parTransId="{98D06D2B-E47A-4497-AE6C-D52718701042}" sibTransId="{E14F1DCA-EA32-4AE7-BEFB-A0AD94BB764B}"/>
    <dgm:cxn modelId="{26536FD5-C754-48B2-94E5-584E1202E0C9}" srcId="{DCF2D886-4583-4D56-A91E-97FB4BCD3D6B}" destId="{89DD1395-133E-4382-BE45-876BA158850D}" srcOrd="13" destOrd="0" parTransId="{E98D392F-69F7-4973-B251-75F04B5FCD22}" sibTransId="{DFC80F25-504B-4741-9569-2FC25BD9F169}"/>
    <dgm:cxn modelId="{52D61ADB-B830-408A-905D-FF01412AC50D}" type="presOf" srcId="{1995F98A-E29C-4A00-A473-154E2331BD71}" destId="{7513CB5C-DE83-4E01-9021-4F5FA78EC8AE}" srcOrd="0" destOrd="0" presId="urn:microsoft.com/office/officeart/2016/7/layout/RepeatingBendingProcessNew"/>
    <dgm:cxn modelId="{520DE6E3-82F8-4BDC-BD25-AAB617FD6628}" type="presOf" srcId="{8319CAEA-702B-4805-87FD-439DE618653C}" destId="{E15464F0-76DE-4A17-BFC1-F0D50A645ABA}" srcOrd="0" destOrd="0" presId="urn:microsoft.com/office/officeart/2016/7/layout/RepeatingBendingProcessNew"/>
    <dgm:cxn modelId="{98EADCE7-D3CE-428A-8CB7-D55EE3D79482}" type="presOf" srcId="{C193CC30-FD88-43FC-A5AB-B0D25E4ED55A}" destId="{8F0695C9-8401-4D02-B0A0-BF27F4057913}" srcOrd="1" destOrd="0" presId="urn:microsoft.com/office/officeart/2016/7/layout/RepeatingBendingProcessNew"/>
    <dgm:cxn modelId="{D33F14F0-AF59-4DD9-BC2F-DC69C4C66626}" type="presOf" srcId="{77161055-76FF-4B8B-95E3-65F73C64BB8C}" destId="{CD5881E2-F152-4B8D-9A12-32F69788D32B}" srcOrd="0" destOrd="0" presId="urn:microsoft.com/office/officeart/2016/7/layout/RepeatingBendingProcessNew"/>
    <dgm:cxn modelId="{FD67C5F1-60A1-44EA-9414-D608C34B5124}" type="presOf" srcId="{0DC7634F-1ADB-44C3-B6CA-A3529132CFEA}" destId="{EC7D0384-EE8C-46D6-A130-992AE56ABF48}" srcOrd="0" destOrd="0" presId="urn:microsoft.com/office/officeart/2016/7/layout/RepeatingBendingProcessNew"/>
    <dgm:cxn modelId="{0C76FDF6-D1D5-4343-832A-3BC709552583}" type="presOf" srcId="{EC9A68A4-7563-482A-81FC-50317E6BDD74}" destId="{B6B2D7EF-1E85-48FA-A42A-829CF696521E}" srcOrd="1" destOrd="0" presId="urn:microsoft.com/office/officeart/2016/7/layout/RepeatingBendingProcessNew"/>
    <dgm:cxn modelId="{30BE90F8-139C-49D9-ACDD-287B08AB6E43}" type="presOf" srcId="{198536BD-CD7D-46F4-AF8A-C8D296523C87}" destId="{E099D1E9-9E28-4193-B058-000438C72C2B}" srcOrd="1" destOrd="0" presId="urn:microsoft.com/office/officeart/2016/7/layout/RepeatingBendingProcessNew"/>
    <dgm:cxn modelId="{710E1EFC-E28A-4897-8E28-009773BBE6D3}" type="presOf" srcId="{DCF2D886-4583-4D56-A91E-97FB4BCD3D6B}" destId="{4F7FE8F6-4B9E-4151-9225-D2D83DC15E0A}" srcOrd="0" destOrd="0" presId="urn:microsoft.com/office/officeart/2016/7/layout/RepeatingBendingProcessNew"/>
    <dgm:cxn modelId="{9E0EA9FD-81B4-4A9C-A846-D1A99B149949}" type="presOf" srcId="{A9568990-8A44-44AE-92FD-CA67B1AD11F6}" destId="{22C36271-D2E7-4D1B-B300-7977BB2D042F}" srcOrd="0" destOrd="0" presId="urn:microsoft.com/office/officeart/2016/7/layout/RepeatingBendingProcessNew"/>
    <dgm:cxn modelId="{2D9834FE-C600-4FF7-946B-EE5822D0B3BA}" type="presOf" srcId="{198536BD-CD7D-46F4-AF8A-C8D296523C87}" destId="{11C8A85D-9B34-4980-B780-DB9ED40CBC94}" srcOrd="0" destOrd="0" presId="urn:microsoft.com/office/officeart/2016/7/layout/RepeatingBendingProcessNew"/>
    <dgm:cxn modelId="{56023518-2D69-493E-887F-923FC72E1EE9}" type="presParOf" srcId="{4F7FE8F6-4B9E-4151-9225-D2D83DC15E0A}" destId="{F9A9459F-6E3E-4690-937D-E2D1B216045D}" srcOrd="0" destOrd="0" presId="urn:microsoft.com/office/officeart/2016/7/layout/RepeatingBendingProcessNew"/>
    <dgm:cxn modelId="{A1437E28-2E88-4D05-8E00-E8B205EEBFB4}" type="presParOf" srcId="{4F7FE8F6-4B9E-4151-9225-D2D83DC15E0A}" destId="{7513CB5C-DE83-4E01-9021-4F5FA78EC8AE}" srcOrd="1" destOrd="0" presId="urn:microsoft.com/office/officeart/2016/7/layout/RepeatingBendingProcessNew"/>
    <dgm:cxn modelId="{42D585FC-57A7-4EF6-B544-0EBB661210A6}" type="presParOf" srcId="{7513CB5C-DE83-4E01-9021-4F5FA78EC8AE}" destId="{3A15EBB5-636F-419C-8D6E-E1FFBF5F2722}" srcOrd="0" destOrd="0" presId="urn:microsoft.com/office/officeart/2016/7/layout/RepeatingBendingProcessNew"/>
    <dgm:cxn modelId="{2C28D6C0-7025-4AAC-914B-3DF2C55428FF}" type="presParOf" srcId="{4F7FE8F6-4B9E-4151-9225-D2D83DC15E0A}" destId="{48FA3E43-965F-44CC-921A-5D11EFD08E42}" srcOrd="2" destOrd="0" presId="urn:microsoft.com/office/officeart/2016/7/layout/RepeatingBendingProcessNew"/>
    <dgm:cxn modelId="{CB440860-7376-41B1-AF58-5F145CCC0C0F}" type="presParOf" srcId="{4F7FE8F6-4B9E-4151-9225-D2D83DC15E0A}" destId="{11C8A85D-9B34-4980-B780-DB9ED40CBC94}" srcOrd="3" destOrd="0" presId="urn:microsoft.com/office/officeart/2016/7/layout/RepeatingBendingProcessNew"/>
    <dgm:cxn modelId="{2C420E71-02E1-49A3-BF8B-700177BF3D08}" type="presParOf" srcId="{11C8A85D-9B34-4980-B780-DB9ED40CBC94}" destId="{E099D1E9-9E28-4193-B058-000438C72C2B}" srcOrd="0" destOrd="0" presId="urn:microsoft.com/office/officeart/2016/7/layout/RepeatingBendingProcessNew"/>
    <dgm:cxn modelId="{50C489E1-66E5-4515-8026-8A9DD94F5EB6}" type="presParOf" srcId="{4F7FE8F6-4B9E-4151-9225-D2D83DC15E0A}" destId="{EC7D0384-EE8C-46D6-A130-992AE56ABF48}" srcOrd="4" destOrd="0" presId="urn:microsoft.com/office/officeart/2016/7/layout/RepeatingBendingProcessNew"/>
    <dgm:cxn modelId="{85F21C17-FD17-44EE-8ED9-69D6D202E79B}" type="presParOf" srcId="{4F7FE8F6-4B9E-4151-9225-D2D83DC15E0A}" destId="{E15464F0-76DE-4A17-BFC1-F0D50A645ABA}" srcOrd="5" destOrd="0" presId="urn:microsoft.com/office/officeart/2016/7/layout/RepeatingBendingProcessNew"/>
    <dgm:cxn modelId="{7B48B15F-05E0-42E3-BDE8-E4B20E96E172}" type="presParOf" srcId="{E15464F0-76DE-4A17-BFC1-F0D50A645ABA}" destId="{2DF35442-8F82-41A8-8E38-D7C05F8D95FA}" srcOrd="0" destOrd="0" presId="urn:microsoft.com/office/officeart/2016/7/layout/RepeatingBendingProcessNew"/>
    <dgm:cxn modelId="{3D0AC6C3-707B-4D13-ACBC-E7131748578A}" type="presParOf" srcId="{4F7FE8F6-4B9E-4151-9225-D2D83DC15E0A}" destId="{22C36271-D2E7-4D1B-B300-7977BB2D042F}" srcOrd="6" destOrd="0" presId="urn:microsoft.com/office/officeart/2016/7/layout/RepeatingBendingProcessNew"/>
    <dgm:cxn modelId="{DA516CB6-1B62-4AB4-A14C-C1AC2300BB16}" type="presParOf" srcId="{4F7FE8F6-4B9E-4151-9225-D2D83DC15E0A}" destId="{C9FAFEAF-FF99-437A-8C25-3F91A97C73A5}" srcOrd="7" destOrd="0" presId="urn:microsoft.com/office/officeart/2016/7/layout/RepeatingBendingProcessNew"/>
    <dgm:cxn modelId="{2C9DFF18-BD03-406F-B20B-75D80E4982AE}" type="presParOf" srcId="{C9FAFEAF-FF99-437A-8C25-3F91A97C73A5}" destId="{96A7BD1E-923B-411A-8476-12108E5C4546}" srcOrd="0" destOrd="0" presId="urn:microsoft.com/office/officeart/2016/7/layout/RepeatingBendingProcessNew"/>
    <dgm:cxn modelId="{58E782DE-3652-4D14-8ED2-326722C6EE93}" type="presParOf" srcId="{4F7FE8F6-4B9E-4151-9225-D2D83DC15E0A}" destId="{882E07F0-F731-4364-8FAB-B7C968D8FB02}" srcOrd="8" destOrd="0" presId="urn:microsoft.com/office/officeart/2016/7/layout/RepeatingBendingProcessNew"/>
    <dgm:cxn modelId="{66F81223-95B6-4CE1-BEC6-03B14E652261}" type="presParOf" srcId="{4F7FE8F6-4B9E-4151-9225-D2D83DC15E0A}" destId="{D2BFEB3A-41FA-45BD-977D-CDF968E6CE92}" srcOrd="9" destOrd="0" presId="urn:microsoft.com/office/officeart/2016/7/layout/RepeatingBendingProcessNew"/>
    <dgm:cxn modelId="{E5FFF56D-A12F-44C0-9CCD-EEB5A5B0C480}" type="presParOf" srcId="{D2BFEB3A-41FA-45BD-977D-CDF968E6CE92}" destId="{E09CF8D9-B0E2-4FD8-82E0-F8B597216E8F}" srcOrd="0" destOrd="0" presId="urn:microsoft.com/office/officeart/2016/7/layout/RepeatingBendingProcessNew"/>
    <dgm:cxn modelId="{0A9F5243-AD9F-40E4-96A6-E9CAF121F85A}" type="presParOf" srcId="{4F7FE8F6-4B9E-4151-9225-D2D83DC15E0A}" destId="{B40F6625-37EA-4E1C-8406-FF4DA8AEACB3}" srcOrd="10" destOrd="0" presId="urn:microsoft.com/office/officeart/2016/7/layout/RepeatingBendingProcessNew"/>
    <dgm:cxn modelId="{ADD4A0F9-4F06-4BA7-B10C-1D7AB41A170F}" type="presParOf" srcId="{4F7FE8F6-4B9E-4151-9225-D2D83DC15E0A}" destId="{1931AED7-7F95-45A0-8341-9DE4919AC085}" srcOrd="11" destOrd="0" presId="urn:microsoft.com/office/officeart/2016/7/layout/RepeatingBendingProcessNew"/>
    <dgm:cxn modelId="{00A2A22A-1009-4560-A095-4842BEB059E7}" type="presParOf" srcId="{1931AED7-7F95-45A0-8341-9DE4919AC085}" destId="{E6C42883-91F3-4745-9C17-699E942614C3}" srcOrd="0" destOrd="0" presId="urn:microsoft.com/office/officeart/2016/7/layout/RepeatingBendingProcessNew"/>
    <dgm:cxn modelId="{B872E3C6-309B-46AF-8A2E-948B7F00DB6A}" type="presParOf" srcId="{4F7FE8F6-4B9E-4151-9225-D2D83DC15E0A}" destId="{51B923D7-6095-4542-A243-679681366F06}" srcOrd="12" destOrd="0" presId="urn:microsoft.com/office/officeart/2016/7/layout/RepeatingBendingProcessNew"/>
    <dgm:cxn modelId="{D7727101-B7F9-4AC0-8B54-6F5CA8422E73}" type="presParOf" srcId="{4F7FE8F6-4B9E-4151-9225-D2D83DC15E0A}" destId="{A996F69A-96AA-4504-9004-7D6C4AFA8591}" srcOrd="13" destOrd="0" presId="urn:microsoft.com/office/officeart/2016/7/layout/RepeatingBendingProcessNew"/>
    <dgm:cxn modelId="{7FE5B5B4-8F71-42DC-8C48-839DD2E587D8}" type="presParOf" srcId="{A996F69A-96AA-4504-9004-7D6C4AFA8591}" destId="{705A8539-DAE9-4644-86FF-89B52ADDDC71}" srcOrd="0" destOrd="0" presId="urn:microsoft.com/office/officeart/2016/7/layout/RepeatingBendingProcessNew"/>
    <dgm:cxn modelId="{6775D7A3-6286-482B-B190-6C6807E557D3}" type="presParOf" srcId="{4F7FE8F6-4B9E-4151-9225-D2D83DC15E0A}" destId="{1D1A300D-2318-4E75-A0CA-5BFB11FF1F47}" srcOrd="14" destOrd="0" presId="urn:microsoft.com/office/officeart/2016/7/layout/RepeatingBendingProcessNew"/>
    <dgm:cxn modelId="{BAA3CD54-CC19-4FED-82AE-73DE4C736E47}" type="presParOf" srcId="{4F7FE8F6-4B9E-4151-9225-D2D83DC15E0A}" destId="{7574A1E1-AE6A-4623-A8F8-A62E7AF37ACA}" srcOrd="15" destOrd="0" presId="urn:microsoft.com/office/officeart/2016/7/layout/RepeatingBendingProcessNew"/>
    <dgm:cxn modelId="{E4FC57C6-4E72-483C-B950-FDAD00AC35E3}" type="presParOf" srcId="{7574A1E1-AE6A-4623-A8F8-A62E7AF37ACA}" destId="{325D1013-EF83-4A91-8FBB-5A54AC5A52CB}" srcOrd="0" destOrd="0" presId="urn:microsoft.com/office/officeart/2016/7/layout/RepeatingBendingProcessNew"/>
    <dgm:cxn modelId="{3D796EED-7F15-456B-8760-99B0618779D9}" type="presParOf" srcId="{4F7FE8F6-4B9E-4151-9225-D2D83DC15E0A}" destId="{A9E99D4A-5BD0-41C8-90C2-326D1A566943}" srcOrd="16" destOrd="0" presId="urn:microsoft.com/office/officeart/2016/7/layout/RepeatingBendingProcessNew"/>
    <dgm:cxn modelId="{05BF7A66-37F1-4F2B-8F7B-E214CA7B2EB0}" type="presParOf" srcId="{4F7FE8F6-4B9E-4151-9225-D2D83DC15E0A}" destId="{EEDF38DB-8E4A-4BF6-98A0-3BD9E9C9A216}" srcOrd="17" destOrd="0" presId="urn:microsoft.com/office/officeart/2016/7/layout/RepeatingBendingProcessNew"/>
    <dgm:cxn modelId="{AE262EB0-DC42-4641-B299-48D16CC4AE6A}" type="presParOf" srcId="{EEDF38DB-8E4A-4BF6-98A0-3BD9E9C9A216}" destId="{8F0695C9-8401-4D02-B0A0-BF27F4057913}" srcOrd="0" destOrd="0" presId="urn:microsoft.com/office/officeart/2016/7/layout/RepeatingBendingProcessNew"/>
    <dgm:cxn modelId="{9BCF8927-106E-4416-B3D7-270D338BAC69}" type="presParOf" srcId="{4F7FE8F6-4B9E-4151-9225-D2D83DC15E0A}" destId="{634912D5-4BF0-4B97-9329-D6A5EED00CFF}" srcOrd="18" destOrd="0" presId="urn:microsoft.com/office/officeart/2016/7/layout/RepeatingBendingProcessNew"/>
    <dgm:cxn modelId="{B82EDEDA-82FB-4A7F-9BB0-9386FCE6BF34}" type="presParOf" srcId="{4F7FE8F6-4B9E-4151-9225-D2D83DC15E0A}" destId="{38A2BC1D-DDEB-40A1-BEA5-46A5E8E9149B}" srcOrd="19" destOrd="0" presId="urn:microsoft.com/office/officeart/2016/7/layout/RepeatingBendingProcessNew"/>
    <dgm:cxn modelId="{61BA8FE4-5DF0-42D2-A347-E934366EFCC9}" type="presParOf" srcId="{38A2BC1D-DDEB-40A1-BEA5-46A5E8E9149B}" destId="{B7A94725-B984-44CA-8EB3-ACB32EA3294C}" srcOrd="0" destOrd="0" presId="urn:microsoft.com/office/officeart/2016/7/layout/RepeatingBendingProcessNew"/>
    <dgm:cxn modelId="{EF80D9EB-0740-46C6-A9FF-09EB992670CA}" type="presParOf" srcId="{4F7FE8F6-4B9E-4151-9225-D2D83DC15E0A}" destId="{6ECB415E-1760-48F8-A37D-6F9977CAB065}" srcOrd="20" destOrd="0" presId="urn:microsoft.com/office/officeart/2016/7/layout/RepeatingBendingProcessNew"/>
    <dgm:cxn modelId="{6635C468-B7FD-4FB0-B917-8D03342BD25D}" type="presParOf" srcId="{4F7FE8F6-4B9E-4151-9225-D2D83DC15E0A}" destId="{00343D31-30BD-4E26-8493-38BB398D106D}" srcOrd="21" destOrd="0" presId="urn:microsoft.com/office/officeart/2016/7/layout/RepeatingBendingProcessNew"/>
    <dgm:cxn modelId="{7BFC1C61-33AA-4202-A3CD-6EAA06644836}" type="presParOf" srcId="{00343D31-30BD-4E26-8493-38BB398D106D}" destId="{8FE38BB5-9E2A-42AF-B730-806CF7B119FC}" srcOrd="0" destOrd="0" presId="urn:microsoft.com/office/officeart/2016/7/layout/RepeatingBendingProcessNew"/>
    <dgm:cxn modelId="{716FD603-03E7-4549-8914-27A11686BDB9}" type="presParOf" srcId="{4F7FE8F6-4B9E-4151-9225-D2D83DC15E0A}" destId="{F2974F44-5DC6-43AD-BA86-63B4FD5C5CC5}" srcOrd="22" destOrd="0" presId="urn:microsoft.com/office/officeart/2016/7/layout/RepeatingBendingProcessNew"/>
    <dgm:cxn modelId="{D6AC47D9-BDD7-43DC-8FE3-BD640D69906A}" type="presParOf" srcId="{4F7FE8F6-4B9E-4151-9225-D2D83DC15E0A}" destId="{14D2136E-F5C1-4D12-BF73-0C81645C4173}" srcOrd="23" destOrd="0" presId="urn:microsoft.com/office/officeart/2016/7/layout/RepeatingBendingProcessNew"/>
    <dgm:cxn modelId="{6671F726-0DF9-456C-BEFB-A344C2CC0062}" type="presParOf" srcId="{14D2136E-F5C1-4D12-BF73-0C81645C4173}" destId="{B6B2D7EF-1E85-48FA-A42A-829CF696521E}" srcOrd="0" destOrd="0" presId="urn:microsoft.com/office/officeart/2016/7/layout/RepeatingBendingProcessNew"/>
    <dgm:cxn modelId="{302CC91C-D8E7-436F-8886-C52F1E5F87ED}" type="presParOf" srcId="{4F7FE8F6-4B9E-4151-9225-D2D83DC15E0A}" destId="{EC5D12DF-3D51-4427-B6F1-1957FA634B24}" srcOrd="24" destOrd="0" presId="urn:microsoft.com/office/officeart/2016/7/layout/RepeatingBendingProcessNew"/>
    <dgm:cxn modelId="{48E36029-8115-4C91-AA04-840DBFAE4E94}" type="presParOf" srcId="{4F7FE8F6-4B9E-4151-9225-D2D83DC15E0A}" destId="{9576CAE4-DD9E-49EF-93E2-5CAF8ADAF23B}" srcOrd="25" destOrd="0" presId="urn:microsoft.com/office/officeart/2016/7/layout/RepeatingBendingProcessNew"/>
    <dgm:cxn modelId="{626D9E3B-532B-4436-9BD0-8988C333CB5F}" type="presParOf" srcId="{9576CAE4-DD9E-49EF-93E2-5CAF8ADAF23B}" destId="{CEA56AD3-0F0D-4D51-834E-68D5E5EC582E}" srcOrd="0" destOrd="0" presId="urn:microsoft.com/office/officeart/2016/7/layout/RepeatingBendingProcessNew"/>
    <dgm:cxn modelId="{7DAFA9F9-F53A-48EB-A800-36E844ED33BB}" type="presParOf" srcId="{4F7FE8F6-4B9E-4151-9225-D2D83DC15E0A}" destId="{ABB1D53F-8330-49ED-BEDE-AAAE37F8D6B9}" srcOrd="26" destOrd="0" presId="urn:microsoft.com/office/officeart/2016/7/layout/RepeatingBendingProcessNew"/>
    <dgm:cxn modelId="{9295F0E4-1960-4E6B-867B-5F27B1B4B3E2}" type="presParOf" srcId="{4F7FE8F6-4B9E-4151-9225-D2D83DC15E0A}" destId="{99387F57-8291-4214-BE76-74D1A8ED45E8}" srcOrd="27" destOrd="0" presId="urn:microsoft.com/office/officeart/2016/7/layout/RepeatingBendingProcessNew"/>
    <dgm:cxn modelId="{182096B1-F9EA-4461-B66A-EC988147D958}" type="presParOf" srcId="{99387F57-8291-4214-BE76-74D1A8ED45E8}" destId="{BB7F7047-12CD-41E0-86AE-382B311341B3}" srcOrd="0" destOrd="0" presId="urn:microsoft.com/office/officeart/2016/7/layout/RepeatingBendingProcessNew"/>
    <dgm:cxn modelId="{BBE91139-D2FE-4B29-9497-4EB4865382CE}" type="presParOf" srcId="{4F7FE8F6-4B9E-4151-9225-D2D83DC15E0A}" destId="{CD5881E2-F152-4B8D-9A12-32F69788D32B}" srcOrd="2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2464D-2092-47DB-B464-DF12E03595C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9EF1205-AAB6-4298-A8E0-E5B578CE8515}">
      <dgm:prSet/>
      <dgm:spPr/>
      <dgm:t>
        <a:bodyPr/>
        <a:lstStyle/>
        <a:p>
          <a:pPr>
            <a:defRPr cap="all"/>
          </a:pPr>
          <a:r>
            <a:rPr lang="en-GB"/>
            <a:t>Mental Health worries</a:t>
          </a:r>
          <a:endParaRPr lang="en-US"/>
        </a:p>
      </dgm:t>
    </dgm:pt>
    <dgm:pt modelId="{67801F47-6A2F-48CF-A88F-65540A86A52D}" type="parTrans" cxnId="{8F68BCF3-BC6E-41CA-83B7-50C2A9F45186}">
      <dgm:prSet/>
      <dgm:spPr/>
      <dgm:t>
        <a:bodyPr/>
        <a:lstStyle/>
        <a:p>
          <a:endParaRPr lang="en-US"/>
        </a:p>
      </dgm:t>
    </dgm:pt>
    <dgm:pt modelId="{A16D51B6-B244-4724-B918-22DC31659150}" type="sibTrans" cxnId="{8F68BCF3-BC6E-41CA-83B7-50C2A9F45186}">
      <dgm:prSet/>
      <dgm:spPr/>
      <dgm:t>
        <a:bodyPr/>
        <a:lstStyle/>
        <a:p>
          <a:endParaRPr lang="en-US"/>
        </a:p>
      </dgm:t>
    </dgm:pt>
    <dgm:pt modelId="{5B4E2B22-29DD-4140-AFAF-E352C4590AA7}">
      <dgm:prSet/>
      <dgm:spPr/>
      <dgm:t>
        <a:bodyPr/>
        <a:lstStyle/>
        <a:p>
          <a:pPr>
            <a:defRPr cap="all"/>
          </a:pPr>
          <a:r>
            <a:rPr lang="en-GB"/>
            <a:t>Home support from staff</a:t>
          </a:r>
          <a:endParaRPr lang="en-US"/>
        </a:p>
      </dgm:t>
    </dgm:pt>
    <dgm:pt modelId="{CB032033-6087-4603-94D3-977EB5426A0C}" type="parTrans" cxnId="{92D9006C-72E5-40B7-B50C-E3D70C9579B4}">
      <dgm:prSet/>
      <dgm:spPr/>
      <dgm:t>
        <a:bodyPr/>
        <a:lstStyle/>
        <a:p>
          <a:endParaRPr lang="en-US"/>
        </a:p>
      </dgm:t>
    </dgm:pt>
    <dgm:pt modelId="{0E63DDE8-9E9C-48C2-972A-A2E72573675C}" type="sibTrans" cxnId="{92D9006C-72E5-40B7-B50C-E3D70C9579B4}">
      <dgm:prSet/>
      <dgm:spPr/>
      <dgm:t>
        <a:bodyPr/>
        <a:lstStyle/>
        <a:p>
          <a:endParaRPr lang="en-US"/>
        </a:p>
      </dgm:t>
    </dgm:pt>
    <dgm:pt modelId="{151C5C53-2100-4792-84FE-7A7327DFC15D}">
      <dgm:prSet/>
      <dgm:spPr/>
      <dgm:t>
        <a:bodyPr/>
        <a:lstStyle/>
        <a:p>
          <a:pPr>
            <a:defRPr cap="all"/>
          </a:pPr>
          <a:r>
            <a:rPr lang="en-GB"/>
            <a:t>Tough Love</a:t>
          </a:r>
          <a:endParaRPr lang="en-US"/>
        </a:p>
      </dgm:t>
    </dgm:pt>
    <dgm:pt modelId="{08FAE1A3-1882-4C2F-84BE-FC34F4685010}" type="parTrans" cxnId="{8CD928AB-81A4-4A38-ADBB-33A33AF4B55B}">
      <dgm:prSet/>
      <dgm:spPr/>
      <dgm:t>
        <a:bodyPr/>
        <a:lstStyle/>
        <a:p>
          <a:endParaRPr lang="en-US"/>
        </a:p>
      </dgm:t>
    </dgm:pt>
    <dgm:pt modelId="{76CE96D7-A47E-4C31-ADB1-21ABDA3C54D1}" type="sibTrans" cxnId="{8CD928AB-81A4-4A38-ADBB-33A33AF4B55B}">
      <dgm:prSet/>
      <dgm:spPr/>
      <dgm:t>
        <a:bodyPr/>
        <a:lstStyle/>
        <a:p>
          <a:endParaRPr lang="en-US"/>
        </a:p>
      </dgm:t>
    </dgm:pt>
    <dgm:pt modelId="{801E56FA-5748-44B7-A185-5B92337EC10F}">
      <dgm:prSet/>
      <dgm:spPr/>
      <dgm:t>
        <a:bodyPr/>
        <a:lstStyle/>
        <a:p>
          <a:pPr>
            <a:defRPr cap="all"/>
          </a:pPr>
          <a:r>
            <a:rPr lang="en-GB"/>
            <a:t>Constant contact with School</a:t>
          </a:r>
          <a:endParaRPr lang="en-US"/>
        </a:p>
      </dgm:t>
    </dgm:pt>
    <dgm:pt modelId="{4A20F795-89E0-4C0C-9E9D-47F865F5C0F3}" type="parTrans" cxnId="{FA3F6407-CEDB-4E78-AFD0-53625ACA5665}">
      <dgm:prSet/>
      <dgm:spPr/>
      <dgm:t>
        <a:bodyPr/>
        <a:lstStyle/>
        <a:p>
          <a:endParaRPr lang="en-US"/>
        </a:p>
      </dgm:t>
    </dgm:pt>
    <dgm:pt modelId="{BBF6F523-1B21-406D-A334-2DDF3A490009}" type="sibTrans" cxnId="{FA3F6407-CEDB-4E78-AFD0-53625ACA5665}">
      <dgm:prSet/>
      <dgm:spPr/>
      <dgm:t>
        <a:bodyPr/>
        <a:lstStyle/>
        <a:p>
          <a:endParaRPr lang="en-US"/>
        </a:p>
      </dgm:t>
    </dgm:pt>
    <dgm:pt modelId="{DADAE7FC-6EF3-4615-A8F6-B72FBEB4B056}">
      <dgm:prSet/>
      <dgm:spPr/>
      <dgm:t>
        <a:bodyPr/>
        <a:lstStyle/>
        <a:p>
          <a:pPr>
            <a:defRPr cap="all"/>
          </a:pPr>
          <a:r>
            <a:rPr lang="en-GB"/>
            <a:t>Removal of devices during the school day</a:t>
          </a:r>
          <a:endParaRPr lang="en-US"/>
        </a:p>
      </dgm:t>
    </dgm:pt>
    <dgm:pt modelId="{C0BC5A16-1D7A-422D-B69A-458105849CEA}" type="parTrans" cxnId="{3AB24087-1ED0-46D3-A11F-0D35FDC1EBDB}">
      <dgm:prSet/>
      <dgm:spPr/>
      <dgm:t>
        <a:bodyPr/>
        <a:lstStyle/>
        <a:p>
          <a:endParaRPr lang="en-US"/>
        </a:p>
      </dgm:t>
    </dgm:pt>
    <dgm:pt modelId="{27232FCC-2458-4033-A882-FABE0C7D065C}" type="sibTrans" cxnId="{3AB24087-1ED0-46D3-A11F-0D35FDC1EBDB}">
      <dgm:prSet/>
      <dgm:spPr/>
      <dgm:t>
        <a:bodyPr/>
        <a:lstStyle/>
        <a:p>
          <a:endParaRPr lang="en-US"/>
        </a:p>
      </dgm:t>
    </dgm:pt>
    <dgm:pt modelId="{22758EA1-5062-4B78-BC8C-9318BE095F5D}">
      <dgm:prSet/>
      <dgm:spPr/>
      <dgm:t>
        <a:bodyPr/>
        <a:lstStyle/>
        <a:p>
          <a:pPr>
            <a:defRPr cap="all"/>
          </a:pPr>
          <a:r>
            <a:rPr lang="en-GB"/>
            <a:t>Listen to your child        </a:t>
          </a:r>
          <a:endParaRPr lang="en-US"/>
        </a:p>
      </dgm:t>
    </dgm:pt>
    <dgm:pt modelId="{9C66400B-DE14-4F3C-A1DA-942F8C4701A9}" type="parTrans" cxnId="{DD0DE798-9B14-4037-B7F6-39E6D102D36F}">
      <dgm:prSet/>
      <dgm:spPr/>
      <dgm:t>
        <a:bodyPr/>
        <a:lstStyle/>
        <a:p>
          <a:endParaRPr lang="en-US"/>
        </a:p>
      </dgm:t>
    </dgm:pt>
    <dgm:pt modelId="{49DA370C-DF82-4AFC-8B0D-68EC7DE7D4B1}" type="sibTrans" cxnId="{DD0DE798-9B14-4037-B7F6-39E6D102D36F}">
      <dgm:prSet/>
      <dgm:spPr/>
      <dgm:t>
        <a:bodyPr/>
        <a:lstStyle/>
        <a:p>
          <a:endParaRPr lang="en-US"/>
        </a:p>
      </dgm:t>
    </dgm:pt>
    <dgm:pt modelId="{FAD5E4BA-4651-4130-B22C-15D0F76BB019}">
      <dgm:prSet/>
      <dgm:spPr/>
      <dgm:t>
        <a:bodyPr/>
        <a:lstStyle/>
        <a:p>
          <a:pPr>
            <a:defRPr cap="all"/>
          </a:pPr>
          <a:r>
            <a:rPr lang="en-GB"/>
            <a:t>Talk about how they are feeling</a:t>
          </a:r>
          <a:endParaRPr lang="en-US"/>
        </a:p>
      </dgm:t>
    </dgm:pt>
    <dgm:pt modelId="{9D6F70AF-88D0-46CC-A895-14DA461FFA31}" type="parTrans" cxnId="{719C60AF-3F6A-4B87-97F3-544A551D4EE4}">
      <dgm:prSet/>
      <dgm:spPr/>
      <dgm:t>
        <a:bodyPr/>
        <a:lstStyle/>
        <a:p>
          <a:endParaRPr lang="en-US"/>
        </a:p>
      </dgm:t>
    </dgm:pt>
    <dgm:pt modelId="{5867CBB3-7927-46E5-8EE4-710630AA4B9B}" type="sibTrans" cxnId="{719C60AF-3F6A-4B87-97F3-544A551D4EE4}">
      <dgm:prSet/>
      <dgm:spPr/>
      <dgm:t>
        <a:bodyPr/>
        <a:lstStyle/>
        <a:p>
          <a:endParaRPr lang="en-US"/>
        </a:p>
      </dgm:t>
    </dgm:pt>
    <dgm:pt modelId="{5657ADFE-1A11-454A-9DB2-31ADCD2D06D7}">
      <dgm:prSet/>
      <dgm:spPr/>
      <dgm:t>
        <a:bodyPr/>
        <a:lstStyle/>
        <a:p>
          <a:pPr>
            <a:defRPr cap="all"/>
          </a:pPr>
          <a:r>
            <a:rPr lang="en-GB"/>
            <a:t>keep the communication open</a:t>
          </a:r>
          <a:endParaRPr lang="en-US"/>
        </a:p>
      </dgm:t>
    </dgm:pt>
    <dgm:pt modelId="{A136D9F1-C62C-44B0-BDC7-D1255065B768}" type="parTrans" cxnId="{C4039FA1-5DD9-4F54-9D77-E553CCED71EB}">
      <dgm:prSet/>
      <dgm:spPr/>
      <dgm:t>
        <a:bodyPr/>
        <a:lstStyle/>
        <a:p>
          <a:endParaRPr lang="en-US"/>
        </a:p>
      </dgm:t>
    </dgm:pt>
    <dgm:pt modelId="{AF3041E0-7D56-4C42-8DBF-0714849B6FAE}" type="sibTrans" cxnId="{C4039FA1-5DD9-4F54-9D77-E553CCED71EB}">
      <dgm:prSet/>
      <dgm:spPr/>
      <dgm:t>
        <a:bodyPr/>
        <a:lstStyle/>
        <a:p>
          <a:endParaRPr lang="en-US"/>
        </a:p>
      </dgm:t>
    </dgm:pt>
    <dgm:pt modelId="{134B8947-F85E-4147-A120-A076DBC7833D}" type="pres">
      <dgm:prSet presAssocID="{0842464D-2092-47DB-B464-DF12E03595CC}" presName="root" presStyleCnt="0">
        <dgm:presLayoutVars>
          <dgm:dir/>
          <dgm:resizeHandles val="exact"/>
        </dgm:presLayoutVars>
      </dgm:prSet>
      <dgm:spPr/>
    </dgm:pt>
    <dgm:pt modelId="{C57665FC-B785-45D7-9B03-B14C0EF467BD}" type="pres">
      <dgm:prSet presAssocID="{89EF1205-AAB6-4298-A8E0-E5B578CE8515}" presName="compNode" presStyleCnt="0"/>
      <dgm:spPr/>
    </dgm:pt>
    <dgm:pt modelId="{3C12896C-AFE5-4FD8-A71C-2CC9E2F72634}" type="pres">
      <dgm:prSet presAssocID="{89EF1205-AAB6-4298-A8E0-E5B578CE8515}" presName="iconBgRect" presStyleLbl="bgShp" presStyleIdx="0" presStyleCnt="8"/>
      <dgm:spPr/>
    </dgm:pt>
    <dgm:pt modelId="{40A7A5D9-2598-4F42-8086-20A6EEA98E83}" type="pres">
      <dgm:prSet presAssocID="{89EF1205-AAB6-4298-A8E0-E5B578CE8515}"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07247E54-C35B-4C4B-9664-FD1ED2A7C70C}" type="pres">
      <dgm:prSet presAssocID="{89EF1205-AAB6-4298-A8E0-E5B578CE8515}" presName="spaceRect" presStyleCnt="0"/>
      <dgm:spPr/>
    </dgm:pt>
    <dgm:pt modelId="{7D9EBAC4-A492-4887-8A2E-C8442810D5FC}" type="pres">
      <dgm:prSet presAssocID="{89EF1205-AAB6-4298-A8E0-E5B578CE8515}" presName="textRect" presStyleLbl="revTx" presStyleIdx="0" presStyleCnt="8">
        <dgm:presLayoutVars>
          <dgm:chMax val="1"/>
          <dgm:chPref val="1"/>
        </dgm:presLayoutVars>
      </dgm:prSet>
      <dgm:spPr/>
    </dgm:pt>
    <dgm:pt modelId="{482A5416-AB23-4CD3-A812-B55426B797EC}" type="pres">
      <dgm:prSet presAssocID="{A16D51B6-B244-4724-B918-22DC31659150}" presName="sibTrans" presStyleCnt="0"/>
      <dgm:spPr/>
    </dgm:pt>
    <dgm:pt modelId="{3AF80CE4-D753-4FEC-A296-E291464C56BC}" type="pres">
      <dgm:prSet presAssocID="{5B4E2B22-29DD-4140-AFAF-E352C4590AA7}" presName="compNode" presStyleCnt="0"/>
      <dgm:spPr/>
    </dgm:pt>
    <dgm:pt modelId="{023531AB-4844-41EC-9F83-89C1156830CD}" type="pres">
      <dgm:prSet presAssocID="{5B4E2B22-29DD-4140-AFAF-E352C4590AA7}" presName="iconBgRect" presStyleLbl="bgShp" presStyleIdx="1" presStyleCnt="8"/>
      <dgm:spPr/>
    </dgm:pt>
    <dgm:pt modelId="{03958B05-2B88-405A-854C-94BA0F8A2B85}" type="pres">
      <dgm:prSet presAssocID="{5B4E2B22-29DD-4140-AFAF-E352C4590AA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790796CB-9C68-47F3-8679-5E300A7993CF}" type="pres">
      <dgm:prSet presAssocID="{5B4E2B22-29DD-4140-AFAF-E352C4590AA7}" presName="spaceRect" presStyleCnt="0"/>
      <dgm:spPr/>
    </dgm:pt>
    <dgm:pt modelId="{0AD064CF-8C17-49B9-B7B6-AA988709E67E}" type="pres">
      <dgm:prSet presAssocID="{5B4E2B22-29DD-4140-AFAF-E352C4590AA7}" presName="textRect" presStyleLbl="revTx" presStyleIdx="1" presStyleCnt="8">
        <dgm:presLayoutVars>
          <dgm:chMax val="1"/>
          <dgm:chPref val="1"/>
        </dgm:presLayoutVars>
      </dgm:prSet>
      <dgm:spPr/>
    </dgm:pt>
    <dgm:pt modelId="{DFA2B71A-2B05-4755-B518-BD0270787138}" type="pres">
      <dgm:prSet presAssocID="{0E63DDE8-9E9C-48C2-972A-A2E72573675C}" presName="sibTrans" presStyleCnt="0"/>
      <dgm:spPr/>
    </dgm:pt>
    <dgm:pt modelId="{34D373DC-6F9F-4FD4-8A4E-662B91150037}" type="pres">
      <dgm:prSet presAssocID="{151C5C53-2100-4792-84FE-7A7327DFC15D}" presName="compNode" presStyleCnt="0"/>
      <dgm:spPr/>
    </dgm:pt>
    <dgm:pt modelId="{26FA438A-63B8-46CD-A825-00B9E143D69C}" type="pres">
      <dgm:prSet presAssocID="{151C5C53-2100-4792-84FE-7A7327DFC15D}" presName="iconBgRect" presStyleLbl="bgShp" presStyleIdx="2" presStyleCnt="8"/>
      <dgm:spPr/>
    </dgm:pt>
    <dgm:pt modelId="{BDEA19A9-432F-4894-A6CF-7386E006DF4F}" type="pres">
      <dgm:prSet presAssocID="{151C5C53-2100-4792-84FE-7A7327DFC15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12999DE9-3E2C-4C9C-B137-98726F8A293B}" type="pres">
      <dgm:prSet presAssocID="{151C5C53-2100-4792-84FE-7A7327DFC15D}" presName="spaceRect" presStyleCnt="0"/>
      <dgm:spPr/>
    </dgm:pt>
    <dgm:pt modelId="{39FF0916-AA5F-4116-AD17-1D68F706DE93}" type="pres">
      <dgm:prSet presAssocID="{151C5C53-2100-4792-84FE-7A7327DFC15D}" presName="textRect" presStyleLbl="revTx" presStyleIdx="2" presStyleCnt="8">
        <dgm:presLayoutVars>
          <dgm:chMax val="1"/>
          <dgm:chPref val="1"/>
        </dgm:presLayoutVars>
      </dgm:prSet>
      <dgm:spPr/>
    </dgm:pt>
    <dgm:pt modelId="{DAEEB7BE-5A7D-4B11-862A-67364C68B3FF}" type="pres">
      <dgm:prSet presAssocID="{76CE96D7-A47E-4C31-ADB1-21ABDA3C54D1}" presName="sibTrans" presStyleCnt="0"/>
      <dgm:spPr/>
    </dgm:pt>
    <dgm:pt modelId="{F0B982F9-6B6D-430E-9D92-769B90919F8A}" type="pres">
      <dgm:prSet presAssocID="{801E56FA-5748-44B7-A185-5B92337EC10F}" presName="compNode" presStyleCnt="0"/>
      <dgm:spPr/>
    </dgm:pt>
    <dgm:pt modelId="{26ABE7AC-7FF2-4E82-8FB5-2658AE90364E}" type="pres">
      <dgm:prSet presAssocID="{801E56FA-5748-44B7-A185-5B92337EC10F}" presName="iconBgRect" presStyleLbl="bgShp" presStyleIdx="3" presStyleCnt="8"/>
      <dgm:spPr/>
    </dgm:pt>
    <dgm:pt modelId="{0821AC54-193F-4456-B6E0-BF1F371EB087}" type="pres">
      <dgm:prSet presAssocID="{801E56FA-5748-44B7-A185-5B92337EC10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81FF9228-8159-4223-BAE5-08065504DD2B}" type="pres">
      <dgm:prSet presAssocID="{801E56FA-5748-44B7-A185-5B92337EC10F}" presName="spaceRect" presStyleCnt="0"/>
      <dgm:spPr/>
    </dgm:pt>
    <dgm:pt modelId="{708B4318-3A49-4D35-9B63-14EF36C25AB4}" type="pres">
      <dgm:prSet presAssocID="{801E56FA-5748-44B7-A185-5B92337EC10F}" presName="textRect" presStyleLbl="revTx" presStyleIdx="3" presStyleCnt="8">
        <dgm:presLayoutVars>
          <dgm:chMax val="1"/>
          <dgm:chPref val="1"/>
        </dgm:presLayoutVars>
      </dgm:prSet>
      <dgm:spPr/>
    </dgm:pt>
    <dgm:pt modelId="{425D3AD9-4457-41C9-96A1-D0A31D83BD35}" type="pres">
      <dgm:prSet presAssocID="{BBF6F523-1B21-406D-A334-2DDF3A490009}" presName="sibTrans" presStyleCnt="0"/>
      <dgm:spPr/>
    </dgm:pt>
    <dgm:pt modelId="{CBDAA861-B13F-4B08-B018-022681FD8976}" type="pres">
      <dgm:prSet presAssocID="{DADAE7FC-6EF3-4615-A8F6-B72FBEB4B056}" presName="compNode" presStyleCnt="0"/>
      <dgm:spPr/>
    </dgm:pt>
    <dgm:pt modelId="{930C3C3D-641E-4DCA-8D41-B4AAB667D0D1}" type="pres">
      <dgm:prSet presAssocID="{DADAE7FC-6EF3-4615-A8F6-B72FBEB4B056}" presName="iconBgRect" presStyleLbl="bgShp" presStyleIdx="4" presStyleCnt="8"/>
      <dgm:spPr/>
    </dgm:pt>
    <dgm:pt modelId="{5B3E39AF-746F-484E-8CF3-E466CFEE2454}" type="pres">
      <dgm:prSet presAssocID="{DADAE7FC-6EF3-4615-A8F6-B72FBEB4B056}"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rt Phone"/>
        </a:ext>
      </dgm:extLst>
    </dgm:pt>
    <dgm:pt modelId="{4CB19AAB-78DA-42C1-80DB-E40F56DE9222}" type="pres">
      <dgm:prSet presAssocID="{DADAE7FC-6EF3-4615-A8F6-B72FBEB4B056}" presName="spaceRect" presStyleCnt="0"/>
      <dgm:spPr/>
    </dgm:pt>
    <dgm:pt modelId="{1ACD5030-B60F-4253-BA76-B03A1BBC0E6F}" type="pres">
      <dgm:prSet presAssocID="{DADAE7FC-6EF3-4615-A8F6-B72FBEB4B056}" presName="textRect" presStyleLbl="revTx" presStyleIdx="4" presStyleCnt="8">
        <dgm:presLayoutVars>
          <dgm:chMax val="1"/>
          <dgm:chPref val="1"/>
        </dgm:presLayoutVars>
      </dgm:prSet>
      <dgm:spPr/>
    </dgm:pt>
    <dgm:pt modelId="{3ACE8D1B-0658-4F7B-B2E6-DECA9284410D}" type="pres">
      <dgm:prSet presAssocID="{27232FCC-2458-4033-A882-FABE0C7D065C}" presName="sibTrans" presStyleCnt="0"/>
      <dgm:spPr/>
    </dgm:pt>
    <dgm:pt modelId="{BB4D08DE-F0E5-4C81-96F9-1BFE8FEFB149}" type="pres">
      <dgm:prSet presAssocID="{22758EA1-5062-4B78-BC8C-9318BE095F5D}" presName="compNode" presStyleCnt="0"/>
      <dgm:spPr/>
    </dgm:pt>
    <dgm:pt modelId="{59EDDB65-828D-4A1B-8033-70EF2C407761}" type="pres">
      <dgm:prSet presAssocID="{22758EA1-5062-4B78-BC8C-9318BE095F5D}" presName="iconBgRect" presStyleLbl="bgShp" presStyleIdx="5" presStyleCnt="8"/>
      <dgm:spPr/>
    </dgm:pt>
    <dgm:pt modelId="{5D28DCCF-9ED7-4221-BFAB-4EA288C68DDE}" type="pres">
      <dgm:prSet presAssocID="{22758EA1-5062-4B78-BC8C-9318BE095F5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ar"/>
        </a:ext>
      </dgm:extLst>
    </dgm:pt>
    <dgm:pt modelId="{4F33A6DD-6FFF-4AF6-A109-E0B995C334BB}" type="pres">
      <dgm:prSet presAssocID="{22758EA1-5062-4B78-BC8C-9318BE095F5D}" presName="spaceRect" presStyleCnt="0"/>
      <dgm:spPr/>
    </dgm:pt>
    <dgm:pt modelId="{083EA9AD-C416-47A9-9A6B-AE8F578DB0D2}" type="pres">
      <dgm:prSet presAssocID="{22758EA1-5062-4B78-BC8C-9318BE095F5D}" presName="textRect" presStyleLbl="revTx" presStyleIdx="5" presStyleCnt="8">
        <dgm:presLayoutVars>
          <dgm:chMax val="1"/>
          <dgm:chPref val="1"/>
        </dgm:presLayoutVars>
      </dgm:prSet>
      <dgm:spPr/>
    </dgm:pt>
    <dgm:pt modelId="{B96DABBC-1659-47B7-BC66-860AC289F50C}" type="pres">
      <dgm:prSet presAssocID="{49DA370C-DF82-4AFC-8B0D-68EC7DE7D4B1}" presName="sibTrans" presStyleCnt="0"/>
      <dgm:spPr/>
    </dgm:pt>
    <dgm:pt modelId="{79D4777C-4A76-4648-9085-EAF3728FC4BA}" type="pres">
      <dgm:prSet presAssocID="{FAD5E4BA-4651-4130-B22C-15D0F76BB019}" presName="compNode" presStyleCnt="0"/>
      <dgm:spPr/>
    </dgm:pt>
    <dgm:pt modelId="{94D3AE6A-060B-4992-B927-8079C5ACB85C}" type="pres">
      <dgm:prSet presAssocID="{FAD5E4BA-4651-4130-B22C-15D0F76BB019}" presName="iconBgRect" presStyleLbl="bgShp" presStyleIdx="6" presStyleCnt="8"/>
      <dgm:spPr/>
    </dgm:pt>
    <dgm:pt modelId="{A8D02CAB-3144-4AF3-A10B-C47755D04FF9}" type="pres">
      <dgm:prSet presAssocID="{FAD5E4BA-4651-4130-B22C-15D0F76BB01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ngry Face with No Fill"/>
        </a:ext>
      </dgm:extLst>
    </dgm:pt>
    <dgm:pt modelId="{678097F4-F70F-4623-A7D6-A496074E7060}" type="pres">
      <dgm:prSet presAssocID="{FAD5E4BA-4651-4130-B22C-15D0F76BB019}" presName="spaceRect" presStyleCnt="0"/>
      <dgm:spPr/>
    </dgm:pt>
    <dgm:pt modelId="{67FB3942-4D29-4FC7-8DFC-00E3C83BF737}" type="pres">
      <dgm:prSet presAssocID="{FAD5E4BA-4651-4130-B22C-15D0F76BB019}" presName="textRect" presStyleLbl="revTx" presStyleIdx="6" presStyleCnt="8">
        <dgm:presLayoutVars>
          <dgm:chMax val="1"/>
          <dgm:chPref val="1"/>
        </dgm:presLayoutVars>
      </dgm:prSet>
      <dgm:spPr/>
    </dgm:pt>
    <dgm:pt modelId="{71576927-35AD-461B-98E7-966232B37E38}" type="pres">
      <dgm:prSet presAssocID="{5867CBB3-7927-46E5-8EE4-710630AA4B9B}" presName="sibTrans" presStyleCnt="0"/>
      <dgm:spPr/>
    </dgm:pt>
    <dgm:pt modelId="{048FCEFB-3D55-4BA5-A88E-BB4AF4A6E054}" type="pres">
      <dgm:prSet presAssocID="{5657ADFE-1A11-454A-9DB2-31ADCD2D06D7}" presName="compNode" presStyleCnt="0"/>
      <dgm:spPr/>
    </dgm:pt>
    <dgm:pt modelId="{F64DFA59-0D2E-4124-8B51-57A369940543}" type="pres">
      <dgm:prSet presAssocID="{5657ADFE-1A11-454A-9DB2-31ADCD2D06D7}" presName="iconBgRect" presStyleLbl="bgShp" presStyleIdx="7" presStyleCnt="8"/>
      <dgm:spPr/>
    </dgm:pt>
    <dgm:pt modelId="{6E7EA58C-D83D-45B9-81E9-96AA49237E2D}" type="pres">
      <dgm:prSet presAssocID="{5657ADFE-1A11-454A-9DB2-31ADCD2D06D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at"/>
        </a:ext>
      </dgm:extLst>
    </dgm:pt>
    <dgm:pt modelId="{23B93F66-D8D2-4A17-9D17-8132C073B776}" type="pres">
      <dgm:prSet presAssocID="{5657ADFE-1A11-454A-9DB2-31ADCD2D06D7}" presName="spaceRect" presStyleCnt="0"/>
      <dgm:spPr/>
    </dgm:pt>
    <dgm:pt modelId="{EBB4D2A9-4994-4ADF-84BA-C09A81B5DFE6}" type="pres">
      <dgm:prSet presAssocID="{5657ADFE-1A11-454A-9DB2-31ADCD2D06D7}" presName="textRect" presStyleLbl="revTx" presStyleIdx="7" presStyleCnt="8">
        <dgm:presLayoutVars>
          <dgm:chMax val="1"/>
          <dgm:chPref val="1"/>
        </dgm:presLayoutVars>
      </dgm:prSet>
      <dgm:spPr/>
    </dgm:pt>
  </dgm:ptLst>
  <dgm:cxnLst>
    <dgm:cxn modelId="{FA3F6407-CEDB-4E78-AFD0-53625ACA5665}" srcId="{0842464D-2092-47DB-B464-DF12E03595CC}" destId="{801E56FA-5748-44B7-A185-5B92337EC10F}" srcOrd="3" destOrd="0" parTransId="{4A20F795-89E0-4C0C-9E9D-47F865F5C0F3}" sibTransId="{BBF6F523-1B21-406D-A334-2DDF3A490009}"/>
    <dgm:cxn modelId="{F4BB1230-5F96-494B-AE60-FDE2577E4616}" type="presOf" srcId="{89EF1205-AAB6-4298-A8E0-E5B578CE8515}" destId="{7D9EBAC4-A492-4887-8A2E-C8442810D5FC}" srcOrd="0" destOrd="0" presId="urn:microsoft.com/office/officeart/2018/5/layout/IconCircleLabelList"/>
    <dgm:cxn modelId="{0DABC437-225B-4F59-8E8E-3F230EAE754B}" type="presOf" srcId="{5657ADFE-1A11-454A-9DB2-31ADCD2D06D7}" destId="{EBB4D2A9-4994-4ADF-84BA-C09A81B5DFE6}" srcOrd="0" destOrd="0" presId="urn:microsoft.com/office/officeart/2018/5/layout/IconCircleLabelList"/>
    <dgm:cxn modelId="{E41A1542-2C41-4746-BB0D-0C90A714B444}" type="presOf" srcId="{22758EA1-5062-4B78-BC8C-9318BE095F5D}" destId="{083EA9AD-C416-47A9-9A6B-AE8F578DB0D2}" srcOrd="0" destOrd="0" presId="urn:microsoft.com/office/officeart/2018/5/layout/IconCircleLabelList"/>
    <dgm:cxn modelId="{92D9006C-72E5-40B7-B50C-E3D70C9579B4}" srcId="{0842464D-2092-47DB-B464-DF12E03595CC}" destId="{5B4E2B22-29DD-4140-AFAF-E352C4590AA7}" srcOrd="1" destOrd="0" parTransId="{CB032033-6087-4603-94D3-977EB5426A0C}" sibTransId="{0E63DDE8-9E9C-48C2-972A-A2E72573675C}"/>
    <dgm:cxn modelId="{A0747E85-0294-4C22-8B0B-13AB58C2BB48}" type="presOf" srcId="{0842464D-2092-47DB-B464-DF12E03595CC}" destId="{134B8947-F85E-4147-A120-A076DBC7833D}" srcOrd="0" destOrd="0" presId="urn:microsoft.com/office/officeart/2018/5/layout/IconCircleLabelList"/>
    <dgm:cxn modelId="{3AB24087-1ED0-46D3-A11F-0D35FDC1EBDB}" srcId="{0842464D-2092-47DB-B464-DF12E03595CC}" destId="{DADAE7FC-6EF3-4615-A8F6-B72FBEB4B056}" srcOrd="4" destOrd="0" parTransId="{C0BC5A16-1D7A-422D-B69A-458105849CEA}" sibTransId="{27232FCC-2458-4033-A882-FABE0C7D065C}"/>
    <dgm:cxn modelId="{DD0DE798-9B14-4037-B7F6-39E6D102D36F}" srcId="{0842464D-2092-47DB-B464-DF12E03595CC}" destId="{22758EA1-5062-4B78-BC8C-9318BE095F5D}" srcOrd="5" destOrd="0" parTransId="{9C66400B-DE14-4F3C-A1DA-942F8C4701A9}" sibTransId="{49DA370C-DF82-4AFC-8B0D-68EC7DE7D4B1}"/>
    <dgm:cxn modelId="{2461789C-EA5B-409D-8E8D-2B851993D8C6}" type="presOf" srcId="{DADAE7FC-6EF3-4615-A8F6-B72FBEB4B056}" destId="{1ACD5030-B60F-4253-BA76-B03A1BBC0E6F}" srcOrd="0" destOrd="0" presId="urn:microsoft.com/office/officeart/2018/5/layout/IconCircleLabelList"/>
    <dgm:cxn modelId="{C4039FA1-5DD9-4F54-9D77-E553CCED71EB}" srcId="{0842464D-2092-47DB-B464-DF12E03595CC}" destId="{5657ADFE-1A11-454A-9DB2-31ADCD2D06D7}" srcOrd="7" destOrd="0" parTransId="{A136D9F1-C62C-44B0-BDC7-D1255065B768}" sibTransId="{AF3041E0-7D56-4C42-8DBF-0714849B6FAE}"/>
    <dgm:cxn modelId="{8CD928AB-81A4-4A38-ADBB-33A33AF4B55B}" srcId="{0842464D-2092-47DB-B464-DF12E03595CC}" destId="{151C5C53-2100-4792-84FE-7A7327DFC15D}" srcOrd="2" destOrd="0" parTransId="{08FAE1A3-1882-4C2F-84BE-FC34F4685010}" sibTransId="{76CE96D7-A47E-4C31-ADB1-21ABDA3C54D1}"/>
    <dgm:cxn modelId="{D9E4C4AD-8CBE-4EE0-98D7-8DB1AA003279}" type="presOf" srcId="{5B4E2B22-29DD-4140-AFAF-E352C4590AA7}" destId="{0AD064CF-8C17-49B9-B7B6-AA988709E67E}" srcOrd="0" destOrd="0" presId="urn:microsoft.com/office/officeart/2018/5/layout/IconCircleLabelList"/>
    <dgm:cxn modelId="{719C60AF-3F6A-4B87-97F3-544A551D4EE4}" srcId="{0842464D-2092-47DB-B464-DF12E03595CC}" destId="{FAD5E4BA-4651-4130-B22C-15D0F76BB019}" srcOrd="6" destOrd="0" parTransId="{9D6F70AF-88D0-46CC-A895-14DA461FFA31}" sibTransId="{5867CBB3-7927-46E5-8EE4-710630AA4B9B}"/>
    <dgm:cxn modelId="{A2B634D1-8BB2-454E-9C14-0680C17210A4}" type="presOf" srcId="{801E56FA-5748-44B7-A185-5B92337EC10F}" destId="{708B4318-3A49-4D35-9B63-14EF36C25AB4}" srcOrd="0" destOrd="0" presId="urn:microsoft.com/office/officeart/2018/5/layout/IconCircleLabelList"/>
    <dgm:cxn modelId="{083B90D2-4DE3-430B-8725-E6D0589E1FD9}" type="presOf" srcId="{FAD5E4BA-4651-4130-B22C-15D0F76BB019}" destId="{67FB3942-4D29-4FC7-8DFC-00E3C83BF737}" srcOrd="0" destOrd="0" presId="urn:microsoft.com/office/officeart/2018/5/layout/IconCircleLabelList"/>
    <dgm:cxn modelId="{A72D4AEC-B394-485F-B4BF-249ABEBC7A75}" type="presOf" srcId="{151C5C53-2100-4792-84FE-7A7327DFC15D}" destId="{39FF0916-AA5F-4116-AD17-1D68F706DE93}" srcOrd="0" destOrd="0" presId="urn:microsoft.com/office/officeart/2018/5/layout/IconCircleLabelList"/>
    <dgm:cxn modelId="{8F68BCF3-BC6E-41CA-83B7-50C2A9F45186}" srcId="{0842464D-2092-47DB-B464-DF12E03595CC}" destId="{89EF1205-AAB6-4298-A8E0-E5B578CE8515}" srcOrd="0" destOrd="0" parTransId="{67801F47-6A2F-48CF-A88F-65540A86A52D}" sibTransId="{A16D51B6-B244-4724-B918-22DC31659150}"/>
    <dgm:cxn modelId="{F3CFB0D6-0200-47E5-80E9-82E6A716F2A1}" type="presParOf" srcId="{134B8947-F85E-4147-A120-A076DBC7833D}" destId="{C57665FC-B785-45D7-9B03-B14C0EF467BD}" srcOrd="0" destOrd="0" presId="urn:microsoft.com/office/officeart/2018/5/layout/IconCircleLabelList"/>
    <dgm:cxn modelId="{FBECB41A-63F2-424B-B3BD-997DBB47AD9A}" type="presParOf" srcId="{C57665FC-B785-45D7-9B03-B14C0EF467BD}" destId="{3C12896C-AFE5-4FD8-A71C-2CC9E2F72634}" srcOrd="0" destOrd="0" presId="urn:microsoft.com/office/officeart/2018/5/layout/IconCircleLabelList"/>
    <dgm:cxn modelId="{132C4CFF-35E6-48AD-8FD5-6059FC92DDDD}" type="presParOf" srcId="{C57665FC-B785-45D7-9B03-B14C0EF467BD}" destId="{40A7A5D9-2598-4F42-8086-20A6EEA98E83}" srcOrd="1" destOrd="0" presId="urn:microsoft.com/office/officeart/2018/5/layout/IconCircleLabelList"/>
    <dgm:cxn modelId="{E4434B18-F4A4-472A-A193-CABB3A746995}" type="presParOf" srcId="{C57665FC-B785-45D7-9B03-B14C0EF467BD}" destId="{07247E54-C35B-4C4B-9664-FD1ED2A7C70C}" srcOrd="2" destOrd="0" presId="urn:microsoft.com/office/officeart/2018/5/layout/IconCircleLabelList"/>
    <dgm:cxn modelId="{416C1860-9629-4ED1-9011-7033E938D996}" type="presParOf" srcId="{C57665FC-B785-45D7-9B03-B14C0EF467BD}" destId="{7D9EBAC4-A492-4887-8A2E-C8442810D5FC}" srcOrd="3" destOrd="0" presId="urn:microsoft.com/office/officeart/2018/5/layout/IconCircleLabelList"/>
    <dgm:cxn modelId="{0A59BDAE-9C56-4B87-8732-B9A63AB6047D}" type="presParOf" srcId="{134B8947-F85E-4147-A120-A076DBC7833D}" destId="{482A5416-AB23-4CD3-A812-B55426B797EC}" srcOrd="1" destOrd="0" presId="urn:microsoft.com/office/officeart/2018/5/layout/IconCircleLabelList"/>
    <dgm:cxn modelId="{9E036FAF-93AE-409F-B645-8E8268353C08}" type="presParOf" srcId="{134B8947-F85E-4147-A120-A076DBC7833D}" destId="{3AF80CE4-D753-4FEC-A296-E291464C56BC}" srcOrd="2" destOrd="0" presId="urn:microsoft.com/office/officeart/2018/5/layout/IconCircleLabelList"/>
    <dgm:cxn modelId="{48B745C4-454D-4B09-B661-0CB74C760702}" type="presParOf" srcId="{3AF80CE4-D753-4FEC-A296-E291464C56BC}" destId="{023531AB-4844-41EC-9F83-89C1156830CD}" srcOrd="0" destOrd="0" presId="urn:microsoft.com/office/officeart/2018/5/layout/IconCircleLabelList"/>
    <dgm:cxn modelId="{34B91FA5-6438-47BC-B4C0-618312068A2B}" type="presParOf" srcId="{3AF80CE4-D753-4FEC-A296-E291464C56BC}" destId="{03958B05-2B88-405A-854C-94BA0F8A2B85}" srcOrd="1" destOrd="0" presId="urn:microsoft.com/office/officeart/2018/5/layout/IconCircleLabelList"/>
    <dgm:cxn modelId="{DF9C058C-7686-4905-BF17-884FEC04BA81}" type="presParOf" srcId="{3AF80CE4-D753-4FEC-A296-E291464C56BC}" destId="{790796CB-9C68-47F3-8679-5E300A7993CF}" srcOrd="2" destOrd="0" presId="urn:microsoft.com/office/officeart/2018/5/layout/IconCircleLabelList"/>
    <dgm:cxn modelId="{509E60B6-B392-4A57-BD37-03045214560D}" type="presParOf" srcId="{3AF80CE4-D753-4FEC-A296-E291464C56BC}" destId="{0AD064CF-8C17-49B9-B7B6-AA988709E67E}" srcOrd="3" destOrd="0" presId="urn:microsoft.com/office/officeart/2018/5/layout/IconCircleLabelList"/>
    <dgm:cxn modelId="{17CB4DD8-F16C-48ED-9F39-7494385B4EB6}" type="presParOf" srcId="{134B8947-F85E-4147-A120-A076DBC7833D}" destId="{DFA2B71A-2B05-4755-B518-BD0270787138}" srcOrd="3" destOrd="0" presId="urn:microsoft.com/office/officeart/2018/5/layout/IconCircleLabelList"/>
    <dgm:cxn modelId="{82E201B4-100F-48A0-80E8-4F4851C76775}" type="presParOf" srcId="{134B8947-F85E-4147-A120-A076DBC7833D}" destId="{34D373DC-6F9F-4FD4-8A4E-662B91150037}" srcOrd="4" destOrd="0" presId="urn:microsoft.com/office/officeart/2018/5/layout/IconCircleLabelList"/>
    <dgm:cxn modelId="{F9B08E90-526B-47A0-9041-F45BF139A9AC}" type="presParOf" srcId="{34D373DC-6F9F-4FD4-8A4E-662B91150037}" destId="{26FA438A-63B8-46CD-A825-00B9E143D69C}" srcOrd="0" destOrd="0" presId="urn:microsoft.com/office/officeart/2018/5/layout/IconCircleLabelList"/>
    <dgm:cxn modelId="{A431A484-2E94-4F01-A011-BDB3EC087B05}" type="presParOf" srcId="{34D373DC-6F9F-4FD4-8A4E-662B91150037}" destId="{BDEA19A9-432F-4894-A6CF-7386E006DF4F}" srcOrd="1" destOrd="0" presId="urn:microsoft.com/office/officeart/2018/5/layout/IconCircleLabelList"/>
    <dgm:cxn modelId="{1BBEF7FE-AACC-4402-9FFF-C663EEA1732B}" type="presParOf" srcId="{34D373DC-6F9F-4FD4-8A4E-662B91150037}" destId="{12999DE9-3E2C-4C9C-B137-98726F8A293B}" srcOrd="2" destOrd="0" presId="urn:microsoft.com/office/officeart/2018/5/layout/IconCircleLabelList"/>
    <dgm:cxn modelId="{8EEDA565-D2F2-4A25-A289-028EED801D3B}" type="presParOf" srcId="{34D373DC-6F9F-4FD4-8A4E-662B91150037}" destId="{39FF0916-AA5F-4116-AD17-1D68F706DE93}" srcOrd="3" destOrd="0" presId="urn:microsoft.com/office/officeart/2018/5/layout/IconCircleLabelList"/>
    <dgm:cxn modelId="{36B234DF-CBE4-4E81-A286-42F8DE741017}" type="presParOf" srcId="{134B8947-F85E-4147-A120-A076DBC7833D}" destId="{DAEEB7BE-5A7D-4B11-862A-67364C68B3FF}" srcOrd="5" destOrd="0" presId="urn:microsoft.com/office/officeart/2018/5/layout/IconCircleLabelList"/>
    <dgm:cxn modelId="{82EFE22C-9E3B-48AD-B049-F685A237C589}" type="presParOf" srcId="{134B8947-F85E-4147-A120-A076DBC7833D}" destId="{F0B982F9-6B6D-430E-9D92-769B90919F8A}" srcOrd="6" destOrd="0" presId="urn:microsoft.com/office/officeart/2018/5/layout/IconCircleLabelList"/>
    <dgm:cxn modelId="{FA66E22D-A065-4D9C-A9BD-5B50AE269DE1}" type="presParOf" srcId="{F0B982F9-6B6D-430E-9D92-769B90919F8A}" destId="{26ABE7AC-7FF2-4E82-8FB5-2658AE90364E}" srcOrd="0" destOrd="0" presId="urn:microsoft.com/office/officeart/2018/5/layout/IconCircleLabelList"/>
    <dgm:cxn modelId="{9C30EF8E-A501-46B7-B63E-375DAA71D7B8}" type="presParOf" srcId="{F0B982F9-6B6D-430E-9D92-769B90919F8A}" destId="{0821AC54-193F-4456-B6E0-BF1F371EB087}" srcOrd="1" destOrd="0" presId="urn:microsoft.com/office/officeart/2018/5/layout/IconCircleLabelList"/>
    <dgm:cxn modelId="{BDDFFB87-C29A-4D80-B280-800659860724}" type="presParOf" srcId="{F0B982F9-6B6D-430E-9D92-769B90919F8A}" destId="{81FF9228-8159-4223-BAE5-08065504DD2B}" srcOrd="2" destOrd="0" presId="urn:microsoft.com/office/officeart/2018/5/layout/IconCircleLabelList"/>
    <dgm:cxn modelId="{6C7E549D-D4E1-4977-91EB-055AABB2CD3F}" type="presParOf" srcId="{F0B982F9-6B6D-430E-9D92-769B90919F8A}" destId="{708B4318-3A49-4D35-9B63-14EF36C25AB4}" srcOrd="3" destOrd="0" presId="urn:microsoft.com/office/officeart/2018/5/layout/IconCircleLabelList"/>
    <dgm:cxn modelId="{71901104-EDC8-4D31-934A-85CC8AF501ED}" type="presParOf" srcId="{134B8947-F85E-4147-A120-A076DBC7833D}" destId="{425D3AD9-4457-41C9-96A1-D0A31D83BD35}" srcOrd="7" destOrd="0" presId="urn:microsoft.com/office/officeart/2018/5/layout/IconCircleLabelList"/>
    <dgm:cxn modelId="{05145E04-0B14-47FD-BC66-27AE6953D2CE}" type="presParOf" srcId="{134B8947-F85E-4147-A120-A076DBC7833D}" destId="{CBDAA861-B13F-4B08-B018-022681FD8976}" srcOrd="8" destOrd="0" presId="urn:microsoft.com/office/officeart/2018/5/layout/IconCircleLabelList"/>
    <dgm:cxn modelId="{DBCA363F-4F0A-4584-8567-356AA6B35D88}" type="presParOf" srcId="{CBDAA861-B13F-4B08-B018-022681FD8976}" destId="{930C3C3D-641E-4DCA-8D41-B4AAB667D0D1}" srcOrd="0" destOrd="0" presId="urn:microsoft.com/office/officeart/2018/5/layout/IconCircleLabelList"/>
    <dgm:cxn modelId="{287722D5-0A66-4EBF-9A69-649A062863E2}" type="presParOf" srcId="{CBDAA861-B13F-4B08-B018-022681FD8976}" destId="{5B3E39AF-746F-484E-8CF3-E466CFEE2454}" srcOrd="1" destOrd="0" presId="urn:microsoft.com/office/officeart/2018/5/layout/IconCircleLabelList"/>
    <dgm:cxn modelId="{F1CED49C-3E16-423B-8AF6-36DBFF63009E}" type="presParOf" srcId="{CBDAA861-B13F-4B08-B018-022681FD8976}" destId="{4CB19AAB-78DA-42C1-80DB-E40F56DE9222}" srcOrd="2" destOrd="0" presId="urn:microsoft.com/office/officeart/2018/5/layout/IconCircleLabelList"/>
    <dgm:cxn modelId="{DDCC05A1-0E66-4629-8D66-6EA9A01EB77A}" type="presParOf" srcId="{CBDAA861-B13F-4B08-B018-022681FD8976}" destId="{1ACD5030-B60F-4253-BA76-B03A1BBC0E6F}" srcOrd="3" destOrd="0" presId="urn:microsoft.com/office/officeart/2018/5/layout/IconCircleLabelList"/>
    <dgm:cxn modelId="{92E47A7A-BC44-4BD3-AF18-1A84F480633E}" type="presParOf" srcId="{134B8947-F85E-4147-A120-A076DBC7833D}" destId="{3ACE8D1B-0658-4F7B-B2E6-DECA9284410D}" srcOrd="9" destOrd="0" presId="urn:microsoft.com/office/officeart/2018/5/layout/IconCircleLabelList"/>
    <dgm:cxn modelId="{D9C5A66C-14D9-4E45-9030-E8DD77992744}" type="presParOf" srcId="{134B8947-F85E-4147-A120-A076DBC7833D}" destId="{BB4D08DE-F0E5-4C81-96F9-1BFE8FEFB149}" srcOrd="10" destOrd="0" presId="urn:microsoft.com/office/officeart/2018/5/layout/IconCircleLabelList"/>
    <dgm:cxn modelId="{814B341B-DBDD-4A3A-8086-BD24E200940F}" type="presParOf" srcId="{BB4D08DE-F0E5-4C81-96F9-1BFE8FEFB149}" destId="{59EDDB65-828D-4A1B-8033-70EF2C407761}" srcOrd="0" destOrd="0" presId="urn:microsoft.com/office/officeart/2018/5/layout/IconCircleLabelList"/>
    <dgm:cxn modelId="{1A1CFAFC-D647-4302-85B9-ED17253C7E5B}" type="presParOf" srcId="{BB4D08DE-F0E5-4C81-96F9-1BFE8FEFB149}" destId="{5D28DCCF-9ED7-4221-BFAB-4EA288C68DDE}" srcOrd="1" destOrd="0" presId="urn:microsoft.com/office/officeart/2018/5/layout/IconCircleLabelList"/>
    <dgm:cxn modelId="{1A848954-5FE6-4471-8FCE-FB6AB3611E5F}" type="presParOf" srcId="{BB4D08DE-F0E5-4C81-96F9-1BFE8FEFB149}" destId="{4F33A6DD-6FFF-4AF6-A109-E0B995C334BB}" srcOrd="2" destOrd="0" presId="urn:microsoft.com/office/officeart/2018/5/layout/IconCircleLabelList"/>
    <dgm:cxn modelId="{A68B2A2C-D65E-4A58-A3B4-947CCCF68C52}" type="presParOf" srcId="{BB4D08DE-F0E5-4C81-96F9-1BFE8FEFB149}" destId="{083EA9AD-C416-47A9-9A6B-AE8F578DB0D2}" srcOrd="3" destOrd="0" presId="urn:microsoft.com/office/officeart/2018/5/layout/IconCircleLabelList"/>
    <dgm:cxn modelId="{C5CA477D-701D-4B5C-B6CC-42CB3B900F16}" type="presParOf" srcId="{134B8947-F85E-4147-A120-A076DBC7833D}" destId="{B96DABBC-1659-47B7-BC66-860AC289F50C}" srcOrd="11" destOrd="0" presId="urn:microsoft.com/office/officeart/2018/5/layout/IconCircleLabelList"/>
    <dgm:cxn modelId="{0C9CE62A-29C5-4D0C-BF28-1F33C974857A}" type="presParOf" srcId="{134B8947-F85E-4147-A120-A076DBC7833D}" destId="{79D4777C-4A76-4648-9085-EAF3728FC4BA}" srcOrd="12" destOrd="0" presId="urn:microsoft.com/office/officeart/2018/5/layout/IconCircleLabelList"/>
    <dgm:cxn modelId="{F939E9DD-B786-46F2-9E2C-A31BE38A38FF}" type="presParOf" srcId="{79D4777C-4A76-4648-9085-EAF3728FC4BA}" destId="{94D3AE6A-060B-4992-B927-8079C5ACB85C}" srcOrd="0" destOrd="0" presId="urn:microsoft.com/office/officeart/2018/5/layout/IconCircleLabelList"/>
    <dgm:cxn modelId="{09DF465E-C30E-40D2-8166-80094731D367}" type="presParOf" srcId="{79D4777C-4A76-4648-9085-EAF3728FC4BA}" destId="{A8D02CAB-3144-4AF3-A10B-C47755D04FF9}" srcOrd="1" destOrd="0" presId="urn:microsoft.com/office/officeart/2018/5/layout/IconCircleLabelList"/>
    <dgm:cxn modelId="{D1E45BA9-795B-490A-AA93-7B5AF09BB1E3}" type="presParOf" srcId="{79D4777C-4A76-4648-9085-EAF3728FC4BA}" destId="{678097F4-F70F-4623-A7D6-A496074E7060}" srcOrd="2" destOrd="0" presId="urn:microsoft.com/office/officeart/2018/5/layout/IconCircleLabelList"/>
    <dgm:cxn modelId="{7EBC94E9-FAA6-44FF-9EBA-FBE67EA29909}" type="presParOf" srcId="{79D4777C-4A76-4648-9085-EAF3728FC4BA}" destId="{67FB3942-4D29-4FC7-8DFC-00E3C83BF737}" srcOrd="3" destOrd="0" presId="urn:microsoft.com/office/officeart/2018/5/layout/IconCircleLabelList"/>
    <dgm:cxn modelId="{023887C0-B975-40E8-ACB7-199790F0ADF2}" type="presParOf" srcId="{134B8947-F85E-4147-A120-A076DBC7833D}" destId="{71576927-35AD-461B-98E7-966232B37E38}" srcOrd="13" destOrd="0" presId="urn:microsoft.com/office/officeart/2018/5/layout/IconCircleLabelList"/>
    <dgm:cxn modelId="{1836DD66-910B-4C61-AC87-DC13EA87EF4A}" type="presParOf" srcId="{134B8947-F85E-4147-A120-A076DBC7833D}" destId="{048FCEFB-3D55-4BA5-A88E-BB4AF4A6E054}" srcOrd="14" destOrd="0" presId="urn:microsoft.com/office/officeart/2018/5/layout/IconCircleLabelList"/>
    <dgm:cxn modelId="{410E2985-1E44-437D-B769-BB6883751BE1}" type="presParOf" srcId="{048FCEFB-3D55-4BA5-A88E-BB4AF4A6E054}" destId="{F64DFA59-0D2E-4124-8B51-57A369940543}" srcOrd="0" destOrd="0" presId="urn:microsoft.com/office/officeart/2018/5/layout/IconCircleLabelList"/>
    <dgm:cxn modelId="{F466A112-8F92-4E47-9379-DF39E0CAC05F}" type="presParOf" srcId="{048FCEFB-3D55-4BA5-A88E-BB4AF4A6E054}" destId="{6E7EA58C-D83D-45B9-81E9-96AA49237E2D}" srcOrd="1" destOrd="0" presId="urn:microsoft.com/office/officeart/2018/5/layout/IconCircleLabelList"/>
    <dgm:cxn modelId="{E0F52C0F-0365-46E3-A9B0-C51EC0E53BFE}" type="presParOf" srcId="{048FCEFB-3D55-4BA5-A88E-BB4AF4A6E054}" destId="{23B93F66-D8D2-4A17-9D17-8132C073B776}" srcOrd="2" destOrd="0" presId="urn:microsoft.com/office/officeart/2018/5/layout/IconCircleLabelList"/>
    <dgm:cxn modelId="{C7BDF7C6-897E-4EFE-87B0-D02DF28F24EE}" type="presParOf" srcId="{048FCEFB-3D55-4BA5-A88E-BB4AF4A6E054}" destId="{EBB4D2A9-4994-4ADF-84BA-C09A81B5DFE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375FEC-77BC-4897-8DF3-C97741AA8185}"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85F945D0-9976-4E88-A3B4-2149355EF778}">
      <dgm:prSet/>
      <dgm:spPr/>
      <dgm:t>
        <a:bodyPr/>
        <a:lstStyle/>
        <a:p>
          <a:r>
            <a:rPr lang="en-GB"/>
            <a:t>SDS – English Classroom  - Group 1</a:t>
          </a:r>
          <a:endParaRPr lang="en-US"/>
        </a:p>
      </dgm:t>
    </dgm:pt>
    <dgm:pt modelId="{FB80CAEF-7599-4DD6-B59A-B6789E51F118}" type="parTrans" cxnId="{D7BD38E2-F9BE-4FB7-B010-9DA46BD91F93}">
      <dgm:prSet/>
      <dgm:spPr/>
      <dgm:t>
        <a:bodyPr/>
        <a:lstStyle/>
        <a:p>
          <a:endParaRPr lang="en-US"/>
        </a:p>
      </dgm:t>
    </dgm:pt>
    <dgm:pt modelId="{E3D6A348-A266-4DBF-9632-6E3FEE4B2EC1}" type="sibTrans" cxnId="{D7BD38E2-F9BE-4FB7-B010-9DA46BD91F93}">
      <dgm:prSet/>
      <dgm:spPr/>
      <dgm:t>
        <a:bodyPr/>
        <a:lstStyle/>
        <a:p>
          <a:endParaRPr lang="en-US"/>
        </a:p>
      </dgm:t>
    </dgm:pt>
    <dgm:pt modelId="{DEA7DD40-C390-4579-ABF3-3AC8A0EE52D0}">
      <dgm:prSet/>
      <dgm:spPr/>
      <dgm:t>
        <a:bodyPr/>
        <a:lstStyle/>
        <a:p>
          <a:r>
            <a:rPr lang="en-GB"/>
            <a:t>DYW – English Classroom – Group 2</a:t>
          </a:r>
          <a:endParaRPr lang="en-US"/>
        </a:p>
      </dgm:t>
    </dgm:pt>
    <dgm:pt modelId="{F2996729-AB69-4B17-A780-78A106FB7265}" type="parTrans" cxnId="{D0ABCEE0-4458-4353-A5C6-2B1F31923A43}">
      <dgm:prSet/>
      <dgm:spPr/>
      <dgm:t>
        <a:bodyPr/>
        <a:lstStyle/>
        <a:p>
          <a:endParaRPr lang="en-US"/>
        </a:p>
      </dgm:t>
    </dgm:pt>
    <dgm:pt modelId="{345C937B-281A-4EA3-A11A-827BB4D17D28}" type="sibTrans" cxnId="{D0ABCEE0-4458-4353-A5C6-2B1F31923A43}">
      <dgm:prSet/>
      <dgm:spPr/>
      <dgm:t>
        <a:bodyPr/>
        <a:lstStyle/>
        <a:p>
          <a:endParaRPr lang="en-US"/>
        </a:p>
      </dgm:t>
    </dgm:pt>
    <dgm:pt modelId="{29DA2B3A-D2DC-420A-89D0-E68EC9C0A40A}">
      <dgm:prSet/>
      <dgm:spPr/>
      <dgm:t>
        <a:bodyPr/>
        <a:lstStyle/>
        <a:p>
          <a:r>
            <a:rPr lang="en-GB"/>
            <a:t>SQA – Assembly Hall – Group 3</a:t>
          </a:r>
          <a:endParaRPr lang="en-US"/>
        </a:p>
      </dgm:t>
    </dgm:pt>
    <dgm:pt modelId="{249B3679-E36B-4012-9B19-5D8BAF1E1B95}" type="parTrans" cxnId="{F62D2A66-2F99-44E0-B7CD-EB5B7A0133E5}">
      <dgm:prSet/>
      <dgm:spPr/>
      <dgm:t>
        <a:bodyPr/>
        <a:lstStyle/>
        <a:p>
          <a:endParaRPr lang="en-US"/>
        </a:p>
      </dgm:t>
    </dgm:pt>
    <dgm:pt modelId="{6ADBBC8F-D949-4D1E-B1C6-FD9267B5EBA6}" type="sibTrans" cxnId="{F62D2A66-2F99-44E0-B7CD-EB5B7A0133E5}">
      <dgm:prSet/>
      <dgm:spPr/>
      <dgm:t>
        <a:bodyPr/>
        <a:lstStyle/>
        <a:p>
          <a:endParaRPr lang="en-US"/>
        </a:p>
      </dgm:t>
    </dgm:pt>
    <dgm:pt modelId="{9AE00B07-FF62-4DA0-A2A0-92E8EBAD3C13}">
      <dgm:prSet/>
      <dgm:spPr/>
      <dgm:t>
        <a:bodyPr/>
        <a:lstStyle/>
        <a:p>
          <a:r>
            <a:rPr lang="en-GB"/>
            <a:t>Mental Health Ambassadors – PE Classroom – Group 4 </a:t>
          </a:r>
          <a:endParaRPr lang="en-US"/>
        </a:p>
      </dgm:t>
    </dgm:pt>
    <dgm:pt modelId="{77982099-7392-4D66-AE9A-76C0FF2F2EE4}" type="parTrans" cxnId="{68226421-A050-475E-A22E-5017AADE90B5}">
      <dgm:prSet/>
      <dgm:spPr/>
      <dgm:t>
        <a:bodyPr/>
        <a:lstStyle/>
        <a:p>
          <a:endParaRPr lang="en-US"/>
        </a:p>
      </dgm:t>
    </dgm:pt>
    <dgm:pt modelId="{42CDF794-7CE4-4F70-8039-DF9B44FC2FAE}" type="sibTrans" cxnId="{68226421-A050-475E-A22E-5017AADE90B5}">
      <dgm:prSet/>
      <dgm:spPr/>
      <dgm:t>
        <a:bodyPr/>
        <a:lstStyle/>
        <a:p>
          <a:endParaRPr lang="en-US"/>
        </a:p>
      </dgm:t>
    </dgm:pt>
    <dgm:pt modelId="{B5B2937A-3707-4252-AB5F-1982CF3DC4B4}" type="pres">
      <dgm:prSet presAssocID="{BB375FEC-77BC-4897-8DF3-C97741AA8185}" presName="matrix" presStyleCnt="0">
        <dgm:presLayoutVars>
          <dgm:chMax val="1"/>
          <dgm:dir/>
          <dgm:resizeHandles val="exact"/>
        </dgm:presLayoutVars>
      </dgm:prSet>
      <dgm:spPr/>
    </dgm:pt>
    <dgm:pt modelId="{D31E8720-03FB-41BC-B657-3B2E5EFA9876}" type="pres">
      <dgm:prSet presAssocID="{BB375FEC-77BC-4897-8DF3-C97741AA8185}" presName="diamond" presStyleLbl="bgShp" presStyleIdx="0" presStyleCnt="1"/>
      <dgm:spPr/>
    </dgm:pt>
    <dgm:pt modelId="{CA2BAC9C-2432-45D7-9472-A29E272D7159}" type="pres">
      <dgm:prSet presAssocID="{BB375FEC-77BC-4897-8DF3-C97741AA8185}" presName="quad1" presStyleLbl="node1" presStyleIdx="0" presStyleCnt="4">
        <dgm:presLayoutVars>
          <dgm:chMax val="0"/>
          <dgm:chPref val="0"/>
          <dgm:bulletEnabled val="1"/>
        </dgm:presLayoutVars>
      </dgm:prSet>
      <dgm:spPr/>
    </dgm:pt>
    <dgm:pt modelId="{1561DFB5-EF43-4901-99F2-6284F161F528}" type="pres">
      <dgm:prSet presAssocID="{BB375FEC-77BC-4897-8DF3-C97741AA8185}" presName="quad2" presStyleLbl="node1" presStyleIdx="1" presStyleCnt="4">
        <dgm:presLayoutVars>
          <dgm:chMax val="0"/>
          <dgm:chPref val="0"/>
          <dgm:bulletEnabled val="1"/>
        </dgm:presLayoutVars>
      </dgm:prSet>
      <dgm:spPr/>
    </dgm:pt>
    <dgm:pt modelId="{96D556D2-16B4-4384-9EF2-7F80026508DB}" type="pres">
      <dgm:prSet presAssocID="{BB375FEC-77BC-4897-8DF3-C97741AA8185}" presName="quad3" presStyleLbl="node1" presStyleIdx="2" presStyleCnt="4">
        <dgm:presLayoutVars>
          <dgm:chMax val="0"/>
          <dgm:chPref val="0"/>
          <dgm:bulletEnabled val="1"/>
        </dgm:presLayoutVars>
      </dgm:prSet>
      <dgm:spPr/>
    </dgm:pt>
    <dgm:pt modelId="{82526A3E-F7E0-40C4-B2DA-63B36FBC17A6}" type="pres">
      <dgm:prSet presAssocID="{BB375FEC-77BC-4897-8DF3-C97741AA8185}" presName="quad4" presStyleLbl="node1" presStyleIdx="3" presStyleCnt="4">
        <dgm:presLayoutVars>
          <dgm:chMax val="0"/>
          <dgm:chPref val="0"/>
          <dgm:bulletEnabled val="1"/>
        </dgm:presLayoutVars>
      </dgm:prSet>
      <dgm:spPr/>
    </dgm:pt>
  </dgm:ptLst>
  <dgm:cxnLst>
    <dgm:cxn modelId="{68226421-A050-475E-A22E-5017AADE90B5}" srcId="{BB375FEC-77BC-4897-8DF3-C97741AA8185}" destId="{9AE00B07-FF62-4DA0-A2A0-92E8EBAD3C13}" srcOrd="3" destOrd="0" parTransId="{77982099-7392-4D66-AE9A-76C0FF2F2EE4}" sibTransId="{42CDF794-7CE4-4F70-8039-DF9B44FC2FAE}"/>
    <dgm:cxn modelId="{0A645D44-7BDD-431B-B42D-7DCA37739B9E}" type="presOf" srcId="{29DA2B3A-D2DC-420A-89D0-E68EC9C0A40A}" destId="{96D556D2-16B4-4384-9EF2-7F80026508DB}" srcOrd="0" destOrd="0" presId="urn:microsoft.com/office/officeart/2005/8/layout/matrix3"/>
    <dgm:cxn modelId="{F62D2A66-2F99-44E0-B7CD-EB5B7A0133E5}" srcId="{BB375FEC-77BC-4897-8DF3-C97741AA8185}" destId="{29DA2B3A-D2DC-420A-89D0-E68EC9C0A40A}" srcOrd="2" destOrd="0" parTransId="{249B3679-E36B-4012-9B19-5D8BAF1E1B95}" sibTransId="{6ADBBC8F-D949-4D1E-B1C6-FD9267B5EBA6}"/>
    <dgm:cxn modelId="{ACBCE54A-5793-4074-8CC1-20DD560E0011}" type="presOf" srcId="{BB375FEC-77BC-4897-8DF3-C97741AA8185}" destId="{B5B2937A-3707-4252-AB5F-1982CF3DC4B4}" srcOrd="0" destOrd="0" presId="urn:microsoft.com/office/officeart/2005/8/layout/matrix3"/>
    <dgm:cxn modelId="{E9F2FC85-8333-4B50-9179-4AC13A6F610C}" type="presOf" srcId="{DEA7DD40-C390-4579-ABF3-3AC8A0EE52D0}" destId="{1561DFB5-EF43-4901-99F2-6284F161F528}" srcOrd="0" destOrd="0" presId="urn:microsoft.com/office/officeart/2005/8/layout/matrix3"/>
    <dgm:cxn modelId="{8E89CFCC-11C9-4477-92D5-67B2BAC6A5C3}" type="presOf" srcId="{85F945D0-9976-4E88-A3B4-2149355EF778}" destId="{CA2BAC9C-2432-45D7-9472-A29E272D7159}" srcOrd="0" destOrd="0" presId="urn:microsoft.com/office/officeart/2005/8/layout/matrix3"/>
    <dgm:cxn modelId="{748C9FD8-3C6C-41BA-8824-99F74ABAC035}" type="presOf" srcId="{9AE00B07-FF62-4DA0-A2A0-92E8EBAD3C13}" destId="{82526A3E-F7E0-40C4-B2DA-63B36FBC17A6}" srcOrd="0" destOrd="0" presId="urn:microsoft.com/office/officeart/2005/8/layout/matrix3"/>
    <dgm:cxn modelId="{D0ABCEE0-4458-4353-A5C6-2B1F31923A43}" srcId="{BB375FEC-77BC-4897-8DF3-C97741AA8185}" destId="{DEA7DD40-C390-4579-ABF3-3AC8A0EE52D0}" srcOrd="1" destOrd="0" parTransId="{F2996729-AB69-4B17-A780-78A106FB7265}" sibTransId="{345C937B-281A-4EA3-A11A-827BB4D17D28}"/>
    <dgm:cxn modelId="{D7BD38E2-F9BE-4FB7-B010-9DA46BD91F93}" srcId="{BB375FEC-77BC-4897-8DF3-C97741AA8185}" destId="{85F945D0-9976-4E88-A3B4-2149355EF778}" srcOrd="0" destOrd="0" parTransId="{FB80CAEF-7599-4DD6-B59A-B6789E51F118}" sibTransId="{E3D6A348-A266-4DBF-9632-6E3FEE4B2EC1}"/>
    <dgm:cxn modelId="{F5E4971F-A2A0-4363-BB8E-3C492E991777}" type="presParOf" srcId="{B5B2937A-3707-4252-AB5F-1982CF3DC4B4}" destId="{D31E8720-03FB-41BC-B657-3B2E5EFA9876}" srcOrd="0" destOrd="0" presId="urn:microsoft.com/office/officeart/2005/8/layout/matrix3"/>
    <dgm:cxn modelId="{E198860C-00AA-4FF3-A8A1-A87C8F654771}" type="presParOf" srcId="{B5B2937A-3707-4252-AB5F-1982CF3DC4B4}" destId="{CA2BAC9C-2432-45D7-9472-A29E272D7159}" srcOrd="1" destOrd="0" presId="urn:microsoft.com/office/officeart/2005/8/layout/matrix3"/>
    <dgm:cxn modelId="{65E265BF-53FA-403E-BFA6-5AA6B292E0E6}" type="presParOf" srcId="{B5B2937A-3707-4252-AB5F-1982CF3DC4B4}" destId="{1561DFB5-EF43-4901-99F2-6284F161F528}" srcOrd="2" destOrd="0" presId="urn:microsoft.com/office/officeart/2005/8/layout/matrix3"/>
    <dgm:cxn modelId="{5BBEEE2B-5076-4248-941A-10FB358C22FA}" type="presParOf" srcId="{B5B2937A-3707-4252-AB5F-1982CF3DC4B4}" destId="{96D556D2-16B4-4384-9EF2-7F80026508DB}" srcOrd="3" destOrd="0" presId="urn:microsoft.com/office/officeart/2005/8/layout/matrix3"/>
    <dgm:cxn modelId="{39739AF3-5540-4ECB-8F1D-A38E2066FF0D}" type="presParOf" srcId="{B5B2937A-3707-4252-AB5F-1982CF3DC4B4}" destId="{82526A3E-F7E0-40C4-B2DA-63B36FBC17A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3CB5C-DE83-4E01-9021-4F5FA78EC8AE}">
      <dsp:nvSpPr>
        <dsp:cNvPr id="0" name=""/>
        <dsp:cNvSpPr/>
      </dsp:nvSpPr>
      <dsp:spPr>
        <a:xfrm>
          <a:off x="1631325" y="474058"/>
          <a:ext cx="342512" cy="91440"/>
        </a:xfrm>
        <a:custGeom>
          <a:avLst/>
          <a:gdLst/>
          <a:ahLst/>
          <a:cxnLst/>
          <a:rect l="0" t="0" r="0" b="0"/>
          <a:pathLst>
            <a:path>
              <a:moveTo>
                <a:pt x="0" y="45720"/>
              </a:moveTo>
              <a:lnTo>
                <a:pt x="342512"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93253" y="517910"/>
        <a:ext cx="18655" cy="3734"/>
      </dsp:txXfrm>
    </dsp:sp>
    <dsp:sp modelId="{F9A9459F-6E3E-4690-937D-E2D1B216045D}">
      <dsp:nvSpPr>
        <dsp:cNvPr id="0" name=""/>
        <dsp:cNvSpPr/>
      </dsp:nvSpPr>
      <dsp:spPr>
        <a:xfrm>
          <a:off x="10897" y="33109"/>
          <a:ext cx="1622227" cy="973336"/>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kern="1200" dirty="0"/>
            <a:t>S4/5/6 Parents Information Evening  11</a:t>
          </a:r>
          <a:r>
            <a:rPr lang="en-US" sz="1200" kern="1200" baseline="30000" dirty="0"/>
            <a:t>th</a:t>
          </a:r>
          <a:r>
            <a:rPr lang="en-US" sz="1200" kern="1200" dirty="0"/>
            <a:t> Sept 2024</a:t>
          </a:r>
        </a:p>
      </dsp:txBody>
      <dsp:txXfrm>
        <a:off x="10897" y="33109"/>
        <a:ext cx="1622227" cy="973336"/>
      </dsp:txXfrm>
    </dsp:sp>
    <dsp:sp modelId="{11C8A85D-9B34-4980-B780-DB9ED40CBC94}">
      <dsp:nvSpPr>
        <dsp:cNvPr id="0" name=""/>
        <dsp:cNvSpPr/>
      </dsp:nvSpPr>
      <dsp:spPr>
        <a:xfrm>
          <a:off x="3626665" y="474058"/>
          <a:ext cx="342512" cy="91440"/>
        </a:xfrm>
        <a:custGeom>
          <a:avLst/>
          <a:gdLst/>
          <a:ahLst/>
          <a:cxnLst/>
          <a:rect l="0" t="0" r="0" b="0"/>
          <a:pathLst>
            <a:path>
              <a:moveTo>
                <a:pt x="0" y="45720"/>
              </a:moveTo>
              <a:lnTo>
                <a:pt x="342512" y="45720"/>
              </a:lnTo>
            </a:path>
          </a:pathLst>
        </a:custGeom>
        <a:noFill/>
        <a:ln w="9525" cap="rnd" cmpd="sng" algn="ctr">
          <a:solidFill>
            <a:schemeClr val="accent2">
              <a:hueOff val="-1520440"/>
              <a:satOff val="69"/>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8593" y="517910"/>
        <a:ext cx="18655" cy="3734"/>
      </dsp:txXfrm>
    </dsp:sp>
    <dsp:sp modelId="{48FA3E43-965F-44CC-921A-5D11EFD08E42}">
      <dsp:nvSpPr>
        <dsp:cNvPr id="0" name=""/>
        <dsp:cNvSpPr/>
      </dsp:nvSpPr>
      <dsp:spPr>
        <a:xfrm>
          <a:off x="2006237" y="33109"/>
          <a:ext cx="1622227" cy="973336"/>
        </a:xfrm>
        <a:prstGeom prst="rect">
          <a:avLst/>
        </a:prstGeom>
        <a:gradFill rotWithShape="0">
          <a:gsLst>
            <a:gs pos="0">
              <a:schemeClr val="accent2">
                <a:hueOff val="-1411837"/>
                <a:satOff val="64"/>
                <a:lumOff val="0"/>
                <a:alphaOff val="0"/>
                <a:tint val="98000"/>
                <a:lumMod val="114000"/>
              </a:schemeClr>
            </a:gs>
            <a:gs pos="100000">
              <a:schemeClr val="accent2">
                <a:hueOff val="-1411837"/>
                <a:satOff val="64"/>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kern="1200" dirty="0"/>
            <a:t>First S4 Interim Reports/Learner Conversations      2</a:t>
          </a:r>
          <a:r>
            <a:rPr lang="en-US" sz="1200" kern="1200" baseline="30000" dirty="0"/>
            <a:t>nd</a:t>
          </a:r>
          <a:r>
            <a:rPr lang="en-US" sz="1200" kern="1200" dirty="0"/>
            <a:t> October 2024</a:t>
          </a:r>
        </a:p>
      </dsp:txBody>
      <dsp:txXfrm>
        <a:off x="2006237" y="33109"/>
        <a:ext cx="1622227" cy="973336"/>
      </dsp:txXfrm>
    </dsp:sp>
    <dsp:sp modelId="{E15464F0-76DE-4A17-BFC1-F0D50A645ABA}">
      <dsp:nvSpPr>
        <dsp:cNvPr id="0" name=""/>
        <dsp:cNvSpPr/>
      </dsp:nvSpPr>
      <dsp:spPr>
        <a:xfrm>
          <a:off x="5622005" y="474058"/>
          <a:ext cx="342512" cy="91440"/>
        </a:xfrm>
        <a:custGeom>
          <a:avLst/>
          <a:gdLst/>
          <a:ahLst/>
          <a:cxnLst/>
          <a:rect l="0" t="0" r="0" b="0"/>
          <a:pathLst>
            <a:path>
              <a:moveTo>
                <a:pt x="0" y="45720"/>
              </a:moveTo>
              <a:lnTo>
                <a:pt x="342512" y="45720"/>
              </a:lnTo>
            </a:path>
          </a:pathLst>
        </a:custGeom>
        <a:noFill/>
        <a:ln w="9525" cap="rnd" cmpd="sng" algn="ctr">
          <a:solidFill>
            <a:schemeClr val="accent2">
              <a:hueOff val="-3040880"/>
              <a:satOff val="139"/>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83933" y="517910"/>
        <a:ext cx="18655" cy="3734"/>
      </dsp:txXfrm>
    </dsp:sp>
    <dsp:sp modelId="{EC7D0384-EE8C-46D6-A130-992AE56ABF48}">
      <dsp:nvSpPr>
        <dsp:cNvPr id="0" name=""/>
        <dsp:cNvSpPr/>
      </dsp:nvSpPr>
      <dsp:spPr>
        <a:xfrm>
          <a:off x="4001577" y="33109"/>
          <a:ext cx="1622227" cy="973336"/>
        </a:xfrm>
        <a:prstGeom prst="rect">
          <a:avLst/>
        </a:prstGeom>
        <a:gradFill rotWithShape="0">
          <a:gsLst>
            <a:gs pos="0">
              <a:schemeClr val="accent2">
                <a:hueOff val="-2823674"/>
                <a:satOff val="129"/>
                <a:lumOff val="0"/>
                <a:alphaOff val="0"/>
                <a:tint val="98000"/>
                <a:lumMod val="114000"/>
              </a:schemeClr>
            </a:gs>
            <a:gs pos="100000">
              <a:schemeClr val="accent2">
                <a:hueOff val="-2823674"/>
                <a:satOff val="129"/>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dirty="0"/>
            <a:t>First S5/6 Interim Report &amp; Learner Conversations     8th Oct. 2024 </a:t>
          </a:r>
          <a:endParaRPr lang="en-US" sz="1200" kern="1200" dirty="0"/>
        </a:p>
      </dsp:txBody>
      <dsp:txXfrm>
        <a:off x="4001577" y="33109"/>
        <a:ext cx="1622227" cy="973336"/>
      </dsp:txXfrm>
    </dsp:sp>
    <dsp:sp modelId="{C9FAFEAF-FF99-437A-8C25-3F91A97C73A5}">
      <dsp:nvSpPr>
        <dsp:cNvPr id="0" name=""/>
        <dsp:cNvSpPr/>
      </dsp:nvSpPr>
      <dsp:spPr>
        <a:xfrm>
          <a:off x="7617345" y="474058"/>
          <a:ext cx="342512" cy="91440"/>
        </a:xfrm>
        <a:custGeom>
          <a:avLst/>
          <a:gdLst/>
          <a:ahLst/>
          <a:cxnLst/>
          <a:rect l="0" t="0" r="0" b="0"/>
          <a:pathLst>
            <a:path>
              <a:moveTo>
                <a:pt x="0" y="45720"/>
              </a:moveTo>
              <a:lnTo>
                <a:pt x="342512" y="45720"/>
              </a:lnTo>
            </a:path>
          </a:pathLst>
        </a:custGeom>
        <a:noFill/>
        <a:ln w="9525" cap="rnd" cmpd="sng" algn="ctr">
          <a:solidFill>
            <a:schemeClr val="accent2">
              <a:hueOff val="-4561320"/>
              <a:satOff val="208"/>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9273" y="517910"/>
        <a:ext cx="18655" cy="3734"/>
      </dsp:txXfrm>
    </dsp:sp>
    <dsp:sp modelId="{22C36271-D2E7-4D1B-B300-7977BB2D042F}">
      <dsp:nvSpPr>
        <dsp:cNvPr id="0" name=""/>
        <dsp:cNvSpPr/>
      </dsp:nvSpPr>
      <dsp:spPr>
        <a:xfrm>
          <a:off x="5996917" y="33109"/>
          <a:ext cx="1622227" cy="973336"/>
        </a:xfrm>
        <a:prstGeom prst="rect">
          <a:avLst/>
        </a:prstGeom>
        <a:gradFill rotWithShape="0">
          <a:gsLst>
            <a:gs pos="0">
              <a:schemeClr val="accent2">
                <a:hueOff val="-4235511"/>
                <a:satOff val="193"/>
                <a:lumOff val="0"/>
                <a:alphaOff val="0"/>
                <a:tint val="98000"/>
                <a:lumMod val="114000"/>
              </a:schemeClr>
            </a:gs>
            <a:gs pos="100000">
              <a:schemeClr val="accent2">
                <a:hueOff val="-4235511"/>
                <a:satOff val="193"/>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GB" sz="1200" b="1" i="0" kern="1200" dirty="0"/>
            <a:t>SQA S4-S6 STUDY SKILLS EVENING THURSDAY 6.00 - 7.30pm      OCTOBER 10</a:t>
          </a:r>
          <a:r>
            <a:rPr lang="en-GB" sz="1200" b="1" i="0" kern="1200" baseline="30000" dirty="0"/>
            <a:t>th</a:t>
          </a:r>
          <a:r>
            <a:rPr lang="en-GB" sz="1200" b="1" i="0" kern="1200" dirty="0"/>
            <a:t> 2024 </a:t>
          </a:r>
          <a:endParaRPr lang="en-US" sz="1200" kern="1200" dirty="0"/>
        </a:p>
      </dsp:txBody>
      <dsp:txXfrm>
        <a:off x="5996917" y="33109"/>
        <a:ext cx="1622227" cy="973336"/>
      </dsp:txXfrm>
    </dsp:sp>
    <dsp:sp modelId="{D2BFEB3A-41FA-45BD-977D-CDF968E6CE92}">
      <dsp:nvSpPr>
        <dsp:cNvPr id="0" name=""/>
        <dsp:cNvSpPr/>
      </dsp:nvSpPr>
      <dsp:spPr>
        <a:xfrm>
          <a:off x="822011" y="1004646"/>
          <a:ext cx="7981359" cy="342512"/>
        </a:xfrm>
        <a:custGeom>
          <a:avLst/>
          <a:gdLst/>
          <a:ahLst/>
          <a:cxnLst/>
          <a:rect l="0" t="0" r="0" b="0"/>
          <a:pathLst>
            <a:path>
              <a:moveTo>
                <a:pt x="7981359" y="0"/>
              </a:moveTo>
              <a:lnTo>
                <a:pt x="7981359" y="188356"/>
              </a:lnTo>
              <a:lnTo>
                <a:pt x="0" y="188356"/>
              </a:lnTo>
              <a:lnTo>
                <a:pt x="0" y="342512"/>
              </a:lnTo>
            </a:path>
          </a:pathLst>
        </a:custGeom>
        <a:noFill/>
        <a:ln w="9525" cap="rnd" cmpd="sng" algn="ctr">
          <a:solidFill>
            <a:schemeClr val="accent2">
              <a:hueOff val="-6081760"/>
              <a:satOff val="277"/>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2939" y="1174035"/>
        <a:ext cx="399503" cy="3734"/>
      </dsp:txXfrm>
    </dsp:sp>
    <dsp:sp modelId="{882E07F0-F731-4364-8FAB-B7C968D8FB02}">
      <dsp:nvSpPr>
        <dsp:cNvPr id="0" name=""/>
        <dsp:cNvSpPr/>
      </dsp:nvSpPr>
      <dsp:spPr>
        <a:xfrm>
          <a:off x="7992257" y="33109"/>
          <a:ext cx="1622227" cy="973336"/>
        </a:xfrm>
        <a:prstGeom prst="rect">
          <a:avLst/>
        </a:prstGeom>
        <a:gradFill rotWithShape="0">
          <a:gsLst>
            <a:gs pos="0">
              <a:schemeClr val="accent2">
                <a:hueOff val="-5647349"/>
                <a:satOff val="257"/>
                <a:lumOff val="0"/>
                <a:alphaOff val="0"/>
                <a:tint val="98000"/>
                <a:lumMod val="114000"/>
              </a:schemeClr>
            </a:gs>
            <a:gs pos="100000">
              <a:schemeClr val="accent2">
                <a:hueOff val="-5647349"/>
                <a:satOff val="257"/>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dirty="0"/>
            <a:t>S5/6 Parents Evening    Tue. 12th Nov. 2024 </a:t>
          </a:r>
          <a:endParaRPr lang="en-US" sz="1200" kern="1200" dirty="0"/>
        </a:p>
      </dsp:txBody>
      <dsp:txXfrm>
        <a:off x="7992257" y="33109"/>
        <a:ext cx="1622227" cy="973336"/>
      </dsp:txXfrm>
    </dsp:sp>
    <dsp:sp modelId="{1931AED7-7F95-45A0-8341-9DE4919AC085}">
      <dsp:nvSpPr>
        <dsp:cNvPr id="0" name=""/>
        <dsp:cNvSpPr/>
      </dsp:nvSpPr>
      <dsp:spPr>
        <a:xfrm>
          <a:off x="1631325" y="1820507"/>
          <a:ext cx="342512" cy="91440"/>
        </a:xfrm>
        <a:custGeom>
          <a:avLst/>
          <a:gdLst/>
          <a:ahLst/>
          <a:cxnLst/>
          <a:rect l="0" t="0" r="0" b="0"/>
          <a:pathLst>
            <a:path>
              <a:moveTo>
                <a:pt x="0" y="45720"/>
              </a:moveTo>
              <a:lnTo>
                <a:pt x="342512" y="45720"/>
              </a:lnTo>
            </a:path>
          </a:pathLst>
        </a:custGeom>
        <a:noFill/>
        <a:ln w="9525" cap="rnd" cmpd="sng" algn="ctr">
          <a:solidFill>
            <a:schemeClr val="accent2">
              <a:hueOff val="-7602200"/>
              <a:satOff val="347"/>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93253" y="1864359"/>
        <a:ext cx="18655" cy="3734"/>
      </dsp:txXfrm>
    </dsp:sp>
    <dsp:sp modelId="{B40F6625-37EA-4E1C-8406-FF4DA8AEACB3}">
      <dsp:nvSpPr>
        <dsp:cNvPr id="0" name=""/>
        <dsp:cNvSpPr/>
      </dsp:nvSpPr>
      <dsp:spPr>
        <a:xfrm>
          <a:off x="10897" y="1379558"/>
          <a:ext cx="1622227" cy="973336"/>
        </a:xfrm>
        <a:prstGeom prst="rect">
          <a:avLst/>
        </a:prstGeom>
        <a:gradFill rotWithShape="0">
          <a:gsLst>
            <a:gs pos="0">
              <a:schemeClr val="accent2">
                <a:hueOff val="-7059186"/>
                <a:satOff val="322"/>
                <a:lumOff val="0"/>
                <a:alphaOff val="0"/>
                <a:tint val="98000"/>
                <a:lumMod val="114000"/>
              </a:schemeClr>
            </a:gs>
            <a:gs pos="100000">
              <a:schemeClr val="accent2">
                <a:hueOff val="-7059186"/>
                <a:satOff val="322"/>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dirty="0"/>
            <a:t>PRELIMS  28 Nov. – 13 December 2024</a:t>
          </a:r>
          <a:endParaRPr lang="en-US" sz="1200" kern="1200" dirty="0"/>
        </a:p>
      </dsp:txBody>
      <dsp:txXfrm>
        <a:off x="10897" y="1379558"/>
        <a:ext cx="1622227" cy="973336"/>
      </dsp:txXfrm>
    </dsp:sp>
    <dsp:sp modelId="{A996F69A-96AA-4504-9004-7D6C4AFA8591}">
      <dsp:nvSpPr>
        <dsp:cNvPr id="0" name=""/>
        <dsp:cNvSpPr/>
      </dsp:nvSpPr>
      <dsp:spPr>
        <a:xfrm>
          <a:off x="3626665" y="1820507"/>
          <a:ext cx="342512" cy="91440"/>
        </a:xfrm>
        <a:custGeom>
          <a:avLst/>
          <a:gdLst/>
          <a:ahLst/>
          <a:cxnLst/>
          <a:rect l="0" t="0" r="0" b="0"/>
          <a:pathLst>
            <a:path>
              <a:moveTo>
                <a:pt x="0" y="45720"/>
              </a:moveTo>
              <a:lnTo>
                <a:pt x="342512" y="45720"/>
              </a:lnTo>
            </a:path>
          </a:pathLst>
        </a:custGeom>
        <a:noFill/>
        <a:ln w="9525" cap="rnd" cmpd="sng" algn="ctr">
          <a:solidFill>
            <a:schemeClr val="accent2">
              <a:hueOff val="-9122640"/>
              <a:satOff val="416"/>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8593" y="1864359"/>
        <a:ext cx="18655" cy="3734"/>
      </dsp:txXfrm>
    </dsp:sp>
    <dsp:sp modelId="{51B923D7-6095-4542-A243-679681366F06}">
      <dsp:nvSpPr>
        <dsp:cNvPr id="0" name=""/>
        <dsp:cNvSpPr/>
      </dsp:nvSpPr>
      <dsp:spPr>
        <a:xfrm>
          <a:off x="2006237" y="1379558"/>
          <a:ext cx="1622227" cy="973336"/>
        </a:xfrm>
        <a:prstGeom prst="rect">
          <a:avLst/>
        </a:prstGeom>
        <a:gradFill rotWithShape="0">
          <a:gsLst>
            <a:gs pos="0">
              <a:schemeClr val="accent2">
                <a:hueOff val="-8471023"/>
                <a:satOff val="386"/>
                <a:lumOff val="0"/>
                <a:alphaOff val="0"/>
                <a:tint val="98000"/>
                <a:lumMod val="114000"/>
              </a:schemeClr>
            </a:gs>
            <a:gs pos="100000">
              <a:schemeClr val="accent2">
                <a:hueOff val="-8471023"/>
                <a:satOff val="386"/>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dirty="0"/>
            <a:t>Second S4 Interim Reports  17th December 2024</a:t>
          </a:r>
          <a:endParaRPr lang="en-US" sz="1200" kern="1200" dirty="0"/>
        </a:p>
      </dsp:txBody>
      <dsp:txXfrm>
        <a:off x="2006237" y="1379558"/>
        <a:ext cx="1622227" cy="973336"/>
      </dsp:txXfrm>
    </dsp:sp>
    <dsp:sp modelId="{7574A1E1-AE6A-4623-A8F8-A62E7AF37ACA}">
      <dsp:nvSpPr>
        <dsp:cNvPr id="0" name=""/>
        <dsp:cNvSpPr/>
      </dsp:nvSpPr>
      <dsp:spPr>
        <a:xfrm>
          <a:off x="5622005" y="1820507"/>
          <a:ext cx="342512" cy="91440"/>
        </a:xfrm>
        <a:custGeom>
          <a:avLst/>
          <a:gdLst/>
          <a:ahLst/>
          <a:cxnLst/>
          <a:rect l="0" t="0" r="0" b="0"/>
          <a:pathLst>
            <a:path>
              <a:moveTo>
                <a:pt x="0" y="45720"/>
              </a:moveTo>
              <a:lnTo>
                <a:pt x="342512" y="45720"/>
              </a:lnTo>
            </a:path>
          </a:pathLst>
        </a:custGeom>
        <a:noFill/>
        <a:ln w="9525" cap="rnd" cmpd="sng" algn="ctr">
          <a:solidFill>
            <a:schemeClr val="accent2">
              <a:hueOff val="-10643081"/>
              <a:satOff val="485"/>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83933" y="1864359"/>
        <a:ext cx="18655" cy="3734"/>
      </dsp:txXfrm>
    </dsp:sp>
    <dsp:sp modelId="{1D1A300D-2318-4E75-A0CA-5BFB11FF1F47}">
      <dsp:nvSpPr>
        <dsp:cNvPr id="0" name=""/>
        <dsp:cNvSpPr/>
      </dsp:nvSpPr>
      <dsp:spPr>
        <a:xfrm>
          <a:off x="4001577" y="1379558"/>
          <a:ext cx="1622227" cy="973336"/>
        </a:xfrm>
        <a:prstGeom prst="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a:t>Second S5/6 Interim Report 17th January 2025</a:t>
          </a:r>
          <a:endParaRPr lang="en-US" sz="1200" kern="1200"/>
        </a:p>
      </dsp:txBody>
      <dsp:txXfrm>
        <a:off x="4001577" y="1379558"/>
        <a:ext cx="1622227" cy="973336"/>
      </dsp:txXfrm>
    </dsp:sp>
    <dsp:sp modelId="{EEDF38DB-8E4A-4BF6-98A0-3BD9E9C9A216}">
      <dsp:nvSpPr>
        <dsp:cNvPr id="0" name=""/>
        <dsp:cNvSpPr/>
      </dsp:nvSpPr>
      <dsp:spPr>
        <a:xfrm>
          <a:off x="7617345" y="1820507"/>
          <a:ext cx="342512" cy="91440"/>
        </a:xfrm>
        <a:custGeom>
          <a:avLst/>
          <a:gdLst/>
          <a:ahLst/>
          <a:cxnLst/>
          <a:rect l="0" t="0" r="0" b="0"/>
          <a:pathLst>
            <a:path>
              <a:moveTo>
                <a:pt x="0" y="45720"/>
              </a:moveTo>
              <a:lnTo>
                <a:pt x="342512" y="45720"/>
              </a:lnTo>
            </a:path>
          </a:pathLst>
        </a:custGeom>
        <a:noFill/>
        <a:ln w="9525" cap="rnd" cmpd="sng" algn="ctr">
          <a:solidFill>
            <a:schemeClr val="accent2">
              <a:hueOff val="-12163521"/>
              <a:satOff val="554"/>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9273" y="1864359"/>
        <a:ext cx="18655" cy="3734"/>
      </dsp:txXfrm>
    </dsp:sp>
    <dsp:sp modelId="{A9E99D4A-5BD0-41C8-90C2-326D1A566943}">
      <dsp:nvSpPr>
        <dsp:cNvPr id="0" name=""/>
        <dsp:cNvSpPr/>
      </dsp:nvSpPr>
      <dsp:spPr>
        <a:xfrm>
          <a:off x="5996917" y="1379558"/>
          <a:ext cx="1622227" cy="973336"/>
        </a:xfrm>
        <a:prstGeom prst="rect">
          <a:avLst/>
        </a:prstGeom>
        <a:gradFill rotWithShape="0">
          <a:gsLst>
            <a:gs pos="0">
              <a:schemeClr val="accent2">
                <a:hueOff val="-11294698"/>
                <a:satOff val="515"/>
                <a:lumOff val="0"/>
                <a:alphaOff val="0"/>
                <a:tint val="98000"/>
                <a:lumMod val="114000"/>
              </a:schemeClr>
            </a:gs>
            <a:gs pos="100000">
              <a:schemeClr val="accent2">
                <a:hueOff val="-11294698"/>
                <a:satOff val="515"/>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dirty="0"/>
            <a:t>S4 Parents Evening 23rd January 2025</a:t>
          </a:r>
          <a:endParaRPr lang="en-US" sz="1200" kern="1200" dirty="0"/>
        </a:p>
      </dsp:txBody>
      <dsp:txXfrm>
        <a:off x="5996917" y="1379558"/>
        <a:ext cx="1622227" cy="973336"/>
      </dsp:txXfrm>
    </dsp:sp>
    <dsp:sp modelId="{38A2BC1D-DDEB-40A1-BEA5-46A5E8E9149B}">
      <dsp:nvSpPr>
        <dsp:cNvPr id="0" name=""/>
        <dsp:cNvSpPr/>
      </dsp:nvSpPr>
      <dsp:spPr>
        <a:xfrm>
          <a:off x="822011" y="2351095"/>
          <a:ext cx="7981359" cy="342512"/>
        </a:xfrm>
        <a:custGeom>
          <a:avLst/>
          <a:gdLst/>
          <a:ahLst/>
          <a:cxnLst/>
          <a:rect l="0" t="0" r="0" b="0"/>
          <a:pathLst>
            <a:path>
              <a:moveTo>
                <a:pt x="7981359" y="0"/>
              </a:moveTo>
              <a:lnTo>
                <a:pt x="7981359" y="188356"/>
              </a:lnTo>
              <a:lnTo>
                <a:pt x="0" y="188356"/>
              </a:lnTo>
              <a:lnTo>
                <a:pt x="0" y="342512"/>
              </a:lnTo>
            </a:path>
          </a:pathLst>
        </a:custGeom>
        <a:noFill/>
        <a:ln w="9525" cap="rnd" cmpd="sng" algn="ctr">
          <a:solidFill>
            <a:schemeClr val="accent2">
              <a:hueOff val="-13683961"/>
              <a:satOff val="624"/>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2939" y="2520484"/>
        <a:ext cx="399503" cy="3734"/>
      </dsp:txXfrm>
    </dsp:sp>
    <dsp:sp modelId="{634912D5-4BF0-4B97-9329-D6A5EED00CFF}">
      <dsp:nvSpPr>
        <dsp:cNvPr id="0" name=""/>
        <dsp:cNvSpPr/>
      </dsp:nvSpPr>
      <dsp:spPr>
        <a:xfrm>
          <a:off x="7992257" y="1379558"/>
          <a:ext cx="1622227" cy="973336"/>
        </a:xfrm>
        <a:prstGeom prst="rect">
          <a:avLst/>
        </a:prstGeom>
        <a:gradFill rotWithShape="0">
          <a:gsLst>
            <a:gs pos="0">
              <a:schemeClr val="accent2">
                <a:hueOff val="-12706534"/>
                <a:satOff val="579"/>
                <a:lumOff val="0"/>
                <a:alphaOff val="0"/>
                <a:tint val="98000"/>
                <a:lumMod val="114000"/>
              </a:schemeClr>
            </a:gs>
            <a:gs pos="100000">
              <a:schemeClr val="accent2">
                <a:hueOff val="-12706534"/>
                <a:satOff val="579"/>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dirty="0"/>
            <a:t>S4 into S5 Option Week Beg 10th Feb 2025</a:t>
          </a:r>
          <a:endParaRPr lang="en-US" sz="1200" kern="1200" dirty="0"/>
        </a:p>
      </dsp:txBody>
      <dsp:txXfrm>
        <a:off x="7992257" y="1379558"/>
        <a:ext cx="1622227" cy="973336"/>
      </dsp:txXfrm>
    </dsp:sp>
    <dsp:sp modelId="{00343D31-30BD-4E26-8493-38BB398D106D}">
      <dsp:nvSpPr>
        <dsp:cNvPr id="0" name=""/>
        <dsp:cNvSpPr/>
      </dsp:nvSpPr>
      <dsp:spPr>
        <a:xfrm>
          <a:off x="1631325" y="3166955"/>
          <a:ext cx="342512" cy="91440"/>
        </a:xfrm>
        <a:custGeom>
          <a:avLst/>
          <a:gdLst/>
          <a:ahLst/>
          <a:cxnLst/>
          <a:rect l="0" t="0" r="0" b="0"/>
          <a:pathLst>
            <a:path>
              <a:moveTo>
                <a:pt x="0" y="45720"/>
              </a:moveTo>
              <a:lnTo>
                <a:pt x="342512" y="45720"/>
              </a:lnTo>
            </a:path>
          </a:pathLst>
        </a:custGeom>
        <a:noFill/>
        <a:ln w="9525" cap="rnd" cmpd="sng" algn="ctr">
          <a:solidFill>
            <a:schemeClr val="accent2">
              <a:hueOff val="-15204401"/>
              <a:satOff val="693"/>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93253" y="3210808"/>
        <a:ext cx="18655" cy="3734"/>
      </dsp:txXfrm>
    </dsp:sp>
    <dsp:sp modelId="{6ECB415E-1760-48F8-A37D-6F9977CAB065}">
      <dsp:nvSpPr>
        <dsp:cNvPr id="0" name=""/>
        <dsp:cNvSpPr/>
      </dsp:nvSpPr>
      <dsp:spPr>
        <a:xfrm>
          <a:off x="10897" y="2726007"/>
          <a:ext cx="1622227" cy="973336"/>
        </a:xfrm>
        <a:prstGeom prst="rect">
          <a:avLst/>
        </a:prstGeom>
        <a:gradFill rotWithShape="0">
          <a:gsLst>
            <a:gs pos="0">
              <a:schemeClr val="accent2">
                <a:hueOff val="-14118373"/>
                <a:satOff val="644"/>
                <a:lumOff val="0"/>
                <a:alphaOff val="0"/>
                <a:tint val="98000"/>
                <a:lumMod val="114000"/>
              </a:schemeClr>
            </a:gs>
            <a:gs pos="100000">
              <a:schemeClr val="accent2">
                <a:hueOff val="-14118373"/>
                <a:satOff val="644"/>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a:t>S5 into S6 Option Interviews – Week beg 24th Feb 2025</a:t>
          </a:r>
          <a:endParaRPr lang="en-US" sz="1200" kern="1200"/>
        </a:p>
      </dsp:txBody>
      <dsp:txXfrm>
        <a:off x="10897" y="2726007"/>
        <a:ext cx="1622227" cy="973336"/>
      </dsp:txXfrm>
    </dsp:sp>
    <dsp:sp modelId="{14D2136E-F5C1-4D12-BF73-0C81645C4173}">
      <dsp:nvSpPr>
        <dsp:cNvPr id="0" name=""/>
        <dsp:cNvSpPr/>
      </dsp:nvSpPr>
      <dsp:spPr>
        <a:xfrm>
          <a:off x="3626665" y="3166955"/>
          <a:ext cx="342512" cy="91440"/>
        </a:xfrm>
        <a:custGeom>
          <a:avLst/>
          <a:gdLst/>
          <a:ahLst/>
          <a:cxnLst/>
          <a:rect l="0" t="0" r="0" b="0"/>
          <a:pathLst>
            <a:path>
              <a:moveTo>
                <a:pt x="0" y="45720"/>
              </a:moveTo>
              <a:lnTo>
                <a:pt x="342512" y="45720"/>
              </a:lnTo>
            </a:path>
          </a:pathLst>
        </a:custGeom>
        <a:noFill/>
        <a:ln w="9525" cap="rnd" cmpd="sng" algn="ctr">
          <a:solidFill>
            <a:schemeClr val="accent2">
              <a:hueOff val="-16724841"/>
              <a:satOff val="762"/>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8593" y="3210808"/>
        <a:ext cx="18655" cy="3734"/>
      </dsp:txXfrm>
    </dsp:sp>
    <dsp:sp modelId="{F2974F44-5DC6-43AD-BA86-63B4FD5C5CC5}">
      <dsp:nvSpPr>
        <dsp:cNvPr id="0" name=""/>
        <dsp:cNvSpPr/>
      </dsp:nvSpPr>
      <dsp:spPr>
        <a:xfrm>
          <a:off x="2006237" y="2726007"/>
          <a:ext cx="1622227" cy="973336"/>
        </a:xfrm>
        <a:prstGeom prst="rect">
          <a:avLst/>
        </a:prstGeom>
        <a:gradFill rotWithShape="0">
          <a:gsLst>
            <a:gs pos="0">
              <a:schemeClr val="accent2">
                <a:hueOff val="-15530209"/>
                <a:satOff val="708"/>
                <a:lumOff val="0"/>
                <a:alphaOff val="0"/>
                <a:tint val="98000"/>
                <a:lumMod val="114000"/>
              </a:schemeClr>
            </a:gs>
            <a:gs pos="100000">
              <a:schemeClr val="accent2">
                <a:hueOff val="-15530209"/>
                <a:satOff val="708"/>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a:t>Third S4 Interim Report 4th March 2025</a:t>
          </a:r>
          <a:endParaRPr lang="en-US" sz="1200" kern="1200"/>
        </a:p>
      </dsp:txBody>
      <dsp:txXfrm>
        <a:off x="2006237" y="2726007"/>
        <a:ext cx="1622227" cy="973336"/>
      </dsp:txXfrm>
    </dsp:sp>
    <dsp:sp modelId="{9576CAE4-DD9E-49EF-93E2-5CAF8ADAF23B}">
      <dsp:nvSpPr>
        <dsp:cNvPr id="0" name=""/>
        <dsp:cNvSpPr/>
      </dsp:nvSpPr>
      <dsp:spPr>
        <a:xfrm>
          <a:off x="5622005" y="3166955"/>
          <a:ext cx="342512" cy="91440"/>
        </a:xfrm>
        <a:custGeom>
          <a:avLst/>
          <a:gdLst/>
          <a:ahLst/>
          <a:cxnLst/>
          <a:rect l="0" t="0" r="0" b="0"/>
          <a:pathLst>
            <a:path>
              <a:moveTo>
                <a:pt x="0" y="45720"/>
              </a:moveTo>
              <a:lnTo>
                <a:pt x="342512" y="45720"/>
              </a:lnTo>
            </a:path>
          </a:pathLst>
        </a:custGeom>
        <a:noFill/>
        <a:ln w="9525" cap="rnd" cmpd="sng" algn="ctr">
          <a:solidFill>
            <a:schemeClr val="accent2">
              <a:hueOff val="-18245281"/>
              <a:satOff val="832"/>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83933" y="3210808"/>
        <a:ext cx="18655" cy="3734"/>
      </dsp:txXfrm>
    </dsp:sp>
    <dsp:sp modelId="{EC5D12DF-3D51-4427-B6F1-1957FA634B24}">
      <dsp:nvSpPr>
        <dsp:cNvPr id="0" name=""/>
        <dsp:cNvSpPr/>
      </dsp:nvSpPr>
      <dsp:spPr>
        <a:xfrm>
          <a:off x="4001577" y="2726007"/>
          <a:ext cx="1622227" cy="973336"/>
        </a:xfrm>
        <a:prstGeom prst="rect">
          <a:avLst/>
        </a:prstGeom>
        <a:gradFill rotWithShape="0">
          <a:gsLst>
            <a:gs pos="0">
              <a:schemeClr val="accent2">
                <a:hueOff val="-16942046"/>
                <a:satOff val="772"/>
                <a:lumOff val="0"/>
                <a:alphaOff val="0"/>
                <a:tint val="98000"/>
                <a:lumMod val="114000"/>
              </a:schemeClr>
            </a:gs>
            <a:gs pos="100000">
              <a:schemeClr val="accent2">
                <a:hueOff val="-16942046"/>
                <a:satOff val="772"/>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a:t>Third S5/6 Interim Reports Tue. 1 Apr. 2025</a:t>
          </a:r>
          <a:endParaRPr lang="en-US" sz="1200" kern="1200"/>
        </a:p>
      </dsp:txBody>
      <dsp:txXfrm>
        <a:off x="4001577" y="2726007"/>
        <a:ext cx="1622227" cy="973336"/>
      </dsp:txXfrm>
    </dsp:sp>
    <dsp:sp modelId="{99387F57-8291-4214-BE76-74D1A8ED45E8}">
      <dsp:nvSpPr>
        <dsp:cNvPr id="0" name=""/>
        <dsp:cNvSpPr/>
      </dsp:nvSpPr>
      <dsp:spPr>
        <a:xfrm>
          <a:off x="7617345" y="3166955"/>
          <a:ext cx="342512" cy="91440"/>
        </a:xfrm>
        <a:custGeom>
          <a:avLst/>
          <a:gdLst/>
          <a:ahLst/>
          <a:cxnLst/>
          <a:rect l="0" t="0" r="0" b="0"/>
          <a:pathLst>
            <a:path>
              <a:moveTo>
                <a:pt x="0" y="45720"/>
              </a:moveTo>
              <a:lnTo>
                <a:pt x="342512" y="45720"/>
              </a:lnTo>
            </a:path>
          </a:pathLst>
        </a:custGeom>
        <a:noFill/>
        <a:ln w="9525" cap="rnd" cmpd="sng" algn="ctr">
          <a:solidFill>
            <a:schemeClr val="accent2">
              <a:hueOff val="-19765721"/>
              <a:satOff val="901"/>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9273" y="3210808"/>
        <a:ext cx="18655" cy="3734"/>
      </dsp:txXfrm>
    </dsp:sp>
    <dsp:sp modelId="{ABB1D53F-8330-49ED-BEDE-AAAE37F8D6B9}">
      <dsp:nvSpPr>
        <dsp:cNvPr id="0" name=""/>
        <dsp:cNvSpPr/>
      </dsp:nvSpPr>
      <dsp:spPr>
        <a:xfrm>
          <a:off x="5996917" y="2726007"/>
          <a:ext cx="1622227" cy="973336"/>
        </a:xfrm>
        <a:prstGeom prst="rect">
          <a:avLst/>
        </a:prstGeom>
        <a:gradFill rotWithShape="0">
          <a:gsLst>
            <a:gs pos="0">
              <a:schemeClr val="accent2">
                <a:hueOff val="-18353882"/>
                <a:satOff val="837"/>
                <a:lumOff val="0"/>
                <a:alphaOff val="0"/>
                <a:tint val="98000"/>
                <a:lumMod val="114000"/>
              </a:schemeClr>
            </a:gs>
            <a:gs pos="100000">
              <a:schemeClr val="accent2">
                <a:hueOff val="-18353882"/>
                <a:satOff val="837"/>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a:t>Easter School 7th-9th April 2025</a:t>
          </a:r>
          <a:endParaRPr lang="en-US" sz="1200" kern="1200"/>
        </a:p>
      </dsp:txBody>
      <dsp:txXfrm>
        <a:off x="5996917" y="2726007"/>
        <a:ext cx="1622227" cy="973336"/>
      </dsp:txXfrm>
    </dsp:sp>
    <dsp:sp modelId="{CD5881E2-F152-4B8D-9A12-32F69788D32B}">
      <dsp:nvSpPr>
        <dsp:cNvPr id="0" name=""/>
        <dsp:cNvSpPr/>
      </dsp:nvSpPr>
      <dsp:spPr>
        <a:xfrm>
          <a:off x="7992257" y="2726007"/>
          <a:ext cx="1622227" cy="973336"/>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9491" tIns="83439" rIns="79491" bIns="83439" numCol="1" spcCol="1270" anchor="ctr" anchorCtr="0">
          <a:noAutofit/>
        </a:bodyPr>
        <a:lstStyle/>
        <a:p>
          <a:pPr marL="0" lvl="0" indent="0" algn="ctr" defTabSz="533400">
            <a:lnSpc>
              <a:spcPct val="90000"/>
            </a:lnSpc>
            <a:spcBef>
              <a:spcPct val="0"/>
            </a:spcBef>
            <a:spcAft>
              <a:spcPct val="35000"/>
            </a:spcAft>
            <a:buNone/>
          </a:pPr>
          <a:r>
            <a:rPr lang="en-US" sz="1200" b="1" kern="1200"/>
            <a:t>SQA EXAMS START – 28</a:t>
          </a:r>
          <a:r>
            <a:rPr lang="en-US" sz="1200" b="1" kern="1200" baseline="30000"/>
            <a:t>th</a:t>
          </a:r>
          <a:r>
            <a:rPr lang="en-US" sz="1200" b="1" kern="1200"/>
            <a:t> April – 1</a:t>
          </a:r>
          <a:r>
            <a:rPr lang="en-US" sz="1200" b="1" kern="1200" baseline="30000"/>
            <a:t>st</a:t>
          </a:r>
          <a:r>
            <a:rPr lang="en-US" sz="1200" b="1" kern="1200"/>
            <a:t> June 2025</a:t>
          </a:r>
          <a:endParaRPr lang="en-US" sz="1200" kern="1200"/>
        </a:p>
      </dsp:txBody>
      <dsp:txXfrm>
        <a:off x="7992257" y="2726007"/>
        <a:ext cx="1622227" cy="973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2896C-AFE5-4FD8-A71C-2CC9E2F72634}">
      <dsp:nvSpPr>
        <dsp:cNvPr id="0" name=""/>
        <dsp:cNvSpPr/>
      </dsp:nvSpPr>
      <dsp:spPr>
        <a:xfrm>
          <a:off x="949746" y="54"/>
          <a:ext cx="849234" cy="8492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7A5D9-2598-4F42-8086-20A6EEA98E83}">
      <dsp:nvSpPr>
        <dsp:cNvPr id="0" name=""/>
        <dsp:cNvSpPr/>
      </dsp:nvSpPr>
      <dsp:spPr>
        <a:xfrm>
          <a:off x="1130730" y="181038"/>
          <a:ext cx="487265" cy="4872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9EBAC4-A492-4887-8A2E-C8442810D5FC}">
      <dsp:nvSpPr>
        <dsp:cNvPr id="0" name=""/>
        <dsp:cNvSpPr/>
      </dsp:nvSpPr>
      <dsp:spPr>
        <a:xfrm>
          <a:off x="678269" y="1113804"/>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Mental Health worries</a:t>
          </a:r>
          <a:endParaRPr lang="en-US" sz="1200" kern="1200"/>
        </a:p>
      </dsp:txBody>
      <dsp:txXfrm>
        <a:off x="678269" y="1113804"/>
        <a:ext cx="1392187" cy="556875"/>
      </dsp:txXfrm>
    </dsp:sp>
    <dsp:sp modelId="{023531AB-4844-41EC-9F83-89C1156830CD}">
      <dsp:nvSpPr>
        <dsp:cNvPr id="0" name=""/>
        <dsp:cNvSpPr/>
      </dsp:nvSpPr>
      <dsp:spPr>
        <a:xfrm>
          <a:off x="2585566" y="54"/>
          <a:ext cx="849234" cy="8492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58B05-2B88-405A-854C-94BA0F8A2B85}">
      <dsp:nvSpPr>
        <dsp:cNvPr id="0" name=""/>
        <dsp:cNvSpPr/>
      </dsp:nvSpPr>
      <dsp:spPr>
        <a:xfrm>
          <a:off x="2766551" y="181038"/>
          <a:ext cx="487265" cy="4872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D064CF-8C17-49B9-B7B6-AA988709E67E}">
      <dsp:nvSpPr>
        <dsp:cNvPr id="0" name=""/>
        <dsp:cNvSpPr/>
      </dsp:nvSpPr>
      <dsp:spPr>
        <a:xfrm>
          <a:off x="2314090" y="1113804"/>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Home support from staff</a:t>
          </a:r>
          <a:endParaRPr lang="en-US" sz="1200" kern="1200"/>
        </a:p>
      </dsp:txBody>
      <dsp:txXfrm>
        <a:off x="2314090" y="1113804"/>
        <a:ext cx="1392187" cy="556875"/>
      </dsp:txXfrm>
    </dsp:sp>
    <dsp:sp modelId="{26FA438A-63B8-46CD-A825-00B9E143D69C}">
      <dsp:nvSpPr>
        <dsp:cNvPr id="0" name=""/>
        <dsp:cNvSpPr/>
      </dsp:nvSpPr>
      <dsp:spPr>
        <a:xfrm>
          <a:off x="4221387" y="54"/>
          <a:ext cx="849234" cy="8492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A19A9-432F-4894-A6CF-7386E006DF4F}">
      <dsp:nvSpPr>
        <dsp:cNvPr id="0" name=""/>
        <dsp:cNvSpPr/>
      </dsp:nvSpPr>
      <dsp:spPr>
        <a:xfrm>
          <a:off x="4402371" y="181038"/>
          <a:ext cx="487265" cy="4872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FF0916-AA5F-4116-AD17-1D68F706DE93}">
      <dsp:nvSpPr>
        <dsp:cNvPr id="0" name=""/>
        <dsp:cNvSpPr/>
      </dsp:nvSpPr>
      <dsp:spPr>
        <a:xfrm>
          <a:off x="3949910" y="1113804"/>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Tough Love</a:t>
          </a:r>
          <a:endParaRPr lang="en-US" sz="1200" kern="1200"/>
        </a:p>
      </dsp:txBody>
      <dsp:txXfrm>
        <a:off x="3949910" y="1113804"/>
        <a:ext cx="1392187" cy="556875"/>
      </dsp:txXfrm>
    </dsp:sp>
    <dsp:sp modelId="{26ABE7AC-7FF2-4E82-8FB5-2658AE90364E}">
      <dsp:nvSpPr>
        <dsp:cNvPr id="0" name=""/>
        <dsp:cNvSpPr/>
      </dsp:nvSpPr>
      <dsp:spPr>
        <a:xfrm>
          <a:off x="5857207" y="54"/>
          <a:ext cx="849234" cy="8492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1AC54-193F-4456-B6E0-BF1F371EB087}">
      <dsp:nvSpPr>
        <dsp:cNvPr id="0" name=""/>
        <dsp:cNvSpPr/>
      </dsp:nvSpPr>
      <dsp:spPr>
        <a:xfrm>
          <a:off x="6038191" y="181038"/>
          <a:ext cx="487265" cy="4872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8B4318-3A49-4D35-9B63-14EF36C25AB4}">
      <dsp:nvSpPr>
        <dsp:cNvPr id="0" name=""/>
        <dsp:cNvSpPr/>
      </dsp:nvSpPr>
      <dsp:spPr>
        <a:xfrm>
          <a:off x="5585730" y="1113804"/>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Constant contact with School</a:t>
          </a:r>
          <a:endParaRPr lang="en-US" sz="1200" kern="1200"/>
        </a:p>
      </dsp:txBody>
      <dsp:txXfrm>
        <a:off x="5585730" y="1113804"/>
        <a:ext cx="1392187" cy="556875"/>
      </dsp:txXfrm>
    </dsp:sp>
    <dsp:sp modelId="{930C3C3D-641E-4DCA-8D41-B4AAB667D0D1}">
      <dsp:nvSpPr>
        <dsp:cNvPr id="0" name=""/>
        <dsp:cNvSpPr/>
      </dsp:nvSpPr>
      <dsp:spPr>
        <a:xfrm>
          <a:off x="7493027" y="54"/>
          <a:ext cx="849234" cy="8492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E39AF-746F-484E-8CF3-E466CFEE2454}">
      <dsp:nvSpPr>
        <dsp:cNvPr id="0" name=""/>
        <dsp:cNvSpPr/>
      </dsp:nvSpPr>
      <dsp:spPr>
        <a:xfrm>
          <a:off x="7674012" y="181038"/>
          <a:ext cx="487265" cy="4872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D5030-B60F-4253-BA76-B03A1BBC0E6F}">
      <dsp:nvSpPr>
        <dsp:cNvPr id="0" name=""/>
        <dsp:cNvSpPr/>
      </dsp:nvSpPr>
      <dsp:spPr>
        <a:xfrm>
          <a:off x="7221551" y="1113804"/>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Removal of devices during the school day</a:t>
          </a:r>
          <a:endParaRPr lang="en-US" sz="1200" kern="1200"/>
        </a:p>
      </dsp:txBody>
      <dsp:txXfrm>
        <a:off x="7221551" y="1113804"/>
        <a:ext cx="1392187" cy="556875"/>
      </dsp:txXfrm>
    </dsp:sp>
    <dsp:sp modelId="{59EDDB65-828D-4A1B-8033-70EF2C407761}">
      <dsp:nvSpPr>
        <dsp:cNvPr id="0" name=""/>
        <dsp:cNvSpPr/>
      </dsp:nvSpPr>
      <dsp:spPr>
        <a:xfrm>
          <a:off x="9128848" y="54"/>
          <a:ext cx="849234" cy="8492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8DCCF-9ED7-4221-BFAB-4EA288C68DDE}">
      <dsp:nvSpPr>
        <dsp:cNvPr id="0" name=""/>
        <dsp:cNvSpPr/>
      </dsp:nvSpPr>
      <dsp:spPr>
        <a:xfrm>
          <a:off x="9309832" y="181038"/>
          <a:ext cx="487265" cy="4872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3EA9AD-C416-47A9-9A6B-AE8F578DB0D2}">
      <dsp:nvSpPr>
        <dsp:cNvPr id="0" name=""/>
        <dsp:cNvSpPr/>
      </dsp:nvSpPr>
      <dsp:spPr>
        <a:xfrm>
          <a:off x="8857371" y="1113804"/>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Listen to your child        </a:t>
          </a:r>
          <a:endParaRPr lang="en-US" sz="1200" kern="1200"/>
        </a:p>
      </dsp:txBody>
      <dsp:txXfrm>
        <a:off x="8857371" y="1113804"/>
        <a:ext cx="1392187" cy="556875"/>
      </dsp:txXfrm>
    </dsp:sp>
    <dsp:sp modelId="{94D3AE6A-060B-4992-B927-8079C5ACB85C}">
      <dsp:nvSpPr>
        <dsp:cNvPr id="0" name=""/>
        <dsp:cNvSpPr/>
      </dsp:nvSpPr>
      <dsp:spPr>
        <a:xfrm>
          <a:off x="4221387" y="2018725"/>
          <a:ext cx="849234" cy="8492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02CAB-3144-4AF3-A10B-C47755D04FF9}">
      <dsp:nvSpPr>
        <dsp:cNvPr id="0" name=""/>
        <dsp:cNvSpPr/>
      </dsp:nvSpPr>
      <dsp:spPr>
        <a:xfrm>
          <a:off x="4402371" y="2199710"/>
          <a:ext cx="487265" cy="4872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FB3942-4D29-4FC7-8DFC-00E3C83BF737}">
      <dsp:nvSpPr>
        <dsp:cNvPr id="0" name=""/>
        <dsp:cNvSpPr/>
      </dsp:nvSpPr>
      <dsp:spPr>
        <a:xfrm>
          <a:off x="3949910" y="3132475"/>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Talk about how they are feeling</a:t>
          </a:r>
          <a:endParaRPr lang="en-US" sz="1200" kern="1200"/>
        </a:p>
      </dsp:txBody>
      <dsp:txXfrm>
        <a:off x="3949910" y="3132475"/>
        <a:ext cx="1392187" cy="556875"/>
      </dsp:txXfrm>
    </dsp:sp>
    <dsp:sp modelId="{F64DFA59-0D2E-4124-8B51-57A369940543}">
      <dsp:nvSpPr>
        <dsp:cNvPr id="0" name=""/>
        <dsp:cNvSpPr/>
      </dsp:nvSpPr>
      <dsp:spPr>
        <a:xfrm>
          <a:off x="5857207" y="2018725"/>
          <a:ext cx="849234" cy="8492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EA58C-D83D-45B9-81E9-96AA49237E2D}">
      <dsp:nvSpPr>
        <dsp:cNvPr id="0" name=""/>
        <dsp:cNvSpPr/>
      </dsp:nvSpPr>
      <dsp:spPr>
        <a:xfrm>
          <a:off x="6038191" y="2199710"/>
          <a:ext cx="487265" cy="48726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B4D2A9-4994-4ADF-84BA-C09A81B5DFE6}">
      <dsp:nvSpPr>
        <dsp:cNvPr id="0" name=""/>
        <dsp:cNvSpPr/>
      </dsp:nvSpPr>
      <dsp:spPr>
        <a:xfrm>
          <a:off x="5585730" y="3132475"/>
          <a:ext cx="1392187" cy="55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keep the communication open</a:t>
          </a:r>
          <a:endParaRPr lang="en-US" sz="1200" kern="1200"/>
        </a:p>
      </dsp:txBody>
      <dsp:txXfrm>
        <a:off x="5585730" y="3132475"/>
        <a:ext cx="1392187" cy="556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E8720-03FB-41BC-B657-3B2E5EFA9876}">
      <dsp:nvSpPr>
        <dsp:cNvPr id="0" name=""/>
        <dsp:cNvSpPr/>
      </dsp:nvSpPr>
      <dsp:spPr>
        <a:xfrm>
          <a:off x="2775593" y="0"/>
          <a:ext cx="4147931" cy="4147931"/>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BAC9C-2432-45D7-9472-A29E272D7159}">
      <dsp:nvSpPr>
        <dsp:cNvPr id="0" name=""/>
        <dsp:cNvSpPr/>
      </dsp:nvSpPr>
      <dsp:spPr>
        <a:xfrm>
          <a:off x="3169646" y="394053"/>
          <a:ext cx="1617693" cy="161769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SDS – English Classroom  - Group 1</a:t>
          </a:r>
          <a:endParaRPr lang="en-US" sz="1500" kern="1200"/>
        </a:p>
      </dsp:txBody>
      <dsp:txXfrm>
        <a:off x="3248615" y="473022"/>
        <a:ext cx="1459755" cy="1459755"/>
      </dsp:txXfrm>
    </dsp:sp>
    <dsp:sp modelId="{1561DFB5-EF43-4901-99F2-6284F161F528}">
      <dsp:nvSpPr>
        <dsp:cNvPr id="0" name=""/>
        <dsp:cNvSpPr/>
      </dsp:nvSpPr>
      <dsp:spPr>
        <a:xfrm>
          <a:off x="4911777" y="394053"/>
          <a:ext cx="1617693" cy="1617693"/>
        </a:xfrm>
        <a:prstGeom prst="round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DYW – English Classroom – Group 2</a:t>
          </a:r>
          <a:endParaRPr lang="en-US" sz="1500" kern="1200"/>
        </a:p>
      </dsp:txBody>
      <dsp:txXfrm>
        <a:off x="4990746" y="473022"/>
        <a:ext cx="1459755" cy="1459755"/>
      </dsp:txXfrm>
    </dsp:sp>
    <dsp:sp modelId="{96D556D2-16B4-4384-9EF2-7F80026508DB}">
      <dsp:nvSpPr>
        <dsp:cNvPr id="0" name=""/>
        <dsp:cNvSpPr/>
      </dsp:nvSpPr>
      <dsp:spPr>
        <a:xfrm>
          <a:off x="3169646" y="2136184"/>
          <a:ext cx="1617693" cy="1617693"/>
        </a:xfrm>
        <a:prstGeom prst="round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SQA – Assembly Hall – Group 3</a:t>
          </a:r>
          <a:endParaRPr lang="en-US" sz="1500" kern="1200"/>
        </a:p>
      </dsp:txBody>
      <dsp:txXfrm>
        <a:off x="3248615" y="2215153"/>
        <a:ext cx="1459755" cy="1459755"/>
      </dsp:txXfrm>
    </dsp:sp>
    <dsp:sp modelId="{82526A3E-F7E0-40C4-B2DA-63B36FBC17A6}">
      <dsp:nvSpPr>
        <dsp:cNvPr id="0" name=""/>
        <dsp:cNvSpPr/>
      </dsp:nvSpPr>
      <dsp:spPr>
        <a:xfrm>
          <a:off x="4911777" y="2136184"/>
          <a:ext cx="1617693" cy="1617693"/>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Mental Health Ambassadors – PE Classroom – Group 4 </a:t>
          </a:r>
          <a:endParaRPr lang="en-US" sz="1500" kern="1200"/>
        </a:p>
      </dsp:txBody>
      <dsp:txXfrm>
        <a:off x="4990746" y="2215153"/>
        <a:ext cx="1459755" cy="145975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1B90F-0038-4930-B38E-2AB4452C9D6A}"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08C60-EE19-4013-99A6-D3EB39FC08B4}" type="slidenum">
              <a:rPr lang="en-GB" smtClean="0"/>
              <a:t>‹#›</a:t>
            </a:fld>
            <a:endParaRPr lang="en-GB"/>
          </a:p>
        </p:txBody>
      </p:sp>
    </p:spTree>
    <p:extLst>
      <p:ext uri="{BB962C8B-B14F-4D97-AF65-F5344CB8AC3E}">
        <p14:creationId xmlns:p14="http://schemas.microsoft.com/office/powerpoint/2010/main" val="95167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12</a:t>
            </a:fld>
            <a:endParaRPr lang="en-GB"/>
          </a:p>
        </p:txBody>
      </p:sp>
    </p:spTree>
    <p:extLst>
      <p:ext uri="{BB962C8B-B14F-4D97-AF65-F5344CB8AC3E}">
        <p14:creationId xmlns:p14="http://schemas.microsoft.com/office/powerpoint/2010/main" val="192903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08EEE27-7517-F7FA-9923-1D06BD49D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lide Number Placeholder 3">
            <a:extLst>
              <a:ext uri="{FF2B5EF4-FFF2-40B4-BE49-F238E27FC236}">
                <a16:creationId xmlns:a16="http://schemas.microsoft.com/office/drawing/2014/main" id="{0E0C98F4-C404-2D0B-876B-C3C0358955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6828" indent="-279549">
              <a:spcBef>
                <a:spcPct val="30000"/>
              </a:spcBef>
              <a:defRPr sz="1200">
                <a:solidFill>
                  <a:schemeClr val="tx1"/>
                </a:solidFill>
                <a:latin typeface="Calibri" panose="020F0502020204030204" pitchFamily="34" charset="0"/>
              </a:defRPr>
            </a:lvl2pPr>
            <a:lvl3pPr marL="1118197" indent="-223639">
              <a:spcBef>
                <a:spcPct val="30000"/>
              </a:spcBef>
              <a:defRPr sz="1200">
                <a:solidFill>
                  <a:schemeClr val="tx1"/>
                </a:solidFill>
                <a:latin typeface="Calibri" panose="020F0502020204030204" pitchFamily="34" charset="0"/>
              </a:defRPr>
            </a:lvl3pPr>
            <a:lvl4pPr marL="1565476" indent="-223639">
              <a:spcBef>
                <a:spcPct val="30000"/>
              </a:spcBef>
              <a:defRPr sz="1200">
                <a:solidFill>
                  <a:schemeClr val="tx1"/>
                </a:solidFill>
                <a:latin typeface="Calibri" panose="020F0502020204030204" pitchFamily="34" charset="0"/>
              </a:defRPr>
            </a:lvl4pPr>
            <a:lvl5pPr marL="2012754" indent="-223639">
              <a:spcBef>
                <a:spcPct val="30000"/>
              </a:spcBef>
              <a:defRPr sz="1200">
                <a:solidFill>
                  <a:schemeClr val="tx1"/>
                </a:solidFill>
                <a:latin typeface="Calibri" panose="020F0502020204030204" pitchFamily="34" charset="0"/>
              </a:defRPr>
            </a:lvl5pPr>
            <a:lvl6pPr marL="2460033" indent="-223639" eaLnBrk="0" fontAlgn="base" hangingPunct="0">
              <a:spcBef>
                <a:spcPct val="30000"/>
              </a:spcBef>
              <a:spcAft>
                <a:spcPct val="0"/>
              </a:spcAft>
              <a:defRPr sz="1200">
                <a:solidFill>
                  <a:schemeClr val="tx1"/>
                </a:solidFill>
                <a:latin typeface="Calibri" panose="020F0502020204030204" pitchFamily="34" charset="0"/>
              </a:defRPr>
            </a:lvl6pPr>
            <a:lvl7pPr marL="2907312" indent="-223639" eaLnBrk="0" fontAlgn="base" hangingPunct="0">
              <a:spcBef>
                <a:spcPct val="30000"/>
              </a:spcBef>
              <a:spcAft>
                <a:spcPct val="0"/>
              </a:spcAft>
              <a:defRPr sz="1200">
                <a:solidFill>
                  <a:schemeClr val="tx1"/>
                </a:solidFill>
                <a:latin typeface="Calibri" panose="020F0502020204030204" pitchFamily="34" charset="0"/>
              </a:defRPr>
            </a:lvl7pPr>
            <a:lvl8pPr marL="3354591" indent="-223639" eaLnBrk="0" fontAlgn="base" hangingPunct="0">
              <a:spcBef>
                <a:spcPct val="30000"/>
              </a:spcBef>
              <a:spcAft>
                <a:spcPct val="0"/>
              </a:spcAft>
              <a:defRPr sz="1200">
                <a:solidFill>
                  <a:schemeClr val="tx1"/>
                </a:solidFill>
                <a:latin typeface="Calibri" panose="020F0502020204030204" pitchFamily="34" charset="0"/>
              </a:defRPr>
            </a:lvl8pPr>
            <a:lvl9pPr marL="3801869" indent="-22363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0895D9-BB22-430E-89AA-BAC588275AD9}" type="slidenum">
              <a:rPr lang="en-GB" altLang="en-US"/>
              <a:pPr>
                <a:spcBef>
                  <a:spcPct val="0"/>
                </a:spcBef>
              </a:pPr>
              <a:t>13</a:t>
            </a:fld>
            <a:endParaRPr lang="en-GB" altLang="en-US"/>
          </a:p>
        </p:txBody>
      </p:sp>
      <p:sp>
        <p:nvSpPr>
          <p:cNvPr id="36868" name="Notes Placeholder 1">
            <a:extLst>
              <a:ext uri="{FF2B5EF4-FFF2-40B4-BE49-F238E27FC236}">
                <a16:creationId xmlns:a16="http://schemas.microsoft.com/office/drawing/2014/main" id="{837183BB-0B54-BE65-DFC4-40D63239C4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62950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96AD858-8B08-47E7-AC57-BD685F75333C}"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327370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61865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2595451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3304656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6AD858-8B08-47E7-AC57-BD685F75333C}"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141912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6AD858-8B08-47E7-AC57-BD685F75333C}" type="datetimeFigureOut">
              <a:rPr lang="en-GB" smtClean="0"/>
              <a:t>11/09/2024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215121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50820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382537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9"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30" y="2"/>
            <a:ext cx="1155143"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3"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1" y="5835651"/>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7" y="5717907"/>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3" y="6258757"/>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2"/>
            <a:ext cx="1545336" cy="365125"/>
          </a:xfrm>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2"/>
            <a:ext cx="4114800" cy="365125"/>
          </a:xfrm>
        </p:spPr>
        <p:txBody>
          <a:bodyPr rtlCol="0"/>
          <a:lstStyle>
            <a:lvl1pPr algn="l">
              <a:defRPr>
                <a:latin typeface="+mn-lt"/>
              </a:defRPr>
            </a:lvl1pPr>
          </a:lstStyle>
          <a:p>
            <a:pPr algn="l"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2"/>
            <a:ext cx="850392" cy="365125"/>
          </a:xfrm>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1800"/>
            </a:lvl1pPr>
            <a:lvl2pPr marL="171450">
              <a:defRPr sz="1350"/>
            </a:lvl2pPr>
            <a:lvl3pPr marL="342900">
              <a:defRPr sz="1350"/>
            </a:lvl3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373734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316698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96AD858-8B08-47E7-AC57-BD685F75333C}"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192225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96AD858-8B08-47E7-AC57-BD685F75333C}"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224064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96AD858-8B08-47E7-AC57-BD685F75333C}"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242684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96AD858-8B08-47E7-AC57-BD685F75333C}" type="datetimeFigureOut">
              <a:rPr lang="en-GB" smtClean="0"/>
              <a:t>11/09/2024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416249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AD858-8B08-47E7-AC57-BD685F75333C}" type="datetimeFigureOut">
              <a:rPr lang="en-GB" smtClean="0"/>
              <a:t>11/09/2024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195684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96AD858-8B08-47E7-AC57-BD685F75333C}"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206299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96AD858-8B08-47E7-AC57-BD685F75333C}"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C8035A-7C3D-4DF6-B55F-69AD9EE8EBE4}" type="slidenum">
              <a:rPr lang="en-GB" smtClean="0"/>
              <a:t>‹#›</a:t>
            </a:fld>
            <a:endParaRPr lang="en-GB"/>
          </a:p>
        </p:txBody>
      </p:sp>
    </p:spTree>
    <p:extLst>
      <p:ext uri="{BB962C8B-B14F-4D97-AF65-F5344CB8AC3E}">
        <p14:creationId xmlns:p14="http://schemas.microsoft.com/office/powerpoint/2010/main" val="275922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96AD858-8B08-47E7-AC57-BD685F75333C}" type="datetimeFigureOut">
              <a:rPr lang="en-GB" smtClean="0"/>
              <a:t>11/09/2024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BC8035A-7C3D-4DF6-B55F-69AD9EE8EBE4}" type="slidenum">
              <a:rPr lang="en-GB" smtClean="0"/>
              <a:t>‹#›</a:t>
            </a:fld>
            <a:endParaRPr lang="en-GB"/>
          </a:p>
        </p:txBody>
      </p:sp>
    </p:spTree>
    <p:extLst>
      <p:ext uri="{BB962C8B-B14F-4D97-AF65-F5344CB8AC3E}">
        <p14:creationId xmlns:p14="http://schemas.microsoft.com/office/powerpoint/2010/main" val="334750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73"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75" name="Rectangle 74">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72F46CAB-718D-68C3-B0AD-7F235264A5AE}"/>
              </a:ext>
            </a:extLst>
          </p:cNvPr>
          <p:cNvSpPr>
            <a:spLocks noGrp="1"/>
          </p:cNvSpPr>
          <p:nvPr>
            <p:ph type="ctrTitle"/>
          </p:nvPr>
        </p:nvSpPr>
        <p:spPr>
          <a:xfrm>
            <a:off x="5274825" y="1143000"/>
            <a:ext cx="6268246" cy="3134032"/>
          </a:xfrm>
        </p:spPr>
        <p:txBody>
          <a:bodyPr vert="horz" lIns="91440" tIns="45720" rIns="91440" bIns="45720" rtlCol="0">
            <a:normAutofit/>
          </a:bodyPr>
          <a:lstStyle/>
          <a:p>
            <a:r>
              <a:rPr lang="en-US" sz="6600">
                <a:solidFill>
                  <a:srgbClr val="EBEBEB"/>
                </a:solidFill>
              </a:rPr>
              <a:t>SENIOR PHASE INFORMATION EVENING </a:t>
            </a:r>
          </a:p>
        </p:txBody>
      </p:sp>
      <p:sp>
        <p:nvSpPr>
          <p:cNvPr id="3" name="Subtitle 2">
            <a:extLst>
              <a:ext uri="{FF2B5EF4-FFF2-40B4-BE49-F238E27FC236}">
                <a16:creationId xmlns:a16="http://schemas.microsoft.com/office/drawing/2014/main" id="{F4F1AF11-70CE-EFF4-BDC6-FD619A066B2A}"/>
              </a:ext>
            </a:extLst>
          </p:cNvPr>
          <p:cNvSpPr>
            <a:spLocks noGrp="1"/>
          </p:cNvSpPr>
          <p:nvPr>
            <p:ph type="subTitle" idx="1"/>
          </p:nvPr>
        </p:nvSpPr>
        <p:spPr>
          <a:xfrm>
            <a:off x="5274825" y="4473677"/>
            <a:ext cx="6268246" cy="1268144"/>
          </a:xfrm>
        </p:spPr>
        <p:txBody>
          <a:bodyPr vert="horz" lIns="91440" tIns="45720" rIns="91440" bIns="45720" rtlCol="0">
            <a:normAutofit/>
          </a:bodyPr>
          <a:lstStyle/>
          <a:p>
            <a:r>
              <a:rPr lang="en-US" sz="2800" dirty="0"/>
              <a:t>WEDNESDAY 11</a:t>
            </a:r>
            <a:r>
              <a:rPr lang="en-US" sz="2800" baseline="30000" dirty="0"/>
              <a:t>TH</a:t>
            </a:r>
            <a:r>
              <a:rPr lang="en-US" sz="2800" dirty="0"/>
              <a:t> SEPTEMBER 2024</a:t>
            </a:r>
          </a:p>
          <a:p>
            <a:pPr>
              <a:buFont typeface="Wingdings 3" charset="2"/>
              <a:buChar char=""/>
            </a:pPr>
            <a:endParaRPr lang="en-US" sz="2000" dirty="0"/>
          </a:p>
          <a:p>
            <a:endParaRPr lang="en-US" sz="2000" dirty="0"/>
          </a:p>
          <a:p>
            <a:pPr>
              <a:buFont typeface="Wingdings 3" charset="2"/>
              <a:buChar char=""/>
            </a:pPr>
            <a:endParaRPr lang="en-US" sz="2000" dirty="0"/>
          </a:p>
        </p:txBody>
      </p:sp>
      <p:pic>
        <p:nvPicPr>
          <p:cNvPr id="4" name="Picture 3">
            <a:extLst>
              <a:ext uri="{FF2B5EF4-FFF2-40B4-BE49-F238E27FC236}">
                <a16:creationId xmlns:a16="http://schemas.microsoft.com/office/drawing/2014/main" id="{B3D516BD-498C-6615-906E-02D5EEFDC82C}"/>
              </a:ext>
            </a:extLst>
          </p:cNvPr>
          <p:cNvPicPr>
            <a:picLocks noChangeArrowheads="1"/>
          </p:cNvPicPr>
          <p:nvPr/>
        </p:nvPicPr>
        <p:blipFill>
          <a:blip r:embed="rId2">
            <a:extLst>
              <a:ext uri="{28A0092B-C50C-407E-A947-70E740481C1C}">
                <a14:useLocalDpi xmlns:a14="http://schemas.microsoft.com/office/drawing/2010/main" val="0"/>
              </a:ext>
            </a:extLst>
          </a:blip>
          <a:srcRect l="7769" r="-1" b="-1"/>
          <a:stretch/>
        </p:blipFill>
        <p:spPr bwMode="auto">
          <a:xfrm>
            <a:off x="1165916" y="1113063"/>
            <a:ext cx="3418757"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7030A0">
                    <a:alpha val="0"/>
                  </a:srgbClr>
                </a:solidFill>
              </a14:hiddenFill>
            </a:ext>
            <a:ext uri="{91240B29-F687-4F45-9708-019B960494DF}">
              <a14:hiddenLine xmlns:a14="http://schemas.microsoft.com/office/drawing/2010/main" w="38100" algn="ctr">
                <a:solidFill>
                  <a:srgbClr val="000000"/>
                </a:solidFill>
                <a:round/>
                <a:headEnd/>
                <a:tailEnd/>
              </a14:hiddenLine>
            </a:ext>
          </a:extLst>
        </p:spPr>
      </p:pic>
    </p:spTree>
    <p:extLst>
      <p:ext uri="{BB962C8B-B14F-4D97-AF65-F5344CB8AC3E}">
        <p14:creationId xmlns:p14="http://schemas.microsoft.com/office/powerpoint/2010/main" val="31896337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9AF1-0048-BBF3-87F4-CCD2321CB929}"/>
              </a:ext>
            </a:extLst>
          </p:cNvPr>
          <p:cNvSpPr>
            <a:spLocks noGrp="1"/>
          </p:cNvSpPr>
          <p:nvPr>
            <p:ph type="title"/>
          </p:nvPr>
        </p:nvSpPr>
        <p:spPr>
          <a:xfrm>
            <a:off x="2390216" y="1031186"/>
            <a:ext cx="7254054" cy="530223"/>
          </a:xfrm>
        </p:spPr>
        <p:txBody>
          <a:bodyPr/>
          <a:lstStyle/>
          <a:p>
            <a:pPr algn="ctr"/>
            <a:r>
              <a:rPr lang="en-GB" b="1" dirty="0">
                <a:solidFill>
                  <a:srgbClr val="EBEBEB"/>
                </a:solidFill>
              </a:rPr>
              <a:t>The Cumbernauld Academy Community Contract </a:t>
            </a:r>
            <a:endParaRPr lang="en-GB" dirty="0"/>
          </a:p>
        </p:txBody>
      </p:sp>
      <p:sp>
        <p:nvSpPr>
          <p:cNvPr id="3" name="Content Placeholder 2">
            <a:extLst>
              <a:ext uri="{FF2B5EF4-FFF2-40B4-BE49-F238E27FC236}">
                <a16:creationId xmlns:a16="http://schemas.microsoft.com/office/drawing/2014/main" id="{46848377-A42E-B4F3-6658-28D2D1A7A4E3}"/>
              </a:ext>
            </a:extLst>
          </p:cNvPr>
          <p:cNvSpPr>
            <a:spLocks noGrp="1"/>
          </p:cNvSpPr>
          <p:nvPr>
            <p:ph idx="1"/>
          </p:nvPr>
        </p:nvSpPr>
        <p:spPr>
          <a:xfrm>
            <a:off x="1703512" y="2361456"/>
            <a:ext cx="8784976" cy="4608512"/>
          </a:xfrm>
        </p:spPr>
        <p:txBody>
          <a:bodyPr>
            <a:noAutofit/>
          </a:bodyPr>
          <a:lstStyle/>
          <a:p>
            <a:r>
              <a:rPr lang="en-GB" sz="1500" b="1" dirty="0"/>
              <a:t>Most pupils will have a study collum on their timetable. The Cumbernauld Academy Community Contract asks them to dedicate a minimum of 2 periods from those study periods to give back to the school.  This can be done in many ways: </a:t>
            </a:r>
          </a:p>
          <a:p>
            <a:endParaRPr lang="en-GB" sz="1500" b="1" dirty="0"/>
          </a:p>
          <a:p>
            <a:r>
              <a:rPr lang="en-GB" sz="1500" b="1" dirty="0"/>
              <a:t>Helping in </a:t>
            </a:r>
            <a:r>
              <a:rPr lang="en-GB" sz="1500" b="1" dirty="0" err="1"/>
              <a:t>BGE</a:t>
            </a:r>
            <a:r>
              <a:rPr lang="en-GB" sz="1500" b="1" dirty="0"/>
              <a:t> classes (in a subject they are good at/already have a higher in.)</a:t>
            </a:r>
          </a:p>
          <a:p>
            <a:r>
              <a:rPr lang="en-GB" sz="1500" b="1" dirty="0"/>
              <a:t>Helping in the Support for Learning base.</a:t>
            </a:r>
          </a:p>
          <a:p>
            <a:r>
              <a:rPr lang="en-GB" sz="1500" b="1" dirty="0"/>
              <a:t>Organising Events/Assisting with organising school trips/Fundraising activity in the school </a:t>
            </a:r>
          </a:p>
          <a:p>
            <a:r>
              <a:rPr lang="en-GB" sz="1500" b="1" dirty="0"/>
              <a:t>Buddy work with younger pupils – helping them with their wellbeing and learning. </a:t>
            </a:r>
          </a:p>
          <a:p>
            <a:r>
              <a:rPr lang="en-GB" sz="1500" b="1" dirty="0"/>
              <a:t>Helping to deliver alternative courses for younger pupils.</a:t>
            </a:r>
          </a:p>
          <a:p>
            <a:r>
              <a:rPr lang="en-GB" sz="1500" b="1" dirty="0"/>
              <a:t>Future Fridays (not during study time but will count as your hours)</a:t>
            </a:r>
          </a:p>
          <a:p>
            <a:endParaRPr lang="en-GB" sz="1500" b="1" dirty="0"/>
          </a:p>
          <a:p>
            <a:r>
              <a:rPr lang="en-GB" sz="1500" b="1" dirty="0"/>
              <a:t>Mr O’Neill will monitor this on a weekly basis during house time and skills for life to ensure everyone is fulfilling their commitment to the school community. Everyone who fulfils the contract will leave school with a volunteering award on their qualification record. </a:t>
            </a:r>
          </a:p>
        </p:txBody>
      </p:sp>
    </p:spTree>
    <p:extLst>
      <p:ext uri="{BB962C8B-B14F-4D97-AF65-F5344CB8AC3E}">
        <p14:creationId xmlns:p14="http://schemas.microsoft.com/office/powerpoint/2010/main" val="109162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6989869-E129-30E1-1E4C-90AD6046354A}"/>
              </a:ext>
            </a:extLst>
          </p:cNvPr>
          <p:cNvSpPr>
            <a:spLocks noGrp="1"/>
          </p:cNvSpPr>
          <p:nvPr>
            <p:ph type="title"/>
          </p:nvPr>
        </p:nvSpPr>
        <p:spPr>
          <a:xfrm>
            <a:off x="2495600" y="909975"/>
            <a:ext cx="3143248" cy="765174"/>
          </a:xfrm>
        </p:spPr>
        <p:txBody>
          <a:bodyPr>
            <a:normAutofit/>
          </a:bodyPr>
          <a:lstStyle/>
          <a:p>
            <a:r>
              <a:rPr lang="en-GB" b="1" dirty="0">
                <a:solidFill>
                  <a:srgbClr val="EBEBEB"/>
                </a:solidFill>
              </a:rPr>
              <a:t>The Contract</a:t>
            </a:r>
          </a:p>
        </p:txBody>
      </p:sp>
      <p:pic>
        <p:nvPicPr>
          <p:cNvPr id="5" name="Content Placeholder 4">
            <a:extLst>
              <a:ext uri="{FF2B5EF4-FFF2-40B4-BE49-F238E27FC236}">
                <a16:creationId xmlns:a16="http://schemas.microsoft.com/office/drawing/2014/main" id="{C9F68307-0A6D-93CB-6ADB-8D71234A86A3}"/>
              </a:ext>
            </a:extLst>
          </p:cNvPr>
          <p:cNvPicPr>
            <a:picLocks noChangeAspect="1"/>
          </p:cNvPicPr>
          <p:nvPr/>
        </p:nvPicPr>
        <p:blipFill rotWithShape="1">
          <a:blip r:embed="rId2"/>
          <a:srcRect l="34511" t="24163" r="35980" b="7378"/>
          <a:stretch/>
        </p:blipFill>
        <p:spPr>
          <a:xfrm>
            <a:off x="5902675" y="1412777"/>
            <a:ext cx="4459573" cy="5349452"/>
          </a:xfrm>
          <a:prstGeom prst="rect">
            <a:avLst/>
          </a:prstGeom>
        </p:spPr>
      </p:pic>
      <p:sp>
        <p:nvSpPr>
          <p:cNvPr id="9" name="Content Placeholder 8">
            <a:extLst>
              <a:ext uri="{FF2B5EF4-FFF2-40B4-BE49-F238E27FC236}">
                <a16:creationId xmlns:a16="http://schemas.microsoft.com/office/drawing/2014/main" id="{26F96E8B-BD92-0F0D-61D1-9D0F4BBF8A26}"/>
              </a:ext>
            </a:extLst>
          </p:cNvPr>
          <p:cNvSpPr>
            <a:spLocks noGrp="1"/>
          </p:cNvSpPr>
          <p:nvPr>
            <p:ph idx="1"/>
          </p:nvPr>
        </p:nvSpPr>
        <p:spPr>
          <a:xfrm>
            <a:off x="1517537" y="2176650"/>
            <a:ext cx="4459573" cy="4681351"/>
          </a:xfrm>
        </p:spPr>
        <p:txBody>
          <a:bodyPr>
            <a:normAutofit fontScale="85000" lnSpcReduction="20000"/>
          </a:bodyPr>
          <a:lstStyle/>
          <a:p>
            <a:r>
              <a:rPr lang="en-US" sz="3300" b="1" dirty="0">
                <a:solidFill>
                  <a:schemeClr val="tx1"/>
                </a:solidFill>
              </a:rPr>
              <a:t>The contract also mentions some other expectations of </a:t>
            </a:r>
            <a:r>
              <a:rPr lang="en-US" sz="3300" b="1" dirty="0" err="1">
                <a:solidFill>
                  <a:schemeClr val="tx1"/>
                </a:solidFill>
              </a:rPr>
              <a:t>S6</a:t>
            </a:r>
            <a:r>
              <a:rPr lang="en-US" sz="3300" b="1" dirty="0">
                <a:solidFill>
                  <a:schemeClr val="tx1"/>
                </a:solidFill>
              </a:rPr>
              <a:t> pupil at Cumbernauld Academy including:</a:t>
            </a:r>
          </a:p>
          <a:p>
            <a:endParaRPr lang="en-US" sz="3300" b="1" dirty="0">
              <a:solidFill>
                <a:schemeClr val="tx1"/>
              </a:solidFill>
            </a:endParaRPr>
          </a:p>
          <a:p>
            <a:r>
              <a:rPr lang="en-US" sz="3300" b="1" dirty="0">
                <a:solidFill>
                  <a:schemeClr val="tx1"/>
                </a:solidFill>
              </a:rPr>
              <a:t>Uniform </a:t>
            </a:r>
          </a:p>
          <a:p>
            <a:r>
              <a:rPr lang="en-US" sz="3300" b="1" dirty="0">
                <a:solidFill>
                  <a:schemeClr val="tx1"/>
                </a:solidFill>
              </a:rPr>
              <a:t>Attendance</a:t>
            </a:r>
          </a:p>
          <a:p>
            <a:r>
              <a:rPr lang="en-US" sz="3300" b="1" dirty="0">
                <a:solidFill>
                  <a:schemeClr val="tx1"/>
                </a:solidFill>
              </a:rPr>
              <a:t>Commitment </a:t>
            </a:r>
          </a:p>
          <a:p>
            <a:r>
              <a:rPr lang="en-US" sz="3300" b="1" dirty="0">
                <a:solidFill>
                  <a:schemeClr val="tx1"/>
                </a:solidFill>
              </a:rPr>
              <a:t>Respect</a:t>
            </a:r>
          </a:p>
          <a:p>
            <a:r>
              <a:rPr lang="en-US" sz="3300" b="1" dirty="0">
                <a:solidFill>
                  <a:schemeClr val="tx1"/>
                </a:solidFill>
              </a:rPr>
              <a:t>Conduct </a:t>
            </a:r>
          </a:p>
          <a:p>
            <a:endParaRPr lang="en-US" sz="3300" dirty="0">
              <a:solidFill>
                <a:schemeClr val="tx1"/>
              </a:solidFill>
            </a:endParaRPr>
          </a:p>
          <a:p>
            <a:endParaRPr lang="en-US" dirty="0">
              <a:solidFill>
                <a:srgbClr val="FFFFFF"/>
              </a:solidFill>
            </a:endParaRPr>
          </a:p>
        </p:txBody>
      </p:sp>
    </p:spTree>
    <p:extLst>
      <p:ext uri="{BB962C8B-B14F-4D97-AF65-F5344CB8AC3E}">
        <p14:creationId xmlns:p14="http://schemas.microsoft.com/office/powerpoint/2010/main" val="189634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D2FFA78-0651-972B-BC76-E2D8C6F1AB0D}"/>
              </a:ext>
            </a:extLst>
          </p:cNvPr>
          <p:cNvPicPr>
            <a:picLocks noChangeAspect="1"/>
          </p:cNvPicPr>
          <p:nvPr/>
        </p:nvPicPr>
        <p:blipFill rotWithShape="1">
          <a:blip r:embed="rId3">
            <a:alphaModFix amt="40000"/>
          </a:blip>
          <a:srcRect l="2571" r="38154" b="-1"/>
          <a:stretch/>
        </p:blipFill>
        <p:spPr>
          <a:xfrm>
            <a:off x="1524016" y="188641"/>
            <a:ext cx="4567413" cy="6669359"/>
          </a:xfrm>
          <a:prstGeom prst="rect">
            <a:avLst/>
          </a:prstGeom>
        </p:spPr>
      </p:pic>
      <p:pic>
        <p:nvPicPr>
          <p:cNvPr id="3" name="Picture 2" descr="A circular diagram of a puzzle&#10;&#10;Description automatically generated">
            <a:extLst>
              <a:ext uri="{FF2B5EF4-FFF2-40B4-BE49-F238E27FC236}">
                <a16:creationId xmlns:a16="http://schemas.microsoft.com/office/drawing/2014/main" id="{CA141D42-B737-811A-3F6C-39B966635B43}"/>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l="9862" r="2985" b="2"/>
          <a:stretch/>
        </p:blipFill>
        <p:spPr bwMode="auto">
          <a:xfrm>
            <a:off x="6093714" y="857249"/>
            <a:ext cx="457428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2178968" y="857249"/>
            <a:ext cx="6571060" cy="530223"/>
          </a:xfrm>
        </p:spPr>
        <p:txBody>
          <a:bodyPr vert="horz" lIns="68580" tIns="34290" rIns="68580" bIns="34290" rtlCol="0" anchor="ctr">
            <a:normAutofit fontScale="90000"/>
          </a:bodyPr>
          <a:lstStyle/>
          <a:p>
            <a:pPr algn="l"/>
            <a:r>
              <a:rPr lang="en-US" b="1" dirty="0" err="1"/>
              <a:t>S6</a:t>
            </a:r>
            <a:r>
              <a:rPr lang="en-US" b="1" dirty="0"/>
              <a:t> Leadership Roles</a:t>
            </a:r>
          </a:p>
        </p:txBody>
      </p:sp>
      <p:sp>
        <p:nvSpPr>
          <p:cNvPr id="13" name="Content Placeholder 5">
            <a:extLst>
              <a:ext uri="{FF2B5EF4-FFF2-40B4-BE49-F238E27FC236}">
                <a16:creationId xmlns:a16="http://schemas.microsoft.com/office/drawing/2014/main" id="{A4A9B30C-007C-E0C2-0C9F-64DF70200D6B}"/>
              </a:ext>
            </a:extLst>
          </p:cNvPr>
          <p:cNvSpPr>
            <a:spLocks noGrp="1"/>
          </p:cNvSpPr>
          <p:nvPr>
            <p:ph idx="1"/>
          </p:nvPr>
        </p:nvSpPr>
        <p:spPr>
          <a:xfrm>
            <a:off x="1919536" y="1714500"/>
            <a:ext cx="7089924" cy="5386908"/>
          </a:xfrm>
        </p:spPr>
        <p:txBody>
          <a:bodyPr vert="horz" lIns="68580" tIns="34290" rIns="68580" bIns="34290" rtlCol="0">
            <a:normAutofit/>
          </a:bodyPr>
          <a:lstStyle/>
          <a:p>
            <a:pPr marL="257175" indent="-257175">
              <a:lnSpc>
                <a:spcPct val="90000"/>
              </a:lnSpc>
              <a:buFont typeface="Wingdings 3" charset="2"/>
              <a:buChar char=""/>
            </a:pPr>
            <a:r>
              <a:rPr lang="en-US" sz="2200" b="1" dirty="0">
                <a:solidFill>
                  <a:schemeClr val="tx1"/>
                </a:solidFill>
              </a:rPr>
              <a:t>Captaincy Team</a:t>
            </a:r>
          </a:p>
          <a:p>
            <a:pPr marL="257175" indent="-257175">
              <a:lnSpc>
                <a:spcPct val="90000"/>
              </a:lnSpc>
              <a:buFont typeface="Wingdings 3" charset="2"/>
              <a:buChar char=""/>
            </a:pPr>
            <a:r>
              <a:rPr lang="en-US" sz="2200" b="1" dirty="0">
                <a:solidFill>
                  <a:schemeClr val="tx1"/>
                </a:solidFill>
              </a:rPr>
              <a:t>Pupil Parliament</a:t>
            </a:r>
          </a:p>
          <a:p>
            <a:pPr marL="257175" indent="-257175">
              <a:lnSpc>
                <a:spcPct val="90000"/>
              </a:lnSpc>
              <a:buFont typeface="Wingdings 3" charset="2"/>
              <a:buChar char=""/>
            </a:pPr>
            <a:r>
              <a:rPr lang="en-US" sz="2200" b="1" dirty="0">
                <a:solidFill>
                  <a:schemeClr val="tx1"/>
                </a:solidFill>
              </a:rPr>
              <a:t>Buddy System</a:t>
            </a:r>
          </a:p>
          <a:p>
            <a:pPr marL="257175" indent="-257175">
              <a:lnSpc>
                <a:spcPct val="90000"/>
              </a:lnSpc>
              <a:buFont typeface="Wingdings 3" charset="2"/>
              <a:buChar char=""/>
            </a:pPr>
            <a:r>
              <a:rPr lang="en-US" sz="2200" b="1" dirty="0">
                <a:solidFill>
                  <a:schemeClr val="tx1"/>
                </a:solidFill>
              </a:rPr>
              <a:t>Committees</a:t>
            </a:r>
          </a:p>
          <a:p>
            <a:pPr marL="257175" indent="-257175">
              <a:lnSpc>
                <a:spcPct val="90000"/>
              </a:lnSpc>
              <a:buFont typeface="Wingdings 3" charset="2"/>
              <a:buChar char=""/>
            </a:pPr>
            <a:r>
              <a:rPr lang="en-US" sz="2200" b="1" dirty="0">
                <a:solidFill>
                  <a:schemeClr val="tx1"/>
                </a:solidFill>
              </a:rPr>
              <a:t>Peer Advocate </a:t>
            </a:r>
          </a:p>
          <a:p>
            <a:pPr marL="257175" indent="-257175">
              <a:lnSpc>
                <a:spcPct val="90000"/>
              </a:lnSpc>
              <a:buFont typeface="Wingdings 3" charset="2"/>
              <a:buChar char=""/>
            </a:pPr>
            <a:r>
              <a:rPr lang="en-US" sz="2200" b="1" dirty="0">
                <a:solidFill>
                  <a:schemeClr val="tx1"/>
                </a:solidFill>
              </a:rPr>
              <a:t>Sports Leaders </a:t>
            </a:r>
          </a:p>
          <a:p>
            <a:pPr marL="257175" indent="-257175">
              <a:lnSpc>
                <a:spcPct val="90000"/>
              </a:lnSpc>
              <a:buFont typeface="Wingdings 3" charset="2"/>
              <a:buChar char=""/>
            </a:pPr>
            <a:r>
              <a:rPr lang="en-US" sz="2200" b="1" dirty="0">
                <a:solidFill>
                  <a:schemeClr val="tx1"/>
                </a:solidFill>
              </a:rPr>
              <a:t>Future Friday’s Ambassadors</a:t>
            </a:r>
          </a:p>
          <a:p>
            <a:pPr marL="257175" indent="-257175">
              <a:lnSpc>
                <a:spcPct val="90000"/>
              </a:lnSpc>
              <a:buFont typeface="Wingdings 3" charset="2"/>
              <a:buChar char=""/>
            </a:pPr>
            <a:r>
              <a:rPr lang="en-US" sz="2200" b="1" dirty="0">
                <a:solidFill>
                  <a:schemeClr val="tx1"/>
                </a:solidFill>
              </a:rPr>
              <a:t>Equality Ambassadors</a:t>
            </a:r>
          </a:p>
          <a:p>
            <a:pPr marL="257175" indent="-257175">
              <a:lnSpc>
                <a:spcPct val="90000"/>
              </a:lnSpc>
              <a:buFont typeface="Wingdings 3" charset="2"/>
              <a:buChar char=""/>
            </a:pPr>
            <a:r>
              <a:rPr lang="en-US" sz="2200" b="1" dirty="0">
                <a:solidFill>
                  <a:schemeClr val="tx1"/>
                </a:solidFill>
              </a:rPr>
              <a:t>Mental Health Ambassadors</a:t>
            </a:r>
          </a:p>
          <a:p>
            <a:pPr marL="257175" indent="-257175">
              <a:lnSpc>
                <a:spcPct val="90000"/>
              </a:lnSpc>
              <a:buFont typeface="Wingdings 3" charset="2"/>
              <a:buChar char=""/>
            </a:pPr>
            <a:r>
              <a:rPr lang="en-US" sz="2200" b="1" dirty="0">
                <a:solidFill>
                  <a:schemeClr val="tx1"/>
                </a:solidFill>
              </a:rPr>
              <a:t>Subject Ambassadors</a:t>
            </a:r>
          </a:p>
          <a:p>
            <a:pPr marL="257175" indent="-257175">
              <a:lnSpc>
                <a:spcPct val="90000"/>
              </a:lnSpc>
              <a:buFont typeface="Wingdings 3" charset="2"/>
              <a:buChar char=""/>
            </a:pPr>
            <a:r>
              <a:rPr lang="en-US" sz="2200" b="1" dirty="0" err="1">
                <a:solidFill>
                  <a:schemeClr val="tx1"/>
                </a:solidFill>
              </a:rPr>
              <a:t>DYW</a:t>
            </a:r>
            <a:r>
              <a:rPr lang="en-US" sz="2200" b="1" dirty="0">
                <a:solidFill>
                  <a:schemeClr val="tx1"/>
                </a:solidFill>
              </a:rPr>
              <a:t> Ambassadors</a:t>
            </a:r>
          </a:p>
          <a:p>
            <a:pPr marL="257175" indent="-257175">
              <a:lnSpc>
                <a:spcPct val="90000"/>
              </a:lnSpc>
              <a:buFont typeface="Wingdings 3" charset="2"/>
              <a:buChar char=""/>
            </a:pPr>
            <a:endParaRPr lang="en-US" sz="1125" dirty="0">
              <a:solidFill>
                <a:schemeClr val="tx1"/>
              </a:solidFill>
            </a:endParaRPr>
          </a:p>
          <a:p>
            <a:pPr marL="257175" indent="-257175">
              <a:lnSpc>
                <a:spcPct val="90000"/>
              </a:lnSpc>
              <a:buFont typeface="Wingdings 3" charset="2"/>
              <a:buChar char=""/>
            </a:pPr>
            <a:endParaRPr lang="en-US" sz="1125" dirty="0">
              <a:solidFill>
                <a:schemeClr val="tx1"/>
              </a:solidFill>
            </a:endParaRPr>
          </a:p>
          <a:p>
            <a:pPr marL="257175" indent="-257175">
              <a:lnSpc>
                <a:spcPct val="90000"/>
              </a:lnSpc>
              <a:buFont typeface="Wingdings 3" charset="2"/>
              <a:buChar char=""/>
            </a:pPr>
            <a:endParaRPr lang="en-US" sz="1125" dirty="0">
              <a:solidFill>
                <a:schemeClr val="tx1"/>
              </a:solidFill>
            </a:endParaRPr>
          </a:p>
        </p:txBody>
      </p:sp>
    </p:spTree>
    <p:extLst>
      <p:ext uri="{BB962C8B-B14F-4D97-AF65-F5344CB8AC3E}">
        <p14:creationId xmlns:p14="http://schemas.microsoft.com/office/powerpoint/2010/main" val="31214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 calcmode="lin" valueType="num">
                                      <p:cBhvr additive="base">
                                        <p:cTn id="4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8" end="8"/>
                                            </p:txEl>
                                          </p:spTgt>
                                        </p:tgtEl>
                                        <p:attrNameLst>
                                          <p:attrName>style.visibility</p:attrName>
                                        </p:attrNameLst>
                                      </p:cBhvr>
                                      <p:to>
                                        <p:strVal val="visible"/>
                                      </p:to>
                                    </p:set>
                                    <p:anim calcmode="lin" valueType="num">
                                      <p:cBhvr additive="base">
                                        <p:cTn id="55"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xEl>
                                              <p:pRg st="9" end="9"/>
                                            </p:txEl>
                                          </p:spTgt>
                                        </p:tgtEl>
                                        <p:attrNameLst>
                                          <p:attrName>style.visibility</p:attrName>
                                        </p:attrNameLst>
                                      </p:cBhvr>
                                      <p:to>
                                        <p:strVal val="visible"/>
                                      </p:to>
                                    </p:set>
                                    <p:anim calcmode="lin" valueType="num">
                                      <p:cBhvr additive="base">
                                        <p:cTn id="59"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xEl>
                                              <p:pRg st="10" end="10"/>
                                            </p:txEl>
                                          </p:spTgt>
                                        </p:tgtEl>
                                        <p:attrNameLst>
                                          <p:attrName>style.visibility</p:attrName>
                                        </p:attrNameLst>
                                      </p:cBhvr>
                                      <p:to>
                                        <p:strVal val="visible"/>
                                      </p:to>
                                    </p:set>
                                    <p:anim calcmode="lin" valueType="num">
                                      <p:cBhvr additive="base">
                                        <p:cTn id="65"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7">
            <a:extLst>
              <a:ext uri="{FF2B5EF4-FFF2-40B4-BE49-F238E27FC236}">
                <a16:creationId xmlns:a16="http://schemas.microsoft.com/office/drawing/2014/main" id="{CC188648-E56C-C1A1-4EE3-1A49067931CC}"/>
              </a:ext>
            </a:extLst>
          </p:cNvPr>
          <p:cNvSpPr>
            <a:spLocks noGrp="1"/>
          </p:cNvSpPr>
          <p:nvPr>
            <p:ph type="title"/>
          </p:nvPr>
        </p:nvSpPr>
        <p:spPr>
          <a:xfrm>
            <a:off x="1847528" y="-243408"/>
            <a:ext cx="8568952" cy="972815"/>
          </a:xfrm>
        </p:spPr>
        <p:txBody>
          <a:bodyPr vert="horz" lIns="0" tIns="0" rIns="0" bIns="0" rtlCol="0" anchor="ctr">
            <a:normAutofit/>
          </a:bodyPr>
          <a:lstStyle>
            <a:lvl1pPr>
              <a:defRPr sz="3600">
                <a:solidFill>
                  <a:srgbClr val="FF0000"/>
                </a:solidFill>
                <a:latin typeface="Arial Bold"/>
                <a:ea typeface="Arial Bold"/>
                <a:cs typeface="Arial Bold"/>
                <a:sym typeface="Arial Bold"/>
              </a:defRPr>
            </a:lvl1pPr>
          </a:lstStyle>
          <a:p>
            <a:pPr algn="ctr">
              <a:defRPr sz="1800">
                <a:solidFill>
                  <a:srgbClr val="000000"/>
                </a:solidFill>
              </a:defRPr>
            </a:pPr>
            <a:r>
              <a:rPr lang="en-GB" sz="4800" b="1" dirty="0">
                <a:solidFill>
                  <a:schemeClr val="tx1"/>
                </a:solidFill>
                <a:latin typeface="Calibri" panose="020F0502020204030204" pitchFamily="34" charset="0"/>
              </a:rPr>
              <a:t>Cumbernauld Academy D</a:t>
            </a:r>
            <a:r>
              <a:rPr sz="4800" b="1" dirty="0" err="1">
                <a:solidFill>
                  <a:schemeClr val="tx1"/>
                </a:solidFill>
                <a:latin typeface="Calibri" panose="020F0502020204030204" pitchFamily="34" charset="0"/>
              </a:rPr>
              <a:t>eadlines</a:t>
            </a:r>
            <a:endParaRPr sz="4800" b="1" dirty="0">
              <a:solidFill>
                <a:schemeClr val="tx1"/>
              </a:solidFill>
              <a:latin typeface="Calibri" panose="020F0502020204030204" pitchFamily="34" charset="0"/>
            </a:endParaRPr>
          </a:p>
        </p:txBody>
      </p:sp>
      <p:graphicFrame>
        <p:nvGraphicFramePr>
          <p:cNvPr id="2" name="Content Placeholder 4">
            <a:extLst>
              <a:ext uri="{FF2B5EF4-FFF2-40B4-BE49-F238E27FC236}">
                <a16:creationId xmlns:a16="http://schemas.microsoft.com/office/drawing/2014/main" id="{E2233C9F-C20F-4E80-4AAD-033CA86C5F69}"/>
              </a:ext>
            </a:extLst>
          </p:cNvPr>
          <p:cNvGraphicFramePr>
            <a:graphicFrameLocks/>
          </p:cNvGraphicFramePr>
          <p:nvPr/>
        </p:nvGraphicFramePr>
        <p:xfrm>
          <a:off x="1522824" y="729408"/>
          <a:ext cx="9144000" cy="6011961"/>
        </p:xfrm>
        <a:graphic>
          <a:graphicData uri="http://schemas.openxmlformats.org/drawingml/2006/table">
            <a:tbl>
              <a:tblPr firstRow="1" firstCol="1" bandRow="1">
                <a:tableStyleId>{93296810-A885-4BE3-A3E7-6D5BEEA58F35}</a:tableStyleId>
              </a:tblPr>
              <a:tblGrid>
                <a:gridCol w="2044438">
                  <a:extLst>
                    <a:ext uri="{9D8B030D-6E8A-4147-A177-3AD203B41FA5}">
                      <a16:colId xmlns:a16="http://schemas.microsoft.com/office/drawing/2014/main" val="20000"/>
                    </a:ext>
                  </a:extLst>
                </a:gridCol>
                <a:gridCol w="7099562">
                  <a:extLst>
                    <a:ext uri="{9D8B030D-6E8A-4147-A177-3AD203B41FA5}">
                      <a16:colId xmlns:a16="http://schemas.microsoft.com/office/drawing/2014/main" val="20001"/>
                    </a:ext>
                  </a:extLst>
                </a:gridCol>
              </a:tblGrid>
              <a:tr h="773032">
                <a:tc>
                  <a:txBody>
                    <a:bodyPr/>
                    <a:lstStyle/>
                    <a:p>
                      <a:pPr>
                        <a:lnSpc>
                          <a:spcPct val="107000"/>
                        </a:lnSpc>
                        <a:spcAft>
                          <a:spcPts val="0"/>
                        </a:spcAft>
                      </a:pPr>
                      <a:r>
                        <a:rPr lang="en-GB" sz="2000" dirty="0">
                          <a:solidFill>
                            <a:schemeClr val="bg1"/>
                          </a:solidFill>
                          <a:effectLst/>
                        </a:rPr>
                        <a:t>By Friday 13th September</a:t>
                      </a:r>
                      <a:endPar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tc>
                  <a:txBody>
                    <a:bodyPr/>
                    <a:lstStyle/>
                    <a:p>
                      <a:pPr>
                        <a:lnSpc>
                          <a:spcPct val="107000"/>
                        </a:lnSpc>
                        <a:spcAft>
                          <a:spcPts val="0"/>
                        </a:spcAft>
                      </a:pPr>
                      <a:r>
                        <a:rPr lang="en-GB" sz="2400" b="0" dirty="0">
                          <a:solidFill>
                            <a:schemeClr val="bg1"/>
                          </a:solidFill>
                          <a:effectLst/>
                        </a:rPr>
                        <a:t>All pupils must register with UCAS and have completed their personal details.</a:t>
                      </a:r>
                      <a:endParaRPr lang="en-GB" sz="2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extLst>
                  <a:ext uri="{0D108BD9-81ED-4DB2-BD59-A6C34878D82A}">
                    <a16:rowId xmlns:a16="http://schemas.microsoft.com/office/drawing/2014/main" val="10000"/>
                  </a:ext>
                </a:extLst>
              </a:tr>
              <a:tr h="1536486">
                <a:tc>
                  <a:txBody>
                    <a:bodyPr/>
                    <a:lstStyle/>
                    <a:p>
                      <a:pPr>
                        <a:lnSpc>
                          <a:spcPct val="107000"/>
                        </a:lnSpc>
                        <a:spcAft>
                          <a:spcPts val="0"/>
                        </a:spcAft>
                      </a:pPr>
                      <a:r>
                        <a:rPr lang="en-GB" sz="1800" dirty="0">
                          <a:solidFill>
                            <a:schemeClr val="bg1"/>
                          </a:solidFill>
                          <a:effectLst/>
                        </a:rPr>
                        <a:t>Friday 20</a:t>
                      </a:r>
                      <a:r>
                        <a:rPr lang="en-GB" sz="1800" baseline="30000" dirty="0">
                          <a:solidFill>
                            <a:schemeClr val="bg1"/>
                          </a:solidFill>
                          <a:effectLst/>
                        </a:rPr>
                        <a:t>th</a:t>
                      </a:r>
                      <a:r>
                        <a:rPr lang="en-GB" sz="1800" dirty="0">
                          <a:solidFill>
                            <a:schemeClr val="bg1"/>
                          </a:solidFill>
                          <a:effectLst/>
                        </a:rPr>
                        <a:t>  September</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tc>
                  <a:txBody>
                    <a:bodyPr/>
                    <a:lstStyle/>
                    <a:p>
                      <a:pPr>
                        <a:lnSpc>
                          <a:spcPct val="107000"/>
                        </a:lnSpc>
                        <a:spcAft>
                          <a:spcPts val="0"/>
                        </a:spcAft>
                      </a:pPr>
                      <a:r>
                        <a:rPr lang="en-GB" sz="1800" dirty="0">
                          <a:solidFill>
                            <a:schemeClr val="tx1"/>
                          </a:solidFill>
                          <a:effectLst/>
                        </a:rPr>
                        <a:t>Pupils applying to Uni must be in the</a:t>
                      </a:r>
                      <a:r>
                        <a:rPr lang="en-GB" sz="1800" baseline="0" dirty="0">
                          <a:solidFill>
                            <a:schemeClr val="tx1"/>
                          </a:solidFill>
                          <a:effectLst/>
                        </a:rPr>
                        <a:t> UCAS class during skills for life time where staff can work with each pupil.</a:t>
                      </a:r>
                    </a:p>
                    <a:p>
                      <a:pPr>
                        <a:lnSpc>
                          <a:spcPct val="107000"/>
                        </a:lnSpc>
                        <a:spcAft>
                          <a:spcPts val="0"/>
                        </a:spcAft>
                      </a:pPr>
                      <a:r>
                        <a:rPr lang="en-GB" sz="1800" baseline="0" dirty="0">
                          <a:solidFill>
                            <a:schemeClr val="tx1"/>
                          </a:solidFill>
                          <a:effectLst/>
                        </a:rPr>
                        <a:t>Pupils with an early deadline for application will be supported first. Support will be given on applications.</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extLst>
                  <a:ext uri="{0D108BD9-81ED-4DB2-BD59-A6C34878D82A}">
                    <a16:rowId xmlns:a16="http://schemas.microsoft.com/office/drawing/2014/main" val="10001"/>
                  </a:ext>
                </a:extLst>
              </a:tr>
              <a:tr h="1019910">
                <a:tc>
                  <a:txBody>
                    <a:bodyPr/>
                    <a:lstStyle/>
                    <a:p>
                      <a:pPr>
                        <a:lnSpc>
                          <a:spcPct val="107000"/>
                        </a:lnSpc>
                        <a:spcAft>
                          <a:spcPts val="0"/>
                        </a:spcAft>
                      </a:pPr>
                      <a:r>
                        <a:rPr lang="en-GB" sz="1800" dirty="0">
                          <a:solidFill>
                            <a:schemeClr val="bg1"/>
                          </a:solidFill>
                          <a:effectLst/>
                        </a:rPr>
                        <a:t>Friday 4</a:t>
                      </a:r>
                      <a:r>
                        <a:rPr lang="en-GB" sz="1800" baseline="30000" dirty="0">
                          <a:solidFill>
                            <a:schemeClr val="bg1"/>
                          </a:solidFill>
                          <a:effectLst/>
                        </a:rPr>
                        <a:t>th</a:t>
                      </a:r>
                      <a:r>
                        <a:rPr lang="en-GB" sz="1800" dirty="0">
                          <a:solidFill>
                            <a:schemeClr val="bg1"/>
                          </a:solidFill>
                          <a:effectLst/>
                        </a:rPr>
                        <a:t> October</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tc>
                  <a:txBody>
                    <a:bodyPr/>
                    <a:lstStyle/>
                    <a:p>
                      <a:pPr>
                        <a:lnSpc>
                          <a:spcPct val="107000"/>
                        </a:lnSpc>
                        <a:spcAft>
                          <a:spcPts val="0"/>
                        </a:spcAft>
                      </a:pPr>
                      <a:r>
                        <a:rPr lang="en-GB" sz="1800" dirty="0">
                          <a:solidFill>
                            <a:schemeClr val="tx1"/>
                          </a:solidFill>
                          <a:effectLst/>
                        </a:rPr>
                        <a:t>Pupils should have discussed and shown their UCAS class teacher (Mr Sheridan and Mrs Milliken) what they wish to include in their personal statement.</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extLst>
                  <a:ext uri="{0D108BD9-81ED-4DB2-BD59-A6C34878D82A}">
                    <a16:rowId xmlns:a16="http://schemas.microsoft.com/office/drawing/2014/main" val="10002"/>
                  </a:ext>
                </a:extLst>
              </a:tr>
              <a:tr h="761621">
                <a:tc>
                  <a:txBody>
                    <a:bodyPr/>
                    <a:lstStyle/>
                    <a:p>
                      <a:pPr>
                        <a:lnSpc>
                          <a:spcPct val="107000"/>
                        </a:lnSpc>
                        <a:spcAft>
                          <a:spcPts val="0"/>
                        </a:spcAft>
                      </a:pPr>
                      <a:r>
                        <a:rPr lang="en-GB" sz="1800">
                          <a:solidFill>
                            <a:schemeClr val="bg1"/>
                          </a:solidFill>
                          <a:effectLst/>
                        </a:rPr>
                        <a:t>Friday 2</a:t>
                      </a:r>
                      <a:r>
                        <a:rPr lang="en-GB" sz="1800" dirty="0">
                          <a:solidFill>
                            <a:schemeClr val="bg1"/>
                          </a:solidFill>
                          <a:effectLst/>
                        </a:rPr>
                        <a:t>5</a:t>
                      </a:r>
                      <a:r>
                        <a:rPr lang="en-GB" sz="1800" baseline="30000">
                          <a:solidFill>
                            <a:schemeClr val="bg1"/>
                          </a:solidFill>
                          <a:effectLst/>
                        </a:rPr>
                        <a:t>th</a:t>
                      </a:r>
                      <a:r>
                        <a:rPr lang="en-GB" sz="1800">
                          <a:solidFill>
                            <a:schemeClr val="bg1"/>
                          </a:solidFill>
                          <a:effectLst/>
                        </a:rPr>
                        <a:t> </a:t>
                      </a:r>
                      <a:r>
                        <a:rPr lang="en-GB" sz="1800" dirty="0">
                          <a:solidFill>
                            <a:schemeClr val="bg1"/>
                          </a:solidFill>
                          <a:effectLst/>
                        </a:rPr>
                        <a:t>October</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tc>
                  <a:txBody>
                    <a:bodyPr/>
                    <a:lstStyle/>
                    <a:p>
                      <a:pPr>
                        <a:lnSpc>
                          <a:spcPct val="107000"/>
                        </a:lnSpc>
                        <a:spcAft>
                          <a:spcPts val="0"/>
                        </a:spcAft>
                      </a:pPr>
                      <a:r>
                        <a:rPr lang="en-GB" sz="1800" dirty="0">
                          <a:solidFill>
                            <a:schemeClr val="tx1"/>
                          </a:solidFill>
                          <a:effectLst/>
                        </a:rPr>
                        <a:t>First draft of personal statement to be submitted to Mr O’Neill. Feedback will be provided ASAP.</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extLst>
                  <a:ext uri="{0D108BD9-81ED-4DB2-BD59-A6C34878D82A}">
                    <a16:rowId xmlns:a16="http://schemas.microsoft.com/office/drawing/2014/main" val="10003"/>
                  </a:ext>
                </a:extLst>
              </a:tr>
              <a:tr h="579549">
                <a:tc>
                  <a:txBody>
                    <a:bodyPr/>
                    <a:lstStyle/>
                    <a:p>
                      <a:pPr>
                        <a:lnSpc>
                          <a:spcPct val="107000"/>
                        </a:lnSpc>
                        <a:spcAft>
                          <a:spcPts val="0"/>
                        </a:spcAft>
                      </a:pPr>
                      <a:r>
                        <a:rPr lang="en-GB" sz="1800" baseline="0" dirty="0">
                          <a:solidFill>
                            <a:schemeClr val="bg1"/>
                          </a:solidFill>
                          <a:effectLst/>
                        </a:rPr>
                        <a:t>Friday 1</a:t>
                      </a:r>
                      <a:r>
                        <a:rPr lang="en-GB" sz="1800" baseline="30000" dirty="0">
                          <a:solidFill>
                            <a:schemeClr val="bg1"/>
                          </a:solidFill>
                          <a:effectLst/>
                        </a:rPr>
                        <a:t>st</a:t>
                      </a:r>
                      <a:r>
                        <a:rPr lang="en-GB" sz="1800" baseline="0" dirty="0">
                          <a:solidFill>
                            <a:schemeClr val="bg1"/>
                          </a:solidFill>
                          <a:effectLst/>
                        </a:rPr>
                        <a:t> November</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tc>
                  <a:txBody>
                    <a:bodyPr/>
                    <a:lstStyle/>
                    <a:p>
                      <a:pPr>
                        <a:lnSpc>
                          <a:spcPct val="107000"/>
                        </a:lnSpc>
                        <a:spcAft>
                          <a:spcPts val="0"/>
                        </a:spcAft>
                      </a:pPr>
                      <a:r>
                        <a:rPr lang="en-GB" sz="1800" dirty="0">
                          <a:solidFill>
                            <a:schemeClr val="tx1"/>
                          </a:solidFill>
                          <a:effectLst/>
                        </a:rPr>
                        <a:t>All personal statements completed and uploaded to UCAS.</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extLst>
                  <a:ext uri="{0D108BD9-81ED-4DB2-BD59-A6C34878D82A}">
                    <a16:rowId xmlns:a16="http://schemas.microsoft.com/office/drawing/2014/main" val="10004"/>
                  </a:ext>
                </a:extLst>
              </a:tr>
              <a:tr h="761621">
                <a:tc>
                  <a:txBody>
                    <a:bodyPr/>
                    <a:lstStyle/>
                    <a:p>
                      <a:pPr>
                        <a:lnSpc>
                          <a:spcPct val="107000"/>
                        </a:lnSpc>
                        <a:spcAft>
                          <a:spcPts val="0"/>
                        </a:spcAft>
                      </a:pPr>
                      <a:r>
                        <a:rPr lang="en-GB" sz="1800" baseline="0" dirty="0">
                          <a:solidFill>
                            <a:schemeClr val="bg1"/>
                          </a:solidFill>
                          <a:effectLst/>
                        </a:rPr>
                        <a:t>Friday 15</a:t>
                      </a:r>
                      <a:r>
                        <a:rPr lang="en-GB" sz="1800" baseline="30000" dirty="0">
                          <a:solidFill>
                            <a:schemeClr val="bg1"/>
                          </a:solidFill>
                          <a:effectLst/>
                        </a:rPr>
                        <a:t>th</a:t>
                      </a:r>
                      <a:r>
                        <a:rPr lang="en-GB" sz="1800" baseline="0" dirty="0">
                          <a:solidFill>
                            <a:schemeClr val="bg1"/>
                          </a:solidFill>
                          <a:effectLst/>
                        </a:rPr>
                        <a:t>  November</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tc>
                  <a:txBody>
                    <a:bodyPr/>
                    <a:lstStyle/>
                    <a:p>
                      <a:pPr>
                        <a:lnSpc>
                          <a:spcPct val="107000"/>
                        </a:lnSpc>
                        <a:spcAft>
                          <a:spcPts val="0"/>
                        </a:spcAft>
                      </a:pPr>
                      <a:r>
                        <a:rPr lang="en-GB" sz="1800" dirty="0">
                          <a:solidFill>
                            <a:schemeClr val="tx1"/>
                          </a:solidFill>
                          <a:effectLst/>
                        </a:rPr>
                        <a:t>All applications will be checked by Mr O’Neill and other staff. A reference will be written and uploaded to UCAS.</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extLst>
                  <a:ext uri="{0D108BD9-81ED-4DB2-BD59-A6C34878D82A}">
                    <a16:rowId xmlns:a16="http://schemas.microsoft.com/office/drawing/2014/main" val="10005"/>
                  </a:ext>
                </a:extLst>
              </a:tr>
              <a:tr h="579742">
                <a:tc>
                  <a:txBody>
                    <a:bodyPr/>
                    <a:lstStyle/>
                    <a:p>
                      <a:pPr>
                        <a:lnSpc>
                          <a:spcPct val="107000"/>
                        </a:lnSpc>
                        <a:spcAft>
                          <a:spcPts val="0"/>
                        </a:spcAft>
                      </a:pPr>
                      <a:r>
                        <a:rPr lang="en-GB" sz="1800" dirty="0">
                          <a:solidFill>
                            <a:schemeClr val="bg1"/>
                          </a:solidFill>
                          <a:effectLst/>
                        </a:rPr>
                        <a:t>Friday 29</a:t>
                      </a:r>
                      <a:r>
                        <a:rPr lang="en-GB" sz="1800" baseline="30000" dirty="0">
                          <a:solidFill>
                            <a:schemeClr val="bg1"/>
                          </a:solidFill>
                          <a:effectLst/>
                        </a:rPr>
                        <a:t>th</a:t>
                      </a:r>
                      <a:r>
                        <a:rPr lang="en-GB" sz="1800" dirty="0">
                          <a:solidFill>
                            <a:schemeClr val="bg1"/>
                          </a:solidFill>
                          <a:effectLst/>
                        </a:rPr>
                        <a:t>   December </a:t>
                      </a: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tc>
                  <a:txBody>
                    <a:bodyPr/>
                    <a:lstStyle/>
                    <a:p>
                      <a:pPr>
                        <a:lnSpc>
                          <a:spcPct val="107000"/>
                        </a:lnSpc>
                        <a:spcAft>
                          <a:spcPts val="0"/>
                        </a:spcAft>
                      </a:pPr>
                      <a:r>
                        <a:rPr lang="en-GB" sz="1800" dirty="0">
                          <a:solidFill>
                            <a:schemeClr val="tx1"/>
                          </a:solidFill>
                          <a:effectLst/>
                        </a:rPr>
                        <a:t>All applications checked by Mr O’Neill and Mrs McGuigan and sent to UCAS.</a:t>
                      </a: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70" marR="6857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40">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Oval 41">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Oval 2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Oval 4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Oval 4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4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4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48" name="Rectangle 4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49" name="Rectangle 4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5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52" name="Freeform: Shape 3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5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34F75470-9531-2EC9-305C-48CA288D9BDA}"/>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Tailored Curriculum Team </a:t>
            </a:r>
            <a:br>
              <a:rPr lang="en-US" sz="3200" dirty="0">
                <a:solidFill>
                  <a:srgbClr val="EBEBEB"/>
                </a:solidFill>
              </a:rPr>
            </a:br>
            <a:br>
              <a:rPr lang="en-US" sz="3200" dirty="0">
                <a:solidFill>
                  <a:srgbClr val="EBEBEB"/>
                </a:solidFill>
              </a:rPr>
            </a:br>
            <a:r>
              <a:rPr lang="en-US" sz="3200" dirty="0">
                <a:solidFill>
                  <a:schemeClr val="bg1"/>
                </a:solidFill>
              </a:rPr>
              <a:t>DHT </a:t>
            </a:r>
            <a:r>
              <a:rPr lang="en-US" sz="3200" dirty="0" err="1">
                <a:solidFill>
                  <a:schemeClr val="bg1"/>
                </a:solidFill>
              </a:rPr>
              <a:t>Mr</a:t>
            </a:r>
            <a:r>
              <a:rPr lang="en-US" sz="3200" dirty="0">
                <a:solidFill>
                  <a:schemeClr val="bg1"/>
                </a:solidFill>
              </a:rPr>
              <a:t> Preston</a:t>
            </a:r>
            <a:br>
              <a:rPr lang="en-US" sz="3200" dirty="0">
                <a:solidFill>
                  <a:schemeClr val="bg1"/>
                </a:solidFill>
              </a:rPr>
            </a:br>
            <a:br>
              <a:rPr lang="en-US" sz="3200" dirty="0">
                <a:solidFill>
                  <a:schemeClr val="bg1"/>
                </a:solidFill>
              </a:rPr>
            </a:br>
            <a:r>
              <a:rPr lang="en-US" sz="3200" dirty="0">
                <a:solidFill>
                  <a:schemeClr val="bg1"/>
                </a:solidFill>
              </a:rPr>
              <a:t>Small Team of 5 staff</a:t>
            </a:r>
            <a:br>
              <a:rPr lang="en-US" sz="3200" dirty="0">
                <a:solidFill>
                  <a:schemeClr val="tx1">
                    <a:lumMod val="75000"/>
                    <a:lumOff val="25000"/>
                  </a:schemeClr>
                </a:solidFill>
              </a:rPr>
            </a:br>
            <a:endParaRPr lang="en-US" sz="3200" dirty="0">
              <a:solidFill>
                <a:schemeClr val="bg1"/>
              </a:solidFill>
            </a:endParaRPr>
          </a:p>
        </p:txBody>
      </p:sp>
      <p:sp>
        <p:nvSpPr>
          <p:cNvPr id="3" name="Subtitle 2">
            <a:extLst>
              <a:ext uri="{FF2B5EF4-FFF2-40B4-BE49-F238E27FC236}">
                <a16:creationId xmlns:a16="http://schemas.microsoft.com/office/drawing/2014/main" id="{C210A2A3-95E7-89B4-81D5-6CE2BD51412D}"/>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pPr>
              <a:lnSpc>
                <a:spcPct val="90000"/>
              </a:lnSpc>
              <a:buFont typeface="Wingdings 3" charset="2"/>
              <a:buChar char=""/>
            </a:pPr>
            <a:r>
              <a:rPr lang="en-US" sz="1600" b="1" u="sng" dirty="0">
                <a:solidFill>
                  <a:schemeClr val="tx1">
                    <a:lumMod val="75000"/>
                    <a:lumOff val="25000"/>
                  </a:schemeClr>
                </a:solidFill>
                <a:effectLst/>
              </a:rPr>
              <a:t>Why Tailored Curriculum?</a:t>
            </a:r>
          </a:p>
          <a:p>
            <a:pPr>
              <a:lnSpc>
                <a:spcPct val="90000"/>
              </a:lnSpc>
            </a:pPr>
            <a:r>
              <a:rPr lang="en-US" sz="1600" dirty="0">
                <a:solidFill>
                  <a:schemeClr val="tx1">
                    <a:lumMod val="75000"/>
                    <a:lumOff val="25000"/>
                  </a:schemeClr>
                </a:solidFill>
                <a:effectLst/>
              </a:rPr>
              <a:t>· Unable to access full mainstream curriculum for number of reasons</a:t>
            </a:r>
          </a:p>
          <a:p>
            <a:pPr>
              <a:lnSpc>
                <a:spcPct val="90000"/>
              </a:lnSpc>
            </a:pPr>
            <a:r>
              <a:rPr lang="en-US" sz="1600" dirty="0">
                <a:solidFill>
                  <a:schemeClr val="tx1">
                    <a:lumMod val="75000"/>
                    <a:lumOff val="25000"/>
                  </a:schemeClr>
                </a:solidFill>
                <a:effectLst/>
              </a:rPr>
              <a:t>· Pupils identified by staff using a number of measures</a:t>
            </a:r>
          </a:p>
          <a:p>
            <a:pPr>
              <a:lnSpc>
                <a:spcPct val="90000"/>
              </a:lnSpc>
            </a:pPr>
            <a:endParaRPr lang="en-US" sz="1600" dirty="0">
              <a:solidFill>
                <a:schemeClr val="tx1">
                  <a:lumMod val="75000"/>
                  <a:lumOff val="25000"/>
                </a:schemeClr>
              </a:solidFill>
              <a:effectLst/>
            </a:endParaRPr>
          </a:p>
          <a:p>
            <a:pPr>
              <a:lnSpc>
                <a:spcPct val="90000"/>
              </a:lnSpc>
              <a:buFont typeface="Wingdings 3" charset="2"/>
              <a:buChar char=""/>
            </a:pPr>
            <a:r>
              <a:rPr lang="en-US" sz="1600" b="1" u="sng" dirty="0">
                <a:solidFill>
                  <a:schemeClr val="tx1">
                    <a:lumMod val="75000"/>
                    <a:lumOff val="25000"/>
                  </a:schemeClr>
                </a:solidFill>
                <a:effectLst/>
              </a:rPr>
              <a:t>What do we actually do?</a:t>
            </a:r>
          </a:p>
          <a:p>
            <a:pPr marL="285750" indent="-285750">
              <a:lnSpc>
                <a:spcPct val="90000"/>
              </a:lnSpc>
              <a:buFont typeface="Arial" panose="020B0604020202020204" pitchFamily="34" charset="0"/>
              <a:buChar char="•"/>
            </a:pPr>
            <a:r>
              <a:rPr lang="en-US" sz="1600" dirty="0">
                <a:solidFill>
                  <a:schemeClr val="tx1">
                    <a:lumMod val="75000"/>
                    <a:lumOff val="25000"/>
                  </a:schemeClr>
                </a:solidFill>
                <a:effectLst/>
              </a:rPr>
              <a:t>Several interventions on offer across the school week</a:t>
            </a:r>
          </a:p>
          <a:p>
            <a:pPr marL="285750" indent="-285750">
              <a:lnSpc>
                <a:spcPct val="90000"/>
              </a:lnSpc>
              <a:buFont typeface="Arial" panose="020B0604020202020204" pitchFamily="34" charset="0"/>
              <a:buChar char="•"/>
            </a:pPr>
            <a:r>
              <a:rPr lang="en-US" sz="1600" dirty="0">
                <a:solidFill>
                  <a:schemeClr val="tx1">
                    <a:lumMod val="75000"/>
                    <a:lumOff val="25000"/>
                  </a:schemeClr>
                </a:solidFill>
                <a:effectLst/>
              </a:rPr>
              <a:t>Delivered by staff within the team and outside agencies</a:t>
            </a:r>
          </a:p>
          <a:p>
            <a:pPr>
              <a:lnSpc>
                <a:spcPct val="90000"/>
              </a:lnSpc>
            </a:pPr>
            <a:endParaRPr lang="en-US" sz="1600" dirty="0">
              <a:solidFill>
                <a:schemeClr val="tx1">
                  <a:lumMod val="75000"/>
                  <a:lumOff val="25000"/>
                </a:schemeClr>
              </a:solidFill>
              <a:effectLst/>
            </a:endParaRPr>
          </a:p>
          <a:p>
            <a:pPr>
              <a:lnSpc>
                <a:spcPct val="90000"/>
              </a:lnSpc>
              <a:buFont typeface="Wingdings 3" charset="2"/>
              <a:buChar char=""/>
            </a:pPr>
            <a:r>
              <a:rPr lang="en-US" sz="1600" b="1" u="sng" dirty="0">
                <a:solidFill>
                  <a:schemeClr val="tx1">
                    <a:lumMod val="75000"/>
                    <a:lumOff val="25000"/>
                  </a:schemeClr>
                </a:solidFill>
                <a:effectLst/>
              </a:rPr>
              <a:t>Overall Aim</a:t>
            </a:r>
          </a:p>
          <a:p>
            <a:pPr>
              <a:lnSpc>
                <a:spcPct val="90000"/>
              </a:lnSpc>
            </a:pPr>
            <a:r>
              <a:rPr lang="en-US" sz="1600" dirty="0">
                <a:solidFill>
                  <a:schemeClr val="tx1">
                    <a:lumMod val="75000"/>
                    <a:lumOff val="25000"/>
                  </a:schemeClr>
                </a:solidFill>
                <a:effectLst/>
              </a:rPr>
              <a:t>· Differs between year groups</a:t>
            </a:r>
          </a:p>
          <a:p>
            <a:pPr>
              <a:lnSpc>
                <a:spcPct val="90000"/>
              </a:lnSpc>
            </a:pPr>
            <a:r>
              <a:rPr lang="en-US" sz="1600" dirty="0">
                <a:solidFill>
                  <a:schemeClr val="tx1">
                    <a:lumMod val="75000"/>
                    <a:lumOff val="25000"/>
                  </a:schemeClr>
                </a:solidFill>
                <a:effectLst/>
              </a:rPr>
              <a:t>· S4/5 main aim is to get the best possible  outcomes for each individual young person</a:t>
            </a:r>
          </a:p>
          <a:p>
            <a:pPr>
              <a:lnSpc>
                <a:spcPct val="90000"/>
              </a:lnSpc>
              <a:buFont typeface="Wingdings 3" charset="2"/>
              <a:buChar char=""/>
            </a:pPr>
            <a:endParaRPr lang="en-US" sz="1600" dirty="0">
              <a:solidFill>
                <a:schemeClr val="tx1">
                  <a:lumMod val="75000"/>
                  <a:lumOff val="25000"/>
                </a:schemeClr>
              </a:solidFill>
            </a:endParaRPr>
          </a:p>
          <a:p>
            <a:pPr>
              <a:lnSpc>
                <a:spcPct val="90000"/>
              </a:lnSpc>
              <a:buFont typeface="Wingdings 3" charset="2"/>
              <a:buChar char=""/>
            </a:pPr>
            <a:endParaRPr lang="en-US" sz="1600" dirty="0">
              <a:solidFill>
                <a:schemeClr val="tx1">
                  <a:lumMod val="75000"/>
                  <a:lumOff val="25000"/>
                </a:schemeClr>
              </a:solidFill>
            </a:endParaRPr>
          </a:p>
          <a:p>
            <a:pPr>
              <a:lnSpc>
                <a:spcPct val="90000"/>
              </a:lnSpc>
            </a:pPr>
            <a:r>
              <a:rPr lang="en-US" sz="1600" dirty="0">
                <a:solidFill>
                  <a:schemeClr val="tx1">
                    <a:lumMod val="75000"/>
                    <a:lumOff val="25000"/>
                  </a:schemeClr>
                </a:solidFill>
              </a:rPr>
              <a:t> </a:t>
            </a:r>
          </a:p>
        </p:txBody>
      </p:sp>
    </p:spTree>
    <p:extLst>
      <p:ext uri="{BB962C8B-B14F-4D97-AF65-F5344CB8AC3E}">
        <p14:creationId xmlns:p14="http://schemas.microsoft.com/office/powerpoint/2010/main" val="147227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2534E72-97FB-806B-D750-9DFC4D7731B7}"/>
              </a:ext>
            </a:extLst>
          </p:cNvPr>
          <p:cNvSpPr>
            <a:spLocks noGrp="1"/>
          </p:cNvSpPr>
          <p:nvPr>
            <p:ph type="ctrTitle"/>
          </p:nvPr>
        </p:nvSpPr>
        <p:spPr>
          <a:xfrm>
            <a:off x="1199405" y="2099733"/>
            <a:ext cx="8825658" cy="861420"/>
          </a:xfrm>
        </p:spPr>
        <p:txBody>
          <a:bodyPr vert="horz" lIns="91440" tIns="45720" rIns="91440" bIns="45720" rtlCol="0">
            <a:normAutofit fontScale="90000"/>
          </a:bodyPr>
          <a:lstStyle/>
          <a:p>
            <a:pPr algn="ctr"/>
            <a:r>
              <a:rPr lang="en-US" dirty="0">
                <a:solidFill>
                  <a:schemeClr val="tx2">
                    <a:lumMod val="75000"/>
                  </a:schemeClr>
                </a:solidFill>
              </a:rPr>
              <a:t>Partnership Working </a:t>
            </a:r>
            <a:br>
              <a:rPr lang="en-US" dirty="0">
                <a:solidFill>
                  <a:schemeClr val="tx2">
                    <a:lumMod val="75000"/>
                  </a:schemeClr>
                </a:solidFill>
              </a:rPr>
            </a:br>
            <a:r>
              <a:rPr lang="en-US" dirty="0">
                <a:solidFill>
                  <a:schemeClr val="tx2">
                    <a:lumMod val="75000"/>
                  </a:schemeClr>
                </a:solidFill>
              </a:rPr>
              <a:t>Mr. Cairns</a:t>
            </a:r>
          </a:p>
        </p:txBody>
      </p:sp>
      <p:sp>
        <p:nvSpPr>
          <p:cNvPr id="3" name="Subtitle 2">
            <a:extLst>
              <a:ext uri="{FF2B5EF4-FFF2-40B4-BE49-F238E27FC236}">
                <a16:creationId xmlns:a16="http://schemas.microsoft.com/office/drawing/2014/main" id="{6DC33E0D-0552-8198-561F-C580A0FEBC70}"/>
              </a:ext>
            </a:extLst>
          </p:cNvPr>
          <p:cNvSpPr>
            <a:spLocks noGrp="1"/>
          </p:cNvSpPr>
          <p:nvPr>
            <p:ph type="subTitle" idx="1"/>
          </p:nvPr>
        </p:nvSpPr>
        <p:spPr>
          <a:xfrm>
            <a:off x="1154955" y="3429000"/>
            <a:ext cx="8825658" cy="2209800"/>
          </a:xfrm>
        </p:spPr>
        <p:txBody>
          <a:bodyPr vert="horz" lIns="91440" tIns="45720" rIns="91440" bIns="45720" rtlCol="0">
            <a:normAutofit/>
          </a:bodyPr>
          <a:lstStyle/>
          <a:p>
            <a:pPr marL="342900" indent="-342900">
              <a:lnSpc>
                <a:spcPct val="90000"/>
              </a:lnSpc>
              <a:buFont typeface="Wingdings 3" charset="2"/>
              <a:buChar char=""/>
            </a:pPr>
            <a:r>
              <a:rPr lang="en-US" sz="3200" dirty="0">
                <a:solidFill>
                  <a:schemeClr val="tx2"/>
                </a:solidFill>
              </a:rPr>
              <a:t>Attendance </a:t>
            </a:r>
          </a:p>
          <a:p>
            <a:pPr marL="342900" indent="-342900">
              <a:lnSpc>
                <a:spcPct val="90000"/>
              </a:lnSpc>
              <a:buFont typeface="Wingdings 3" charset="2"/>
              <a:buChar char=""/>
            </a:pPr>
            <a:r>
              <a:rPr lang="en-US" sz="3200" dirty="0">
                <a:solidFill>
                  <a:schemeClr val="tx2"/>
                </a:solidFill>
              </a:rPr>
              <a:t>Contact </a:t>
            </a:r>
          </a:p>
          <a:p>
            <a:pPr marL="342900" indent="-342900">
              <a:lnSpc>
                <a:spcPct val="90000"/>
              </a:lnSpc>
              <a:buFont typeface="Wingdings 3" charset="2"/>
              <a:buChar char=""/>
            </a:pPr>
            <a:r>
              <a:rPr lang="en-US" sz="3200" dirty="0">
                <a:solidFill>
                  <a:schemeClr val="tx2"/>
                </a:solidFill>
              </a:rPr>
              <a:t>Expectations </a:t>
            </a:r>
          </a:p>
        </p:txBody>
      </p:sp>
      <p:sp>
        <p:nvSpPr>
          <p:cNvPr id="36" name="Rectangle 35">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6211546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C964C3-F248-0868-367E-303E792028BD}"/>
              </a:ext>
            </a:extLst>
          </p:cNvPr>
          <p:cNvSpPr>
            <a:spLocks noGrp="1"/>
          </p:cNvSpPr>
          <p:nvPr>
            <p:ph type="title"/>
          </p:nvPr>
        </p:nvSpPr>
        <p:spPr/>
        <p:txBody>
          <a:bodyPr/>
          <a:lstStyle/>
          <a:p>
            <a:r>
              <a:rPr lang="en-GB" dirty="0"/>
              <a:t>Support</a:t>
            </a:r>
          </a:p>
        </p:txBody>
      </p:sp>
      <p:sp>
        <p:nvSpPr>
          <p:cNvPr id="5" name="Text Placeholder 4">
            <a:extLst>
              <a:ext uri="{FF2B5EF4-FFF2-40B4-BE49-F238E27FC236}">
                <a16:creationId xmlns:a16="http://schemas.microsoft.com/office/drawing/2014/main" id="{D22D7C4C-6CC3-CAEB-8CAB-281AED023246}"/>
              </a:ext>
            </a:extLst>
          </p:cNvPr>
          <p:cNvSpPr>
            <a:spLocks noGrp="1"/>
          </p:cNvSpPr>
          <p:nvPr>
            <p:ph type="body" idx="1"/>
          </p:nvPr>
        </p:nvSpPr>
        <p:spPr>
          <a:xfrm>
            <a:off x="1033670" y="2472800"/>
            <a:ext cx="3141879" cy="706964"/>
          </a:xfrm>
        </p:spPr>
        <p:txBody>
          <a:bodyPr/>
          <a:lstStyle/>
          <a:p>
            <a:r>
              <a:rPr lang="en-GB" b="1" dirty="0"/>
              <a:t>Senior Phase Booklet - Website</a:t>
            </a:r>
          </a:p>
        </p:txBody>
      </p:sp>
      <p:sp>
        <p:nvSpPr>
          <p:cNvPr id="8" name="Text Placeholder 7">
            <a:extLst>
              <a:ext uri="{FF2B5EF4-FFF2-40B4-BE49-F238E27FC236}">
                <a16:creationId xmlns:a16="http://schemas.microsoft.com/office/drawing/2014/main" id="{AB35A9BF-CC6D-A632-C0B5-E26F04BFFC56}"/>
              </a:ext>
            </a:extLst>
          </p:cNvPr>
          <p:cNvSpPr>
            <a:spLocks noGrp="1"/>
          </p:cNvSpPr>
          <p:nvPr>
            <p:ph type="body" sz="half" idx="15"/>
          </p:nvPr>
        </p:nvSpPr>
        <p:spPr/>
        <p:txBody>
          <a:bodyPr/>
          <a:lstStyle/>
          <a:p>
            <a:pPr marL="285750" indent="-285750">
              <a:buFont typeface="Arial" panose="020B0604020202020204" pitchFamily="34" charset="0"/>
              <a:buChar char="•"/>
            </a:pPr>
            <a:r>
              <a:rPr lang="en-GB" dirty="0"/>
              <a:t>Timeline</a:t>
            </a:r>
          </a:p>
          <a:p>
            <a:pPr marL="285750" indent="-285750">
              <a:buFont typeface="Arial" panose="020B0604020202020204" pitchFamily="34" charset="0"/>
              <a:buChar char="•"/>
            </a:pPr>
            <a:r>
              <a:rPr lang="en-GB" dirty="0"/>
              <a:t>Prelims</a:t>
            </a:r>
          </a:p>
          <a:p>
            <a:pPr marL="285750" indent="-285750">
              <a:buFont typeface="Arial" panose="020B0604020202020204" pitchFamily="34" charset="0"/>
              <a:buChar char="•"/>
            </a:pPr>
            <a:r>
              <a:rPr lang="en-GB" dirty="0"/>
              <a:t>Supported Study</a:t>
            </a:r>
          </a:p>
          <a:p>
            <a:pPr marL="285750" indent="-285750">
              <a:buFont typeface="Arial" panose="020B0604020202020204" pitchFamily="34" charset="0"/>
              <a:buChar char="•"/>
            </a:pPr>
            <a:r>
              <a:rPr lang="en-GB" dirty="0"/>
              <a:t>Easter School</a:t>
            </a:r>
          </a:p>
          <a:p>
            <a:pPr marL="285750" indent="-285750">
              <a:buFont typeface="Arial" panose="020B0604020202020204" pitchFamily="34" charset="0"/>
              <a:buChar char="•"/>
            </a:pPr>
            <a:r>
              <a:rPr lang="en-GB" dirty="0"/>
              <a:t>Master Classes</a:t>
            </a:r>
          </a:p>
          <a:p>
            <a:pPr marL="285750" indent="-285750">
              <a:buFont typeface="Arial" panose="020B0604020202020204" pitchFamily="34" charset="0"/>
              <a:buChar char="•"/>
            </a:pPr>
            <a:r>
              <a:rPr lang="en-GB" dirty="0"/>
              <a:t>Online Resources </a:t>
            </a:r>
          </a:p>
          <a:p>
            <a:pPr marL="285750" indent="-285750">
              <a:buFont typeface="Arial" panose="020B0604020202020204" pitchFamily="34" charset="0"/>
              <a:buChar char="•"/>
            </a:pPr>
            <a:r>
              <a:rPr lang="en-GB" dirty="0"/>
              <a:t>Attendance </a:t>
            </a:r>
          </a:p>
          <a:p>
            <a:pPr marL="285750" indent="-285750">
              <a:buFont typeface="Arial" panose="020B0604020202020204" pitchFamily="34" charset="0"/>
              <a:buChar char="•"/>
            </a:pPr>
            <a:r>
              <a:rPr lang="en-GB" dirty="0"/>
              <a:t>UCAS</a:t>
            </a:r>
          </a:p>
        </p:txBody>
      </p:sp>
      <p:sp>
        <p:nvSpPr>
          <p:cNvPr id="6" name="Text Placeholder 5">
            <a:extLst>
              <a:ext uri="{FF2B5EF4-FFF2-40B4-BE49-F238E27FC236}">
                <a16:creationId xmlns:a16="http://schemas.microsoft.com/office/drawing/2014/main" id="{E2EDC9F4-98F1-18FA-B800-94E1BE118008}"/>
              </a:ext>
            </a:extLst>
          </p:cNvPr>
          <p:cNvSpPr>
            <a:spLocks noGrp="1"/>
          </p:cNvSpPr>
          <p:nvPr>
            <p:ph type="body" sz="quarter" idx="3"/>
          </p:nvPr>
        </p:nvSpPr>
        <p:spPr>
          <a:xfrm>
            <a:off x="4403953" y="2332382"/>
            <a:ext cx="3484182" cy="807451"/>
          </a:xfrm>
        </p:spPr>
        <p:txBody>
          <a:bodyPr/>
          <a:lstStyle/>
          <a:p>
            <a:r>
              <a:rPr lang="en-GB" sz="2000" b="1" dirty="0"/>
              <a:t>S4-6 Study Skills Evening 10</a:t>
            </a:r>
            <a:r>
              <a:rPr lang="en-GB" sz="2000" b="1" baseline="30000" dirty="0"/>
              <a:t>th</a:t>
            </a:r>
            <a:r>
              <a:rPr lang="en-GB" sz="2000" b="1" dirty="0"/>
              <a:t> October 6pm-7.30pm</a:t>
            </a:r>
          </a:p>
        </p:txBody>
      </p:sp>
      <p:sp>
        <p:nvSpPr>
          <p:cNvPr id="9" name="Text Placeholder 8">
            <a:extLst>
              <a:ext uri="{FF2B5EF4-FFF2-40B4-BE49-F238E27FC236}">
                <a16:creationId xmlns:a16="http://schemas.microsoft.com/office/drawing/2014/main" id="{FEFCF664-E0F8-73C9-AC22-312645816F96}"/>
              </a:ext>
            </a:extLst>
          </p:cNvPr>
          <p:cNvSpPr>
            <a:spLocks noGrp="1"/>
          </p:cNvSpPr>
          <p:nvPr>
            <p:ph type="body" sz="half" idx="16"/>
          </p:nvPr>
        </p:nvSpPr>
        <p:spPr/>
        <p:txBody>
          <a:bodyPr/>
          <a:lstStyle/>
          <a:p>
            <a:pPr fontAlgn="base">
              <a:buFont typeface="Arial" panose="020B0604020202020204" pitchFamily="34" charset="0"/>
              <a:buChar char="•"/>
            </a:pPr>
            <a:r>
              <a:rPr lang="en-GB" sz="1400" i="0" dirty="0">
                <a:solidFill>
                  <a:srgbClr val="000000"/>
                </a:solidFill>
                <a:effectLst/>
                <a:latin typeface="Century Gothic" panose="020B0502020202020204" pitchFamily="34" charset="0"/>
              </a:rPr>
              <a:t>Practical advice around study techniques </a:t>
            </a:r>
          </a:p>
          <a:p>
            <a:pPr fontAlgn="base">
              <a:buFont typeface="Arial" panose="020B0604020202020204" pitchFamily="34" charset="0"/>
              <a:buChar char="•"/>
            </a:pPr>
            <a:r>
              <a:rPr lang="en-GB" sz="1400" i="0" dirty="0">
                <a:solidFill>
                  <a:srgbClr val="000000"/>
                </a:solidFill>
                <a:effectLst/>
                <a:latin typeface="Century Gothic" panose="020B0502020202020204" pitchFamily="34" charset="0"/>
              </a:rPr>
              <a:t>SQA exam protocols</a:t>
            </a:r>
          </a:p>
          <a:p>
            <a:pPr fontAlgn="base">
              <a:buFont typeface="Arial" panose="020B0604020202020204" pitchFamily="34" charset="0"/>
              <a:buChar char="•"/>
            </a:pPr>
            <a:r>
              <a:rPr lang="en-GB" sz="1400" i="0" dirty="0">
                <a:solidFill>
                  <a:srgbClr val="000000"/>
                </a:solidFill>
                <a:effectLst/>
                <a:latin typeface="Century Gothic" panose="020B0502020202020204" pitchFamily="34" charset="0"/>
              </a:rPr>
              <a:t>SQA Parent Workshop</a:t>
            </a:r>
          </a:p>
          <a:p>
            <a:pPr fontAlgn="base">
              <a:buFont typeface="Arial" panose="020B0604020202020204" pitchFamily="34" charset="0"/>
              <a:buChar char="•"/>
            </a:pPr>
            <a:r>
              <a:rPr lang="en-GB" sz="1400" i="0" dirty="0">
                <a:solidFill>
                  <a:srgbClr val="000000"/>
                </a:solidFill>
                <a:effectLst/>
                <a:latin typeface="Century Gothic" panose="020B0502020202020204" pitchFamily="34" charset="0"/>
              </a:rPr>
              <a:t>Advice on how to prepare for prelims and final SQA exams</a:t>
            </a:r>
          </a:p>
          <a:p>
            <a:pPr fontAlgn="base">
              <a:buFont typeface="Arial" panose="020B0604020202020204" pitchFamily="34" charset="0"/>
              <a:buChar char="•"/>
            </a:pPr>
            <a:r>
              <a:rPr lang="en-GB" sz="1400" i="0" dirty="0">
                <a:solidFill>
                  <a:srgbClr val="000000"/>
                </a:solidFill>
                <a:effectLst/>
                <a:latin typeface="Century Gothic" panose="020B0502020202020204" pitchFamily="34" charset="0"/>
              </a:rPr>
              <a:t>Resources shared/questions answered by teachers/SQA markers on how to ensure success</a:t>
            </a:r>
          </a:p>
          <a:p>
            <a:endParaRPr lang="en-GB" dirty="0"/>
          </a:p>
        </p:txBody>
      </p:sp>
      <p:sp>
        <p:nvSpPr>
          <p:cNvPr id="7" name="Text Placeholder 6">
            <a:extLst>
              <a:ext uri="{FF2B5EF4-FFF2-40B4-BE49-F238E27FC236}">
                <a16:creationId xmlns:a16="http://schemas.microsoft.com/office/drawing/2014/main" id="{F4E62A57-241F-BE7F-5DBE-ECD31FCDFFF0}"/>
              </a:ext>
            </a:extLst>
          </p:cNvPr>
          <p:cNvSpPr>
            <a:spLocks noGrp="1"/>
          </p:cNvSpPr>
          <p:nvPr>
            <p:ph type="body" sz="quarter" idx="13"/>
          </p:nvPr>
        </p:nvSpPr>
        <p:spPr>
          <a:xfrm>
            <a:off x="7888135" y="2372312"/>
            <a:ext cx="3145730" cy="569671"/>
          </a:xfrm>
        </p:spPr>
        <p:txBody>
          <a:bodyPr/>
          <a:lstStyle/>
          <a:p>
            <a:r>
              <a:rPr lang="en-GB" b="1" dirty="0"/>
              <a:t>Curriculum Refresh </a:t>
            </a:r>
          </a:p>
        </p:txBody>
      </p:sp>
      <p:sp>
        <p:nvSpPr>
          <p:cNvPr id="10" name="Text Placeholder 9">
            <a:extLst>
              <a:ext uri="{FF2B5EF4-FFF2-40B4-BE49-F238E27FC236}">
                <a16:creationId xmlns:a16="http://schemas.microsoft.com/office/drawing/2014/main" id="{66FD0767-8571-5E42-F6D3-5DB7FF7F0275}"/>
              </a:ext>
            </a:extLst>
          </p:cNvPr>
          <p:cNvSpPr>
            <a:spLocks noGrp="1"/>
          </p:cNvSpPr>
          <p:nvPr>
            <p:ph type="body" sz="half" idx="17"/>
          </p:nvPr>
        </p:nvSpPr>
        <p:spPr>
          <a:xfrm>
            <a:off x="7888329" y="3179762"/>
            <a:ext cx="3145536" cy="3353560"/>
          </a:xfrm>
        </p:spPr>
        <p:txBody>
          <a:bodyPr/>
          <a:lstStyle/>
          <a:p>
            <a:pPr marL="285750" indent="-285750">
              <a:buFont typeface="Arial" panose="020B0604020202020204" pitchFamily="34" charset="0"/>
              <a:buChar char="•"/>
            </a:pPr>
            <a:r>
              <a:rPr lang="en-GB" dirty="0"/>
              <a:t>Curriculum Content </a:t>
            </a:r>
          </a:p>
          <a:p>
            <a:pPr marL="285750" indent="-285750">
              <a:buFont typeface="Arial" panose="020B0604020202020204" pitchFamily="34" charset="0"/>
              <a:buChar char="•"/>
            </a:pPr>
            <a:r>
              <a:rPr lang="en-GB" dirty="0"/>
              <a:t>Parents Views </a:t>
            </a:r>
          </a:p>
          <a:p>
            <a:endParaRPr lang="en-GB" dirty="0"/>
          </a:p>
        </p:txBody>
      </p:sp>
      <p:pic>
        <p:nvPicPr>
          <p:cNvPr id="13" name="Picture 12">
            <a:extLst>
              <a:ext uri="{FF2B5EF4-FFF2-40B4-BE49-F238E27FC236}">
                <a16:creationId xmlns:a16="http://schemas.microsoft.com/office/drawing/2014/main" id="{2946A6D8-BC70-DE52-80C6-ACF3CFBC4924}"/>
              </a:ext>
            </a:extLst>
          </p:cNvPr>
          <p:cNvPicPr>
            <a:picLocks noChangeAspect="1"/>
          </p:cNvPicPr>
          <p:nvPr/>
        </p:nvPicPr>
        <p:blipFill>
          <a:blip r:embed="rId2"/>
          <a:stretch>
            <a:fillRect/>
          </a:stretch>
        </p:blipFill>
        <p:spPr>
          <a:xfrm>
            <a:off x="5224970" y="5618272"/>
            <a:ext cx="1175832" cy="1092412"/>
          </a:xfrm>
          <a:prstGeom prst="rect">
            <a:avLst/>
          </a:prstGeom>
        </p:spPr>
      </p:pic>
      <p:pic>
        <p:nvPicPr>
          <p:cNvPr id="14" name="Picture 13" descr="Qr code with a qr code on it&#10;&#10;Description automatically generated">
            <a:extLst>
              <a:ext uri="{FF2B5EF4-FFF2-40B4-BE49-F238E27FC236}">
                <a16:creationId xmlns:a16="http://schemas.microsoft.com/office/drawing/2014/main" id="{E4C151DD-4BF9-5B4A-8CD7-BA0DB69A0D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5230" y="4016866"/>
            <a:ext cx="2105025" cy="2105025"/>
          </a:xfrm>
          <a:prstGeom prst="rect">
            <a:avLst/>
          </a:prstGeom>
          <a:noFill/>
          <a:ln>
            <a:noFill/>
          </a:ln>
        </p:spPr>
      </p:pic>
    </p:spTree>
    <p:extLst>
      <p:ext uri="{BB962C8B-B14F-4D97-AF65-F5344CB8AC3E}">
        <p14:creationId xmlns:p14="http://schemas.microsoft.com/office/powerpoint/2010/main" val="303028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1379-BD74-3D42-B5CF-D60DB90C7270}"/>
              </a:ext>
            </a:extLst>
          </p:cNvPr>
          <p:cNvSpPr>
            <a:spLocks noGrp="1"/>
          </p:cNvSpPr>
          <p:nvPr>
            <p:ph type="title"/>
          </p:nvPr>
        </p:nvSpPr>
        <p:spPr>
          <a:xfrm>
            <a:off x="1154954" y="973668"/>
            <a:ext cx="8761413" cy="706964"/>
          </a:xfrm>
        </p:spPr>
        <p:txBody>
          <a:bodyPr>
            <a:normAutofit/>
          </a:bodyPr>
          <a:lstStyle/>
          <a:p>
            <a:r>
              <a:rPr lang="en-GB">
                <a:solidFill>
                  <a:srgbClr val="EBEBEB"/>
                </a:solidFill>
              </a:rPr>
              <a:t>Breakout Groups – 10 Mins </a:t>
            </a:r>
          </a:p>
        </p:txBody>
      </p:sp>
      <p:graphicFrame>
        <p:nvGraphicFramePr>
          <p:cNvPr id="5" name="Content Placeholder 2">
            <a:extLst>
              <a:ext uri="{FF2B5EF4-FFF2-40B4-BE49-F238E27FC236}">
                <a16:creationId xmlns:a16="http://schemas.microsoft.com/office/drawing/2014/main" id="{80FF822B-33AB-1326-E03E-913170ADC061}"/>
              </a:ext>
            </a:extLst>
          </p:cNvPr>
          <p:cNvGraphicFramePr>
            <a:graphicFrameLocks noGrp="1"/>
          </p:cNvGraphicFramePr>
          <p:nvPr>
            <p:ph idx="1"/>
            <p:extLst>
              <p:ext uri="{D42A27DB-BD31-4B8C-83A1-F6EECF244321}">
                <p14:modId xmlns:p14="http://schemas.microsoft.com/office/powerpoint/2010/main" val="1115157772"/>
              </p:ext>
            </p:extLst>
          </p:nvPr>
        </p:nvGraphicFramePr>
        <p:xfrm>
          <a:off x="1286934" y="2319130"/>
          <a:ext cx="9699118" cy="414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518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5EF2675E-B4D6-2FE0-88EE-209C63799806}"/>
              </a:ext>
            </a:extLst>
          </p:cNvPr>
          <p:cNvPicPr>
            <a:picLocks noChangeAspect="1"/>
          </p:cNvPicPr>
          <p:nvPr/>
        </p:nvPicPr>
        <p:blipFill>
          <a:blip r:embed="rId3">
            <a:alphaModFix amt="40000"/>
          </a:blip>
          <a:srcRect t="1220" b="14510"/>
          <a:stretch/>
        </p:blipFill>
        <p:spPr>
          <a:xfrm>
            <a:off x="20" y="10"/>
            <a:ext cx="12191980" cy="6857990"/>
          </a:xfrm>
          <a:prstGeom prst="rect">
            <a:avLst/>
          </a:prstGeom>
        </p:spPr>
      </p:pic>
      <p:sp>
        <p:nvSpPr>
          <p:cNvPr id="2" name="Title 1">
            <a:extLst>
              <a:ext uri="{FF2B5EF4-FFF2-40B4-BE49-F238E27FC236}">
                <a16:creationId xmlns:a16="http://schemas.microsoft.com/office/drawing/2014/main" id="{4A8B2862-BE1E-FE43-D748-5A7CB04E1A9A}"/>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Mr Cairns – Results Analysis</a:t>
            </a:r>
          </a:p>
        </p:txBody>
      </p:sp>
    </p:spTree>
    <p:extLst>
      <p:ext uri="{BB962C8B-B14F-4D97-AF65-F5344CB8AC3E}">
        <p14:creationId xmlns:p14="http://schemas.microsoft.com/office/powerpoint/2010/main" val="18576652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BB5462B-969C-0CB8-833D-942EA14AE03B}"/>
              </a:ext>
            </a:extLst>
          </p:cNvPr>
          <p:cNvSpPr>
            <a:spLocks noGrp="1"/>
          </p:cNvSpPr>
          <p:nvPr>
            <p:ph type="ctrTitle"/>
          </p:nvPr>
        </p:nvSpPr>
        <p:spPr>
          <a:xfrm>
            <a:off x="806077" y="880533"/>
            <a:ext cx="8825658" cy="2677648"/>
          </a:xfrm>
        </p:spPr>
        <p:txBody>
          <a:bodyPr>
            <a:normAutofit/>
          </a:bodyPr>
          <a:lstStyle/>
          <a:p>
            <a:r>
              <a:rPr lang="en-GB" dirty="0">
                <a:solidFill>
                  <a:schemeClr val="tx2">
                    <a:lumMod val="75000"/>
                  </a:schemeClr>
                </a:solidFill>
              </a:rPr>
              <a:t>S4-S6 Team </a:t>
            </a:r>
          </a:p>
        </p:txBody>
      </p:sp>
      <p:sp>
        <p:nvSpPr>
          <p:cNvPr id="3" name="Subtitle 2">
            <a:extLst>
              <a:ext uri="{FF2B5EF4-FFF2-40B4-BE49-F238E27FC236}">
                <a16:creationId xmlns:a16="http://schemas.microsoft.com/office/drawing/2014/main" id="{0150E748-E4E0-C7F2-1683-395A033DE426}"/>
              </a:ext>
            </a:extLst>
          </p:cNvPr>
          <p:cNvSpPr>
            <a:spLocks noGrp="1"/>
          </p:cNvSpPr>
          <p:nvPr>
            <p:ph type="subTitle" idx="1"/>
          </p:nvPr>
        </p:nvSpPr>
        <p:spPr>
          <a:xfrm>
            <a:off x="1154955" y="3776870"/>
            <a:ext cx="8825658" cy="1861930"/>
          </a:xfrm>
        </p:spPr>
        <p:txBody>
          <a:bodyPr>
            <a:normAutofit/>
          </a:bodyPr>
          <a:lstStyle/>
          <a:p>
            <a:pPr>
              <a:lnSpc>
                <a:spcPct val="90000"/>
              </a:lnSpc>
            </a:pPr>
            <a:r>
              <a:rPr lang="en-GB" sz="3600" b="1" dirty="0">
                <a:solidFill>
                  <a:schemeClr val="tx2"/>
                </a:solidFill>
              </a:rPr>
              <a:t>S4                            J Milliken /V Hart </a:t>
            </a:r>
          </a:p>
          <a:p>
            <a:pPr>
              <a:lnSpc>
                <a:spcPct val="90000"/>
              </a:lnSpc>
            </a:pPr>
            <a:r>
              <a:rPr lang="en-GB" sz="3600" b="1" dirty="0">
                <a:solidFill>
                  <a:schemeClr val="tx2"/>
                </a:solidFill>
              </a:rPr>
              <a:t>S5                            F MacLeod/V Hart </a:t>
            </a:r>
          </a:p>
          <a:p>
            <a:pPr>
              <a:lnSpc>
                <a:spcPct val="90000"/>
              </a:lnSpc>
            </a:pPr>
            <a:r>
              <a:rPr lang="en-GB" sz="3600" b="1" dirty="0">
                <a:solidFill>
                  <a:schemeClr val="tx2"/>
                </a:solidFill>
              </a:rPr>
              <a:t>S6                     C O’Neill /L McGuigan </a:t>
            </a:r>
          </a:p>
        </p:txBody>
      </p:sp>
      <p:sp>
        <p:nvSpPr>
          <p:cNvPr id="59" name="Rectangle 58">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79882322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0"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A9C41B6C-FAE6-1468-EB0F-75D2C65A0F5F}"/>
              </a:ext>
            </a:extLst>
          </p:cNvPr>
          <p:cNvSpPr>
            <a:spLocks noGrp="1"/>
          </p:cNvSpPr>
          <p:nvPr>
            <p:ph type="title"/>
          </p:nvPr>
        </p:nvSpPr>
        <p:spPr>
          <a:xfrm>
            <a:off x="1154954" y="973668"/>
            <a:ext cx="8761413" cy="706964"/>
          </a:xfrm>
        </p:spPr>
        <p:txBody>
          <a:bodyPr vert="horz" lIns="91440" tIns="45720" rIns="91440" bIns="45720" rtlCol="0">
            <a:normAutofit/>
          </a:bodyPr>
          <a:lstStyle/>
          <a:p>
            <a:r>
              <a:rPr lang="en-US" kern="1200">
                <a:solidFill>
                  <a:srgbClr val="FFFFFF"/>
                </a:solidFill>
                <a:latin typeface="+mj-lt"/>
                <a:ea typeface="+mj-ea"/>
                <a:cs typeface="+mj-cs"/>
              </a:rPr>
              <a:t>TIMELINE – Miss Hart </a:t>
            </a:r>
          </a:p>
        </p:txBody>
      </p:sp>
      <p:sp>
        <p:nvSpPr>
          <p:cNvPr id="32" name="Rectangle 3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AAAE5D39-FFDF-7035-659E-AAB8E0937AF6}"/>
              </a:ext>
            </a:extLst>
          </p:cNvPr>
          <p:cNvGraphicFramePr>
            <a:graphicFrameLocks noGrp="1"/>
          </p:cNvGraphicFramePr>
          <p:nvPr>
            <p:ph idx="1"/>
            <p:extLst>
              <p:ext uri="{D42A27DB-BD31-4B8C-83A1-F6EECF244321}">
                <p14:modId xmlns:p14="http://schemas.microsoft.com/office/powerpoint/2010/main" val="3174461383"/>
              </p:ext>
            </p:extLst>
          </p:nvPr>
        </p:nvGraphicFramePr>
        <p:xfrm>
          <a:off x="1286934" y="2014330"/>
          <a:ext cx="9625383" cy="3732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41972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9000"/>
                <a:hueMod val="91000"/>
                <a:satMod val="164000"/>
                <a:lumMod val="74000"/>
              </a:schemeClr>
              <a:schemeClr val="bg1">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8" name="Group 1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GB"/>
            </a:p>
          </p:txBody>
        </p:sp>
      </p:grpSp>
      <p:sp>
        <p:nvSpPr>
          <p:cNvPr id="2" name="Title 1">
            <a:extLst>
              <a:ext uri="{FF2B5EF4-FFF2-40B4-BE49-F238E27FC236}">
                <a16:creationId xmlns:a16="http://schemas.microsoft.com/office/drawing/2014/main" id="{536C9C00-9E71-110F-918A-1E01263970A7}"/>
              </a:ext>
            </a:extLst>
          </p:cNvPr>
          <p:cNvSpPr>
            <a:spLocks noGrp="1"/>
          </p:cNvSpPr>
          <p:nvPr>
            <p:ph type="ctrTitle"/>
          </p:nvPr>
        </p:nvSpPr>
        <p:spPr>
          <a:xfrm>
            <a:off x="4678420" y="1221260"/>
            <a:ext cx="5454121" cy="4415481"/>
          </a:xfrm>
        </p:spPr>
        <p:txBody>
          <a:bodyPr anchor="ctr">
            <a:normAutofit/>
          </a:bodyPr>
          <a:lstStyle/>
          <a:p>
            <a:r>
              <a:rPr lang="en-GB" dirty="0">
                <a:solidFill>
                  <a:schemeClr val="tx2"/>
                </a:solidFill>
              </a:rPr>
              <a:t>Pupils/Parent Experience </a:t>
            </a:r>
          </a:p>
        </p:txBody>
      </p:sp>
      <p:sp>
        <p:nvSpPr>
          <p:cNvPr id="3" name="Subtitle 2">
            <a:extLst>
              <a:ext uri="{FF2B5EF4-FFF2-40B4-BE49-F238E27FC236}">
                <a16:creationId xmlns:a16="http://schemas.microsoft.com/office/drawing/2014/main" id="{B144A289-7CAE-0566-DF59-457CEA29E2D0}"/>
              </a:ext>
            </a:extLst>
          </p:cNvPr>
          <p:cNvSpPr>
            <a:spLocks noGrp="1"/>
          </p:cNvSpPr>
          <p:nvPr>
            <p:ph type="subTitle" idx="1"/>
          </p:nvPr>
        </p:nvSpPr>
        <p:spPr>
          <a:xfrm>
            <a:off x="1154954" y="1377298"/>
            <a:ext cx="3044834" cy="4259443"/>
          </a:xfrm>
        </p:spPr>
        <p:txBody>
          <a:bodyPr anchor="ctr">
            <a:normAutofit/>
          </a:bodyPr>
          <a:lstStyle/>
          <a:p>
            <a:pPr marL="342900" indent="-342900" algn="r">
              <a:buFont typeface="Arial" panose="020B0604020202020204" pitchFamily="34" charset="0"/>
              <a:buChar char="•"/>
            </a:pPr>
            <a:r>
              <a:rPr lang="en-GB" sz="2000" dirty="0">
                <a:solidFill>
                  <a:schemeClr val="tx2"/>
                </a:solidFill>
              </a:rPr>
              <a:t>Pupils Experience </a:t>
            </a:r>
          </a:p>
          <a:p>
            <a:pPr marL="342900" indent="-342900" algn="r">
              <a:buFont typeface="Arial" panose="020B0604020202020204" pitchFamily="34" charset="0"/>
              <a:buChar char="•"/>
            </a:pPr>
            <a:r>
              <a:rPr lang="en-GB" sz="2000" dirty="0">
                <a:solidFill>
                  <a:schemeClr val="tx2"/>
                </a:solidFill>
              </a:rPr>
              <a:t>Parent Experience </a:t>
            </a:r>
          </a:p>
          <a:p>
            <a:pPr marL="342900" indent="-342900" algn="r">
              <a:buFont typeface="Arial" panose="020B0604020202020204" pitchFamily="34" charset="0"/>
              <a:buChar char="•"/>
            </a:pPr>
            <a:r>
              <a:rPr lang="en-GB" sz="2000" dirty="0">
                <a:solidFill>
                  <a:schemeClr val="tx2"/>
                </a:solidFill>
              </a:rPr>
              <a:t>Parent Council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4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B4BF-D7DB-C20B-B891-87D7A5C0C400}"/>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rPr>
              <a:t>Parental Experience</a:t>
            </a:r>
          </a:p>
        </p:txBody>
      </p:sp>
      <p:graphicFrame>
        <p:nvGraphicFramePr>
          <p:cNvPr id="5" name="Content Placeholder 2">
            <a:extLst>
              <a:ext uri="{FF2B5EF4-FFF2-40B4-BE49-F238E27FC236}">
                <a16:creationId xmlns:a16="http://schemas.microsoft.com/office/drawing/2014/main" id="{724DF133-5EDA-17A4-3806-2CDC23D1B1BD}"/>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1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3" name="Rectangle 42">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4"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46" name="Rectangle 45">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48" name="Rectangle 4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D80AD12-0467-3CCC-ABC1-523FC94364B8}"/>
              </a:ext>
            </a:extLst>
          </p:cNvPr>
          <p:cNvSpPr>
            <a:spLocks noGrp="1"/>
          </p:cNvSpPr>
          <p:nvPr>
            <p:ph type="title"/>
          </p:nvPr>
        </p:nvSpPr>
        <p:spPr>
          <a:xfrm>
            <a:off x="561110" y="1241266"/>
            <a:ext cx="4089633" cy="1622323"/>
          </a:xfrm>
        </p:spPr>
        <p:txBody>
          <a:bodyPr vert="horz" lIns="91440" tIns="45720" rIns="91440" bIns="45720" rtlCol="0" anchor="b">
            <a:normAutofit/>
          </a:bodyPr>
          <a:lstStyle/>
          <a:p>
            <a:r>
              <a:rPr lang="en-US" sz="4600" b="1" dirty="0">
                <a:solidFill>
                  <a:schemeClr val="tx2"/>
                </a:solidFill>
              </a:rPr>
              <a:t>S6 Opportunities </a:t>
            </a:r>
          </a:p>
        </p:txBody>
      </p:sp>
      <p:sp>
        <p:nvSpPr>
          <p:cNvPr id="3" name="Text Placeholder 2">
            <a:extLst>
              <a:ext uri="{FF2B5EF4-FFF2-40B4-BE49-F238E27FC236}">
                <a16:creationId xmlns:a16="http://schemas.microsoft.com/office/drawing/2014/main" id="{466E29DD-FB69-09BE-0A8E-EBA80C882DF4}"/>
              </a:ext>
            </a:extLst>
          </p:cNvPr>
          <p:cNvSpPr>
            <a:spLocks noGrp="1"/>
          </p:cNvSpPr>
          <p:nvPr>
            <p:ph type="body" idx="1"/>
          </p:nvPr>
        </p:nvSpPr>
        <p:spPr>
          <a:xfrm>
            <a:off x="561110" y="3266831"/>
            <a:ext cx="4089633" cy="2947156"/>
          </a:xfrm>
        </p:spPr>
        <p:txBody>
          <a:bodyPr vert="horz" lIns="91440" tIns="45720" rIns="91440" bIns="45720" rtlCol="0" anchor="t">
            <a:noAutofit/>
          </a:bodyPr>
          <a:lstStyle/>
          <a:p>
            <a:pPr marL="457200" indent="-457200">
              <a:buFont typeface="Arial" panose="020B0604020202020204" pitchFamily="34" charset="0"/>
              <a:buChar char="•"/>
            </a:pPr>
            <a:r>
              <a:rPr lang="en-US" sz="2800" b="1" dirty="0">
                <a:solidFill>
                  <a:schemeClr val="accent1"/>
                </a:solidFill>
              </a:rPr>
              <a:t>UCAS</a:t>
            </a:r>
          </a:p>
          <a:p>
            <a:pPr marL="457200" indent="-457200">
              <a:buFont typeface="Arial" panose="020B0604020202020204" pitchFamily="34" charset="0"/>
              <a:buChar char="•"/>
            </a:pPr>
            <a:r>
              <a:rPr lang="en-US" sz="2800" b="1" dirty="0">
                <a:solidFill>
                  <a:schemeClr val="accent1"/>
                </a:solidFill>
              </a:rPr>
              <a:t>Community Contract </a:t>
            </a:r>
          </a:p>
          <a:p>
            <a:pPr marL="457200" indent="-457200">
              <a:buFont typeface="Arial" panose="020B0604020202020204" pitchFamily="34" charset="0"/>
              <a:buChar char="•"/>
            </a:pPr>
            <a:r>
              <a:rPr lang="en-US" sz="2800" b="1" dirty="0">
                <a:solidFill>
                  <a:schemeClr val="accent1"/>
                </a:solidFill>
              </a:rPr>
              <a:t>Leadership </a:t>
            </a:r>
          </a:p>
        </p:txBody>
      </p:sp>
      <p:pic>
        <p:nvPicPr>
          <p:cNvPr id="26" name="Picture 25" descr="Hands-on top of each other">
            <a:extLst>
              <a:ext uri="{FF2B5EF4-FFF2-40B4-BE49-F238E27FC236}">
                <a16:creationId xmlns:a16="http://schemas.microsoft.com/office/drawing/2014/main" id="{E96A0341-B570-0500-DC23-8AF157B2B154}"/>
              </a:ext>
            </a:extLst>
          </p:cNvPr>
          <p:cNvPicPr>
            <a:picLocks noChangeAspect="1"/>
          </p:cNvPicPr>
          <p:nvPr/>
        </p:nvPicPr>
        <p:blipFill>
          <a:blip r:embed="rId3"/>
          <a:srcRect l="40373" r="11079" b="-1"/>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5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Tree>
    <p:extLst>
      <p:ext uri="{BB962C8B-B14F-4D97-AF65-F5344CB8AC3E}">
        <p14:creationId xmlns:p14="http://schemas.microsoft.com/office/powerpoint/2010/main" val="102814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44E1-61F8-2003-21C1-D218F9249EC3}"/>
              </a:ext>
            </a:extLst>
          </p:cNvPr>
          <p:cNvSpPr>
            <a:spLocks noGrp="1"/>
          </p:cNvSpPr>
          <p:nvPr>
            <p:ph type="title"/>
          </p:nvPr>
        </p:nvSpPr>
        <p:spPr>
          <a:xfrm>
            <a:off x="2351584" y="692696"/>
            <a:ext cx="6624736" cy="1216742"/>
          </a:xfrm>
        </p:spPr>
        <p:txBody>
          <a:bodyPr>
            <a:normAutofit/>
          </a:bodyPr>
          <a:lstStyle/>
          <a:p>
            <a:pPr algn="ctr">
              <a:lnSpc>
                <a:spcPct val="90000"/>
              </a:lnSpc>
            </a:pPr>
            <a:r>
              <a:rPr lang="en-GB" b="1" dirty="0">
                <a:solidFill>
                  <a:srgbClr val="EBEBEB"/>
                </a:solidFill>
              </a:rPr>
              <a:t>The Cumbernauld Academy Community Contract </a:t>
            </a:r>
          </a:p>
        </p:txBody>
      </p:sp>
      <p:pic>
        <p:nvPicPr>
          <p:cNvPr id="1026" name="Picture 2" descr="A circular diagram of a puzzle&#10;&#10;Description automatically generated">
            <a:extLst>
              <a:ext uri="{FF2B5EF4-FFF2-40B4-BE49-F238E27FC236}">
                <a16:creationId xmlns:a16="http://schemas.microsoft.com/office/drawing/2014/main" id="{F4AEB5F4-8CBE-F0D4-0366-7AD978729A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7146" y="2616206"/>
            <a:ext cx="3621530" cy="35490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109362-2754-103D-6498-B7D739116C9D}"/>
              </a:ext>
            </a:extLst>
          </p:cNvPr>
          <p:cNvSpPr>
            <a:spLocks noGrp="1"/>
          </p:cNvSpPr>
          <p:nvPr>
            <p:ph idx="1"/>
          </p:nvPr>
        </p:nvSpPr>
        <p:spPr>
          <a:xfrm>
            <a:off x="2003324" y="2204865"/>
            <a:ext cx="4563822" cy="4464497"/>
          </a:xfrm>
        </p:spPr>
        <p:txBody>
          <a:bodyPr anchor="ctr">
            <a:normAutofit/>
          </a:bodyPr>
          <a:lstStyle/>
          <a:p>
            <a:r>
              <a:rPr lang="en-GB" b="1" i="0" dirty="0">
                <a:solidFill>
                  <a:schemeClr val="tx1"/>
                </a:solidFill>
                <a:effectLst/>
                <a:latin typeface="+mj-lt"/>
              </a:rPr>
              <a:t>A community is a social unit with a shared socially significant characteristic such as values, customs or identity.</a:t>
            </a:r>
          </a:p>
          <a:p>
            <a:pPr marL="0" indent="0">
              <a:buNone/>
            </a:pPr>
            <a:r>
              <a:rPr lang="en-GB" b="1" i="0" dirty="0">
                <a:solidFill>
                  <a:schemeClr val="tx1"/>
                </a:solidFill>
                <a:effectLst/>
                <a:latin typeface="+mj-lt"/>
              </a:rPr>
              <a:t> </a:t>
            </a:r>
            <a:endParaRPr lang="en-GB" b="1" dirty="0">
              <a:solidFill>
                <a:schemeClr val="tx1"/>
              </a:solidFill>
              <a:latin typeface="+mj-lt"/>
            </a:endParaRPr>
          </a:p>
          <a:p>
            <a:r>
              <a:rPr lang="en-GB" b="1" dirty="0">
                <a:solidFill>
                  <a:schemeClr val="tx1"/>
                </a:solidFill>
              </a:rPr>
              <a:t>Community is at the heart of Cumbernauld Academy and our values as a school are at the core of who we are. Choosing to return to Cumbernauld Academy as </a:t>
            </a:r>
            <a:r>
              <a:rPr lang="en-GB" b="1" dirty="0" err="1">
                <a:solidFill>
                  <a:schemeClr val="tx1"/>
                </a:solidFill>
              </a:rPr>
              <a:t>S6</a:t>
            </a:r>
            <a:r>
              <a:rPr lang="en-GB" b="1" dirty="0">
                <a:solidFill>
                  <a:schemeClr val="tx1"/>
                </a:solidFill>
              </a:rPr>
              <a:t> pupils, they are now the leaders of our school community and those values, and with that comes responsibility. </a:t>
            </a:r>
          </a:p>
        </p:txBody>
      </p:sp>
    </p:spTree>
    <p:extLst>
      <p:ext uri="{BB962C8B-B14F-4D97-AF65-F5344CB8AC3E}">
        <p14:creationId xmlns:p14="http://schemas.microsoft.com/office/powerpoint/2010/main" val="105040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952C-C4FF-625E-2373-60124395BAFC}"/>
              </a:ext>
            </a:extLst>
          </p:cNvPr>
          <p:cNvSpPr>
            <a:spLocks noGrp="1"/>
          </p:cNvSpPr>
          <p:nvPr>
            <p:ph type="title"/>
          </p:nvPr>
        </p:nvSpPr>
        <p:spPr>
          <a:xfrm>
            <a:off x="2093716" y="473280"/>
            <a:ext cx="6540948" cy="1709229"/>
          </a:xfrm>
        </p:spPr>
        <p:txBody>
          <a:bodyPr>
            <a:normAutofit/>
          </a:bodyPr>
          <a:lstStyle/>
          <a:p>
            <a:pPr algn="ctr">
              <a:lnSpc>
                <a:spcPct val="90000"/>
              </a:lnSpc>
            </a:pPr>
            <a:r>
              <a:rPr lang="en-GB" b="1" dirty="0">
                <a:solidFill>
                  <a:srgbClr val="EBEBEB"/>
                </a:solidFill>
              </a:rPr>
              <a:t>The Cumbernauld Academy Community Contract </a:t>
            </a:r>
            <a:endParaRPr lang="en-GB" dirty="0">
              <a:solidFill>
                <a:srgbClr val="EBEBEB"/>
              </a:solidFill>
            </a:endParaRPr>
          </a:p>
        </p:txBody>
      </p:sp>
      <p:pic>
        <p:nvPicPr>
          <p:cNvPr id="4" name="Picture 2" descr="A circular diagram of a puzzle&#10;&#10;Description automatically generated">
            <a:extLst>
              <a:ext uri="{FF2B5EF4-FFF2-40B4-BE49-F238E27FC236}">
                <a16:creationId xmlns:a16="http://schemas.microsoft.com/office/drawing/2014/main" id="{6D043A3F-1FAF-CC96-C971-542B0429DC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7" r="5" b="5"/>
          <a:stretch/>
        </p:blipFill>
        <p:spPr bwMode="auto">
          <a:xfrm>
            <a:off x="7248128" y="2564904"/>
            <a:ext cx="3093988" cy="3129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376874E-3F7C-4E4F-D370-157D7A489220}"/>
              </a:ext>
            </a:extLst>
          </p:cNvPr>
          <p:cNvSpPr>
            <a:spLocks noGrp="1"/>
          </p:cNvSpPr>
          <p:nvPr>
            <p:ph idx="1"/>
          </p:nvPr>
        </p:nvSpPr>
        <p:spPr>
          <a:xfrm>
            <a:off x="2003324" y="1988841"/>
            <a:ext cx="5244804" cy="4680520"/>
          </a:xfrm>
        </p:spPr>
        <p:txBody>
          <a:bodyPr anchor="ctr">
            <a:normAutofit/>
          </a:bodyPr>
          <a:lstStyle/>
          <a:p>
            <a:pPr>
              <a:lnSpc>
                <a:spcPct val="90000"/>
              </a:lnSpc>
            </a:pPr>
            <a:r>
              <a:rPr lang="en-GB" b="1" dirty="0">
                <a:solidFill>
                  <a:schemeClr val="tx1"/>
                </a:solidFill>
              </a:rPr>
              <a:t>All those wishing to return to Cumbernauld Academy as an </a:t>
            </a:r>
            <a:r>
              <a:rPr lang="en-GB" b="1" dirty="0" err="1">
                <a:solidFill>
                  <a:schemeClr val="tx1"/>
                </a:solidFill>
              </a:rPr>
              <a:t>S6</a:t>
            </a:r>
            <a:r>
              <a:rPr lang="en-GB" b="1" dirty="0">
                <a:solidFill>
                  <a:schemeClr val="tx1"/>
                </a:solidFill>
              </a:rPr>
              <a:t> pupil will be asked to sign the Cumbernauld Academy Community Contract today. </a:t>
            </a:r>
          </a:p>
          <a:p>
            <a:pPr>
              <a:lnSpc>
                <a:spcPct val="90000"/>
              </a:lnSpc>
            </a:pPr>
            <a:endParaRPr lang="en-GB" b="1" dirty="0">
              <a:solidFill>
                <a:schemeClr val="tx1"/>
              </a:solidFill>
            </a:endParaRPr>
          </a:p>
          <a:p>
            <a:pPr>
              <a:lnSpc>
                <a:spcPct val="90000"/>
              </a:lnSpc>
            </a:pPr>
            <a:r>
              <a:rPr lang="en-GB" b="1" dirty="0">
                <a:solidFill>
                  <a:schemeClr val="tx1"/>
                </a:solidFill>
              </a:rPr>
              <a:t>The contract is an an agreement between </a:t>
            </a:r>
            <a:r>
              <a:rPr lang="en-GB" b="1" dirty="0" err="1">
                <a:solidFill>
                  <a:schemeClr val="tx1"/>
                </a:solidFill>
              </a:rPr>
              <a:t>S6</a:t>
            </a:r>
            <a:r>
              <a:rPr lang="en-GB" b="1" dirty="0">
                <a:solidFill>
                  <a:schemeClr val="tx1"/>
                </a:solidFill>
              </a:rPr>
              <a:t> pupils and the school. It is about taking time out their your week to give back to their community. The contract aims to give them leadership opportunities, develop meta skills, allow them to help those less fortunate than themselves and uphold our school values as the leaders of our school community. </a:t>
            </a:r>
          </a:p>
        </p:txBody>
      </p:sp>
    </p:spTree>
    <p:extLst>
      <p:ext uri="{BB962C8B-B14F-4D97-AF65-F5344CB8AC3E}">
        <p14:creationId xmlns:p14="http://schemas.microsoft.com/office/powerpoint/2010/main" val="4087955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147</TotalTime>
  <Words>982</Words>
  <Application>Microsoft Office PowerPoint</Application>
  <PresentationFormat>Widescreen</PresentationFormat>
  <Paragraphs>142</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Century Gothic</vt:lpstr>
      <vt:lpstr>Wingdings 3</vt:lpstr>
      <vt:lpstr>Ion Boardroom</vt:lpstr>
      <vt:lpstr>SENIOR PHASE INFORMATION EVENING </vt:lpstr>
      <vt:lpstr>Mr Cairns – Results Analysis</vt:lpstr>
      <vt:lpstr>S4-S6 Team </vt:lpstr>
      <vt:lpstr>TIMELINE – Miss Hart </vt:lpstr>
      <vt:lpstr>Pupils/Parent Experience </vt:lpstr>
      <vt:lpstr>Parental Experience</vt:lpstr>
      <vt:lpstr>S6 Opportunities </vt:lpstr>
      <vt:lpstr>The Cumbernauld Academy Community Contract </vt:lpstr>
      <vt:lpstr>The Cumbernauld Academy Community Contract </vt:lpstr>
      <vt:lpstr>The Cumbernauld Academy Community Contract </vt:lpstr>
      <vt:lpstr>The Contract</vt:lpstr>
      <vt:lpstr>S6 Leadership Roles</vt:lpstr>
      <vt:lpstr>Cumbernauld Academy Deadlines</vt:lpstr>
      <vt:lpstr>Tailored Curriculum Team   DHT Mr Preston  Small Team of 5 staff </vt:lpstr>
      <vt:lpstr>Partnership Working  Mr. Cairns</vt:lpstr>
      <vt:lpstr>Support</vt:lpstr>
      <vt:lpstr>Breakout Groups – 10 Mins </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S4-6 Information Evening</dc:title>
  <dc:creator>Vicki Hart</dc:creator>
  <cp:lastModifiedBy>Vicki Hart</cp:lastModifiedBy>
  <cp:revision>10</cp:revision>
  <dcterms:created xsi:type="dcterms:W3CDTF">2024-09-06T08:29:23Z</dcterms:created>
  <dcterms:modified xsi:type="dcterms:W3CDTF">2024-09-11T13:03:49Z</dcterms:modified>
</cp:coreProperties>
</file>