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8" r:id="rId5"/>
    <p:sldId id="260" r:id="rId6"/>
    <p:sldId id="257" r:id="rId7"/>
    <p:sldId id="256" r:id="rId8"/>
    <p:sldId id="259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F4D16-B667-4BFE-9766-2C5C342ED74D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17C8D-4C31-4C2E-9A41-97FF8E3DB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7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17C8D-4C31-4C2E-9A41-97FF8E3DBD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2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17C8D-4C31-4C2E-9A41-97FF8E3DBD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8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A5D2-7ED9-4864-843B-C651EAD88415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0D50-67D9-42D6-AE3D-C7371ECDDA8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896E-3F26-9905-8C3F-91003564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1AEC8-F789-A9DA-915B-49C37BB16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5E1899-EE86-93BC-9719-0AE476D61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934"/>
            <a:ext cx="9144000" cy="640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5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7CCC-FEEB-C737-2ED0-A916E0D4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BCC9A-2DBC-8D92-F965-F19C66FD5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8224D6-A92F-8CC1-3327-51217F21D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666"/>
            <a:ext cx="9144000" cy="677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8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1F72C-F990-7019-235E-8B05ABDA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6514C-FF49-1075-6EFD-1EA862E5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94006-82C5-D0D4-49A0-0D9C7948B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260"/>
            <a:ext cx="9144000" cy="640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5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197" y="5462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S1 – S3 BGE Progression Pathways in HUMANITIES 2024 – 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630" y="1512618"/>
            <a:ext cx="18002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2 or below</a:t>
            </a:r>
          </a:p>
          <a:p>
            <a:r>
              <a:rPr lang="en-GB" sz="1400" dirty="0"/>
              <a:t>BGE Humanities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427" y="3488063"/>
            <a:ext cx="18002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2</a:t>
            </a:r>
          </a:p>
          <a:p>
            <a:r>
              <a:rPr lang="en-GB" sz="1400" dirty="0"/>
              <a:t>BGE Humanities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427" y="4838334"/>
            <a:ext cx="18002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2/3</a:t>
            </a:r>
          </a:p>
          <a:p>
            <a:r>
              <a:rPr lang="en-GB" sz="1400" dirty="0"/>
              <a:t>BGE Humanities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2836" y="1512618"/>
            <a:ext cx="174893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2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2836" y="3247610"/>
            <a:ext cx="174893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3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  <a:endParaRPr lang="en-GB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04514" y="4671032"/>
            <a:ext cx="18002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3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  <a:endParaRPr lang="en-GB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1557" y="4311431"/>
            <a:ext cx="1800200" cy="116955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3 (Requires Challenge/On Track)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  <a:endParaRPr lang="en-GB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40" y="2192647"/>
            <a:ext cx="1800200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3 (Not on Track)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  <a:endParaRPr lang="en-GB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42925" y="1126756"/>
            <a:ext cx="18002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2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  <a:endParaRPr lang="en-GB" sz="1400" b="1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A7D484E5-E3BE-48BB-B687-F2AE559AA8AA}"/>
              </a:ext>
            </a:extLst>
          </p:cNvPr>
          <p:cNvSpPr/>
          <p:nvPr/>
        </p:nvSpPr>
        <p:spPr>
          <a:xfrm>
            <a:off x="2171740" y="1657401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0E59649E-293B-47CC-B69C-CF5D416E1932}"/>
              </a:ext>
            </a:extLst>
          </p:cNvPr>
          <p:cNvSpPr/>
          <p:nvPr/>
        </p:nvSpPr>
        <p:spPr>
          <a:xfrm>
            <a:off x="6929051" y="1529819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EE991C15-591A-40E0-9F8E-882CBFB3154B}"/>
              </a:ext>
            </a:extLst>
          </p:cNvPr>
          <p:cNvSpPr/>
          <p:nvPr/>
        </p:nvSpPr>
        <p:spPr>
          <a:xfrm>
            <a:off x="4499992" y="1739457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93BAF443-0F38-4CE1-B5A5-71639E4290EA}"/>
              </a:ext>
            </a:extLst>
          </p:cNvPr>
          <p:cNvSpPr/>
          <p:nvPr/>
        </p:nvSpPr>
        <p:spPr>
          <a:xfrm>
            <a:off x="2202031" y="3735591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AF4C1E-F975-4509-83DA-4C696B2C8396}"/>
              </a:ext>
            </a:extLst>
          </p:cNvPr>
          <p:cNvSpPr txBox="1"/>
          <p:nvPr/>
        </p:nvSpPr>
        <p:spPr>
          <a:xfrm>
            <a:off x="4942925" y="3258538"/>
            <a:ext cx="1800200" cy="954107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3 (Inconsistent)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  <a:endParaRPr lang="en-GB" sz="1400" b="1" dirty="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56CD4D8A-4505-4D35-879C-4A7B42D2F6F5}"/>
              </a:ext>
            </a:extLst>
          </p:cNvPr>
          <p:cNvSpPr/>
          <p:nvPr/>
        </p:nvSpPr>
        <p:spPr>
          <a:xfrm>
            <a:off x="4488264" y="3442718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FEFBAC28-603D-4A72-B757-C94499D39EB0}"/>
              </a:ext>
            </a:extLst>
          </p:cNvPr>
          <p:cNvSpPr/>
          <p:nvPr/>
        </p:nvSpPr>
        <p:spPr>
          <a:xfrm>
            <a:off x="4488264" y="4018441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2B00CD8-A680-494E-9489-3E4B3A266DF7}"/>
              </a:ext>
            </a:extLst>
          </p:cNvPr>
          <p:cNvSpPr txBox="1"/>
          <p:nvPr/>
        </p:nvSpPr>
        <p:spPr>
          <a:xfrm>
            <a:off x="611560" y="714953"/>
            <a:ext cx="72265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E15F1B4-000B-4327-968D-E357D9667F8A}"/>
              </a:ext>
            </a:extLst>
          </p:cNvPr>
          <p:cNvSpPr txBox="1"/>
          <p:nvPr/>
        </p:nvSpPr>
        <p:spPr>
          <a:xfrm>
            <a:off x="3068917" y="714953"/>
            <a:ext cx="72265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15AFBD-EB09-4E86-940C-5D0E82EBE46A}"/>
              </a:ext>
            </a:extLst>
          </p:cNvPr>
          <p:cNvSpPr txBox="1"/>
          <p:nvPr/>
        </p:nvSpPr>
        <p:spPr>
          <a:xfrm>
            <a:off x="5470812" y="714953"/>
            <a:ext cx="72265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S3</a:t>
            </a:r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07DB00A3-69BD-44D0-AADD-BE12233DBDB0}"/>
              </a:ext>
            </a:extLst>
          </p:cNvPr>
          <p:cNvSpPr/>
          <p:nvPr/>
        </p:nvSpPr>
        <p:spPr>
          <a:xfrm>
            <a:off x="6880786" y="2725911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BBFFD548-4FF7-4ECA-9D85-8A7739D1C532}"/>
              </a:ext>
            </a:extLst>
          </p:cNvPr>
          <p:cNvSpPr/>
          <p:nvPr/>
        </p:nvSpPr>
        <p:spPr>
          <a:xfrm>
            <a:off x="6898370" y="3922003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D9D0594F-1299-4F86-92E4-A30F9E4B3EBD}"/>
              </a:ext>
            </a:extLst>
          </p:cNvPr>
          <p:cNvSpPr/>
          <p:nvPr/>
        </p:nvSpPr>
        <p:spPr>
          <a:xfrm>
            <a:off x="6857043" y="5059845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830A7AD3-5300-4A0B-B253-9D8A6FD75BAE}"/>
              </a:ext>
            </a:extLst>
          </p:cNvPr>
          <p:cNvSpPr/>
          <p:nvPr/>
        </p:nvSpPr>
        <p:spPr>
          <a:xfrm>
            <a:off x="2254198" y="5148085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7435597C-A451-492E-B0C2-13D2B2F63405}"/>
              </a:ext>
            </a:extLst>
          </p:cNvPr>
          <p:cNvSpPr/>
          <p:nvPr/>
        </p:nvSpPr>
        <p:spPr>
          <a:xfrm>
            <a:off x="4463290" y="4811148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D1CBE7-5E3D-1E68-6877-8207F9EDCE13}"/>
              </a:ext>
            </a:extLst>
          </p:cNvPr>
          <p:cNvSpPr txBox="1"/>
          <p:nvPr/>
        </p:nvSpPr>
        <p:spPr>
          <a:xfrm>
            <a:off x="7262905" y="793168"/>
            <a:ext cx="18002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3 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  <a:p>
            <a:r>
              <a:rPr lang="en-GB" sz="1400" dirty="0"/>
              <a:t>People &amp; Society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16770-D0AC-71DE-D07B-9C7C382E4D29}"/>
              </a:ext>
            </a:extLst>
          </p:cNvPr>
          <p:cNvSpPr txBox="1"/>
          <p:nvPr/>
        </p:nvSpPr>
        <p:spPr>
          <a:xfrm>
            <a:off x="7242334" y="2100040"/>
            <a:ext cx="18002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3 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  <a:p>
            <a:r>
              <a:rPr lang="en-GB" sz="1400" dirty="0"/>
              <a:t>People &amp; Society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A10EC-C57F-8672-46F7-3405558185CF}"/>
              </a:ext>
            </a:extLst>
          </p:cNvPr>
          <p:cNvSpPr txBox="1"/>
          <p:nvPr/>
        </p:nvSpPr>
        <p:spPr>
          <a:xfrm>
            <a:off x="7197631" y="3484351"/>
            <a:ext cx="18002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4 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  <a:p>
            <a:r>
              <a:rPr lang="en-GB" sz="1400" dirty="0"/>
              <a:t>People &amp; Society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498870-AEF0-0B87-66D2-EFAEECDFAA96}"/>
              </a:ext>
            </a:extLst>
          </p:cNvPr>
          <p:cNvSpPr txBox="1"/>
          <p:nvPr/>
        </p:nvSpPr>
        <p:spPr>
          <a:xfrm>
            <a:off x="7197631" y="4956280"/>
            <a:ext cx="18002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5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  <a:p>
            <a:endParaRPr lang="en-GB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B2E83-9383-7C98-AE97-534119EF7EFD}"/>
              </a:ext>
            </a:extLst>
          </p:cNvPr>
          <p:cNvSpPr txBox="1"/>
          <p:nvPr/>
        </p:nvSpPr>
        <p:spPr>
          <a:xfrm>
            <a:off x="4921557" y="5541056"/>
            <a:ext cx="1800200" cy="1169551"/>
          </a:xfrm>
          <a:prstGeom prst="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Level 4 (Requires Challenge/On Track)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  <a:endParaRPr lang="en-GB" sz="1400" b="1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8DD3BCA-3BDA-572E-F9C3-C744578161CC}"/>
              </a:ext>
            </a:extLst>
          </p:cNvPr>
          <p:cNvSpPr/>
          <p:nvPr/>
        </p:nvSpPr>
        <p:spPr>
          <a:xfrm>
            <a:off x="6876287" y="5805264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4D38849-6097-A459-3136-D0B57958E195}"/>
              </a:ext>
            </a:extLst>
          </p:cNvPr>
          <p:cNvSpPr/>
          <p:nvPr/>
        </p:nvSpPr>
        <p:spPr>
          <a:xfrm>
            <a:off x="4466980" y="5576738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341E6F14-A31D-D151-C0D0-1A00CA34E8E8}"/>
              </a:ext>
            </a:extLst>
          </p:cNvPr>
          <p:cNvSpPr/>
          <p:nvPr/>
        </p:nvSpPr>
        <p:spPr>
          <a:xfrm>
            <a:off x="4504040" y="2288923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9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S4 – S6 Progression Pathways in HUMANITIES 2024 – 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119" y="1426239"/>
            <a:ext cx="18002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3 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  <a:p>
            <a:r>
              <a:rPr lang="en-GB" sz="1400" dirty="0"/>
              <a:t>People &amp; Society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076" y="3162089"/>
            <a:ext cx="18002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4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  <a:p>
            <a:r>
              <a:rPr lang="en-GB" sz="1400" dirty="0"/>
              <a:t>People &amp; Society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119" y="5262922"/>
            <a:ext cx="18002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5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5776" y="1420285"/>
            <a:ext cx="1748938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National 4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  <a:p>
            <a:r>
              <a:rPr lang="en-GB" sz="1400" dirty="0"/>
              <a:t>People &amp; Society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5776" y="2910447"/>
            <a:ext cx="1748938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NPA in Criminology at SCQF Level 5</a:t>
            </a:r>
          </a:p>
          <a:p>
            <a:endParaRPr lang="en-GB" sz="1400" b="1" dirty="0"/>
          </a:p>
          <a:p>
            <a:r>
              <a:rPr lang="en-GB" sz="1400" b="1" dirty="0"/>
              <a:t>National 5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776" y="5283826"/>
            <a:ext cx="18002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Higher</a:t>
            </a:r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28126" y="5222760"/>
            <a:ext cx="189099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Higher &amp; AH</a:t>
            </a:r>
          </a:p>
          <a:p>
            <a:r>
              <a:rPr lang="en-GB" sz="1400" dirty="0"/>
              <a:t>Modern Studies </a:t>
            </a:r>
            <a:r>
              <a:rPr lang="en-GB" sz="1400" b="1" dirty="0"/>
              <a:t>AH</a:t>
            </a:r>
          </a:p>
          <a:p>
            <a:r>
              <a:rPr lang="en-GB" sz="1400" dirty="0"/>
              <a:t>History </a:t>
            </a:r>
            <a:r>
              <a:rPr lang="en-GB" sz="1400" b="1" dirty="0"/>
              <a:t>AH</a:t>
            </a:r>
          </a:p>
          <a:p>
            <a:r>
              <a:rPr lang="en-GB" sz="1400" dirty="0"/>
              <a:t>Geography</a:t>
            </a:r>
          </a:p>
          <a:p>
            <a:r>
              <a:rPr lang="en-GB" sz="1400" dirty="0"/>
              <a:t>Politics</a:t>
            </a:r>
          </a:p>
          <a:p>
            <a:r>
              <a:rPr lang="en-GB" sz="1400" dirty="0"/>
              <a:t>RMPS</a:t>
            </a:r>
          </a:p>
          <a:p>
            <a:r>
              <a:rPr lang="en-GB" sz="1400" dirty="0"/>
              <a:t>Psychology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0704" y="2839558"/>
            <a:ext cx="18002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NPA in Criminology at SCQF Level 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90704" y="1114124"/>
            <a:ext cx="180020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NPA in Criminology at SCQF Level 5</a:t>
            </a:r>
          </a:p>
          <a:p>
            <a:r>
              <a:rPr lang="en-GB" sz="1400" b="1" dirty="0"/>
              <a:t>National 5</a:t>
            </a:r>
          </a:p>
          <a:p>
            <a:endParaRPr lang="en-GB" sz="1400" b="1" dirty="0"/>
          </a:p>
          <a:p>
            <a:r>
              <a:rPr lang="en-GB" sz="1400" dirty="0"/>
              <a:t>Modern Studies</a:t>
            </a:r>
          </a:p>
          <a:p>
            <a:r>
              <a:rPr lang="en-GB" sz="1400" dirty="0"/>
              <a:t>History</a:t>
            </a:r>
          </a:p>
          <a:p>
            <a:r>
              <a:rPr lang="en-GB" sz="1400" dirty="0"/>
              <a:t>Geography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962326-88E2-4EB0-82D2-75940B3E78C1}"/>
              </a:ext>
            </a:extLst>
          </p:cNvPr>
          <p:cNvSpPr txBox="1"/>
          <p:nvPr/>
        </p:nvSpPr>
        <p:spPr>
          <a:xfrm>
            <a:off x="7359566" y="1083216"/>
            <a:ext cx="1530315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NC in Social Sciences at SCQF Level 6</a:t>
            </a:r>
          </a:p>
          <a:p>
            <a:r>
              <a:rPr lang="en-GB" sz="1400" b="1" dirty="0"/>
              <a:t>College</a:t>
            </a:r>
          </a:p>
          <a:p>
            <a:endParaRPr lang="en-GB" sz="1400" b="1" dirty="0"/>
          </a:p>
          <a:p>
            <a:r>
              <a:rPr lang="en-GB" sz="1400" b="1" dirty="0"/>
              <a:t>NPA in Criminology SCQF Level 6</a:t>
            </a:r>
          </a:p>
          <a:p>
            <a:r>
              <a:rPr lang="en-GB" sz="1400" b="1" dirty="0"/>
              <a:t>College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A7D484E5-E3BE-48BB-B687-F2AE559AA8AA}"/>
              </a:ext>
            </a:extLst>
          </p:cNvPr>
          <p:cNvSpPr/>
          <p:nvPr/>
        </p:nvSpPr>
        <p:spPr>
          <a:xfrm>
            <a:off x="2195736" y="1844824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0E59649E-293B-47CC-B69C-CF5D416E1932}"/>
              </a:ext>
            </a:extLst>
          </p:cNvPr>
          <p:cNvSpPr/>
          <p:nvPr/>
        </p:nvSpPr>
        <p:spPr>
          <a:xfrm>
            <a:off x="6978558" y="1881604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EE991C15-591A-40E0-9F8E-882CBFB3154B}"/>
              </a:ext>
            </a:extLst>
          </p:cNvPr>
          <p:cNvSpPr/>
          <p:nvPr/>
        </p:nvSpPr>
        <p:spPr>
          <a:xfrm>
            <a:off x="4570874" y="1864091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93BAF443-0F38-4CE1-B5A5-71639E4290EA}"/>
              </a:ext>
            </a:extLst>
          </p:cNvPr>
          <p:cNvSpPr/>
          <p:nvPr/>
        </p:nvSpPr>
        <p:spPr>
          <a:xfrm>
            <a:off x="2246428" y="3618161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AF4C1E-F975-4509-83DA-4C696B2C8396}"/>
              </a:ext>
            </a:extLst>
          </p:cNvPr>
          <p:cNvSpPr txBox="1"/>
          <p:nvPr/>
        </p:nvSpPr>
        <p:spPr>
          <a:xfrm>
            <a:off x="4964107" y="3495222"/>
            <a:ext cx="180020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Higher </a:t>
            </a:r>
          </a:p>
          <a:p>
            <a:r>
              <a:rPr lang="en-GB" sz="1400" dirty="0"/>
              <a:t>History </a:t>
            </a:r>
            <a:endParaRPr lang="en-GB" sz="1400" b="1" dirty="0"/>
          </a:p>
          <a:p>
            <a:r>
              <a:rPr lang="en-GB" sz="1400" dirty="0"/>
              <a:t>Modern Studies </a:t>
            </a:r>
            <a:endParaRPr lang="en-GB" sz="1400" b="1" dirty="0"/>
          </a:p>
          <a:p>
            <a:r>
              <a:rPr lang="en-GB" sz="1400" dirty="0"/>
              <a:t>Geography </a:t>
            </a:r>
            <a:endParaRPr lang="en-GB" sz="1400" b="1" dirty="0"/>
          </a:p>
          <a:p>
            <a:r>
              <a:rPr lang="en-GB" sz="1400" dirty="0"/>
              <a:t>Politics</a:t>
            </a:r>
          </a:p>
          <a:p>
            <a:r>
              <a:rPr lang="en-GB" sz="1400" dirty="0"/>
              <a:t>RMPS</a:t>
            </a:r>
          </a:p>
          <a:p>
            <a:r>
              <a:rPr lang="en-GB" sz="1400" dirty="0"/>
              <a:t>Psychology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56CD4D8A-4505-4D35-879C-4A7B42D2F6F5}"/>
              </a:ext>
            </a:extLst>
          </p:cNvPr>
          <p:cNvSpPr/>
          <p:nvPr/>
        </p:nvSpPr>
        <p:spPr>
          <a:xfrm>
            <a:off x="4570874" y="3114541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FEFBAC28-603D-4A72-B757-C94499D39EB0}"/>
              </a:ext>
            </a:extLst>
          </p:cNvPr>
          <p:cNvSpPr/>
          <p:nvPr/>
        </p:nvSpPr>
        <p:spPr>
          <a:xfrm>
            <a:off x="4535996" y="3838297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2B00CD8-A680-494E-9489-3E4B3A266DF7}"/>
              </a:ext>
            </a:extLst>
          </p:cNvPr>
          <p:cNvSpPr txBox="1"/>
          <p:nvPr/>
        </p:nvSpPr>
        <p:spPr>
          <a:xfrm>
            <a:off x="611560" y="640971"/>
            <a:ext cx="72265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E15F1B4-000B-4327-968D-E357D9667F8A}"/>
              </a:ext>
            </a:extLst>
          </p:cNvPr>
          <p:cNvSpPr txBox="1"/>
          <p:nvPr/>
        </p:nvSpPr>
        <p:spPr>
          <a:xfrm>
            <a:off x="3068917" y="669579"/>
            <a:ext cx="72265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15AFBD-EB09-4E86-940C-5D0E82EBE46A}"/>
              </a:ext>
            </a:extLst>
          </p:cNvPr>
          <p:cNvSpPr txBox="1"/>
          <p:nvPr/>
        </p:nvSpPr>
        <p:spPr>
          <a:xfrm>
            <a:off x="5470812" y="650574"/>
            <a:ext cx="72265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CDE744A-C724-48E2-A964-B5CD1E2F84BD}"/>
              </a:ext>
            </a:extLst>
          </p:cNvPr>
          <p:cNvSpPr txBox="1"/>
          <p:nvPr/>
        </p:nvSpPr>
        <p:spPr>
          <a:xfrm>
            <a:off x="7543253" y="645042"/>
            <a:ext cx="98918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Beyond S6</a:t>
            </a:r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07DB00A3-69BD-44D0-AADD-BE12233DBDB0}"/>
              </a:ext>
            </a:extLst>
          </p:cNvPr>
          <p:cNvSpPr/>
          <p:nvPr/>
        </p:nvSpPr>
        <p:spPr>
          <a:xfrm>
            <a:off x="6961758" y="3310264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BBFFD548-4FF7-4ECA-9D85-8A7739D1C532}"/>
              </a:ext>
            </a:extLst>
          </p:cNvPr>
          <p:cNvSpPr/>
          <p:nvPr/>
        </p:nvSpPr>
        <p:spPr>
          <a:xfrm>
            <a:off x="6947547" y="3905302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D9D0594F-1299-4F86-92E4-A30F9E4B3EBD}"/>
              </a:ext>
            </a:extLst>
          </p:cNvPr>
          <p:cNvSpPr/>
          <p:nvPr/>
        </p:nvSpPr>
        <p:spPr>
          <a:xfrm>
            <a:off x="7087082" y="5821440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D840A2D-FA87-4D7B-88E0-E5A33B8109BC}"/>
              </a:ext>
            </a:extLst>
          </p:cNvPr>
          <p:cNvSpPr txBox="1"/>
          <p:nvPr/>
        </p:nvSpPr>
        <p:spPr>
          <a:xfrm>
            <a:off x="7424877" y="5478365"/>
            <a:ext cx="1465004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University or College or</a:t>
            </a:r>
          </a:p>
          <a:p>
            <a:r>
              <a:rPr lang="en-GB" sz="1400" b="1" dirty="0"/>
              <a:t>Employment</a:t>
            </a: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830A7AD3-5300-4A0B-B253-9D8A6FD75BAE}"/>
              </a:ext>
            </a:extLst>
          </p:cNvPr>
          <p:cNvSpPr/>
          <p:nvPr/>
        </p:nvSpPr>
        <p:spPr>
          <a:xfrm>
            <a:off x="2251561" y="5644855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7435597C-A451-492E-B0C2-13D2B2F63405}"/>
              </a:ext>
            </a:extLst>
          </p:cNvPr>
          <p:cNvSpPr/>
          <p:nvPr/>
        </p:nvSpPr>
        <p:spPr>
          <a:xfrm>
            <a:off x="4627825" y="5671112"/>
            <a:ext cx="144016" cy="5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C0C2764-26E5-4971-A3BF-C2C6499BA1BB}"/>
              </a:ext>
            </a:extLst>
          </p:cNvPr>
          <p:cNvSpPr txBox="1"/>
          <p:nvPr/>
        </p:nvSpPr>
        <p:spPr>
          <a:xfrm>
            <a:off x="7392221" y="3248829"/>
            <a:ext cx="1465004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University or College or</a:t>
            </a:r>
          </a:p>
          <a:p>
            <a:r>
              <a:rPr lang="en-GB" sz="1400" b="1" dirty="0"/>
              <a:t>Employment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725A-69C3-FBE4-0278-AF1D7963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E8216-F065-51BF-2093-1BD98A626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F43935-E3F9-1009-D814-F5C0DA491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244"/>
            <a:ext cx="9144000" cy="639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7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FC01-3232-DAE6-2218-8DD23607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9BAB-2129-678A-1BF6-A621231CD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EE268-BB5C-057C-9C29-C682B672F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319"/>
            <a:ext cx="9144000" cy="629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8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1016-0DA7-B67A-3ECA-B22242F6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BA591-B9C0-387E-532D-405A247B1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7CD4A3-66FE-EEC2-28B9-48B51FF36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6"/>
            <a:ext cx="9144000" cy="685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8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FFC1E-E5AC-3E5B-B9B0-62C7492973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CE47A-3438-BB99-E0F5-7BDE8EFDB5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46CF1A-7B3F-F4A7-1B7A-A1CA9A6CA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25"/>
            <a:ext cx="9144000" cy="68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9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B83F-AD0B-F949-AF00-4A247212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37E9E-A330-204D-0396-99E69E7B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7F53F-1A9A-F34D-F3E0-912FAB60E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086"/>
            <a:ext cx="9144000" cy="669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2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245e76c-de8a-449c-af91-1e9a037dcc48">
      <Terms xmlns="http://schemas.microsoft.com/office/infopath/2007/PartnerControls"/>
    </lcf76f155ced4ddcb4097134ff3c332f>
    <TaxCatchAll xmlns="ba89fcee-4737-40bb-b741-651b6a7a00b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65EC011EA604680ACB2511708EABB" ma:contentTypeVersion="13" ma:contentTypeDescription="Create a new document." ma:contentTypeScope="" ma:versionID="f34df200170a6edb00b1e197e79e4e73">
  <xsd:schema xmlns:xsd="http://www.w3.org/2001/XMLSchema" xmlns:xs="http://www.w3.org/2001/XMLSchema" xmlns:p="http://schemas.microsoft.com/office/2006/metadata/properties" xmlns:ns2="8245e76c-de8a-449c-af91-1e9a037dcc48" xmlns:ns3="ba89fcee-4737-40bb-b741-651b6a7a00bf" targetNamespace="http://schemas.microsoft.com/office/2006/metadata/properties" ma:root="true" ma:fieldsID="5e469c1af48bfb6c30dda94cbc1a98a7" ns2:_="" ns3:_="">
    <xsd:import namespace="8245e76c-de8a-449c-af91-1e9a037dcc48"/>
    <xsd:import namespace="ba89fcee-4737-40bb-b741-651b6a7a00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5e76c-de8a-449c-af91-1e9a037dcc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9fcee-4737-40bb-b741-651b6a7a00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99afe12-9d57-4b0b-953d-ff895c644112}" ma:internalName="TaxCatchAll" ma:showField="CatchAllData" ma:web="ba89fcee-4737-40bb-b741-651b6a7a00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A6305B-7A6D-41B3-B6FD-425107C9A6EC}">
  <ds:schemaRefs>
    <ds:schemaRef ds:uri="http://schemas.microsoft.com/office/2006/metadata/properties"/>
    <ds:schemaRef ds:uri="http://purl.org/dc/terms/"/>
    <ds:schemaRef ds:uri="fe24788b-28ff-4841-88a4-a01cc35d842e"/>
    <ds:schemaRef ds:uri="http://schemas.microsoft.com/office/2006/documentManagement/types"/>
    <ds:schemaRef ds:uri="http://schemas.openxmlformats.org/package/2006/metadata/core-properties"/>
    <ds:schemaRef ds:uri="bc6a99df-593f-45f6-8f8e-ee65ee5480a8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8245e76c-de8a-449c-af91-1e9a037dcc48"/>
    <ds:schemaRef ds:uri="ba89fcee-4737-40bb-b741-651b6a7a00bf"/>
  </ds:schemaRefs>
</ds:datastoreItem>
</file>

<file path=customXml/itemProps2.xml><?xml version="1.0" encoding="utf-8"?>
<ds:datastoreItem xmlns:ds="http://schemas.openxmlformats.org/officeDocument/2006/customXml" ds:itemID="{A17BB8D4-5EAF-4FEA-A3DB-EC84FB986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45e76c-de8a-449c-af91-1e9a037dcc48"/>
    <ds:schemaRef ds:uri="ba89fcee-4737-40bb-b741-651b6a7a00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6C5E62-C1B7-4E62-9098-969B129C14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265</Words>
  <Application>Microsoft Office PowerPoint</Application>
  <PresentationFormat>On-screen Show (4:3)</PresentationFormat>
  <Paragraphs>127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dsherriff</dc:creator>
  <cp:lastModifiedBy>Miss Hart</cp:lastModifiedBy>
  <cp:revision>40</cp:revision>
  <cp:lastPrinted>2023-10-06T10:24:32Z</cp:lastPrinted>
  <dcterms:created xsi:type="dcterms:W3CDTF">2016-10-24T19:05:35Z</dcterms:created>
  <dcterms:modified xsi:type="dcterms:W3CDTF">2024-02-02T08:42:42Z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0x010100FA265EC011EA604680ACB2511708EABB</vt:lpwstr>
  </property>
</Properties>
</file>