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31" r:id="rId3"/>
    <p:sldId id="332" r:id="rId4"/>
    <p:sldId id="256" r:id="rId5"/>
    <p:sldId id="32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650F-3D66-4FB3-9767-D46556A9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68C44-16BF-4387-822F-4CD641381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8DE34-0E01-4FAA-8506-8500D257A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C5A55-3937-4B4E-8968-0D64E313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6BC80-1C1A-4AF7-A49A-89772EBE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1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76CF-8E5E-42BB-83FF-63882EE5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79A71-AEFC-4A26-8A46-8F0685CDA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DC9ED-478E-441C-904A-4587972B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CE7D7-2C57-46A1-BCC2-54C36803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E4D80-8C2A-4D3C-A0DF-CFC7C62B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18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408CC-CA33-4496-A356-2C4B98DDD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45F2D-57F9-49BD-9943-C037AEC46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415E9-A850-4BC1-922F-644CAB76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BB5B7-1BC7-45FE-9A6F-8E7E329E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A33B7-B852-4AEE-901E-71A25465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31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4BCF-D1F9-4992-AB8D-F04D15FA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90533-7DA0-4915-941E-ED7705835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CCF99-F1CA-47AD-BF54-3718F55D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595C5-B833-47FF-9777-8ACFC739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2D3EE-2C88-42D5-BE3F-68917F7B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7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0B13-87EA-44FC-8E38-F736292B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30D1-6A23-4805-A82F-B9E9135A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391F4-48E7-430E-82A5-AC794D33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F98B4-5D7A-4D9A-8EDC-A9E09611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5BCFE-9EDF-4D2A-BB5C-CA808603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3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7B4D0-EFA4-42A9-9327-11615FA0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D0D5-5856-4997-981B-F8178F36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45333-C2BC-459B-922B-09D124E77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C6077-6E5B-46E5-96FA-7983CA63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73D78-E38A-458F-A609-DAA10647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73ED2-4E63-4C11-982D-8807E435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5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7305-DA06-42F0-9676-5024CCE7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896C7-8E06-4929-B1C0-8BA3C49F4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ABC08-B1BC-417A-A172-2A6779DD1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A9130-93F1-459D-BB5B-47EFF1D75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5074D-D950-45BF-94DF-D69B2C40D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E70DC-5EE7-428A-8FCE-899B6358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3B671-1EE7-438A-AEFD-1DF198B1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717182-B546-4EF8-A1A4-FA5DBA6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4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D4A-DAF6-4CBE-906E-FC4F2F3A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25ABA-30D7-48C6-9472-E9F05723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F5494-1816-4CD6-973C-31E27123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E85C2-5A17-4BD5-A6E4-6043E26B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5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49F0E-2BC0-4BEC-AA6B-326B4E4C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C0D02-2220-45BB-A71E-A4D2D9E2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4CD1-27BD-4645-98F0-6B12270E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B072-F0C6-40E0-808E-E29E45B0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972BD-039E-4882-B0B6-55FD3F358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20CA1-DCA8-42E9-873C-0FFE94F38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AB719-4088-4202-A7FC-1FBD3C42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6210B-7B44-4254-BB72-0379F2C5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79BA0-9D32-427F-9DB3-BE6951B3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9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5F63-88DF-4F6D-8AE2-E737133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77B87-0E6C-417D-8C4F-AF1B57574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B7363-E67F-4800-9295-8FCA2CC61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6C7E0-3E9E-4E57-ABB0-BE9E1DDD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BBCFD-7A83-4D25-BCCD-681EAEDD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22AF1-5C9D-4DBD-80B8-2F3EBD32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6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7A762-83B4-447E-9D22-104CBDC1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2E1CC-7769-4A9C-90E7-B676ECC6A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45F02-868F-4AFE-B1D5-919D4240C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918D7-BA72-486D-8091-8DD35FD0956A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ED23B-6E5D-49D2-A55D-21327D686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8853-E5D8-4D32-8D07-DC8C5A4A7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3414-3BAE-47BA-9306-35288725E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1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2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03DC3D-8822-4233-A992-664601EA7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40" y="643467"/>
            <a:ext cx="97311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1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2517-37BF-42AD-A6E4-81863183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628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6DC3746-42C5-4690-BF85-29233998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7000" r="22030" b="7819"/>
          <a:stretch/>
        </p:blipFill>
        <p:spPr>
          <a:xfrm>
            <a:off x="0" y="3072112"/>
            <a:ext cx="1115122" cy="1527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46A21-9FDB-4A6E-AB0F-F3C8B527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920" y="282961"/>
            <a:ext cx="7416800" cy="794526"/>
          </a:xfrm>
        </p:spPr>
        <p:txBody>
          <a:bodyPr>
            <a:noAutofit/>
          </a:bodyPr>
          <a:lstStyle/>
          <a:p>
            <a:r>
              <a:rPr lang="en-GB" sz="48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Hello Parents/Carers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CAD825-2501-4822-B39D-7713233A8017}"/>
              </a:ext>
            </a:extLst>
          </p:cNvPr>
          <p:cNvSpPr txBox="1">
            <a:spLocks/>
          </p:cNvSpPr>
          <p:nvPr/>
        </p:nvSpPr>
        <p:spPr>
          <a:xfrm>
            <a:off x="6096000" y="3484174"/>
            <a:ext cx="5733312" cy="794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LGBTQ+ Pupil Parliament Committee have been working hard over the past year and wanted to share our success with you.</a:t>
            </a:r>
          </a:p>
          <a:p>
            <a:endParaRPr lang="en-GB" sz="3200" b="1" i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so very close to gaining out </a:t>
            </a:r>
            <a:r>
              <a:rPr lang="en-GB" sz="3200" b="1" i="1" u="sng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Gold Charter Award from LGBTYS</a:t>
            </a:r>
            <a:r>
              <a:rPr lang="en-GB" sz="32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r>
              <a:rPr lang="en-GB" sz="32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will make us the 2</a:t>
            </a:r>
            <a:r>
              <a:rPr lang="en-GB" sz="3200" b="1" i="1" baseline="30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</a:t>
            </a:r>
            <a:r>
              <a:rPr lang="en-GB" sz="3200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school in North Lanarkshire Council to get this award.</a:t>
            </a:r>
          </a:p>
        </p:txBody>
      </p:sp>
    </p:spTree>
    <p:extLst>
      <p:ext uri="{BB962C8B-B14F-4D97-AF65-F5344CB8AC3E}">
        <p14:creationId xmlns:p14="http://schemas.microsoft.com/office/powerpoint/2010/main" val="14639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2517-37BF-42AD-A6E4-81863183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628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6DC3746-42C5-4690-BF85-29233998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7000" r="22030" b="7819"/>
          <a:stretch/>
        </p:blipFill>
        <p:spPr>
          <a:xfrm>
            <a:off x="0" y="3072112"/>
            <a:ext cx="1115122" cy="1527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46A21-9FDB-4A6E-AB0F-F3C8B527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705" y="1492001"/>
            <a:ext cx="6657935" cy="794526"/>
          </a:xfrm>
        </p:spPr>
        <p:txBody>
          <a:bodyPr>
            <a:noAutofit/>
          </a:bodyPr>
          <a:lstStyle/>
          <a:p>
            <a:r>
              <a:rPr lang="en-GB" sz="4000" b="1" i="1" dirty="0">
                <a:solidFill>
                  <a:schemeClr val="bg1"/>
                </a:solidFill>
              </a:rPr>
              <a:t>Here is a tiny snippet of the work we have been up to…</a:t>
            </a:r>
          </a:p>
        </p:txBody>
      </p:sp>
    </p:spTree>
    <p:extLst>
      <p:ext uri="{BB962C8B-B14F-4D97-AF65-F5344CB8AC3E}">
        <p14:creationId xmlns:p14="http://schemas.microsoft.com/office/powerpoint/2010/main" val="323881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4517BC-1E03-4FDB-A7F5-9265CD37E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7" b="2"/>
          <a:stretch/>
        </p:blipFill>
        <p:spPr>
          <a:xfrm>
            <a:off x="594123" y="642938"/>
            <a:ext cx="3600450" cy="1939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8AC7B0-E9D3-4165-9CCD-EFF400BD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3" y="2657475"/>
            <a:ext cx="3600450" cy="35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4AADB-1D46-495B-9212-77152B2C5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6" b="-1"/>
          <a:stretch/>
        </p:blipFill>
        <p:spPr>
          <a:xfrm>
            <a:off x="4321175" y="642938"/>
            <a:ext cx="3738563" cy="1762125"/>
          </a:xfrm>
          <a:prstGeom prst="rect">
            <a:avLst/>
          </a:prstGeom>
        </p:spPr>
      </p:pic>
      <p:pic>
        <p:nvPicPr>
          <p:cNvPr id="15" name="Picture 1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A41DDCAE-7312-4FE7-BEC1-08438D058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8936" b="2"/>
          <a:stretch/>
        </p:blipFill>
        <p:spPr>
          <a:xfrm>
            <a:off x="8134350" y="642938"/>
            <a:ext cx="1555750" cy="1762125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307A8837-DFD2-4CA1-9856-680F73C1C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r="-4" b="17840"/>
          <a:stretch/>
        </p:blipFill>
        <p:spPr>
          <a:xfrm>
            <a:off x="9889966" y="600164"/>
            <a:ext cx="1779588" cy="176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B7693-B195-47E5-B858-25788E72B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24" r="40526" b="-1"/>
          <a:stretch/>
        </p:blipFill>
        <p:spPr>
          <a:xfrm>
            <a:off x="4338718" y="2405063"/>
            <a:ext cx="3338513" cy="373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E6255-E1BB-44D5-9017-5E7CF347B7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6090" b="-3"/>
          <a:stretch/>
        </p:blipFill>
        <p:spPr>
          <a:xfrm>
            <a:off x="7769386" y="2479675"/>
            <a:ext cx="3810000" cy="373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109EB-E71E-4E98-AD8A-9D24CAF15738}"/>
              </a:ext>
            </a:extLst>
          </p:cNvPr>
          <p:cNvSpPr txBox="1"/>
          <p:nvPr/>
        </p:nvSpPr>
        <p:spPr>
          <a:xfrm>
            <a:off x="1644898" y="106661"/>
            <a:ext cx="205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of what support LGBTQ+ Pupils have already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AF1AB-05DD-4072-9336-F23049C0E81A}"/>
              </a:ext>
            </a:extLst>
          </p:cNvPr>
          <p:cNvSpPr txBox="1"/>
          <p:nvPr/>
        </p:nvSpPr>
        <p:spPr>
          <a:xfrm>
            <a:off x="4923233" y="365939"/>
            <a:ext cx="2589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LGBTQ+ Committee pupil survey on what they need from their school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46284-1FDB-4659-8E6A-E079FC4683FA}"/>
              </a:ext>
            </a:extLst>
          </p:cNvPr>
          <p:cNvSpPr txBox="1"/>
          <p:nvPr/>
        </p:nvSpPr>
        <p:spPr>
          <a:xfrm>
            <a:off x="7734300" y="310912"/>
            <a:ext cx="232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Friday 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6B1513-CA0B-4DCB-B2A3-104EF8734E24}"/>
              </a:ext>
            </a:extLst>
          </p:cNvPr>
          <p:cNvSpPr txBox="1"/>
          <p:nvPr/>
        </p:nvSpPr>
        <p:spPr>
          <a:xfrm>
            <a:off x="9964261" y="273606"/>
            <a:ext cx="232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school pledge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6EECA-54A0-4D3F-8312-24F531E72D89}"/>
              </a:ext>
            </a:extLst>
          </p:cNvPr>
          <p:cNvSpPr txBox="1"/>
          <p:nvPr/>
        </p:nvSpPr>
        <p:spPr>
          <a:xfrm>
            <a:off x="1431530" y="2911882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LGBTQ+ Policy  complete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34EFC0-19F8-4DAE-8927-FD1AE6FB4E2C}"/>
              </a:ext>
            </a:extLst>
          </p:cNvPr>
          <p:cNvSpPr txBox="1"/>
          <p:nvPr/>
        </p:nvSpPr>
        <p:spPr>
          <a:xfrm>
            <a:off x="4378524" y="4615162"/>
            <a:ext cx="2473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 parliament survey on gender neutral bathrooms/changing rooms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CF6463-B617-4217-A715-3B5A0B299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113" y="4458952"/>
            <a:ext cx="3531293" cy="21981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AF90126-EB17-4134-A450-2318032F5247}"/>
              </a:ext>
            </a:extLst>
          </p:cNvPr>
          <p:cNvSpPr txBox="1"/>
          <p:nvPr/>
        </p:nvSpPr>
        <p:spPr>
          <a:xfrm>
            <a:off x="660954" y="6000017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white paper for Parliament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890241-1291-40C3-85FA-BD000D3D0031}"/>
              </a:ext>
            </a:extLst>
          </p:cNvPr>
          <p:cNvSpPr txBox="1"/>
          <p:nvPr/>
        </p:nvSpPr>
        <p:spPr>
          <a:xfrm>
            <a:off x="8487449" y="2522449"/>
            <a:ext cx="232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guide to change email signature to include pronoun for staff</a:t>
            </a:r>
          </a:p>
        </p:txBody>
      </p:sp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B5039E98-3FD0-4F23-8C4E-A5BD6FCECD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59" y="5257999"/>
            <a:ext cx="1411147" cy="14840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ADBDB75-216A-44B7-9A41-1A70881A3E14}"/>
              </a:ext>
            </a:extLst>
          </p:cNvPr>
          <p:cNvSpPr txBox="1"/>
          <p:nvPr/>
        </p:nvSpPr>
        <p:spPr>
          <a:xfrm>
            <a:off x="9217938" y="5419724"/>
            <a:ext cx="2451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first door sign made for gender neutral bathroom/changing rooms</a:t>
            </a:r>
          </a:p>
        </p:txBody>
      </p:sp>
      <p:pic>
        <p:nvPicPr>
          <p:cNvPr id="40" name="Picture 39" descr="A picture containing colorful, cluttered&#10;&#10;Description automatically generated">
            <a:extLst>
              <a:ext uri="{FF2B5EF4-FFF2-40B4-BE49-F238E27FC236}">
                <a16:creationId xmlns:a16="http://schemas.microsoft.com/office/drawing/2014/main" id="{CCC1B239-4E1C-4A76-ACBA-C996B31595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46" y="3734427"/>
            <a:ext cx="1549481" cy="176146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7299FC-C6E5-4217-9FAE-2602774D7EBD}"/>
              </a:ext>
            </a:extLst>
          </p:cNvPr>
          <p:cNvSpPr txBox="1"/>
          <p:nvPr/>
        </p:nvSpPr>
        <p:spPr>
          <a:xfrm>
            <a:off x="10863123" y="2811097"/>
            <a:ext cx="132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Pride picnic 2021</a:t>
            </a:r>
          </a:p>
        </p:txBody>
      </p:sp>
      <p:pic>
        <p:nvPicPr>
          <p:cNvPr id="43" name="Picture 4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D5F248B-EA8F-4018-9E9E-5EBF1082C4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753"/>
            <a:ext cx="1518296" cy="8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8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2517-37BF-42AD-A6E4-818631839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762875"/>
          </a:xfrm>
          <a:prstGeom prst="rect">
            <a:avLst/>
          </a:prstGeom>
        </p:spPr>
      </p:pic>
      <p:pic>
        <p:nvPicPr>
          <p:cNvPr id="4" name="video-1643578247">
            <a:hlinkClick r:id="" action="ppaction://media"/>
            <a:extLst>
              <a:ext uri="{FF2B5EF4-FFF2-40B4-BE49-F238E27FC236}">
                <a16:creationId xmlns:a16="http://schemas.microsoft.com/office/drawing/2014/main" id="{7F1F201B-36D1-41F2-81A1-12FDB8390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7339" y="172494"/>
            <a:ext cx="4055764" cy="7229841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6DC3746-42C5-4690-BF85-292339984B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7000" r="22030" b="7819"/>
          <a:stretch/>
        </p:blipFill>
        <p:spPr>
          <a:xfrm>
            <a:off x="0" y="3072112"/>
            <a:ext cx="1115122" cy="1527718"/>
          </a:xfrm>
          <a:prstGeom prst="rect">
            <a:avLst/>
          </a:prstGeom>
        </p:spPr>
      </p:pic>
      <p:pic>
        <p:nvPicPr>
          <p:cNvPr id="6" name="video-1644354016">
            <a:hlinkClick r:id="" action="ppaction://media"/>
            <a:extLst>
              <a:ext uri="{FF2B5EF4-FFF2-40B4-BE49-F238E27FC236}">
                <a16:creationId xmlns:a16="http://schemas.microsoft.com/office/drawing/2014/main" id="{AA00B26A-8443-4622-81EE-7C415A84E4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122" y="172494"/>
            <a:ext cx="3970399" cy="7218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46A21-9FDB-4A6E-AB0F-F3C8B527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554" y="282961"/>
            <a:ext cx="2912029" cy="794526"/>
          </a:xfrm>
        </p:spPr>
        <p:txBody>
          <a:bodyPr>
            <a:no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CA Staff LGBT+ Working group… -&gt;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CAD825-2501-4822-B39D-7713233A8017}"/>
              </a:ext>
            </a:extLst>
          </p:cNvPr>
          <p:cNvSpPr txBox="1">
            <a:spLocks/>
          </p:cNvSpPr>
          <p:nvPr/>
        </p:nvSpPr>
        <p:spPr>
          <a:xfrm>
            <a:off x="5263312" y="1538464"/>
            <a:ext cx="2575130" cy="794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1" dirty="0">
                <a:solidFill>
                  <a:schemeClr val="bg1"/>
                </a:solidFill>
              </a:rPr>
              <a:t>Encouraging engagement for our LGBT Pupil Parliament committee &lt;-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388BD9-F5AA-4CA1-B214-E2A1BB62C1C9}"/>
              </a:ext>
            </a:extLst>
          </p:cNvPr>
          <p:cNvSpPr txBox="1">
            <a:spLocks/>
          </p:cNvSpPr>
          <p:nvPr/>
        </p:nvSpPr>
        <p:spPr>
          <a:xfrm>
            <a:off x="5366382" y="5462764"/>
            <a:ext cx="2575130" cy="794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1" dirty="0">
                <a:solidFill>
                  <a:schemeClr val="bg1"/>
                </a:solidFill>
              </a:rPr>
              <a:t>Head to @misscreeative for more fun </a:t>
            </a:r>
            <a:r>
              <a:rPr lang="en-GB" sz="2000" b="1" i="1" dirty="0" err="1">
                <a:solidFill>
                  <a:schemeClr val="bg1"/>
                </a:solidFill>
              </a:rPr>
              <a:t>TikToks</a:t>
            </a:r>
            <a:endParaRPr lang="en-GB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169</Words>
  <Application>Microsoft Office PowerPoint</Application>
  <PresentationFormat>Widescreen</PresentationFormat>
  <Paragraphs>19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Aharoni</vt:lpstr>
      <vt:lpstr>Arial</vt:lpstr>
      <vt:lpstr>Calibri</vt:lpstr>
      <vt:lpstr>Calibri Light</vt:lpstr>
      <vt:lpstr>Office Theme</vt:lpstr>
      <vt:lpstr>PowerPoint Presentation</vt:lpstr>
      <vt:lpstr>Hello Parents/Carers</vt:lpstr>
      <vt:lpstr>Here is a tiny snippet of the work we have been up to…</vt:lpstr>
      <vt:lpstr>PowerPoint Presentation</vt:lpstr>
      <vt:lpstr>CA Staff LGBT+ Working group… -&gt;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Cree</dc:creator>
  <cp:lastModifiedBy>Mrs Johnston</cp:lastModifiedBy>
  <cp:revision>3</cp:revision>
  <dcterms:created xsi:type="dcterms:W3CDTF">2022-02-07T17:17:30Z</dcterms:created>
  <dcterms:modified xsi:type="dcterms:W3CDTF">2022-03-29T10:11:30Z</dcterms:modified>
</cp:coreProperties>
</file>