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93" r:id="rId2"/>
  </p:sldMasterIdLst>
  <p:notesMasterIdLst>
    <p:notesMasterId r:id="rId8"/>
  </p:notesMasterIdLst>
  <p:sldIdLst>
    <p:sldId id="256" r:id="rId3"/>
    <p:sldId id="258" r:id="rId4"/>
    <p:sldId id="257" r:id="rId5"/>
    <p:sldId id="1866" r:id="rId6"/>
    <p:sldId id="18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7F5A3-2D52-9A75-F1F1-B6904DBDAE3C}" v="2" dt="2020-08-10T09:25:53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Janet%20Mock" TargetMode="External"/><Relationship Id="rId1" Type="http://schemas.openxmlformats.org/officeDocument/2006/relationships/hyperlink" Target="https://www.bing.com/search?q=bayard%20rusti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Janet%20Mock" TargetMode="External"/><Relationship Id="rId1" Type="http://schemas.openxmlformats.org/officeDocument/2006/relationships/hyperlink" Target="https://www.bing.com/search?q=bayard%20rust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710C11-6766-4B48-9562-4B0C7B3F28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>
              <a:solidFill>
                <a:srgbClr val="FF0000"/>
              </a:solidFill>
              <a:latin typeface="+mn-lt"/>
            </a:rPr>
            <a:t>Supporting</a:t>
          </a:r>
          <a:r>
            <a:rPr lang="en-US" sz="1600" b="1" baseline="0" dirty="0">
              <a:solidFill>
                <a:srgbClr val="FF0000"/>
              </a:solidFill>
              <a:latin typeface="+mn-lt"/>
            </a:rPr>
            <a:t> the extra curricular clubs on offer at CA, find out what students want to happen and try to include these clubs</a:t>
          </a:r>
          <a:endParaRPr lang="en-US" sz="1600" b="1" dirty="0">
            <a:solidFill>
              <a:srgbClr val="FF0000"/>
            </a:solidFill>
            <a:latin typeface="+mn-lt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6F9BADAF-DEBF-4CC2-B392-F7E0CD538B78}" type="parTrans" cxnId="{E28F4DE8-1F7F-4CC4-B4F7-5167A5B9E0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C8625-83FA-4202-826E-84C1185A8E32}" type="sibTrans" cxnId="{E28F4DE8-1F7F-4CC4-B4F7-5167A5B9E0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E3C8DC-7BA8-479C-A581-E9DA099939F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altLang="en-US" sz="1600" b="1" dirty="0">
              <a:solidFill>
                <a:srgbClr val="0070C0"/>
              </a:solidFill>
              <a:latin typeface="+mn-lt"/>
            </a:rPr>
            <a:t>Supporting the work of the school’s Mental Health Ambassadors </a:t>
          </a:r>
          <a:endParaRPr lang="en-US" sz="1600" dirty="0">
            <a:solidFill>
              <a:srgbClr val="0070C0"/>
            </a:solidFill>
            <a:latin typeface="+mn-lt"/>
          </a:endParaRPr>
        </a:p>
      </dgm:t>
    </dgm:pt>
    <dgm:pt modelId="{60ABFDD0-D409-4824-8102-DEA984738144}" type="parTrans" cxnId="{6E8797D1-3A1C-4879-9FDC-A7D2EC6197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C4EAD7-53AC-40F0-BA2F-8B2633CEAE11}" type="sibTrans" cxnId="{6E8797D1-3A1C-4879-9FDC-A7D2EC6197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65AC6C-44E0-4174-AB02-044A78D94DE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u="none" dirty="0" err="1">
              <a:solidFill>
                <a:srgbClr val="7030A0"/>
              </a:solidFill>
              <a:latin typeface="+mn-lt"/>
            </a:rPr>
            <a:t>Organising</a:t>
          </a:r>
          <a:r>
            <a:rPr lang="en-US" sz="1600" b="1" u="none" dirty="0">
              <a:solidFill>
                <a:srgbClr val="7030A0"/>
              </a:solidFill>
              <a:latin typeface="+mn-lt"/>
            </a:rPr>
            <a:t> whole school events, charity fundraisers and interhouse competitions for all pupils &amp; staff</a:t>
          </a:r>
          <a:endParaRPr lang="en-US" sz="1600" u="none" dirty="0">
            <a:solidFill>
              <a:srgbClr val="7030A0"/>
            </a:solidFill>
            <a:latin typeface="+mn-lt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3FF598BD-2671-4ECB-AD79-D0E600EEC84F}" type="parTrans" cxnId="{E5875C5E-8817-4707-AA33-E7DDCAC194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8DC239-2C60-44C0-830B-87DE5EB56A01}" type="sibTrans" cxnId="{E5875C5E-8817-4707-AA33-E7DDCAC1948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3"/>
      <dgm:spPr/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3" custScaleX="191936" custLinFactNeighborX="-1902" custLinFactNeighborY="-30032">
        <dgm:presLayoutVars>
          <dgm:chMax val="1"/>
          <dgm:chPref val="1"/>
        </dgm:presLayoutVars>
      </dgm:prSet>
      <dgm:spPr/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3"/>
      <dgm:spPr/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3" custScaleX="177790" custScaleY="48200" custLinFactNeighborX="2242" custLinFactNeighborY="16685">
        <dgm:presLayoutVars>
          <dgm:chMax val="1"/>
          <dgm:chPref val="1"/>
        </dgm:presLayoutVars>
      </dgm:prSet>
      <dgm:spPr/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3"/>
      <dgm:spPr/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3" custScaleX="172608" custLinFactNeighborX="-3975" custLinFactNeighborY="28353">
        <dgm:presLayoutVars>
          <dgm:chMax val="1"/>
          <dgm:chPref val="1"/>
        </dgm:presLayoutVars>
      </dgm:prSet>
      <dgm:spPr/>
    </dgm:pt>
  </dgm:ptLst>
  <dgm:cxnLst>
    <dgm:cxn modelId="{1A89CB18-8B09-4590-A761-274BEAAD8172}" type="presOf" srcId="{8EE3C8DC-7BA8-479C-A581-E9DA099939F2}" destId="{2D06D90C-4774-439F-8532-60F8B9D1D8A7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8B07B579-2924-4601-907B-DC2D84F91335}" type="presOf" srcId="{C8710C11-6766-4B48-9562-4B0C7B3F28D6}" destId="{5CD563F8-B6A7-4F66-B65C-7F1D3844F472}" srcOrd="0" destOrd="0" presId="urn:microsoft.com/office/officeart/2018/2/layout/IconLabelList#2"/>
    <dgm:cxn modelId="{65A961CC-3B95-4066-B70A-466BC535A8B1}" type="presOf" srcId="{8865AC6C-44E0-4174-AB02-044A78D94DE3}" destId="{1DCFB9CF-BB76-4BDC-932B-A329BC03E697}" srcOrd="0" destOrd="0" presId="urn:microsoft.com/office/officeart/2018/2/layout/IconLabelList#2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02F767F8-F42A-4F3B-A329-DEC0D12CD806}" type="presOf" srcId="{3137DF2B-DECF-44A7-8971-07475E2BCFC3}" destId="{F365F799-91C6-467E-8005-77142388ADA7}" srcOrd="0" destOrd="0" presId="urn:microsoft.com/office/officeart/2018/2/layout/IconLabelList#2"/>
    <dgm:cxn modelId="{80A490A9-8618-4D89-B253-C4B2425A15D0}" type="presParOf" srcId="{F365F799-91C6-467E-8005-77142388ADA7}" destId="{CA712F04-4B2E-4073-826D-66E0748C08F8}" srcOrd="0" destOrd="0" presId="urn:microsoft.com/office/officeart/2018/2/layout/IconLabelList#2"/>
    <dgm:cxn modelId="{484F421F-4E99-48D3-AE36-608B91CC5346}" type="presParOf" srcId="{CA712F04-4B2E-4073-826D-66E0748C08F8}" destId="{9A755B31-6174-4948-8B32-7FECC02D6991}" srcOrd="0" destOrd="0" presId="urn:microsoft.com/office/officeart/2018/2/layout/IconLabelList#2"/>
    <dgm:cxn modelId="{0EED1B20-3FF9-4C70-ADD9-4DE2CCE6D9DD}" type="presParOf" srcId="{CA712F04-4B2E-4073-826D-66E0748C08F8}" destId="{6AE71D8A-2F35-4756-A4AD-A549FB035E3F}" srcOrd="1" destOrd="0" presId="urn:microsoft.com/office/officeart/2018/2/layout/IconLabelList#2"/>
    <dgm:cxn modelId="{56B7F5F9-3AD0-4879-BD8D-FB3362B818E9}" type="presParOf" srcId="{CA712F04-4B2E-4073-826D-66E0748C08F8}" destId="{5CD563F8-B6A7-4F66-B65C-7F1D3844F472}" srcOrd="2" destOrd="0" presId="urn:microsoft.com/office/officeart/2018/2/layout/IconLabelList#2"/>
    <dgm:cxn modelId="{B8FA11BD-8E20-4882-9D4D-DF2BBE04B958}" type="presParOf" srcId="{F365F799-91C6-467E-8005-77142388ADA7}" destId="{114DEDBD-1AAB-4DDF-B848-DA92D960826E}" srcOrd="1" destOrd="0" presId="urn:microsoft.com/office/officeart/2018/2/layout/IconLabelList#2"/>
    <dgm:cxn modelId="{A377F2C4-8774-4B04-BECB-EB51AC2353E5}" type="presParOf" srcId="{F365F799-91C6-467E-8005-77142388ADA7}" destId="{14161BF4-3B2E-4990-9AA5-1E7113657AFE}" srcOrd="2" destOrd="0" presId="urn:microsoft.com/office/officeart/2018/2/layout/IconLabelList#2"/>
    <dgm:cxn modelId="{DC4C4434-0D6A-4AED-9A2E-CC7C5B063571}" type="presParOf" srcId="{14161BF4-3B2E-4990-9AA5-1E7113657AFE}" destId="{FCA6A723-3A73-458A-AE3C-15B86CF5C55D}" srcOrd="0" destOrd="0" presId="urn:microsoft.com/office/officeart/2018/2/layout/IconLabelList#2"/>
    <dgm:cxn modelId="{89B5121F-9599-4794-9AA1-DD6EF55DE189}" type="presParOf" srcId="{14161BF4-3B2E-4990-9AA5-1E7113657AFE}" destId="{E9430B85-543F-4592-A6DD-AEEA4B48C6A1}" srcOrd="1" destOrd="0" presId="urn:microsoft.com/office/officeart/2018/2/layout/IconLabelList#2"/>
    <dgm:cxn modelId="{AB2BC4E4-5B33-4C26-8C3F-E77225D58E3E}" type="presParOf" srcId="{14161BF4-3B2E-4990-9AA5-1E7113657AFE}" destId="{2D06D90C-4774-439F-8532-60F8B9D1D8A7}" srcOrd="2" destOrd="0" presId="urn:microsoft.com/office/officeart/2018/2/layout/IconLabelList#2"/>
    <dgm:cxn modelId="{23BAA7AF-17F0-4F65-9E90-273EF7D3B929}" type="presParOf" srcId="{F365F799-91C6-467E-8005-77142388ADA7}" destId="{6AB9F53E-D91E-4E48-8AD8-05932101491C}" srcOrd="3" destOrd="0" presId="urn:microsoft.com/office/officeart/2018/2/layout/IconLabelList#2"/>
    <dgm:cxn modelId="{5CAA210B-19EB-4E1B-A954-8ECCD13D15D2}" type="presParOf" srcId="{F365F799-91C6-467E-8005-77142388ADA7}" destId="{ED8AE489-0CC0-4251-92FB-1AC032073F86}" srcOrd="4" destOrd="0" presId="urn:microsoft.com/office/officeart/2018/2/layout/IconLabelList#2"/>
    <dgm:cxn modelId="{D02AAB89-D273-4A42-BD22-FC8E4FBD89B6}" type="presParOf" srcId="{ED8AE489-0CC0-4251-92FB-1AC032073F86}" destId="{5326D40B-04B6-4401-91A7-8A4487EDC6FC}" srcOrd="0" destOrd="0" presId="urn:microsoft.com/office/officeart/2018/2/layout/IconLabelList#2"/>
    <dgm:cxn modelId="{D277A401-05A8-428C-89F2-F5C3F0254AF4}" type="presParOf" srcId="{ED8AE489-0CC0-4251-92FB-1AC032073F86}" destId="{45C20058-83ED-45AC-83B6-B4CEEE13D9F9}" srcOrd="1" destOrd="0" presId="urn:microsoft.com/office/officeart/2018/2/layout/IconLabelList#2"/>
    <dgm:cxn modelId="{321AE61B-556D-4E47-8A54-9BC14D9E1263}" type="presParOf" srcId="{ED8AE489-0CC0-4251-92FB-1AC032073F86}" destId="{1DCFB9CF-BB76-4BDC-932B-A329BC03E697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1460417" y="533695"/>
          <a:ext cx="810000" cy="81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103757" y="2170084"/>
          <a:ext cx="3454848" cy="49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+mn-lt"/>
            </a:rPr>
            <a:t>Supporting</a:t>
          </a:r>
          <a:r>
            <a:rPr lang="en-US" sz="1600" b="1" kern="1200" baseline="0" dirty="0">
              <a:solidFill>
                <a:srgbClr val="FF0000"/>
              </a:solidFill>
              <a:latin typeface="+mn-lt"/>
            </a:rPr>
            <a:t> the extra curricular clubs on offer at CA, find out what students want to happen and try to include these clubs</a:t>
          </a:r>
          <a:endParaRPr lang="en-US" sz="1600" b="1" kern="1200" dirty="0">
            <a:solidFill>
              <a:srgbClr val="FF0000"/>
            </a:solidFill>
            <a:latin typeface="+mn-lt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103757" y="2170084"/>
        <a:ext cx="3454848" cy="493018"/>
      </dsp:txXfrm>
    </dsp:sp>
    <dsp:sp modelId="{FCA6A723-3A73-458A-AE3C-15B86CF5C55D}">
      <dsp:nvSpPr>
        <dsp:cNvPr id="0" name=""/>
        <dsp:cNvSpPr/>
      </dsp:nvSpPr>
      <dsp:spPr>
        <a:xfrm>
          <a:off x="5102951" y="923549"/>
          <a:ext cx="810000" cy="81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3948197" y="2265938"/>
          <a:ext cx="3200220" cy="237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kern="1200" dirty="0">
              <a:solidFill>
                <a:srgbClr val="0070C0"/>
              </a:solidFill>
              <a:latin typeface="+mn-lt"/>
            </a:rPr>
            <a:t>Supporting the work of the school’s Mental Health Ambassadors </a:t>
          </a:r>
          <a:endParaRPr lang="en-US" sz="1600" kern="1200" dirty="0">
            <a:solidFill>
              <a:srgbClr val="0070C0"/>
            </a:solidFill>
            <a:latin typeface="+mn-lt"/>
          </a:endParaRPr>
        </a:p>
      </dsp:txBody>
      <dsp:txXfrm>
        <a:off x="3948197" y="2265938"/>
        <a:ext cx="3200220" cy="237635"/>
      </dsp:txXfrm>
    </dsp:sp>
    <dsp:sp modelId="{5326D40B-04B6-4401-91A7-8A4487EDC6FC}">
      <dsp:nvSpPr>
        <dsp:cNvPr id="0" name=""/>
        <dsp:cNvSpPr/>
      </dsp:nvSpPr>
      <dsp:spPr>
        <a:xfrm>
          <a:off x="8571533" y="859703"/>
          <a:ext cx="810000" cy="81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7351511" y="2131925"/>
          <a:ext cx="3106944" cy="493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 err="1">
              <a:solidFill>
                <a:srgbClr val="7030A0"/>
              </a:solidFill>
              <a:latin typeface="+mn-lt"/>
            </a:rPr>
            <a:t>Organising</a:t>
          </a:r>
          <a:r>
            <a:rPr lang="en-US" sz="1600" b="1" u="none" kern="1200" dirty="0">
              <a:solidFill>
                <a:srgbClr val="7030A0"/>
              </a:solidFill>
              <a:latin typeface="+mn-lt"/>
            </a:rPr>
            <a:t> whole school events, charity fundraisers and interhouse competitions for all pupils &amp; staff</a:t>
          </a:r>
          <a:endParaRPr lang="en-US" sz="1600" u="none" kern="1200" dirty="0">
            <a:solidFill>
              <a:srgbClr val="7030A0"/>
            </a:solidFill>
            <a:latin typeface="+mn-lt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7351511" y="2131925"/>
        <a:ext cx="3106944" cy="49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BE03-7CF0-4BBF-BB03-F076F584388F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B64E-6138-41BA-96B7-8CE9F5CE8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4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554C3-F063-449E-A0EF-BCE1789AA3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6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0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8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7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52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1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9524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3012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862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318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3064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3095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97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3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LpSWSxwCM&amp;feature=youtu.be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8C92D3-4068-4012-ACAC-051A1874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5" y="492125"/>
            <a:ext cx="2003425" cy="264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4ADE4A-774C-45D8-8EA9-2A9A8F8A1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88" r="11468" b="1"/>
          <a:stretch/>
        </p:blipFill>
        <p:spPr>
          <a:xfrm>
            <a:off x="7253288" y="492125"/>
            <a:ext cx="4427538" cy="264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BB010-771D-4F75-A212-FB4534D6E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92" b="3"/>
          <a:stretch/>
        </p:blipFill>
        <p:spPr>
          <a:xfrm>
            <a:off x="5178425" y="3208338"/>
            <a:ext cx="6502400" cy="3163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6" y="914400"/>
            <a:ext cx="3926339" cy="2887579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CA PUPIL PARLIAMENT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YOUR SCHOOL NEEDS YOU!</a:t>
            </a:r>
          </a:p>
        </p:txBody>
      </p:sp>
    </p:spTree>
    <p:extLst>
      <p:ext uri="{BB962C8B-B14F-4D97-AF65-F5344CB8AC3E}">
        <p14:creationId xmlns:p14="http://schemas.microsoft.com/office/powerpoint/2010/main" val="2975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CDC4-0B2F-4A95-9289-230361CC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join our Pupil Parliament?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CBC1-895E-43E9-B581-4A1C891AB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03500"/>
            <a:ext cx="11210925" cy="3416300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Here is what we got up to in year 1! 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https://www.youtube.com/watch?v=CYLpSWSxwCM&amp;feature=youtu.be</a:t>
            </a:r>
            <a:endParaRPr lang="en-GB" dirty="0"/>
          </a:p>
          <a:p>
            <a:r>
              <a:rPr lang="en-GB" dirty="0"/>
              <a:t>Have your say about issues that you care about.</a:t>
            </a:r>
          </a:p>
          <a:p>
            <a:r>
              <a:rPr lang="en-GB" dirty="0"/>
              <a:t>Being involved in something that feels really important to our school community.</a:t>
            </a:r>
          </a:p>
          <a:p>
            <a:r>
              <a:rPr lang="en-GB" dirty="0"/>
              <a:t>Develop your confidence and communication skills.</a:t>
            </a:r>
          </a:p>
          <a:p>
            <a:r>
              <a:rPr lang="en-GB" dirty="0"/>
              <a:t>Having your voice, (and the voice of others) heard by Mr Cairns.</a:t>
            </a:r>
          </a:p>
          <a:p>
            <a:r>
              <a:rPr lang="en-GB" dirty="0"/>
              <a:t>Grab yourself a leadership position, which will also help develop your CV/UCAS etc.</a:t>
            </a:r>
          </a:p>
          <a:p>
            <a:r>
              <a:rPr lang="en-GB" dirty="0"/>
              <a:t>Have a look at what we got up to last year, from the pupils who were involved: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71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27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FD9C1-3978-4D36-8E0A-25ECEB88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97093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Join our Pupil Parliament! </a:t>
            </a:r>
          </a:p>
        </p:txBody>
      </p:sp>
      <p:pic>
        <p:nvPicPr>
          <p:cNvPr id="17" name="Picture 1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E228B76-A385-4A3E-B1F4-21E65FC5C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3" r="-2" b="18749"/>
          <a:stretch/>
        </p:blipFill>
        <p:spPr>
          <a:xfrm>
            <a:off x="7418225" y="645107"/>
            <a:ext cx="4125318" cy="271038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F523-32AD-4904-854E-CE7E2FFDB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600200"/>
            <a:ext cx="6072776" cy="46302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Choose ONE committee on Microsoft Teams: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Health and Wellbeing (CODE – </a:t>
            </a:r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jimcnx3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Sustainability (CODE – </a:t>
            </a:r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xusp7ys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Equalities (CODE – </a:t>
            </a:r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bd13k3f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Community (CODE – </a:t>
            </a:r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h90exca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LGBTQ+ (CODE – </a:t>
            </a:r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dis61c2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lvl="1">
              <a:lnSpc>
                <a:spcPct val="90000"/>
              </a:lnSpc>
            </a:pPr>
            <a:endParaRPr lang="en-GB" sz="1700" dirty="0">
              <a:solidFill>
                <a:schemeClr val="tx1"/>
              </a:solidFill>
              <a:ea typeface="+mn-lt"/>
              <a:cs typeface="+mn-lt"/>
            </a:endParaRPr>
          </a:p>
          <a:p>
            <a:pPr indent="0">
              <a:lnSpc>
                <a:spcPct val="90000"/>
              </a:lnSpc>
              <a:buNone/>
            </a:pPr>
            <a:r>
              <a:rPr lang="en-GB" sz="1700" dirty="0">
                <a:solidFill>
                  <a:schemeClr val="tx1"/>
                </a:solidFill>
                <a:ea typeface="+mn-lt"/>
                <a:cs typeface="+mn-lt"/>
              </a:rPr>
              <a:t>For more info:</a:t>
            </a:r>
          </a:p>
          <a:p>
            <a:pPr marL="1028700" lvl="1">
              <a:lnSpc>
                <a:spcPct val="90000"/>
              </a:lnSpc>
            </a:pPr>
            <a:r>
              <a:rPr lang="en-GB" sz="1700" dirty="0">
                <a:solidFill>
                  <a:schemeClr val="tx1"/>
                </a:solidFill>
                <a:ea typeface="+mn-lt"/>
                <a:cs typeface="+mn-lt"/>
              </a:rPr>
              <a:t>follow us on Twitter @CAStudentVoice </a:t>
            </a:r>
          </a:p>
          <a:p>
            <a:pPr lvl="1" indent="0">
              <a:lnSpc>
                <a:spcPct val="90000"/>
              </a:lnSpc>
              <a:buNone/>
            </a:pPr>
            <a:r>
              <a:rPr lang="en-GB" sz="1700" dirty="0">
                <a:solidFill>
                  <a:schemeClr val="tx1"/>
                </a:solidFill>
              </a:rPr>
              <a:t>OR </a:t>
            </a:r>
          </a:p>
          <a:p>
            <a:pPr marL="1028700" lvl="1">
              <a:lnSpc>
                <a:spcPct val="90000"/>
              </a:lnSpc>
            </a:pPr>
            <a:r>
              <a:rPr lang="en-GB" sz="1700" dirty="0">
                <a:solidFill>
                  <a:schemeClr val="tx1"/>
                </a:solidFill>
              </a:rPr>
              <a:t>see Mrs Marshall Room F065.</a:t>
            </a:r>
          </a:p>
          <a:p>
            <a:pPr indent="0">
              <a:lnSpc>
                <a:spcPct val="90000"/>
              </a:lnSpc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A399865-DC21-45EF-8D1C-D4CA4C06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r="1" b="24272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6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12762"/>
            <a:ext cx="10591800" cy="646332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A word from the Health and </a:t>
            </a:r>
            <a:r>
              <a:rPr lang="en-US" i="1">
                <a:solidFill>
                  <a:schemeClr val="bg1"/>
                </a:solidFill>
              </a:rPr>
              <a:t>Wellbeing Committee: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F52EDA-7F85-46DD-9A9E-95E0E3EC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519" y="2197384"/>
            <a:ext cx="11434762" cy="646333"/>
          </a:xfrm>
        </p:spPr>
        <p:txBody>
          <a:bodyPr>
            <a:noAutofit/>
          </a:bodyPr>
          <a:lstStyle/>
          <a:p>
            <a:r>
              <a:rPr lang="en-US" altLang="en-US" sz="1200" dirty="0">
                <a:solidFill>
                  <a:schemeClr val="tx1"/>
                </a:solidFill>
              </a:rPr>
              <a:t>Our aim is to support young people in Cumbernauld Academy with their </a:t>
            </a:r>
            <a:r>
              <a:rPr lang="en-US" altLang="en-US" sz="1200" b="1" i="1" u="sng" dirty="0">
                <a:solidFill>
                  <a:schemeClr val="tx1"/>
                </a:solidFill>
              </a:rPr>
              <a:t>physical and mental wellbeing.</a:t>
            </a:r>
          </a:p>
          <a:p>
            <a:r>
              <a:rPr lang="en-US" sz="1200" b="1" i="1" u="sng" dirty="0">
                <a:solidFill>
                  <a:schemeClr val="tx1"/>
                </a:solidFill>
              </a:rPr>
              <a:t>We aim to do this by….</a:t>
            </a:r>
          </a:p>
        </p:txBody>
      </p:sp>
      <p:graphicFrame>
        <p:nvGraphicFramePr>
          <p:cNvPr id="31" name="Content Placeholder 6" descr="key people SmartArt Graphic">
            <a:extLst>
              <a:ext uri="{FF2B5EF4-FFF2-40B4-BE49-F238E27FC236}">
                <a16:creationId xmlns:a16="http://schemas.microsoft.com/office/drawing/2014/main" id="{B90E4E44-174A-47BD-A77F-9A22D2087916}"/>
              </a:ext>
            </a:extLst>
          </p:cNvPr>
          <p:cNvGraphicFramePr>
            <a:graphicFrameLocks noGrp="1"/>
          </p:cNvGraphicFramePr>
          <p:nvPr>
            <p:ph type="dgm" sz="quarter" idx="14"/>
          </p:nvPr>
        </p:nvGraphicFramePr>
        <p:xfrm>
          <a:off x="762000" y="2368550"/>
          <a:ext cx="10668000" cy="334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24A48CC-6967-412D-AB08-98DCBD3BC5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627" y="2779075"/>
            <a:ext cx="2237052" cy="158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89E3AE8-9ECE-4303-81D9-6475D4F4BC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53" r="9281"/>
          <a:stretch/>
        </p:blipFill>
        <p:spPr>
          <a:xfrm>
            <a:off x="5324475" y="2511721"/>
            <a:ext cx="2047875" cy="199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B83D6-105A-46F0-9118-45084AA4A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1576" y="2654892"/>
            <a:ext cx="3172224" cy="1707714"/>
          </a:xfrm>
          <a:prstGeom prst="rect">
            <a:avLst/>
          </a:prstGeom>
        </p:spPr>
      </p:pic>
      <p:pic>
        <p:nvPicPr>
          <p:cNvPr id="1026" name="Picture 2" descr="Microsoft Teams - Wikipedia">
            <a:extLst>
              <a:ext uri="{FF2B5EF4-FFF2-40B4-BE49-F238E27FC236}">
                <a16:creationId xmlns:a16="http://schemas.microsoft.com/office/drawing/2014/main" id="{60E10C04-F794-47F9-A241-8FA89E06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12" y="1399991"/>
            <a:ext cx="520776" cy="4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2FA0-EE4D-45DB-BBEB-8FC7CAB8A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05" y="1909763"/>
            <a:ext cx="9991181" cy="151923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Passionate about the Environment?</a:t>
            </a:r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Sustainability Committee needs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EC7C-39F6-497F-B03D-115049477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05" y="3727847"/>
            <a:ext cx="11877040" cy="10617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aim to improve things such as recycling/reducing waste, enhancing the school environment and doing our bit for climate change to making our stay here more eco-friendly (sustainable)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9EB3FC-7C4F-473C-B94E-9BA8F361A8C7}"/>
              </a:ext>
            </a:extLst>
          </p:cNvPr>
          <p:cNvSpPr txBox="1">
            <a:spLocks/>
          </p:cNvSpPr>
          <p:nvPr/>
        </p:nvSpPr>
        <p:spPr>
          <a:xfrm>
            <a:off x="157480" y="5775325"/>
            <a:ext cx="11877040" cy="1061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0F3E3-AAA9-4481-9A11-B11B8DD11B02}"/>
              </a:ext>
            </a:extLst>
          </p:cNvPr>
          <p:cNvSpPr txBox="1"/>
          <p:nvPr/>
        </p:nvSpPr>
        <p:spPr>
          <a:xfrm>
            <a:off x="676275" y="4821218"/>
            <a:ext cx="10839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Join us on Teams using </a:t>
            </a:r>
            <a:r>
              <a:rPr lang="en-GB" sz="3200" dirty="0">
                <a:solidFill>
                  <a:srgbClr val="FFC000"/>
                </a:solidFill>
              </a:rPr>
              <a:t>Code </a:t>
            </a:r>
            <a:r>
              <a:rPr lang="en-GB" sz="3200" b="1" i="0" dirty="0">
                <a:solidFill>
                  <a:srgbClr val="FFC000"/>
                </a:solidFill>
                <a:effectLst/>
                <a:latin typeface="Segoe UI" panose="020B0502040204020203" pitchFamily="34" charset="0"/>
              </a:rPr>
              <a:t>xusp7ys</a:t>
            </a:r>
            <a:r>
              <a:rPr lang="en-GB" sz="3200" dirty="0">
                <a:solidFill>
                  <a:srgbClr val="FFC000"/>
                </a:solidFill>
              </a:rPr>
              <a:t>                      </a:t>
            </a:r>
            <a:endParaRPr lang="en-GB" sz="2400" dirty="0">
              <a:solidFill>
                <a:srgbClr val="FFC000"/>
              </a:solidFill>
            </a:endParaRPr>
          </a:p>
          <a:p>
            <a:r>
              <a:rPr lang="en-GB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Or see Mrs Murray    /       Miss Small       / Mr McNamara     or    Miss Motaghian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1B23E-C291-4FCE-94D5-736969DD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24" y="-15875"/>
            <a:ext cx="3152775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563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216</TotalTime>
  <Words>334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Century Gothic</vt:lpstr>
      <vt:lpstr>Segoe UI</vt:lpstr>
      <vt:lpstr>Trebuchet MS</vt:lpstr>
      <vt:lpstr>Wingdings 3</vt:lpstr>
      <vt:lpstr>Berlin</vt:lpstr>
      <vt:lpstr>Ion Boardroom</vt:lpstr>
      <vt:lpstr>CA PUPIL PARLIAMENT</vt:lpstr>
      <vt:lpstr>Why join our Pupil Parliament?</vt:lpstr>
      <vt:lpstr>Join our Pupil Parliament! </vt:lpstr>
      <vt:lpstr>A word from the Health and Wellbeing Committee:</vt:lpstr>
      <vt:lpstr>Passionate about the Environment? The Sustainability Committee needs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Lanagan</dc:creator>
  <cp:lastModifiedBy>Mrs Johnston</cp:lastModifiedBy>
  <cp:revision>13</cp:revision>
  <dcterms:created xsi:type="dcterms:W3CDTF">2020-08-10T09:25:40Z</dcterms:created>
  <dcterms:modified xsi:type="dcterms:W3CDTF">2021-09-15T09:18:31Z</dcterms:modified>
</cp:coreProperties>
</file>