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4" r:id="rId4"/>
    <p:sldId id="266" r:id="rId5"/>
    <p:sldId id="257" r:id="rId6"/>
    <p:sldId id="273" r:id="rId7"/>
    <p:sldId id="274" r:id="rId8"/>
    <p:sldId id="272" r:id="rId9"/>
    <p:sldId id="269" r:id="rId10"/>
    <p:sldId id="267" r:id="rId11"/>
    <p:sldId id="263" r:id="rId12"/>
    <p:sldId id="259" r:id="rId13"/>
    <p:sldId id="260" r:id="rId14"/>
    <p:sldId id="261" r:id="rId15"/>
    <p:sldId id="262" r:id="rId16"/>
    <p:sldId id="268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42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478924"/>
            <a:ext cx="9144000" cy="2626594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latin typeface="Georgia" panose="02040502050405020303" pitchFamily="18" charset="0"/>
              </a:rPr>
              <a:t/>
            </a:r>
            <a:br>
              <a:rPr lang="en-GB" sz="7200" dirty="0" smtClean="0">
                <a:latin typeface="Georgia" panose="02040502050405020303" pitchFamily="18" charset="0"/>
              </a:rPr>
            </a:br>
            <a:r>
              <a:rPr lang="en-GB" sz="7200" dirty="0" smtClean="0">
                <a:latin typeface="Georgia" panose="02040502050405020303" pitchFamily="18" charset="0"/>
              </a:rPr>
              <a:t>Inspired by</a:t>
            </a:r>
            <a:br>
              <a:rPr lang="en-GB" sz="7200" dirty="0" smtClean="0">
                <a:latin typeface="Georgia" panose="02040502050405020303" pitchFamily="18" charset="0"/>
              </a:rPr>
            </a:br>
            <a:r>
              <a:rPr lang="en-GB" sz="7200" dirty="0" smtClean="0">
                <a:latin typeface="Georgia" panose="02040502050405020303" pitchFamily="18" charset="0"/>
              </a:rPr>
              <a:t>HOMECOMING 2014</a:t>
            </a:r>
            <a:endParaRPr lang="en-GB" sz="72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862" y="315311"/>
            <a:ext cx="10226566" cy="1208689"/>
          </a:xfrm>
        </p:spPr>
        <p:txBody>
          <a:bodyPr>
            <a:noAutofit/>
          </a:bodyPr>
          <a:lstStyle/>
          <a:p>
            <a:pPr algn="l"/>
            <a:r>
              <a:rPr lang="en-GB" sz="4400" dirty="0" smtClean="0"/>
              <a:t>Bagpipe Ted’s Caledonian Crumble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r="29653"/>
          <a:stretch>
            <a:fillRect/>
          </a:stretch>
        </p:blipFill>
        <p:spPr>
          <a:xfrm rot="5400000">
            <a:off x="1659605" y="779822"/>
            <a:ext cx="3134092" cy="5044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2658290"/>
            <a:ext cx="3744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i="1" dirty="0" smtClean="0">
                <a:solidFill>
                  <a:schemeClr val="accent2">
                    <a:lumMod val="75000"/>
                  </a:schemeClr>
                </a:solidFill>
              </a:rPr>
              <a:t>A taste of home</a:t>
            </a:r>
            <a:endParaRPr lang="en-GB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Customer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Made both versions of the crumble and this is what people had to say: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“Delicious, really sweet and tasty.” Miss </a:t>
            </a:r>
            <a:r>
              <a:rPr lang="en-GB" dirty="0" err="1" smtClean="0"/>
              <a:t>Neary</a:t>
            </a:r>
            <a:r>
              <a:rPr lang="en-GB" dirty="0" smtClean="0"/>
              <a:t>, Primary 6a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“Delightful dish.” Bethany, Primary 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“Really strong honey taste.” Mrs Ewing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“Great.” Mr Smith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“The Healthier version is better.” Cameron, Primary 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Based on the feedback we would say that everyone enjoyed the less healthy version and most people enjoyed the texture and spicy taste of the healthy dish.</a:t>
            </a:r>
          </a:p>
        </p:txBody>
      </p:sp>
    </p:spTree>
    <p:extLst>
      <p:ext uri="{BB962C8B-B14F-4D97-AF65-F5344CB8AC3E}">
        <p14:creationId xmlns:p14="http://schemas.microsoft.com/office/powerpoint/2010/main" val="7875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2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929390"/>
            <a:ext cx="10233800" cy="524757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We investigated the pricing of each ingredient on the Tesco website and worked out the costs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Cost </a:t>
            </a:r>
            <a:r>
              <a:rPr lang="en-GB" dirty="0" smtClean="0"/>
              <a:t>to make crumble – around </a:t>
            </a:r>
            <a:r>
              <a:rPr lang="en-GB" dirty="0" smtClean="0"/>
              <a:t>about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/>
              <a:t>£2.00</a:t>
            </a:r>
          </a:p>
          <a:p>
            <a:r>
              <a:rPr lang="en-GB" dirty="0" smtClean="0"/>
              <a:t>Charge - £5.00, this would allow a good advertising campaign with posters in airports, train stations and around main areas where tourists would be.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06" y="1260481"/>
            <a:ext cx="3813799" cy="395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90" y="47914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Packaging</a:t>
            </a: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8" y="479147"/>
            <a:ext cx="3233808" cy="3395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090" y="1599547"/>
            <a:ext cx="61830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Cylinder box showing Caledonian Crumble Logo. See through window on front to allow people to see crumble through packaging.</a:t>
            </a:r>
          </a:p>
          <a:p>
            <a:endParaRPr lang="en-GB" sz="2800" dirty="0" smtClean="0"/>
          </a:p>
          <a:p>
            <a:r>
              <a:rPr lang="en-GB" sz="2800" dirty="0" smtClean="0"/>
              <a:t>This size serves 8 people, if we design a smaller </a:t>
            </a:r>
          </a:p>
          <a:p>
            <a:r>
              <a:rPr lang="en-GB" sz="2800" dirty="0" smtClean="0"/>
              <a:t>crumble then we could change the packaging to pentagonal </a:t>
            </a:r>
            <a:r>
              <a:rPr lang="en-GB" sz="2800" dirty="0" smtClean="0"/>
              <a:t>pyramid shape, </a:t>
            </a:r>
            <a:r>
              <a:rPr lang="en-GB" sz="2800" dirty="0" smtClean="0"/>
              <a:t>this would be special as a gift.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55" y="2739122"/>
            <a:ext cx="2847098" cy="298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19" y="4232682"/>
            <a:ext cx="1879236" cy="19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236336"/>
            <a:ext cx="10515600" cy="1325563"/>
          </a:xfrm>
        </p:spPr>
        <p:txBody>
          <a:bodyPr/>
          <a:lstStyle/>
          <a:p>
            <a:r>
              <a:rPr lang="en-GB" dirty="0" smtClean="0"/>
              <a:t>A taste of home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5"/>
          <a:stretch>
            <a:fillRect/>
          </a:stretch>
        </p:blipFill>
        <p:spPr>
          <a:xfrm rot="5823620">
            <a:off x="8569097" y="2126827"/>
            <a:ext cx="3431071" cy="2359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2"/>
          <a:stretch>
            <a:fillRect/>
          </a:stretch>
        </p:blipFill>
        <p:spPr>
          <a:xfrm rot="3995713">
            <a:off x="583483" y="2828741"/>
            <a:ext cx="3166786" cy="2885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49685" y="1876592"/>
            <a:ext cx="5923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slogan that  shows what Homecoming 2014 is all about and will hopefully make people curious about the ingredients.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02926" y="4991661"/>
            <a:ext cx="5488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developed another slogan that we would use for the healthy option :</a:t>
            </a:r>
            <a:endParaRPr lang="en-GB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02926" y="5620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 taste like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3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1583"/>
            <a:ext cx="12192000" cy="1325563"/>
          </a:xfrm>
        </p:spPr>
        <p:txBody>
          <a:bodyPr/>
          <a:lstStyle/>
          <a:p>
            <a:pPr algn="ctr"/>
            <a:r>
              <a:rPr lang="en-GB" dirty="0" smtClean="0"/>
              <a:t>Bagpipe Ted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96" y="1310708"/>
            <a:ext cx="3712181" cy="4449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014" y="1697146"/>
            <a:ext cx="74813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Our Mascot </a:t>
            </a:r>
            <a:r>
              <a:rPr lang="en-GB" sz="4000" dirty="0" smtClean="0"/>
              <a:t>and </a:t>
            </a:r>
            <a:r>
              <a:rPr lang="en-GB" sz="4000" dirty="0" smtClean="0"/>
              <a:t>Advertising </a:t>
            </a:r>
            <a:r>
              <a:rPr lang="en-GB" sz="4000" dirty="0" smtClean="0"/>
              <a:t>P</a:t>
            </a:r>
            <a:r>
              <a:rPr lang="en-GB" sz="4000" dirty="0" smtClean="0"/>
              <a:t>loy</a:t>
            </a:r>
          </a:p>
          <a:p>
            <a:r>
              <a:rPr lang="en-GB" sz="4000" dirty="0"/>
              <a:t>A</a:t>
            </a:r>
            <a:r>
              <a:rPr lang="en-GB" sz="4000" dirty="0" smtClean="0"/>
              <a:t>ppeals </a:t>
            </a:r>
            <a:r>
              <a:rPr lang="en-GB" sz="4000" dirty="0" smtClean="0"/>
              <a:t>to children and memories for </a:t>
            </a:r>
            <a:r>
              <a:rPr lang="en-GB" sz="4000" dirty="0" smtClean="0"/>
              <a:t>adults</a:t>
            </a:r>
          </a:p>
          <a:p>
            <a:r>
              <a:rPr lang="en-GB" sz="4000" dirty="0" smtClean="0"/>
              <a:t>Scottish </a:t>
            </a:r>
            <a:r>
              <a:rPr lang="en-GB" sz="4000" dirty="0" smtClean="0"/>
              <a:t>twist </a:t>
            </a:r>
            <a:r>
              <a:rPr lang="en-GB" sz="4000" dirty="0" smtClean="0"/>
              <a:t>- tartan </a:t>
            </a:r>
            <a:r>
              <a:rPr lang="en-GB" sz="4000" dirty="0" smtClean="0"/>
              <a:t>bonnet, waistcoat and bagpipes</a:t>
            </a:r>
            <a:r>
              <a:rPr lang="en-GB" sz="4000" dirty="0" smtClean="0"/>
              <a:t>.</a:t>
            </a:r>
          </a:p>
          <a:p>
            <a:r>
              <a:rPr lang="en-GB" sz="4000" dirty="0" smtClean="0"/>
              <a:t>Saltire flags on feet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51" y="576120"/>
            <a:ext cx="5719661" cy="40047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987147"/>
            <a:ext cx="12192000" cy="15035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dirty="0" smtClean="0"/>
              <a:t>Thistle and Saltire Logo will show everyone where the crumble originates and will appeal to tourists and  people returning </a:t>
            </a:r>
            <a:r>
              <a:rPr lang="en-GB" dirty="0" smtClean="0"/>
              <a:t>home.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 crosses on the end of each word can be seen as kisses or as the cross from the Scottish flag.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Going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Develop individual crumbles for gifts</a:t>
            </a:r>
          </a:p>
          <a:p>
            <a:endParaRPr lang="en-GB" dirty="0"/>
          </a:p>
          <a:p>
            <a:r>
              <a:rPr lang="en-GB" dirty="0" smtClean="0"/>
              <a:t>Approach supermarkets that stock Scottish products</a:t>
            </a:r>
          </a:p>
          <a:p>
            <a:endParaRPr lang="en-GB" dirty="0"/>
          </a:p>
          <a:p>
            <a:r>
              <a:rPr lang="en-GB" dirty="0" smtClean="0"/>
              <a:t>Garden centres – good market for tourists</a:t>
            </a:r>
          </a:p>
          <a:p>
            <a:endParaRPr lang="en-GB" dirty="0"/>
          </a:p>
          <a:p>
            <a:r>
              <a:rPr lang="en-GB" dirty="0" smtClean="0"/>
              <a:t>Advertising in airports, train stations and bus stations</a:t>
            </a:r>
          </a:p>
          <a:p>
            <a:endParaRPr lang="en-GB" dirty="0"/>
          </a:p>
          <a:p>
            <a:r>
              <a:rPr lang="en-GB" dirty="0" smtClean="0"/>
              <a:t>Around seaside towns and cities where people will be visiting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9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7" y="365125"/>
            <a:ext cx="5434474" cy="3787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11" y="2368446"/>
            <a:ext cx="5512534" cy="39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8" y="459239"/>
            <a:ext cx="3754373" cy="2628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25" y="2887368"/>
            <a:ext cx="2631032" cy="31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394" y="2885328"/>
            <a:ext cx="3441699" cy="1325563"/>
          </a:xfrm>
        </p:spPr>
        <p:txBody>
          <a:bodyPr>
            <a:normAutofit/>
          </a:bodyPr>
          <a:lstStyle/>
          <a:p>
            <a:pPr algn="r"/>
            <a:r>
              <a:rPr lang="en-GB" sz="6500" b="1" dirty="0" smtClean="0"/>
              <a:t>Scotland</a:t>
            </a:r>
            <a:endParaRPr lang="en-GB" sz="6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365">
            <a:off x="8635184" y="1934068"/>
            <a:ext cx="2690857" cy="19025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" y="964406"/>
            <a:ext cx="1881843" cy="18818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25" y="3851298"/>
            <a:ext cx="1555075" cy="2409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0876" y="888464"/>
            <a:ext cx="1946434" cy="1459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99" y="4408260"/>
            <a:ext cx="1488026" cy="1733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4504625"/>
            <a:ext cx="248920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96" y="747702"/>
            <a:ext cx="2452653" cy="16351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4210891"/>
            <a:ext cx="2217543" cy="24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crumble?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We wanted to change the negative reputation that Scottish food has and produce a delicious dessert that has some proven healthy ingredients in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16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Original Recipe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400" y="1889125"/>
            <a:ext cx="3934600" cy="4351338"/>
          </a:xfrm>
        </p:spPr>
        <p:txBody>
          <a:bodyPr/>
          <a:lstStyle/>
          <a:p>
            <a:r>
              <a:rPr lang="en-GB" dirty="0" smtClean="0"/>
              <a:t>Plain Flour</a:t>
            </a:r>
          </a:p>
          <a:p>
            <a:r>
              <a:rPr lang="en-GB" dirty="0" smtClean="0"/>
              <a:t>Caster Sugar</a:t>
            </a:r>
          </a:p>
          <a:p>
            <a:r>
              <a:rPr lang="en-GB" dirty="0" smtClean="0"/>
              <a:t>Butter</a:t>
            </a:r>
          </a:p>
          <a:p>
            <a:r>
              <a:rPr lang="en-GB" dirty="0" smtClean="0"/>
              <a:t>Brown Sugar</a:t>
            </a:r>
          </a:p>
          <a:p>
            <a:r>
              <a:rPr lang="en-GB" dirty="0" smtClean="0"/>
              <a:t>Apples</a:t>
            </a:r>
          </a:p>
          <a:p>
            <a:r>
              <a:rPr lang="en-GB" dirty="0" smtClean="0"/>
              <a:t>Nutmeg</a:t>
            </a:r>
          </a:p>
          <a:p>
            <a:r>
              <a:rPr lang="en-GB" dirty="0" smtClean="0"/>
              <a:t>Cinnamon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3100" y="469900"/>
            <a:ext cx="4826000" cy="5549900"/>
            <a:chOff x="673100" y="469900"/>
            <a:chExt cx="4826000" cy="55499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38200" y="469900"/>
              <a:ext cx="4660900" cy="5549900"/>
            </a:xfrm>
            <a:prstGeom prst="line">
              <a:avLst/>
            </a:prstGeom>
            <a:ln w="282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73100" y="469900"/>
              <a:ext cx="4635500" cy="5461000"/>
            </a:xfrm>
            <a:prstGeom prst="line">
              <a:avLst/>
            </a:prstGeom>
            <a:ln w="282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6375400" y="440531"/>
            <a:ext cx="4216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Updated</a:t>
            </a:r>
          </a:p>
          <a:p>
            <a:pPr algn="ctr"/>
            <a:r>
              <a:rPr lang="en-GB" b="1" dirty="0" smtClean="0"/>
              <a:t>Recipe</a:t>
            </a:r>
            <a:endParaRPr lang="en-GB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355700" y="1889125"/>
            <a:ext cx="39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Wholemeal Flour</a:t>
            </a:r>
          </a:p>
          <a:p>
            <a:r>
              <a:rPr lang="en-GB" dirty="0" smtClean="0"/>
              <a:t>Honey</a:t>
            </a:r>
          </a:p>
          <a:p>
            <a:r>
              <a:rPr lang="en-GB" dirty="0" smtClean="0"/>
              <a:t>Butter</a:t>
            </a:r>
          </a:p>
          <a:p>
            <a:r>
              <a:rPr lang="en-GB" dirty="0" smtClean="0"/>
              <a:t>Margarine</a:t>
            </a:r>
          </a:p>
          <a:p>
            <a:r>
              <a:rPr lang="en-GB" dirty="0" smtClean="0"/>
              <a:t>Spoonful Sugar</a:t>
            </a:r>
          </a:p>
          <a:p>
            <a:r>
              <a:rPr lang="en-GB" dirty="0" smtClean="0"/>
              <a:t>Apples</a:t>
            </a:r>
          </a:p>
          <a:p>
            <a:r>
              <a:rPr lang="en-GB" dirty="0" smtClean="0"/>
              <a:t>Nutmeg</a:t>
            </a:r>
          </a:p>
          <a:p>
            <a:r>
              <a:rPr lang="en-GB" dirty="0" smtClean="0"/>
              <a:t>Cinnamon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416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Healthier Option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16705" y="2034357"/>
            <a:ext cx="7001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Natural sugars, glucose and fructose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Minerals; magnesium, potassium, calcium and sodium.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Vitamins B1, B2, C, B5, B6 and B3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2" y="3874021"/>
            <a:ext cx="2706661" cy="27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Healthier Option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682" y="1562205"/>
            <a:ext cx="6339590" cy="462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Wholemeal flour</a:t>
            </a:r>
          </a:p>
          <a:p>
            <a:r>
              <a:rPr lang="en-GB" dirty="0" smtClean="0"/>
              <a:t>Full flavour</a:t>
            </a:r>
          </a:p>
          <a:p>
            <a:r>
              <a:rPr lang="en-GB" dirty="0" smtClean="0"/>
              <a:t>Fibre</a:t>
            </a:r>
          </a:p>
          <a:p>
            <a:r>
              <a:rPr lang="en-GB" dirty="0" smtClean="0"/>
              <a:t>Minerals</a:t>
            </a:r>
          </a:p>
          <a:p>
            <a:r>
              <a:rPr lang="en-GB" dirty="0" smtClean="0"/>
              <a:t>It is more natural than white flour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0" y="3657600"/>
            <a:ext cx="3022679" cy="30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8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Healthier Option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35711" y="1465835"/>
            <a:ext cx="5118100" cy="462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Green Apples</a:t>
            </a:r>
          </a:p>
          <a:p>
            <a:r>
              <a:rPr lang="en-GB" dirty="0" smtClean="0"/>
              <a:t>Natural sugar</a:t>
            </a:r>
          </a:p>
          <a:p>
            <a:r>
              <a:rPr lang="en-GB" dirty="0" smtClean="0"/>
              <a:t>Vitamins in skin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34553" y="218541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Margarine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Less saturated fat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382218" y="397861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Nutmeg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Helps indigestion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6546330" y="397861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Cinnamon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Helps balance blood sugar levels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24" y="3162924"/>
            <a:ext cx="1602594" cy="1282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16" y="1938366"/>
            <a:ext cx="2090295" cy="1567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30" y="5130868"/>
            <a:ext cx="2277533" cy="1500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24" y="5114457"/>
            <a:ext cx="1588332" cy="10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Social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Fairtrade ingredients would mean that Caledonian Crumble could qualify for Fairtrade status.</a:t>
            </a:r>
          </a:p>
          <a:p>
            <a:endParaRPr lang="en-GB" dirty="0" smtClean="0"/>
          </a:p>
          <a:p>
            <a:r>
              <a:rPr lang="en-GB" dirty="0" smtClean="0"/>
              <a:t>Light brown sugar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53" y="2917136"/>
            <a:ext cx="4157472" cy="2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70" y="1142999"/>
            <a:ext cx="6655633" cy="4991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38" y="219669"/>
            <a:ext cx="6579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Battle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the Crumbles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740" y="4239531"/>
            <a:ext cx="978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Healthy                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Regular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4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2713</TotalTime>
  <Words>510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Georgia</vt:lpstr>
      <vt:lpstr>Depth</vt:lpstr>
      <vt:lpstr> Inspired by HOMECOMING 2014</vt:lpstr>
      <vt:lpstr>Scotland</vt:lpstr>
      <vt:lpstr>Why crumble?</vt:lpstr>
      <vt:lpstr>Original Recipe</vt:lpstr>
      <vt:lpstr>A Healthier Option</vt:lpstr>
      <vt:lpstr>A Healthier Option</vt:lpstr>
      <vt:lpstr>A Healthier Option</vt:lpstr>
      <vt:lpstr>Social Benefits</vt:lpstr>
      <vt:lpstr>PowerPoint Presentation</vt:lpstr>
      <vt:lpstr>Customer Research</vt:lpstr>
      <vt:lpstr>Cost</vt:lpstr>
      <vt:lpstr>Packaging</vt:lpstr>
      <vt:lpstr>A taste of home</vt:lpstr>
      <vt:lpstr>Bagpipe Ted</vt:lpstr>
      <vt:lpstr>PowerPoint Presentation</vt:lpstr>
      <vt:lpstr>Going Forward</vt:lpstr>
      <vt:lpstr>PowerPoint Presentation</vt:lpstr>
      <vt:lpstr>Thank you!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HOMECOMING 2014</dc:title>
  <dc:creator>temp</dc:creator>
  <cp:lastModifiedBy>temp</cp:lastModifiedBy>
  <cp:revision>37</cp:revision>
  <dcterms:created xsi:type="dcterms:W3CDTF">2014-01-20T14:09:55Z</dcterms:created>
  <dcterms:modified xsi:type="dcterms:W3CDTF">2014-03-20T10:07:33Z</dcterms:modified>
</cp:coreProperties>
</file>